
<file path=[Content_Types].xml><?xml version="1.0" encoding="utf-8"?>
<Types xmlns="http://schemas.openxmlformats.org/package/2006/content-types">
  <Default Extension="mp3" ContentType="audio/unknown"/>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notesSlides/notesSlide4.xml" ContentType="application/vnd.openxmlformats-officedocument.presentationml.notesSlide+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notesSlides/notesSlide5.xml" ContentType="application/vnd.openxmlformats-officedocument.presentationml.notesSlide+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notesSlides/notesSlide6.xml" ContentType="application/vnd.openxmlformats-officedocument.presentationml.notesSlide+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notesSlides/notesSlide7.xml" ContentType="application/vnd.openxmlformats-officedocument.presentationml.notesSlide+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notesSlides/notesSlide10.xml" ContentType="application/vnd.openxmlformats-officedocument.presentationml.notesSlide+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notesSlides/notesSlide11.xml" ContentType="application/vnd.openxmlformats-officedocument.presentationml.notesSlide+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notesSlides/notesSlide12.xml" ContentType="application/vnd.openxmlformats-officedocument.presentationml.notesSlide+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notesSlides/notesSlide15.xml" ContentType="application/vnd.openxmlformats-officedocument.presentationml.notesSlide+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notesSlides/notesSlide16.xml" ContentType="application/vnd.openxmlformats-officedocument.presentationml.notesSlide+xml"/>
  <Override PartName="/ppt/tags/tag143.xml" ContentType="application/vnd.openxmlformats-officedocument.presentationml.tags+xml"/>
  <Override PartName="/ppt/tags/tag144.xml" ContentType="application/vnd.openxmlformats-officedocument.presentationml.tags+xml"/>
  <Override PartName="/ppt/notesSlides/notesSlide17.xml" ContentType="application/vnd.openxmlformats-officedocument.presentationml.notesSlide+xml"/>
  <Override PartName="/ppt/tags/tag145.xml" ContentType="application/vnd.openxmlformats-officedocument.presentationml.tag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notesSlides/notesSlide20.xml" ContentType="application/vnd.openxmlformats-officedocument.presentationml.notesSlide+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notesSlides/notesSlide21.xml" ContentType="application/vnd.openxmlformats-officedocument.presentationml.notesSlide+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notesSlides/notesSlide22.xml" ContentType="application/vnd.openxmlformats-officedocument.presentationml.notesSlide+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notesSlides/notesSlide23.xml" ContentType="application/vnd.openxmlformats-officedocument.presentationml.notesSlide+xml"/>
  <Override PartName="/ppt/tags/tag189.xml" ContentType="application/vnd.openxmlformats-officedocument.presentationml.tags+xml"/>
  <Override PartName="/ppt/tags/tag190.xml" ContentType="application/vnd.openxmlformats-officedocument.presentationml.tags+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7"/>
  </p:notesMasterIdLst>
  <p:sldIdLst>
    <p:sldId id="287" r:id="rId2"/>
    <p:sldId id="257" r:id="rId3"/>
    <p:sldId id="262" r:id="rId4"/>
    <p:sldId id="265" r:id="rId5"/>
    <p:sldId id="269" r:id="rId6"/>
    <p:sldId id="273" r:id="rId7"/>
    <p:sldId id="275" r:id="rId8"/>
    <p:sldId id="276" r:id="rId9"/>
    <p:sldId id="261" r:id="rId10"/>
    <p:sldId id="267" r:id="rId11"/>
    <p:sldId id="268" r:id="rId12"/>
    <p:sldId id="271" r:id="rId13"/>
    <p:sldId id="274" r:id="rId14"/>
    <p:sldId id="260" r:id="rId15"/>
    <p:sldId id="272" r:id="rId16"/>
    <p:sldId id="277" r:id="rId17"/>
    <p:sldId id="279" r:id="rId18"/>
    <p:sldId id="283" r:id="rId19"/>
    <p:sldId id="258" r:id="rId20"/>
    <p:sldId id="278" r:id="rId21"/>
    <p:sldId id="280" r:id="rId22"/>
    <p:sldId id="281" r:id="rId23"/>
    <p:sldId id="282" r:id="rId24"/>
    <p:sldId id="284" r:id="rId25"/>
    <p:sldId id="286" r:id="rId26"/>
  </p:sldIdLst>
  <p:sldSz cx="12192000" cy="6858000"/>
  <p:notesSz cx="6858000" cy="9144000"/>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4463E"/>
    <a:srgbClr val="171715"/>
    <a:srgbClr val="50423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howGuides="1">
      <p:cViewPr varScale="1">
        <p:scale>
          <a:sx n="82" d="100"/>
          <a:sy n="82" d="100"/>
        </p:scale>
        <p:origin x="-426" y="-90"/>
      </p:cViewPr>
      <p:guideLst>
        <p:guide orient="horz" pos="2160"/>
        <p:guide pos="3840"/>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7D4CB05-4A2D-4C92-B203-E942F24B87A2}" type="datetimeFigureOut">
              <a:rPr lang="zh-CN" altLang="en-US" smtClean="0"/>
              <a:t>2018/1/25</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0F7723B-AE9A-4E43-B925-5AB31C8DCC44}" type="slidenum">
              <a:rPr lang="zh-CN" altLang="en-US" smtClean="0"/>
              <a:t>‹#›</a:t>
            </a:fld>
            <a:endParaRPr lang="zh-CN" altLang="en-US"/>
          </a:p>
        </p:txBody>
      </p:sp>
    </p:spTree>
    <p:extLst>
      <p:ext uri="{BB962C8B-B14F-4D97-AF65-F5344CB8AC3E}">
        <p14:creationId xmlns:p14="http://schemas.microsoft.com/office/powerpoint/2010/main" val="24385084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F7723B-AE9A-4E43-B925-5AB31C8DCC44}" type="slidenum">
              <a:rPr lang="zh-CN" altLang="en-US" smtClean="0"/>
              <a:t>1</a:t>
            </a:fld>
            <a:endParaRPr lang="zh-CN" altLang="en-US"/>
          </a:p>
        </p:txBody>
      </p:sp>
    </p:spTree>
    <p:extLst>
      <p:ext uri="{BB962C8B-B14F-4D97-AF65-F5344CB8AC3E}">
        <p14:creationId xmlns:p14="http://schemas.microsoft.com/office/powerpoint/2010/main" val="8341712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F7723B-AE9A-4E43-B925-5AB31C8DCC44}" type="slidenum">
              <a:rPr lang="zh-CN" altLang="en-US" smtClean="0"/>
              <a:t>2</a:t>
            </a:fld>
            <a:endParaRPr lang="zh-CN" altLang="en-US"/>
          </a:p>
        </p:txBody>
      </p:sp>
    </p:spTree>
    <p:extLst>
      <p:ext uri="{BB962C8B-B14F-4D97-AF65-F5344CB8AC3E}">
        <p14:creationId xmlns:p14="http://schemas.microsoft.com/office/powerpoint/2010/main" val="17701780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F7723B-AE9A-4E43-B925-5AB31C8DCC44}" type="slidenum">
              <a:rPr lang="zh-CN" altLang="en-US" smtClean="0"/>
              <a:t>3</a:t>
            </a:fld>
            <a:endParaRPr lang="zh-CN" altLang="en-US"/>
          </a:p>
        </p:txBody>
      </p:sp>
    </p:spTree>
    <p:extLst>
      <p:ext uri="{BB962C8B-B14F-4D97-AF65-F5344CB8AC3E}">
        <p14:creationId xmlns:p14="http://schemas.microsoft.com/office/powerpoint/2010/main" val="13707875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dirty="0" smtClean="0"/>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fld id="{F2D2BD38-9DD4-49AB-9EFA-AC188FD68DAF}" type="slidenum">
              <a:rPr lang="zh-CN" altLang="en-US" smtClean="0">
                <a:latin typeface="Calibri" panose="020F0502020204030204" pitchFamily="34" charset="0"/>
              </a:rPr>
              <a:pPr/>
              <a:t>4</a:t>
            </a:fld>
            <a:endParaRPr lang="zh-CN" altLang="en-US" smtClean="0">
              <a:latin typeface="Calibri" panose="020F0502020204030204" pitchFamily="34" charset="0"/>
            </a:endParaRPr>
          </a:p>
        </p:txBody>
      </p:sp>
    </p:spTree>
    <p:extLst>
      <p:ext uri="{BB962C8B-B14F-4D97-AF65-F5344CB8AC3E}">
        <p14:creationId xmlns:p14="http://schemas.microsoft.com/office/powerpoint/2010/main" val="6114830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dirty="0" smtClean="0"/>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fld id="{92EAF06C-EB78-4A2E-8246-34BB7FBADFF3}" type="slidenum">
              <a:rPr lang="zh-CN" altLang="en-US" smtClean="0">
                <a:latin typeface="Calibri" panose="020F0502020204030204" pitchFamily="34" charset="0"/>
              </a:rPr>
              <a:pPr/>
              <a:t>5</a:t>
            </a:fld>
            <a:endParaRPr lang="zh-CN" altLang="en-US" smtClean="0">
              <a:latin typeface="Calibri" panose="020F0502020204030204" pitchFamily="34" charset="0"/>
            </a:endParaRPr>
          </a:p>
        </p:txBody>
      </p:sp>
    </p:spTree>
    <p:extLst>
      <p:ext uri="{BB962C8B-B14F-4D97-AF65-F5344CB8AC3E}">
        <p14:creationId xmlns:p14="http://schemas.microsoft.com/office/powerpoint/2010/main" val="32515632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doc id"/>
          <p:cNvSpPr>
            <a:spLocks noGrp="1" noChangeArrowheads="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fontAlgn="base">
              <a:spcBef>
                <a:spcPct val="0"/>
              </a:spcBef>
              <a:spcAft>
                <a:spcPct val="0"/>
              </a:spcAft>
            </a:pPr>
            <a:endParaRPr lang="en-US" altLang="zh-CN" smtClean="0">
              <a:latin typeface="Calibri" panose="020F0502020204030204" pitchFamily="34" charset="0"/>
            </a:endParaRPr>
          </a:p>
        </p:txBody>
      </p:sp>
      <p:sp>
        <p:nvSpPr>
          <p:cNvPr id="409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r>
              <a:rPr lang="zh-CN" altLang="en-US" smtClean="0">
                <a:latin typeface="Calibri" panose="020F0502020204030204" pitchFamily="34" charset="0"/>
              </a:rPr>
              <a:t>模板来自于 </a:t>
            </a:r>
            <a:r>
              <a:rPr lang="en-US" altLang="zh-CN" smtClean="0">
                <a:latin typeface="Calibri" panose="020F0502020204030204" pitchFamily="34" charset="0"/>
              </a:rPr>
              <a:t>http://docer.wps.cn</a:t>
            </a:r>
            <a:endParaRPr lang="zh-CN" altLang="en-US" smtClean="0">
              <a:latin typeface="Calibri" panose="020F0502020204030204" pitchFamily="34" charset="0"/>
            </a:endParaRPr>
          </a:p>
        </p:txBody>
      </p:sp>
      <p:sp>
        <p:nvSpPr>
          <p:cNvPr id="410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0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Tree>
    <p:extLst>
      <p:ext uri="{BB962C8B-B14F-4D97-AF65-F5344CB8AC3E}">
        <p14:creationId xmlns:p14="http://schemas.microsoft.com/office/powerpoint/2010/main" val="24702854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dirty="0" smtClean="0"/>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fld id="{A366EB66-EF01-420F-A5E8-F1671D60929E}" type="slidenum">
              <a:rPr lang="zh-CN" altLang="en-US" smtClean="0">
                <a:latin typeface="Calibri" panose="020F0502020204030204" pitchFamily="34" charset="0"/>
              </a:rPr>
              <a:pPr/>
              <a:t>7</a:t>
            </a:fld>
            <a:endParaRPr lang="zh-CN" altLang="en-US" smtClean="0">
              <a:latin typeface="Calibri" panose="020F0502020204030204" pitchFamily="34" charset="0"/>
            </a:endParaRPr>
          </a:p>
        </p:txBody>
      </p:sp>
    </p:spTree>
    <p:extLst>
      <p:ext uri="{BB962C8B-B14F-4D97-AF65-F5344CB8AC3E}">
        <p14:creationId xmlns:p14="http://schemas.microsoft.com/office/powerpoint/2010/main" val="24201449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dirty="0" smtClean="0"/>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fld id="{2DC45512-8A24-41F8-A54C-D6A3C06F183D}" type="slidenum">
              <a:rPr lang="zh-CN" altLang="en-US" smtClean="0">
                <a:latin typeface="Calibri" panose="020F0502020204030204" pitchFamily="34" charset="0"/>
              </a:rPr>
              <a:pPr/>
              <a:t>8</a:t>
            </a:fld>
            <a:endParaRPr lang="zh-CN" altLang="en-US" smtClean="0">
              <a:latin typeface="Calibri" panose="020F0502020204030204" pitchFamily="34" charset="0"/>
            </a:endParaRPr>
          </a:p>
        </p:txBody>
      </p:sp>
    </p:spTree>
    <p:extLst>
      <p:ext uri="{BB962C8B-B14F-4D97-AF65-F5344CB8AC3E}">
        <p14:creationId xmlns:p14="http://schemas.microsoft.com/office/powerpoint/2010/main" val="24121397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F7723B-AE9A-4E43-B925-5AB31C8DCC44}" type="slidenum">
              <a:rPr lang="zh-CN" altLang="en-US" smtClean="0"/>
              <a:t>9</a:t>
            </a:fld>
            <a:endParaRPr lang="zh-CN" altLang="en-US"/>
          </a:p>
        </p:txBody>
      </p:sp>
    </p:spTree>
    <p:extLst>
      <p:ext uri="{BB962C8B-B14F-4D97-AF65-F5344CB8AC3E}">
        <p14:creationId xmlns:p14="http://schemas.microsoft.com/office/powerpoint/2010/main" val="6959587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dirty="0" smtClean="0"/>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fld id="{5771A83A-4E98-49FA-9308-B3302F55F711}" type="slidenum">
              <a:rPr lang="zh-CN" altLang="en-US" smtClean="0">
                <a:latin typeface="Calibri" panose="020F0502020204030204" pitchFamily="34" charset="0"/>
              </a:rPr>
              <a:pPr/>
              <a:t>10</a:t>
            </a:fld>
            <a:endParaRPr lang="zh-CN" altLang="en-US" smtClean="0">
              <a:latin typeface="Calibri" panose="020F0502020204030204" pitchFamily="34" charset="0"/>
            </a:endParaRPr>
          </a:p>
        </p:txBody>
      </p:sp>
    </p:spTree>
    <p:extLst>
      <p:ext uri="{BB962C8B-B14F-4D97-AF65-F5344CB8AC3E}">
        <p14:creationId xmlns:p14="http://schemas.microsoft.com/office/powerpoint/2010/main" val="11850809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dirty="0" smtClean="0"/>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fld id="{72636163-8BEC-4CDD-A727-A1FAFF9DF703}" type="slidenum">
              <a:rPr lang="zh-CN" altLang="en-US" smtClean="0">
                <a:latin typeface="Calibri" panose="020F0502020204030204" pitchFamily="34" charset="0"/>
              </a:rPr>
              <a:pPr/>
              <a:t>11</a:t>
            </a:fld>
            <a:endParaRPr lang="zh-CN" altLang="en-US" smtClean="0">
              <a:latin typeface="Calibri" panose="020F0502020204030204" pitchFamily="34" charset="0"/>
            </a:endParaRPr>
          </a:p>
        </p:txBody>
      </p:sp>
    </p:spTree>
    <p:extLst>
      <p:ext uri="{BB962C8B-B14F-4D97-AF65-F5344CB8AC3E}">
        <p14:creationId xmlns:p14="http://schemas.microsoft.com/office/powerpoint/2010/main" val="22504536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dirty="0" smtClean="0"/>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fld id="{935A1649-2D13-41BA-8710-D3CABF2FD272}" type="slidenum">
              <a:rPr lang="zh-CN" altLang="en-US" smtClean="0">
                <a:latin typeface="Calibri" panose="020F0502020204030204" pitchFamily="34" charset="0"/>
              </a:rPr>
              <a:pPr/>
              <a:t>12</a:t>
            </a:fld>
            <a:endParaRPr lang="zh-CN" altLang="en-US" smtClean="0">
              <a:latin typeface="Calibri" panose="020F0502020204030204" pitchFamily="34" charset="0"/>
            </a:endParaRPr>
          </a:p>
        </p:txBody>
      </p:sp>
    </p:spTree>
    <p:extLst>
      <p:ext uri="{BB962C8B-B14F-4D97-AF65-F5344CB8AC3E}">
        <p14:creationId xmlns:p14="http://schemas.microsoft.com/office/powerpoint/2010/main" val="20779468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dirty="0" smtClean="0"/>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fld id="{E272143D-7CBF-42AB-8C18-D485004561E4}" type="slidenum">
              <a:rPr lang="zh-CN" altLang="en-US" smtClean="0">
                <a:latin typeface="Calibri" panose="020F0502020204030204" pitchFamily="34" charset="0"/>
              </a:rPr>
              <a:pPr/>
              <a:t>13</a:t>
            </a:fld>
            <a:endParaRPr lang="zh-CN" altLang="en-US" smtClean="0">
              <a:latin typeface="Calibri" panose="020F0502020204030204" pitchFamily="34" charset="0"/>
            </a:endParaRPr>
          </a:p>
        </p:txBody>
      </p:sp>
    </p:spTree>
    <p:extLst>
      <p:ext uri="{BB962C8B-B14F-4D97-AF65-F5344CB8AC3E}">
        <p14:creationId xmlns:p14="http://schemas.microsoft.com/office/powerpoint/2010/main" val="91595868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F7723B-AE9A-4E43-B925-5AB31C8DCC44}" type="slidenum">
              <a:rPr lang="zh-CN" altLang="en-US" smtClean="0"/>
              <a:t>14</a:t>
            </a:fld>
            <a:endParaRPr lang="zh-CN" altLang="en-US"/>
          </a:p>
        </p:txBody>
      </p:sp>
    </p:spTree>
    <p:extLst>
      <p:ext uri="{BB962C8B-B14F-4D97-AF65-F5344CB8AC3E}">
        <p14:creationId xmlns:p14="http://schemas.microsoft.com/office/powerpoint/2010/main" val="304807561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dirty="0" smtClean="0"/>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fld id="{263E652E-98AB-4307-8024-CC0A2080423B}" type="slidenum">
              <a:rPr lang="zh-CN" altLang="en-US" smtClean="0">
                <a:latin typeface="Calibri" panose="020F0502020204030204" pitchFamily="34" charset="0"/>
              </a:rPr>
              <a:pPr/>
              <a:t>15</a:t>
            </a:fld>
            <a:endParaRPr lang="zh-CN" altLang="en-US" smtClean="0">
              <a:latin typeface="Calibri" panose="020F0502020204030204" pitchFamily="34" charset="0"/>
            </a:endParaRPr>
          </a:p>
        </p:txBody>
      </p:sp>
    </p:spTree>
    <p:extLst>
      <p:ext uri="{BB962C8B-B14F-4D97-AF65-F5344CB8AC3E}">
        <p14:creationId xmlns:p14="http://schemas.microsoft.com/office/powerpoint/2010/main" val="91674510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dirty="0" smtClean="0"/>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fld id="{C86B8316-A062-44C1-818F-8C80200DA9E5}" type="slidenum">
              <a:rPr lang="zh-CN" altLang="en-US" smtClean="0">
                <a:latin typeface="Calibri" panose="020F0502020204030204" pitchFamily="34" charset="0"/>
              </a:rPr>
              <a:pPr/>
              <a:t>16</a:t>
            </a:fld>
            <a:endParaRPr lang="zh-CN" altLang="en-US" smtClean="0">
              <a:latin typeface="Calibri" panose="020F0502020204030204" pitchFamily="34" charset="0"/>
            </a:endParaRPr>
          </a:p>
        </p:txBody>
      </p:sp>
    </p:spTree>
    <p:extLst>
      <p:ext uri="{BB962C8B-B14F-4D97-AF65-F5344CB8AC3E}">
        <p14:creationId xmlns:p14="http://schemas.microsoft.com/office/powerpoint/2010/main" val="111295716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dirty="0" smtClean="0"/>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fld id="{C82510C1-C9CC-4928-B5C3-3D52EDB34DD1}" type="slidenum">
              <a:rPr lang="zh-CN" altLang="en-US" smtClean="0">
                <a:latin typeface="Calibri" panose="020F0502020204030204" pitchFamily="34" charset="0"/>
              </a:rPr>
              <a:pPr/>
              <a:t>17</a:t>
            </a:fld>
            <a:endParaRPr lang="zh-CN" altLang="en-US" smtClean="0">
              <a:latin typeface="Calibri" panose="020F0502020204030204" pitchFamily="34" charset="0"/>
            </a:endParaRPr>
          </a:p>
        </p:txBody>
      </p:sp>
    </p:spTree>
    <p:extLst>
      <p:ext uri="{BB962C8B-B14F-4D97-AF65-F5344CB8AC3E}">
        <p14:creationId xmlns:p14="http://schemas.microsoft.com/office/powerpoint/2010/main" val="78028012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F7723B-AE9A-4E43-B925-5AB31C8DCC44}" type="slidenum">
              <a:rPr lang="zh-CN" altLang="en-US" smtClean="0"/>
              <a:t>18</a:t>
            </a:fld>
            <a:endParaRPr lang="zh-CN" altLang="en-US"/>
          </a:p>
        </p:txBody>
      </p:sp>
    </p:spTree>
    <p:extLst>
      <p:ext uri="{BB962C8B-B14F-4D97-AF65-F5344CB8AC3E}">
        <p14:creationId xmlns:p14="http://schemas.microsoft.com/office/powerpoint/2010/main" val="425066043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F7723B-AE9A-4E43-B925-5AB31C8DCC44}" type="slidenum">
              <a:rPr lang="zh-CN" altLang="en-US" smtClean="0"/>
              <a:t>19</a:t>
            </a:fld>
            <a:endParaRPr lang="zh-CN" altLang="en-US"/>
          </a:p>
        </p:txBody>
      </p:sp>
    </p:spTree>
    <p:extLst>
      <p:ext uri="{BB962C8B-B14F-4D97-AF65-F5344CB8AC3E}">
        <p14:creationId xmlns:p14="http://schemas.microsoft.com/office/powerpoint/2010/main" val="15756347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dirty="0" smtClean="0"/>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fld id="{855101D6-C26C-4A38-B6AB-B5A50C95B5EB}" type="slidenum">
              <a:rPr lang="zh-CN" altLang="en-US" smtClean="0">
                <a:latin typeface="Calibri" panose="020F0502020204030204" pitchFamily="34" charset="0"/>
              </a:rPr>
              <a:pPr/>
              <a:t>20</a:t>
            </a:fld>
            <a:endParaRPr lang="zh-CN" altLang="en-US" smtClean="0">
              <a:latin typeface="Calibri" panose="020F0502020204030204" pitchFamily="34" charset="0"/>
            </a:endParaRPr>
          </a:p>
        </p:txBody>
      </p:sp>
    </p:spTree>
    <p:extLst>
      <p:ext uri="{BB962C8B-B14F-4D97-AF65-F5344CB8AC3E}">
        <p14:creationId xmlns:p14="http://schemas.microsoft.com/office/powerpoint/2010/main" val="315431127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dirty="0" smtClean="0"/>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fld id="{C7BAFFA1-6866-4FDE-80D1-F5829F873BC2}" type="slidenum">
              <a:rPr lang="zh-CN" altLang="en-US" smtClean="0">
                <a:latin typeface="Calibri" panose="020F0502020204030204" pitchFamily="34" charset="0"/>
              </a:rPr>
              <a:pPr/>
              <a:t>21</a:t>
            </a:fld>
            <a:endParaRPr lang="en-US" altLang="zh-CN" smtClean="0">
              <a:latin typeface="Calibri" panose="020F0502020204030204" pitchFamily="34" charset="0"/>
            </a:endParaRPr>
          </a:p>
        </p:txBody>
      </p:sp>
    </p:spTree>
    <p:extLst>
      <p:ext uri="{BB962C8B-B14F-4D97-AF65-F5344CB8AC3E}">
        <p14:creationId xmlns:p14="http://schemas.microsoft.com/office/powerpoint/2010/main" val="171016288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F7723B-AE9A-4E43-B925-5AB31C8DCC44}" type="slidenum">
              <a:rPr lang="zh-CN" altLang="en-US" smtClean="0"/>
              <a:t>22</a:t>
            </a:fld>
            <a:endParaRPr lang="zh-CN" altLang="en-US"/>
          </a:p>
        </p:txBody>
      </p:sp>
    </p:spTree>
    <p:extLst>
      <p:ext uri="{BB962C8B-B14F-4D97-AF65-F5344CB8AC3E}">
        <p14:creationId xmlns:p14="http://schemas.microsoft.com/office/powerpoint/2010/main" val="138402522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F7723B-AE9A-4E43-B925-5AB31C8DCC44}" type="slidenum">
              <a:rPr lang="zh-CN" altLang="en-US" smtClean="0"/>
              <a:t>23</a:t>
            </a:fld>
            <a:endParaRPr lang="zh-CN" altLang="en-US"/>
          </a:p>
        </p:txBody>
      </p:sp>
    </p:spTree>
    <p:extLst>
      <p:ext uri="{BB962C8B-B14F-4D97-AF65-F5344CB8AC3E}">
        <p14:creationId xmlns:p14="http://schemas.microsoft.com/office/powerpoint/2010/main" val="191697538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dirty="0" smtClean="0"/>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cs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cs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cs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cs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cs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cs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cs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cs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cs typeface="微软雅黑" panose="020B0503020204020204" pitchFamily="34" charset="-122"/>
              </a:defRPr>
            </a:lvl9pPr>
          </a:lstStyle>
          <a:p>
            <a:pPr fontAlgn="base">
              <a:spcBef>
                <a:spcPct val="0"/>
              </a:spcBef>
              <a:spcAft>
                <a:spcPct val="0"/>
              </a:spcAft>
            </a:pPr>
            <a:fld id="{BE4A65A4-1D7B-4CBD-94CD-5AD48783B6C9}" type="slidenum">
              <a:rPr lang="zh-CN" altLang="en-US" smtClean="0">
                <a:latin typeface="Calibri" panose="020F0502020204030204" pitchFamily="34" charset="0"/>
                <a:ea typeface="宋体" panose="02010600030101010101" pitchFamily="2" charset="-122"/>
              </a:rPr>
              <a:pPr fontAlgn="base">
                <a:spcBef>
                  <a:spcPct val="0"/>
                </a:spcBef>
                <a:spcAft>
                  <a:spcPct val="0"/>
                </a:spcAft>
              </a:pPr>
              <a:t>24</a:t>
            </a:fld>
            <a:endParaRPr lang="zh-CN" altLang="en-US" smtClean="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22011844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F7723B-AE9A-4E43-B925-5AB31C8DCC44}" type="slidenum">
              <a:rPr lang="zh-CN" altLang="en-US" smtClean="0"/>
              <a:t>25</a:t>
            </a:fld>
            <a:endParaRPr lang="zh-CN" altLang="en-US"/>
          </a:p>
        </p:txBody>
      </p:sp>
    </p:spTree>
    <p:extLst>
      <p:ext uri="{BB962C8B-B14F-4D97-AF65-F5344CB8AC3E}">
        <p14:creationId xmlns:p14="http://schemas.microsoft.com/office/powerpoint/2010/main" val="28610051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4172385778"/>
      </p:ext>
    </p:extLst>
  </p:cSld>
  <p:clrMapOvr>
    <a:masterClrMapping/>
  </p:clrMapOvr>
  <mc:AlternateContent xmlns:mc="http://schemas.openxmlformats.org/markup-compatibility/2006" xmlns:p14="http://schemas.microsoft.com/office/powerpoint/2010/main">
    <mc:Choice Requires="p14">
      <p:transition spd="slow" p14:dur="2250" advTm="0">
        <p:random/>
      </p:transition>
    </mc:Choice>
    <mc:Fallback xmlns="">
      <p:transition spd="slow" advTm="0">
        <p:random/>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849889802"/>
      </p:ext>
    </p:extLst>
  </p:cSld>
  <p:clrMapOvr>
    <a:masterClrMapping/>
  </p:clrMapOvr>
  <mc:AlternateContent xmlns:mc="http://schemas.openxmlformats.org/markup-compatibility/2006" xmlns:p14="http://schemas.microsoft.com/office/powerpoint/2010/main">
    <mc:Choice Requires="p14">
      <p:transition spd="slow" p14:dur="2250" advTm="0">
        <p:random/>
      </p:transition>
    </mc:Choice>
    <mc:Fallback xmlns="">
      <p:transition spd="slow" advTm="0">
        <p:random/>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sp>
        <p:nvSpPr>
          <p:cNvPr id="7" name="图片占位符 6"/>
          <p:cNvSpPr>
            <a:spLocks noGrp="1"/>
          </p:cNvSpPr>
          <p:nvPr>
            <p:ph type="pic" sz="quarter" idx="10"/>
          </p:nvPr>
        </p:nvSpPr>
        <p:spPr>
          <a:xfrm>
            <a:off x="2087228" y="1991519"/>
            <a:ext cx="3789362" cy="3595688"/>
          </a:xfrm>
          <a:custGeom>
            <a:avLst/>
            <a:gdLst>
              <a:gd name="connsiteX0" fmla="*/ 1894681 w 3789362"/>
              <a:gd name="connsiteY0" fmla="*/ 0 h 3595688"/>
              <a:gd name="connsiteX1" fmla="*/ 3789362 w 3789362"/>
              <a:gd name="connsiteY1" fmla="*/ 1797844 h 3595688"/>
              <a:gd name="connsiteX2" fmla="*/ 1894681 w 3789362"/>
              <a:gd name="connsiteY2" fmla="*/ 3595688 h 3595688"/>
              <a:gd name="connsiteX3" fmla="*/ 0 w 3789362"/>
              <a:gd name="connsiteY3" fmla="*/ 1797844 h 3595688"/>
              <a:gd name="connsiteX4" fmla="*/ 1894681 w 3789362"/>
              <a:gd name="connsiteY4" fmla="*/ 0 h 35956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89362" h="3595688">
                <a:moveTo>
                  <a:pt x="1894681" y="0"/>
                </a:moveTo>
                <a:cubicBezTo>
                  <a:pt x="2941084" y="0"/>
                  <a:pt x="3789362" y="804922"/>
                  <a:pt x="3789362" y="1797844"/>
                </a:cubicBezTo>
                <a:cubicBezTo>
                  <a:pt x="3789362" y="2790766"/>
                  <a:pt x="2941084" y="3595688"/>
                  <a:pt x="1894681" y="3595688"/>
                </a:cubicBezTo>
                <a:cubicBezTo>
                  <a:pt x="848278" y="3595688"/>
                  <a:pt x="0" y="2790766"/>
                  <a:pt x="0" y="1797844"/>
                </a:cubicBezTo>
                <a:cubicBezTo>
                  <a:pt x="0" y="804922"/>
                  <a:pt x="848278" y="0"/>
                  <a:pt x="1894681" y="0"/>
                </a:cubicBezTo>
                <a:close/>
              </a:path>
            </a:pathLst>
          </a:custGeom>
        </p:spPr>
        <p:txBody>
          <a:bodyPr wrap="square">
            <a:noAutofit/>
          </a:bodyPr>
          <a:lstStyle/>
          <a:p>
            <a:endParaRPr lang="zh-CN" altLang="en-US"/>
          </a:p>
        </p:txBody>
      </p:sp>
    </p:spTree>
    <p:extLst>
      <p:ext uri="{BB962C8B-B14F-4D97-AF65-F5344CB8AC3E}">
        <p14:creationId xmlns:p14="http://schemas.microsoft.com/office/powerpoint/2010/main" val="2352614533"/>
      </p:ext>
    </p:extLst>
  </p:cSld>
  <p:clrMapOvr>
    <a:masterClrMapping/>
  </p:clrMapOvr>
  <mc:AlternateContent xmlns:mc="http://schemas.openxmlformats.org/markup-compatibility/2006" xmlns:p14="http://schemas.microsoft.com/office/powerpoint/2010/main">
    <mc:Choice Requires="p14">
      <p:transition spd="slow" p14:dur="2250" advTm="0">
        <p:random/>
      </p:transition>
    </mc:Choice>
    <mc:Fallback xmlns="">
      <p:transition spd="slow" advTm="0">
        <p:random/>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
        <p:nvSpPr>
          <p:cNvPr id="8" name="图片占位符 7"/>
          <p:cNvSpPr>
            <a:spLocks noGrp="1"/>
          </p:cNvSpPr>
          <p:nvPr>
            <p:ph type="pic" sz="quarter" idx="10"/>
          </p:nvPr>
        </p:nvSpPr>
        <p:spPr>
          <a:xfrm>
            <a:off x="1727859" y="1700899"/>
            <a:ext cx="2320966" cy="2112645"/>
          </a:xfrm>
          <a:custGeom>
            <a:avLst/>
            <a:gdLst>
              <a:gd name="connsiteX0" fmla="*/ 0 w 2320966"/>
              <a:gd name="connsiteY0" fmla="*/ 0 h 2112645"/>
              <a:gd name="connsiteX1" fmla="*/ 2320966 w 2320966"/>
              <a:gd name="connsiteY1" fmla="*/ 260985 h 2112645"/>
              <a:gd name="connsiteX2" fmla="*/ 2311608 w 2320966"/>
              <a:gd name="connsiteY2" fmla="*/ 2112645 h 2112645"/>
              <a:gd name="connsiteX3" fmla="*/ 16980 w 2320966"/>
              <a:gd name="connsiteY3" fmla="*/ 1884045 h 2112645"/>
            </a:gdLst>
            <a:ahLst/>
            <a:cxnLst>
              <a:cxn ang="0">
                <a:pos x="connsiteX0" y="connsiteY0"/>
              </a:cxn>
              <a:cxn ang="0">
                <a:pos x="connsiteX1" y="connsiteY1"/>
              </a:cxn>
              <a:cxn ang="0">
                <a:pos x="connsiteX2" y="connsiteY2"/>
              </a:cxn>
              <a:cxn ang="0">
                <a:pos x="connsiteX3" y="connsiteY3"/>
              </a:cxn>
            </a:cxnLst>
            <a:rect l="l" t="t" r="r" b="b"/>
            <a:pathLst>
              <a:path w="2320966" h="2112645">
                <a:moveTo>
                  <a:pt x="0" y="0"/>
                </a:moveTo>
                <a:lnTo>
                  <a:pt x="2320966" y="260985"/>
                </a:lnTo>
                <a:cubicBezTo>
                  <a:pt x="2317847" y="878205"/>
                  <a:pt x="2314728" y="1495425"/>
                  <a:pt x="2311608" y="2112645"/>
                </a:cubicBezTo>
                <a:lnTo>
                  <a:pt x="16980" y="1884045"/>
                </a:lnTo>
                <a:close/>
              </a:path>
            </a:pathLst>
          </a:custGeom>
        </p:spPr>
        <p:txBody>
          <a:bodyPr wrap="square">
            <a:noAutofit/>
          </a:bodyPr>
          <a:lstStyle/>
          <a:p>
            <a:endParaRPr lang="zh-CN" altLang="en-US"/>
          </a:p>
        </p:txBody>
      </p:sp>
      <p:sp>
        <p:nvSpPr>
          <p:cNvPr id="9" name="图片占位符 8"/>
          <p:cNvSpPr>
            <a:spLocks noGrp="1"/>
          </p:cNvSpPr>
          <p:nvPr>
            <p:ph type="pic" sz="quarter" idx="11"/>
          </p:nvPr>
        </p:nvSpPr>
        <p:spPr>
          <a:xfrm>
            <a:off x="4272939" y="3499219"/>
            <a:ext cx="2286000" cy="2047875"/>
          </a:xfrm>
          <a:custGeom>
            <a:avLst/>
            <a:gdLst>
              <a:gd name="connsiteX0" fmla="*/ 2286000 w 2286000"/>
              <a:gd name="connsiteY0" fmla="*/ 0 h 2047875"/>
              <a:gd name="connsiteX1" fmla="*/ 2276475 w 2286000"/>
              <a:gd name="connsiteY1" fmla="*/ 2047875 h 2047875"/>
              <a:gd name="connsiteX2" fmla="*/ 0 w 2286000"/>
              <a:gd name="connsiteY2" fmla="*/ 2038350 h 2047875"/>
              <a:gd name="connsiteX3" fmla="*/ 9525 w 2286000"/>
              <a:gd name="connsiteY3" fmla="*/ 9525 h 2047875"/>
            </a:gdLst>
            <a:ahLst/>
            <a:cxnLst>
              <a:cxn ang="0">
                <a:pos x="connsiteX0" y="connsiteY0"/>
              </a:cxn>
              <a:cxn ang="0">
                <a:pos x="connsiteX1" y="connsiteY1"/>
              </a:cxn>
              <a:cxn ang="0">
                <a:pos x="connsiteX2" y="connsiteY2"/>
              </a:cxn>
              <a:cxn ang="0">
                <a:pos x="connsiteX3" y="connsiteY3"/>
              </a:cxn>
            </a:cxnLst>
            <a:rect l="l" t="t" r="r" b="b"/>
            <a:pathLst>
              <a:path w="2286000" h="2047875">
                <a:moveTo>
                  <a:pt x="2286000" y="0"/>
                </a:moveTo>
                <a:lnTo>
                  <a:pt x="2276475" y="2047875"/>
                </a:lnTo>
                <a:lnTo>
                  <a:pt x="0" y="2038350"/>
                </a:lnTo>
                <a:lnTo>
                  <a:pt x="9525" y="9525"/>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4117189185"/>
      </p:ext>
    </p:extLst>
  </p:cSld>
  <p:clrMapOvr>
    <a:masterClrMapping/>
  </p:clrMapOvr>
  <mc:AlternateContent xmlns:mc="http://schemas.openxmlformats.org/markup-compatibility/2006" xmlns:p14="http://schemas.microsoft.com/office/powerpoint/2010/main">
    <mc:Choice Requires="p14">
      <p:transition spd="slow" p14:dur="2250" advTm="0">
        <p:random/>
      </p:transition>
    </mc:Choice>
    <mc:Fallback xmlns="">
      <p:transition spd="slow" advTm="0">
        <p:random/>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1_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513659427"/>
      </p:ext>
    </p:extLst>
  </p:cSld>
  <p:clrMapOvr>
    <a:masterClrMapping/>
  </p:clrMapOvr>
  <mc:AlternateContent xmlns:mc="http://schemas.openxmlformats.org/markup-compatibility/2006" xmlns:p14="http://schemas.microsoft.com/office/powerpoint/2010/main">
    <mc:Choice Requires="p14">
      <p:transition spd="slow" p14:dur="2250" advTm="0">
        <p:random/>
      </p:transition>
    </mc:Choice>
    <mc:Fallback xmlns="">
      <p:transition spd="slow" advTm="0">
        <p:random/>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9_自定义版式">
    <p:spTree>
      <p:nvGrpSpPr>
        <p:cNvPr id="1" name=""/>
        <p:cNvGrpSpPr/>
        <p:nvPr/>
      </p:nvGrpSpPr>
      <p:grpSpPr>
        <a:xfrm>
          <a:off x="0" y="0"/>
          <a:ext cx="0" cy="0"/>
          <a:chOff x="0" y="0"/>
          <a:chExt cx="0" cy="0"/>
        </a:xfrm>
      </p:grpSpPr>
      <p:sp>
        <p:nvSpPr>
          <p:cNvPr id="7" name="图片占位符 6"/>
          <p:cNvSpPr>
            <a:spLocks noGrp="1"/>
          </p:cNvSpPr>
          <p:nvPr>
            <p:ph type="pic" sz="quarter" idx="10"/>
          </p:nvPr>
        </p:nvSpPr>
        <p:spPr>
          <a:xfrm>
            <a:off x="4831604" y="2545025"/>
            <a:ext cx="2620706" cy="2620704"/>
          </a:xfrm>
          <a:custGeom>
            <a:avLst/>
            <a:gdLst>
              <a:gd name="connsiteX0" fmla="*/ 1310354 w 2620706"/>
              <a:gd name="connsiteY0" fmla="*/ 0 h 2620704"/>
              <a:gd name="connsiteX1" fmla="*/ 2620706 w 2620706"/>
              <a:gd name="connsiteY1" fmla="*/ 1310352 h 2620704"/>
              <a:gd name="connsiteX2" fmla="*/ 1310354 w 2620706"/>
              <a:gd name="connsiteY2" fmla="*/ 2620704 h 2620704"/>
              <a:gd name="connsiteX3" fmla="*/ 0 w 2620706"/>
              <a:gd name="connsiteY3" fmla="*/ 1310352 h 2620704"/>
              <a:gd name="connsiteX4" fmla="*/ 1310354 w 2620706"/>
              <a:gd name="connsiteY4" fmla="*/ 0 h 26207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20706" h="2620704">
                <a:moveTo>
                  <a:pt x="1310354" y="0"/>
                </a:moveTo>
                <a:cubicBezTo>
                  <a:pt x="2034041" y="0"/>
                  <a:pt x="2620706" y="586665"/>
                  <a:pt x="2620706" y="1310352"/>
                </a:cubicBezTo>
                <a:cubicBezTo>
                  <a:pt x="2620706" y="2034039"/>
                  <a:pt x="2034041" y="2620704"/>
                  <a:pt x="1310354" y="2620704"/>
                </a:cubicBezTo>
                <a:cubicBezTo>
                  <a:pt x="586666" y="2620704"/>
                  <a:pt x="0" y="2034039"/>
                  <a:pt x="0" y="1310352"/>
                </a:cubicBezTo>
                <a:cubicBezTo>
                  <a:pt x="0" y="586665"/>
                  <a:pt x="586666" y="0"/>
                  <a:pt x="1310354" y="0"/>
                </a:cubicBezTo>
                <a:close/>
              </a:path>
            </a:pathLst>
          </a:custGeom>
        </p:spPr>
        <p:txBody>
          <a:bodyPr wrap="square">
            <a:noAutofit/>
          </a:bodyPr>
          <a:lstStyle/>
          <a:p>
            <a:endParaRPr lang="zh-CN" altLang="en-US"/>
          </a:p>
        </p:txBody>
      </p:sp>
    </p:spTree>
    <p:extLst>
      <p:ext uri="{BB962C8B-B14F-4D97-AF65-F5344CB8AC3E}">
        <p14:creationId xmlns:p14="http://schemas.microsoft.com/office/powerpoint/2010/main" val="2108877281"/>
      </p:ext>
    </p:extLst>
  </p:cSld>
  <p:clrMapOvr>
    <a:masterClrMapping/>
  </p:clrMapOvr>
  <mc:AlternateContent xmlns:mc="http://schemas.openxmlformats.org/markup-compatibility/2006" xmlns:p14="http://schemas.microsoft.com/office/powerpoint/2010/main">
    <mc:Choice Requires="p14">
      <p:transition spd="slow" p14:dur="2250" advTm="0">
        <p:random/>
      </p:transition>
    </mc:Choice>
    <mc:Fallback xmlns="">
      <p:transition spd="slow" advTm="0">
        <p:random/>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8_自定义版式">
    <p:spTree>
      <p:nvGrpSpPr>
        <p:cNvPr id="1" name=""/>
        <p:cNvGrpSpPr/>
        <p:nvPr/>
      </p:nvGrpSpPr>
      <p:grpSpPr>
        <a:xfrm>
          <a:off x="0" y="0"/>
          <a:ext cx="0" cy="0"/>
          <a:chOff x="0" y="0"/>
          <a:chExt cx="0" cy="0"/>
        </a:xfrm>
      </p:grpSpPr>
      <p:sp>
        <p:nvSpPr>
          <p:cNvPr id="9" name="图片占位符 8"/>
          <p:cNvSpPr>
            <a:spLocks noGrp="1"/>
          </p:cNvSpPr>
          <p:nvPr>
            <p:ph type="pic" sz="quarter" idx="10"/>
          </p:nvPr>
        </p:nvSpPr>
        <p:spPr>
          <a:xfrm>
            <a:off x="1509339" y="2729076"/>
            <a:ext cx="4402886" cy="2857188"/>
          </a:xfrm>
          <a:custGeom>
            <a:avLst/>
            <a:gdLst>
              <a:gd name="connsiteX0" fmla="*/ 0 w 4402886"/>
              <a:gd name="connsiteY0" fmla="*/ 0 h 2857188"/>
              <a:gd name="connsiteX1" fmla="*/ 4402886 w 4402886"/>
              <a:gd name="connsiteY1" fmla="*/ 0 h 2857188"/>
              <a:gd name="connsiteX2" fmla="*/ 4402886 w 4402886"/>
              <a:gd name="connsiteY2" fmla="*/ 2857188 h 2857188"/>
              <a:gd name="connsiteX3" fmla="*/ 0 w 4402886"/>
              <a:gd name="connsiteY3" fmla="*/ 2857188 h 2857188"/>
            </a:gdLst>
            <a:ahLst/>
            <a:cxnLst>
              <a:cxn ang="0">
                <a:pos x="connsiteX0" y="connsiteY0"/>
              </a:cxn>
              <a:cxn ang="0">
                <a:pos x="connsiteX1" y="connsiteY1"/>
              </a:cxn>
              <a:cxn ang="0">
                <a:pos x="connsiteX2" y="connsiteY2"/>
              </a:cxn>
              <a:cxn ang="0">
                <a:pos x="connsiteX3" y="connsiteY3"/>
              </a:cxn>
            </a:cxnLst>
            <a:rect l="l" t="t" r="r" b="b"/>
            <a:pathLst>
              <a:path w="4402886" h="2857188">
                <a:moveTo>
                  <a:pt x="0" y="0"/>
                </a:moveTo>
                <a:lnTo>
                  <a:pt x="4402886" y="0"/>
                </a:lnTo>
                <a:lnTo>
                  <a:pt x="4402886" y="2857188"/>
                </a:lnTo>
                <a:lnTo>
                  <a:pt x="0" y="2857188"/>
                </a:lnTo>
                <a:close/>
              </a:path>
            </a:pathLst>
          </a:custGeom>
          <a:solidFill>
            <a:srgbClr val="FFFFFF"/>
          </a:solidFill>
          <a:ln w="127000">
            <a:gradFill>
              <a:gsLst>
                <a:gs pos="0">
                  <a:schemeClr val="accent1"/>
                </a:gs>
                <a:gs pos="47000">
                  <a:schemeClr val="accent1">
                    <a:lumMod val="75000"/>
                  </a:schemeClr>
                </a:gs>
                <a:gs pos="82000">
                  <a:schemeClr val="accent1">
                    <a:lumMod val="75000"/>
                  </a:schemeClr>
                </a:gs>
              </a:gsLst>
              <a:lin ang="5400000" scaled="1"/>
            </a:gradFill>
          </a:ln>
          <a:effectLst/>
        </p:spPr>
        <p:style>
          <a:lnRef idx="2">
            <a:schemeClr val="accent1">
              <a:shade val="50000"/>
            </a:schemeClr>
          </a:lnRef>
          <a:fillRef idx="1">
            <a:schemeClr val="accent1"/>
          </a:fillRef>
          <a:effectRef idx="0">
            <a:schemeClr val="accent1"/>
          </a:effectRef>
          <a:fontRef idx="minor">
            <a:schemeClr val="lt1"/>
          </a:fontRef>
        </p:style>
        <p:txBody>
          <a:bodyPr lIns="180000" tIns="90000" rIns="180000" bIns="90000" anchor="ctr">
            <a:normAutofit/>
          </a:bodyPr>
          <a:lstStyle>
            <a:lvl1pPr>
              <a:defRPr lang="zh-CN" altLang="en-US" sz="1600" kern="0">
                <a:solidFill>
                  <a:srgbClr val="3A3A3A"/>
                </a:solidFill>
              </a:defRPr>
            </a:lvl1pPr>
          </a:lstStyle>
          <a:p>
            <a:pPr marL="0" lvl="0" algn="just">
              <a:lnSpc>
                <a:spcPct val="130000"/>
              </a:lnSpc>
              <a:spcBef>
                <a:spcPts val="1200"/>
              </a:spcBef>
            </a:pPr>
            <a:endParaRPr lang="zh-CN" altLang="en-US"/>
          </a:p>
        </p:txBody>
      </p:sp>
      <p:sp>
        <p:nvSpPr>
          <p:cNvPr id="10" name="图片占位符 9"/>
          <p:cNvSpPr>
            <a:spLocks noGrp="1"/>
          </p:cNvSpPr>
          <p:nvPr>
            <p:ph type="pic" sz="quarter" idx="11"/>
          </p:nvPr>
        </p:nvSpPr>
        <p:spPr>
          <a:xfrm>
            <a:off x="6280057" y="2729076"/>
            <a:ext cx="4402886" cy="2857188"/>
          </a:xfrm>
          <a:custGeom>
            <a:avLst/>
            <a:gdLst>
              <a:gd name="connsiteX0" fmla="*/ 0 w 4402886"/>
              <a:gd name="connsiteY0" fmla="*/ 0 h 2857188"/>
              <a:gd name="connsiteX1" fmla="*/ 4402886 w 4402886"/>
              <a:gd name="connsiteY1" fmla="*/ 0 h 2857188"/>
              <a:gd name="connsiteX2" fmla="*/ 4402886 w 4402886"/>
              <a:gd name="connsiteY2" fmla="*/ 2857188 h 2857188"/>
              <a:gd name="connsiteX3" fmla="*/ 0 w 4402886"/>
              <a:gd name="connsiteY3" fmla="*/ 2857188 h 2857188"/>
            </a:gdLst>
            <a:ahLst/>
            <a:cxnLst>
              <a:cxn ang="0">
                <a:pos x="connsiteX0" y="connsiteY0"/>
              </a:cxn>
              <a:cxn ang="0">
                <a:pos x="connsiteX1" y="connsiteY1"/>
              </a:cxn>
              <a:cxn ang="0">
                <a:pos x="connsiteX2" y="connsiteY2"/>
              </a:cxn>
              <a:cxn ang="0">
                <a:pos x="connsiteX3" y="connsiteY3"/>
              </a:cxn>
            </a:cxnLst>
            <a:rect l="l" t="t" r="r" b="b"/>
            <a:pathLst>
              <a:path w="4402886" h="2857188">
                <a:moveTo>
                  <a:pt x="0" y="0"/>
                </a:moveTo>
                <a:lnTo>
                  <a:pt x="4402886" y="0"/>
                </a:lnTo>
                <a:lnTo>
                  <a:pt x="4402886" y="2857188"/>
                </a:lnTo>
                <a:lnTo>
                  <a:pt x="0" y="2857188"/>
                </a:lnTo>
                <a:close/>
              </a:path>
            </a:pathLst>
          </a:custGeom>
          <a:solidFill>
            <a:srgbClr val="FFFFFF"/>
          </a:solidFill>
          <a:ln w="127000">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lIns="180000" tIns="90000" rIns="180000" bIns="90000" anchor="ctr">
            <a:normAutofit/>
          </a:bodyPr>
          <a:lstStyle>
            <a:lvl1pPr>
              <a:defRPr lang="zh-CN" altLang="en-US" sz="1600" kern="0">
                <a:solidFill>
                  <a:srgbClr val="3A3A3A"/>
                </a:solidFill>
              </a:defRPr>
            </a:lvl1pPr>
          </a:lstStyle>
          <a:p>
            <a:pPr marL="0" lvl="0" algn="just">
              <a:lnSpc>
                <a:spcPct val="130000"/>
              </a:lnSpc>
              <a:spcBef>
                <a:spcPts val="1200"/>
              </a:spcBef>
            </a:pPr>
            <a:endParaRPr lang="zh-CN" altLang="en-US"/>
          </a:p>
        </p:txBody>
      </p:sp>
    </p:spTree>
    <p:extLst>
      <p:ext uri="{BB962C8B-B14F-4D97-AF65-F5344CB8AC3E}">
        <p14:creationId xmlns:p14="http://schemas.microsoft.com/office/powerpoint/2010/main" val="1516805850"/>
      </p:ext>
    </p:extLst>
  </p:cSld>
  <p:clrMapOvr>
    <a:masterClrMapping/>
  </p:clrMapOvr>
  <mc:AlternateContent xmlns:mc="http://schemas.openxmlformats.org/markup-compatibility/2006" xmlns:p14="http://schemas.microsoft.com/office/powerpoint/2010/main">
    <mc:Choice Requires="p14">
      <p:transition spd="slow" p14:dur="2250" advTm="0">
        <p:random/>
      </p:transition>
    </mc:Choice>
    <mc:Fallback xmlns="">
      <p:transition spd="slow" advTm="0">
        <p:random/>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7_自定义版式">
    <p:spTree>
      <p:nvGrpSpPr>
        <p:cNvPr id="1" name=""/>
        <p:cNvGrpSpPr/>
        <p:nvPr/>
      </p:nvGrpSpPr>
      <p:grpSpPr>
        <a:xfrm>
          <a:off x="0" y="0"/>
          <a:ext cx="0" cy="0"/>
          <a:chOff x="0" y="0"/>
          <a:chExt cx="0" cy="0"/>
        </a:xfrm>
      </p:grpSpPr>
      <p:sp>
        <p:nvSpPr>
          <p:cNvPr id="15" name="图片占位符 14"/>
          <p:cNvSpPr>
            <a:spLocks noGrp="1"/>
          </p:cNvSpPr>
          <p:nvPr>
            <p:ph type="pic" sz="quarter" idx="12"/>
          </p:nvPr>
        </p:nvSpPr>
        <p:spPr>
          <a:xfrm>
            <a:off x="5418139" y="4541839"/>
            <a:ext cx="1417638" cy="1419226"/>
          </a:xfrm>
          <a:custGeom>
            <a:avLst/>
            <a:gdLst>
              <a:gd name="connsiteX0" fmla="*/ 708819 w 1417638"/>
              <a:gd name="connsiteY0" fmla="*/ 0 h 1419226"/>
              <a:gd name="connsiteX1" fmla="*/ 1417638 w 1417638"/>
              <a:gd name="connsiteY1" fmla="*/ 709613 h 1419226"/>
              <a:gd name="connsiteX2" fmla="*/ 708819 w 1417638"/>
              <a:gd name="connsiteY2" fmla="*/ 1419226 h 1419226"/>
              <a:gd name="connsiteX3" fmla="*/ 0 w 1417638"/>
              <a:gd name="connsiteY3" fmla="*/ 709613 h 1419226"/>
              <a:gd name="connsiteX4" fmla="*/ 708819 w 1417638"/>
              <a:gd name="connsiteY4" fmla="*/ 0 h 14192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7638" h="1419226">
                <a:moveTo>
                  <a:pt x="708819" y="0"/>
                </a:moveTo>
                <a:cubicBezTo>
                  <a:pt x="1100289" y="0"/>
                  <a:pt x="1417638" y="317705"/>
                  <a:pt x="1417638" y="709613"/>
                </a:cubicBezTo>
                <a:cubicBezTo>
                  <a:pt x="1417638" y="1101521"/>
                  <a:pt x="1100289" y="1419226"/>
                  <a:pt x="708819" y="1419226"/>
                </a:cubicBezTo>
                <a:cubicBezTo>
                  <a:pt x="317349" y="1419226"/>
                  <a:pt x="0" y="1101521"/>
                  <a:pt x="0" y="709613"/>
                </a:cubicBezTo>
                <a:cubicBezTo>
                  <a:pt x="0" y="317705"/>
                  <a:pt x="317349" y="0"/>
                  <a:pt x="708819" y="0"/>
                </a:cubicBezTo>
                <a:close/>
              </a:path>
            </a:pathLst>
          </a:custGeom>
          <a:ln w="38100">
            <a:solidFill>
              <a:schemeClr val="bg1"/>
            </a:solidFill>
          </a:ln>
        </p:spPr>
        <p:txBody>
          <a:bodyPr wrap="square">
            <a:noAutofit/>
          </a:bodyPr>
          <a:lstStyle/>
          <a:p>
            <a:endParaRPr lang="zh-CN" altLang="en-US"/>
          </a:p>
        </p:txBody>
      </p:sp>
      <p:sp>
        <p:nvSpPr>
          <p:cNvPr id="12" name="图片占位符 11"/>
          <p:cNvSpPr>
            <a:spLocks noGrp="1"/>
          </p:cNvSpPr>
          <p:nvPr>
            <p:ph type="pic" sz="quarter" idx="10"/>
          </p:nvPr>
        </p:nvSpPr>
        <p:spPr>
          <a:xfrm>
            <a:off x="5414964" y="1747839"/>
            <a:ext cx="1417638" cy="1417638"/>
          </a:xfrm>
          <a:custGeom>
            <a:avLst/>
            <a:gdLst>
              <a:gd name="connsiteX0" fmla="*/ 708819 w 1417638"/>
              <a:gd name="connsiteY0" fmla="*/ 0 h 1417638"/>
              <a:gd name="connsiteX1" fmla="*/ 1417638 w 1417638"/>
              <a:gd name="connsiteY1" fmla="*/ 708819 h 1417638"/>
              <a:gd name="connsiteX2" fmla="*/ 708819 w 1417638"/>
              <a:gd name="connsiteY2" fmla="*/ 1417638 h 1417638"/>
              <a:gd name="connsiteX3" fmla="*/ 0 w 1417638"/>
              <a:gd name="connsiteY3" fmla="*/ 708819 h 1417638"/>
              <a:gd name="connsiteX4" fmla="*/ 708819 w 1417638"/>
              <a:gd name="connsiteY4" fmla="*/ 0 h 14176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7638" h="1417638">
                <a:moveTo>
                  <a:pt x="708819" y="0"/>
                </a:moveTo>
                <a:cubicBezTo>
                  <a:pt x="1100289" y="0"/>
                  <a:pt x="1417638" y="317349"/>
                  <a:pt x="1417638" y="708819"/>
                </a:cubicBezTo>
                <a:cubicBezTo>
                  <a:pt x="1417638" y="1100289"/>
                  <a:pt x="1100289" y="1417638"/>
                  <a:pt x="708819" y="1417638"/>
                </a:cubicBezTo>
                <a:cubicBezTo>
                  <a:pt x="317349" y="1417638"/>
                  <a:pt x="0" y="1100289"/>
                  <a:pt x="0" y="708819"/>
                </a:cubicBezTo>
                <a:cubicBezTo>
                  <a:pt x="0" y="317349"/>
                  <a:pt x="317349" y="0"/>
                  <a:pt x="708819" y="0"/>
                </a:cubicBezTo>
                <a:close/>
              </a:path>
            </a:pathLst>
          </a:custGeom>
          <a:ln w="38100">
            <a:solidFill>
              <a:schemeClr val="bg1"/>
            </a:solidFill>
          </a:ln>
        </p:spPr>
        <p:txBody>
          <a:bodyPr wrap="square">
            <a:noAutofit/>
          </a:bodyPr>
          <a:lstStyle/>
          <a:p>
            <a:endParaRPr lang="zh-CN" altLang="en-US"/>
          </a:p>
        </p:txBody>
      </p:sp>
      <p:sp>
        <p:nvSpPr>
          <p:cNvPr id="14" name="图片占位符 13"/>
          <p:cNvSpPr>
            <a:spLocks noGrp="1"/>
          </p:cNvSpPr>
          <p:nvPr>
            <p:ph type="pic" sz="quarter" idx="11"/>
          </p:nvPr>
        </p:nvSpPr>
        <p:spPr>
          <a:xfrm>
            <a:off x="3987893" y="3171218"/>
            <a:ext cx="1418226" cy="1418224"/>
          </a:xfrm>
          <a:custGeom>
            <a:avLst/>
            <a:gdLst>
              <a:gd name="connsiteX0" fmla="*/ 709113 w 1418226"/>
              <a:gd name="connsiteY0" fmla="*/ 0 h 1418224"/>
              <a:gd name="connsiteX1" fmla="*/ 1418226 w 1418226"/>
              <a:gd name="connsiteY1" fmla="*/ 709112 h 1418224"/>
              <a:gd name="connsiteX2" fmla="*/ 709113 w 1418226"/>
              <a:gd name="connsiteY2" fmla="*/ 1418224 h 1418224"/>
              <a:gd name="connsiteX3" fmla="*/ 0 w 1418226"/>
              <a:gd name="connsiteY3" fmla="*/ 709112 h 1418224"/>
              <a:gd name="connsiteX4" fmla="*/ 709113 w 1418226"/>
              <a:gd name="connsiteY4" fmla="*/ 0 h 14182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8226" h="1418224">
                <a:moveTo>
                  <a:pt x="709113" y="0"/>
                </a:moveTo>
                <a:cubicBezTo>
                  <a:pt x="1100745" y="0"/>
                  <a:pt x="1418226" y="317480"/>
                  <a:pt x="1418226" y="709112"/>
                </a:cubicBezTo>
                <a:cubicBezTo>
                  <a:pt x="1418226" y="1100744"/>
                  <a:pt x="1100745" y="1418224"/>
                  <a:pt x="709113" y="1418224"/>
                </a:cubicBezTo>
                <a:cubicBezTo>
                  <a:pt x="317481" y="1418224"/>
                  <a:pt x="0" y="1100744"/>
                  <a:pt x="0" y="709112"/>
                </a:cubicBezTo>
                <a:cubicBezTo>
                  <a:pt x="0" y="317480"/>
                  <a:pt x="317481" y="0"/>
                  <a:pt x="709113" y="0"/>
                </a:cubicBezTo>
                <a:close/>
              </a:path>
            </a:pathLst>
          </a:custGeom>
          <a:ln w="38100">
            <a:solidFill>
              <a:schemeClr val="bg1"/>
            </a:solidFill>
          </a:ln>
        </p:spPr>
        <p:txBody>
          <a:bodyPr wrap="square">
            <a:noAutofit/>
          </a:bodyPr>
          <a:lstStyle/>
          <a:p>
            <a:endParaRPr lang="zh-CN" altLang="en-US"/>
          </a:p>
        </p:txBody>
      </p:sp>
      <p:sp>
        <p:nvSpPr>
          <p:cNvPr id="13" name="图片占位符 12"/>
          <p:cNvSpPr>
            <a:spLocks noGrp="1"/>
          </p:cNvSpPr>
          <p:nvPr>
            <p:ph type="pic" sz="quarter" idx="13"/>
          </p:nvPr>
        </p:nvSpPr>
        <p:spPr>
          <a:xfrm>
            <a:off x="6785870" y="3120105"/>
            <a:ext cx="1418226" cy="1418224"/>
          </a:xfrm>
          <a:custGeom>
            <a:avLst/>
            <a:gdLst>
              <a:gd name="connsiteX0" fmla="*/ 709113 w 1418226"/>
              <a:gd name="connsiteY0" fmla="*/ 0 h 1418224"/>
              <a:gd name="connsiteX1" fmla="*/ 1418226 w 1418226"/>
              <a:gd name="connsiteY1" fmla="*/ 709112 h 1418224"/>
              <a:gd name="connsiteX2" fmla="*/ 709113 w 1418226"/>
              <a:gd name="connsiteY2" fmla="*/ 1418224 h 1418224"/>
              <a:gd name="connsiteX3" fmla="*/ 0 w 1418226"/>
              <a:gd name="connsiteY3" fmla="*/ 709112 h 1418224"/>
              <a:gd name="connsiteX4" fmla="*/ 709113 w 1418226"/>
              <a:gd name="connsiteY4" fmla="*/ 0 h 14182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8226" h="1418224">
                <a:moveTo>
                  <a:pt x="709113" y="0"/>
                </a:moveTo>
                <a:cubicBezTo>
                  <a:pt x="1100745" y="0"/>
                  <a:pt x="1418226" y="317480"/>
                  <a:pt x="1418226" y="709112"/>
                </a:cubicBezTo>
                <a:cubicBezTo>
                  <a:pt x="1418226" y="1100744"/>
                  <a:pt x="1100745" y="1418224"/>
                  <a:pt x="709113" y="1418224"/>
                </a:cubicBezTo>
                <a:cubicBezTo>
                  <a:pt x="317481" y="1418224"/>
                  <a:pt x="0" y="1100744"/>
                  <a:pt x="0" y="709112"/>
                </a:cubicBezTo>
                <a:cubicBezTo>
                  <a:pt x="0" y="317480"/>
                  <a:pt x="317481" y="0"/>
                  <a:pt x="709113" y="0"/>
                </a:cubicBezTo>
                <a:close/>
              </a:path>
            </a:pathLst>
          </a:custGeom>
          <a:ln w="38100">
            <a:solidFill>
              <a:schemeClr val="bg1"/>
            </a:solidFill>
          </a:ln>
        </p:spPr>
        <p:txBody>
          <a:bodyPr wrap="square">
            <a:noAutofit/>
          </a:bodyPr>
          <a:lstStyle/>
          <a:p>
            <a:endParaRPr lang="zh-CN" altLang="en-US" dirty="0"/>
          </a:p>
        </p:txBody>
      </p:sp>
    </p:spTree>
    <p:extLst>
      <p:ext uri="{BB962C8B-B14F-4D97-AF65-F5344CB8AC3E}">
        <p14:creationId xmlns:p14="http://schemas.microsoft.com/office/powerpoint/2010/main" val="2630424526"/>
      </p:ext>
    </p:extLst>
  </p:cSld>
  <p:clrMapOvr>
    <a:masterClrMapping/>
  </p:clrMapOvr>
  <mc:AlternateContent xmlns:mc="http://schemas.openxmlformats.org/markup-compatibility/2006" xmlns:p14="http://schemas.microsoft.com/office/powerpoint/2010/main">
    <mc:Choice Requires="p14">
      <p:transition spd="slow" p14:dur="2250" advTm="0">
        <p:random/>
      </p:transition>
    </mc:Choice>
    <mc:Fallback xmlns="">
      <p:transition spd="slow" advTm="0">
        <p:random/>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6_自定义版式">
    <p:spTree>
      <p:nvGrpSpPr>
        <p:cNvPr id="1" name=""/>
        <p:cNvGrpSpPr/>
        <p:nvPr/>
      </p:nvGrpSpPr>
      <p:grpSpPr>
        <a:xfrm>
          <a:off x="0" y="0"/>
          <a:ext cx="0" cy="0"/>
          <a:chOff x="0" y="0"/>
          <a:chExt cx="0" cy="0"/>
        </a:xfrm>
      </p:grpSpPr>
      <p:sp>
        <p:nvSpPr>
          <p:cNvPr id="7" name="图片占位符 6"/>
          <p:cNvSpPr>
            <a:spLocks noGrp="1"/>
          </p:cNvSpPr>
          <p:nvPr>
            <p:ph type="pic" sz="quarter" idx="10"/>
          </p:nvPr>
        </p:nvSpPr>
        <p:spPr>
          <a:xfrm>
            <a:off x="2654278" y="2003425"/>
            <a:ext cx="3573760" cy="3571876"/>
          </a:xfrm>
          <a:custGeom>
            <a:avLst/>
            <a:gdLst>
              <a:gd name="connsiteX0" fmla="*/ 1786880 w 3573760"/>
              <a:gd name="connsiteY0" fmla="*/ 0 h 3571876"/>
              <a:gd name="connsiteX1" fmla="*/ 3573760 w 3573760"/>
              <a:gd name="connsiteY1" fmla="*/ 1785938 h 3571876"/>
              <a:gd name="connsiteX2" fmla="*/ 1786880 w 3573760"/>
              <a:gd name="connsiteY2" fmla="*/ 3571876 h 3571876"/>
              <a:gd name="connsiteX3" fmla="*/ 0 w 3573760"/>
              <a:gd name="connsiteY3" fmla="*/ 1785938 h 3571876"/>
            </a:gdLst>
            <a:ahLst/>
            <a:cxnLst>
              <a:cxn ang="0">
                <a:pos x="connsiteX0" y="connsiteY0"/>
              </a:cxn>
              <a:cxn ang="0">
                <a:pos x="connsiteX1" y="connsiteY1"/>
              </a:cxn>
              <a:cxn ang="0">
                <a:pos x="connsiteX2" y="connsiteY2"/>
              </a:cxn>
              <a:cxn ang="0">
                <a:pos x="connsiteX3" y="connsiteY3"/>
              </a:cxn>
            </a:cxnLst>
            <a:rect l="l" t="t" r="r" b="b"/>
            <a:pathLst>
              <a:path w="3573760" h="3571876">
                <a:moveTo>
                  <a:pt x="1786880" y="0"/>
                </a:moveTo>
                <a:lnTo>
                  <a:pt x="3573760" y="1785938"/>
                </a:lnTo>
                <a:lnTo>
                  <a:pt x="1786880" y="3571876"/>
                </a:lnTo>
                <a:lnTo>
                  <a:pt x="0" y="1785938"/>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1975973791"/>
      </p:ext>
    </p:extLst>
  </p:cSld>
  <p:clrMapOvr>
    <a:masterClrMapping/>
  </p:clrMapOvr>
  <mc:AlternateContent xmlns:mc="http://schemas.openxmlformats.org/markup-compatibility/2006" xmlns:p14="http://schemas.microsoft.com/office/powerpoint/2010/main">
    <mc:Choice Requires="p14">
      <p:transition spd="slow" p14:dur="2250" advTm="0">
        <p:random/>
      </p:transition>
    </mc:Choice>
    <mc:Fallback xmlns="">
      <p:transition spd="slow" advTm="0">
        <p:random/>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5_自定义版式">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1357350" y="2679700"/>
            <a:ext cx="5734669" cy="3210556"/>
          </a:xfrm>
          <a:custGeom>
            <a:avLst/>
            <a:gdLst>
              <a:gd name="connsiteX0" fmla="*/ 845900 w 5734669"/>
              <a:gd name="connsiteY0" fmla="*/ 1997837 h 3210556"/>
              <a:gd name="connsiteX1" fmla="*/ 1325696 w 5734669"/>
              <a:gd name="connsiteY1" fmla="*/ 2476918 h 3210556"/>
              <a:gd name="connsiteX2" fmla="*/ 845900 w 5734669"/>
              <a:gd name="connsiteY2" fmla="*/ 2955999 h 3210556"/>
              <a:gd name="connsiteX3" fmla="*/ 366104 w 5734669"/>
              <a:gd name="connsiteY3" fmla="*/ 2476918 h 3210556"/>
              <a:gd name="connsiteX4" fmla="*/ 845900 w 5734669"/>
              <a:gd name="connsiteY4" fmla="*/ 1997837 h 3210556"/>
              <a:gd name="connsiteX5" fmla="*/ 2550569 w 5734669"/>
              <a:gd name="connsiteY5" fmla="*/ 1291372 h 3210556"/>
              <a:gd name="connsiteX6" fmla="*/ 3509445 w 5734669"/>
              <a:gd name="connsiteY6" fmla="*/ 2250964 h 3210556"/>
              <a:gd name="connsiteX7" fmla="*/ 2550569 w 5734669"/>
              <a:gd name="connsiteY7" fmla="*/ 3210556 h 3210556"/>
              <a:gd name="connsiteX8" fmla="*/ 1591693 w 5734669"/>
              <a:gd name="connsiteY8" fmla="*/ 2250964 h 3210556"/>
              <a:gd name="connsiteX9" fmla="*/ 2550569 w 5734669"/>
              <a:gd name="connsiteY9" fmla="*/ 1291372 h 3210556"/>
              <a:gd name="connsiteX10" fmla="*/ 4775077 w 5734669"/>
              <a:gd name="connsiteY10" fmla="*/ 1051117 h 3210556"/>
              <a:gd name="connsiteX11" fmla="*/ 5734669 w 5734669"/>
              <a:gd name="connsiteY11" fmla="*/ 2010709 h 3210556"/>
              <a:gd name="connsiteX12" fmla="*/ 4775077 w 5734669"/>
              <a:gd name="connsiteY12" fmla="*/ 2970301 h 3210556"/>
              <a:gd name="connsiteX13" fmla="*/ 3815486 w 5734669"/>
              <a:gd name="connsiteY13" fmla="*/ 2010709 h 3210556"/>
              <a:gd name="connsiteX14" fmla="*/ 4775077 w 5734669"/>
              <a:gd name="connsiteY14" fmla="*/ 1051117 h 3210556"/>
              <a:gd name="connsiteX15" fmla="*/ 958877 w 5734669"/>
              <a:gd name="connsiteY15" fmla="*/ 0 h 3210556"/>
              <a:gd name="connsiteX16" fmla="*/ 1917754 w 5734669"/>
              <a:gd name="connsiteY16" fmla="*/ 959592 h 3210556"/>
              <a:gd name="connsiteX17" fmla="*/ 958877 w 5734669"/>
              <a:gd name="connsiteY17" fmla="*/ 1919184 h 3210556"/>
              <a:gd name="connsiteX18" fmla="*/ 0 w 5734669"/>
              <a:gd name="connsiteY18" fmla="*/ 959592 h 3210556"/>
              <a:gd name="connsiteX19" fmla="*/ 958877 w 5734669"/>
              <a:gd name="connsiteY19" fmla="*/ 0 h 3210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734669" h="3210556">
                <a:moveTo>
                  <a:pt x="845900" y="1997837"/>
                </a:moveTo>
                <a:cubicBezTo>
                  <a:pt x="1110884" y="1997837"/>
                  <a:pt x="1325696" y="2212329"/>
                  <a:pt x="1325696" y="2476918"/>
                </a:cubicBezTo>
                <a:cubicBezTo>
                  <a:pt x="1325696" y="2741507"/>
                  <a:pt x="1110884" y="2955999"/>
                  <a:pt x="845900" y="2955999"/>
                </a:cubicBezTo>
                <a:cubicBezTo>
                  <a:pt x="580916" y="2955999"/>
                  <a:pt x="366104" y="2741507"/>
                  <a:pt x="366104" y="2476918"/>
                </a:cubicBezTo>
                <a:cubicBezTo>
                  <a:pt x="366104" y="2212329"/>
                  <a:pt x="580916" y="1997837"/>
                  <a:pt x="845900" y="1997837"/>
                </a:cubicBezTo>
                <a:close/>
                <a:moveTo>
                  <a:pt x="2550569" y="1291372"/>
                </a:moveTo>
                <a:cubicBezTo>
                  <a:pt x="3080143" y="1291372"/>
                  <a:pt x="3509445" y="1720996"/>
                  <a:pt x="3509445" y="2250964"/>
                </a:cubicBezTo>
                <a:cubicBezTo>
                  <a:pt x="3509445" y="2780932"/>
                  <a:pt x="3080143" y="3210556"/>
                  <a:pt x="2550569" y="3210556"/>
                </a:cubicBezTo>
                <a:cubicBezTo>
                  <a:pt x="2020996" y="3210556"/>
                  <a:pt x="1591693" y="2780932"/>
                  <a:pt x="1591693" y="2250964"/>
                </a:cubicBezTo>
                <a:cubicBezTo>
                  <a:pt x="1591693" y="1720996"/>
                  <a:pt x="2020996" y="1291372"/>
                  <a:pt x="2550569" y="1291372"/>
                </a:cubicBezTo>
                <a:close/>
                <a:moveTo>
                  <a:pt x="4775077" y="1051117"/>
                </a:moveTo>
                <a:cubicBezTo>
                  <a:pt x="5305045" y="1051117"/>
                  <a:pt x="5734669" y="1480741"/>
                  <a:pt x="5734669" y="2010709"/>
                </a:cubicBezTo>
                <a:cubicBezTo>
                  <a:pt x="5734669" y="2540677"/>
                  <a:pt x="5305045" y="2970301"/>
                  <a:pt x="4775077" y="2970301"/>
                </a:cubicBezTo>
                <a:cubicBezTo>
                  <a:pt x="4245109" y="2970301"/>
                  <a:pt x="3815486" y="2540677"/>
                  <a:pt x="3815486" y="2010709"/>
                </a:cubicBezTo>
                <a:cubicBezTo>
                  <a:pt x="3815486" y="1480741"/>
                  <a:pt x="4245109" y="1051117"/>
                  <a:pt x="4775077" y="1051117"/>
                </a:cubicBezTo>
                <a:close/>
                <a:moveTo>
                  <a:pt x="958877" y="0"/>
                </a:moveTo>
                <a:cubicBezTo>
                  <a:pt x="1488450" y="0"/>
                  <a:pt x="1917754" y="429624"/>
                  <a:pt x="1917754" y="959592"/>
                </a:cubicBezTo>
                <a:cubicBezTo>
                  <a:pt x="1917754" y="1489560"/>
                  <a:pt x="1488450" y="1919184"/>
                  <a:pt x="958877" y="1919184"/>
                </a:cubicBezTo>
                <a:cubicBezTo>
                  <a:pt x="429304" y="1919184"/>
                  <a:pt x="0" y="1489560"/>
                  <a:pt x="0" y="959592"/>
                </a:cubicBezTo>
                <a:cubicBezTo>
                  <a:pt x="0" y="429624"/>
                  <a:pt x="429304" y="0"/>
                  <a:pt x="958877" y="0"/>
                </a:cubicBezTo>
                <a:close/>
              </a:path>
            </a:pathLst>
          </a:custGeom>
        </p:spPr>
        <p:txBody>
          <a:bodyPr wrap="square">
            <a:noAutofit/>
          </a:bodyPr>
          <a:lstStyle/>
          <a:p>
            <a:endParaRPr lang="zh-CN" altLang="en-US"/>
          </a:p>
        </p:txBody>
      </p:sp>
    </p:spTree>
    <p:extLst>
      <p:ext uri="{BB962C8B-B14F-4D97-AF65-F5344CB8AC3E}">
        <p14:creationId xmlns:p14="http://schemas.microsoft.com/office/powerpoint/2010/main" val="1247459024"/>
      </p:ext>
    </p:extLst>
  </p:cSld>
  <p:clrMapOvr>
    <a:masterClrMapping/>
  </p:clrMapOvr>
  <mc:AlternateContent xmlns:mc="http://schemas.openxmlformats.org/markup-compatibility/2006" xmlns:p14="http://schemas.microsoft.com/office/powerpoint/2010/main">
    <mc:Choice Requires="p14">
      <p:transition spd="slow" p14:dur="2250" advTm="0">
        <p:random/>
      </p:transition>
    </mc:Choice>
    <mc:Fallback xmlns="">
      <p:transition spd="slow" advTm="0">
        <p:random/>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4_自定义版式">
    <p:spTree>
      <p:nvGrpSpPr>
        <p:cNvPr id="1" name=""/>
        <p:cNvGrpSpPr/>
        <p:nvPr/>
      </p:nvGrpSpPr>
      <p:grpSpPr>
        <a:xfrm>
          <a:off x="0" y="0"/>
          <a:ext cx="0" cy="0"/>
          <a:chOff x="0" y="0"/>
          <a:chExt cx="0" cy="0"/>
        </a:xfrm>
      </p:grpSpPr>
      <p:sp>
        <p:nvSpPr>
          <p:cNvPr id="8" name="图片占位符 7"/>
          <p:cNvSpPr>
            <a:spLocks noGrp="1"/>
          </p:cNvSpPr>
          <p:nvPr>
            <p:ph type="pic" sz="quarter" idx="10"/>
          </p:nvPr>
        </p:nvSpPr>
        <p:spPr>
          <a:xfrm>
            <a:off x="5254498" y="1811614"/>
            <a:ext cx="2575212" cy="2637877"/>
          </a:xfrm>
          <a:custGeom>
            <a:avLst/>
            <a:gdLst>
              <a:gd name="connsiteX0" fmla="*/ 536585 w 2575212"/>
              <a:gd name="connsiteY0" fmla="*/ 1384 h 2637877"/>
              <a:gd name="connsiteX1" fmla="*/ 572811 w 2575212"/>
              <a:gd name="connsiteY1" fmla="*/ 2326 h 2637877"/>
              <a:gd name="connsiteX2" fmla="*/ 2504314 w 2575212"/>
              <a:gd name="connsiteY2" fmla="*/ 444854 h 2637877"/>
              <a:gd name="connsiteX3" fmla="*/ 2572887 w 2575212"/>
              <a:gd name="connsiteY3" fmla="*/ 554188 h 2637877"/>
              <a:gd name="connsiteX4" fmla="*/ 2111736 w 2575212"/>
              <a:gd name="connsiteY4" fmla="*/ 2566978 h 2637877"/>
              <a:gd name="connsiteX5" fmla="*/ 2002401 w 2575212"/>
              <a:gd name="connsiteY5" fmla="*/ 2635552 h 2637877"/>
              <a:gd name="connsiteX6" fmla="*/ 70899 w 2575212"/>
              <a:gd name="connsiteY6" fmla="*/ 2193025 h 2637877"/>
              <a:gd name="connsiteX7" fmla="*/ 2325 w 2575212"/>
              <a:gd name="connsiteY7" fmla="*/ 2083690 h 2637877"/>
              <a:gd name="connsiteX8" fmla="*/ 463476 w 2575212"/>
              <a:gd name="connsiteY8" fmla="*/ 70900 h 2637877"/>
              <a:gd name="connsiteX9" fmla="*/ 536585 w 2575212"/>
              <a:gd name="connsiteY9" fmla="*/ 1384 h 2637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75212" h="2637877">
                <a:moveTo>
                  <a:pt x="536585" y="1384"/>
                </a:moveTo>
                <a:cubicBezTo>
                  <a:pt x="548258" y="-680"/>
                  <a:pt x="560529" y="-488"/>
                  <a:pt x="572811" y="2326"/>
                </a:cubicBezTo>
                <a:lnTo>
                  <a:pt x="2504314" y="444854"/>
                </a:lnTo>
                <a:cubicBezTo>
                  <a:pt x="2553442" y="456109"/>
                  <a:pt x="2584143" y="505060"/>
                  <a:pt x="2572887" y="554188"/>
                </a:cubicBezTo>
                <a:lnTo>
                  <a:pt x="2111736" y="2566978"/>
                </a:lnTo>
                <a:cubicBezTo>
                  <a:pt x="2100480" y="2616107"/>
                  <a:pt x="2051530" y="2646808"/>
                  <a:pt x="2002401" y="2635552"/>
                </a:cubicBezTo>
                <a:lnTo>
                  <a:pt x="70899" y="2193025"/>
                </a:lnTo>
                <a:cubicBezTo>
                  <a:pt x="21771" y="2181769"/>
                  <a:pt x="-8931" y="2132818"/>
                  <a:pt x="2325" y="2083690"/>
                </a:cubicBezTo>
                <a:lnTo>
                  <a:pt x="463476" y="70900"/>
                </a:lnTo>
                <a:cubicBezTo>
                  <a:pt x="471918" y="34054"/>
                  <a:pt x="501563" y="7573"/>
                  <a:pt x="536585" y="1384"/>
                </a:cubicBezTo>
                <a:close/>
              </a:path>
            </a:pathLst>
          </a:custGeom>
        </p:spPr>
        <p:txBody>
          <a:bodyPr wrap="square">
            <a:noAutofit/>
          </a:bodyPr>
          <a:lstStyle/>
          <a:p>
            <a:endParaRPr lang="zh-CN" altLang="en-US"/>
          </a:p>
        </p:txBody>
      </p:sp>
      <p:sp>
        <p:nvSpPr>
          <p:cNvPr id="9" name="图片占位符 8"/>
          <p:cNvSpPr>
            <a:spLocks noGrp="1"/>
          </p:cNvSpPr>
          <p:nvPr>
            <p:ph type="pic" sz="quarter" idx="11"/>
          </p:nvPr>
        </p:nvSpPr>
        <p:spPr>
          <a:xfrm>
            <a:off x="7316903" y="2320965"/>
            <a:ext cx="3410938" cy="3495534"/>
          </a:xfrm>
          <a:custGeom>
            <a:avLst/>
            <a:gdLst>
              <a:gd name="connsiteX0" fmla="*/ 711099 w 3410938"/>
              <a:gd name="connsiteY0" fmla="*/ 1831 h 3495534"/>
              <a:gd name="connsiteX1" fmla="*/ 759075 w 3410938"/>
              <a:gd name="connsiteY1" fmla="*/ 3079 h 3495534"/>
              <a:gd name="connsiteX2" fmla="*/ 3317045 w 3410938"/>
              <a:gd name="connsiteY2" fmla="*/ 589137 h 3495534"/>
              <a:gd name="connsiteX3" fmla="*/ 3407860 w 3410938"/>
              <a:gd name="connsiteY3" fmla="*/ 733933 h 3495534"/>
              <a:gd name="connsiteX4" fmla="*/ 2796660 w 3410938"/>
              <a:gd name="connsiteY4" fmla="*/ 3401640 h 3495534"/>
              <a:gd name="connsiteX5" fmla="*/ 2651864 w 3410938"/>
              <a:gd name="connsiteY5" fmla="*/ 3492455 h 3495534"/>
              <a:gd name="connsiteX6" fmla="*/ 93895 w 3410938"/>
              <a:gd name="connsiteY6" fmla="*/ 2906398 h 3495534"/>
              <a:gd name="connsiteX7" fmla="*/ 3079 w 3410938"/>
              <a:gd name="connsiteY7" fmla="*/ 2761602 h 3495534"/>
              <a:gd name="connsiteX8" fmla="*/ 614279 w 3410938"/>
              <a:gd name="connsiteY8" fmla="*/ 93894 h 3495534"/>
              <a:gd name="connsiteX9" fmla="*/ 711099 w 3410938"/>
              <a:gd name="connsiteY9" fmla="*/ 1831 h 3495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410938" h="3495534">
                <a:moveTo>
                  <a:pt x="711099" y="1831"/>
                </a:moveTo>
                <a:cubicBezTo>
                  <a:pt x="726559" y="-901"/>
                  <a:pt x="742810" y="-648"/>
                  <a:pt x="759075" y="3079"/>
                </a:cubicBezTo>
                <a:lnTo>
                  <a:pt x="3317045" y="589137"/>
                </a:lnTo>
                <a:cubicBezTo>
                  <a:pt x="3382107" y="604043"/>
                  <a:pt x="3422766" y="668871"/>
                  <a:pt x="3407860" y="733933"/>
                </a:cubicBezTo>
                <a:lnTo>
                  <a:pt x="2796660" y="3401640"/>
                </a:lnTo>
                <a:cubicBezTo>
                  <a:pt x="2781754" y="3466702"/>
                  <a:pt x="2716926" y="3507362"/>
                  <a:pt x="2651864" y="3492455"/>
                </a:cubicBezTo>
                <a:lnTo>
                  <a:pt x="93895" y="2906398"/>
                </a:lnTo>
                <a:cubicBezTo>
                  <a:pt x="28832" y="2891491"/>
                  <a:pt x="-11827" y="2826664"/>
                  <a:pt x="3079" y="2761602"/>
                </a:cubicBezTo>
                <a:lnTo>
                  <a:pt x="614279" y="93894"/>
                </a:lnTo>
                <a:cubicBezTo>
                  <a:pt x="625459" y="45098"/>
                  <a:pt x="664720" y="10028"/>
                  <a:pt x="711099" y="1831"/>
                </a:cubicBezTo>
                <a:close/>
              </a:path>
            </a:pathLst>
          </a:custGeom>
        </p:spPr>
        <p:txBody>
          <a:bodyPr wrap="square">
            <a:noAutofit/>
          </a:bodyPr>
          <a:lstStyle/>
          <a:p>
            <a:endParaRPr lang="zh-CN" altLang="en-US"/>
          </a:p>
        </p:txBody>
      </p:sp>
    </p:spTree>
    <p:extLst>
      <p:ext uri="{BB962C8B-B14F-4D97-AF65-F5344CB8AC3E}">
        <p14:creationId xmlns:p14="http://schemas.microsoft.com/office/powerpoint/2010/main" val="947190660"/>
      </p:ext>
    </p:extLst>
  </p:cSld>
  <p:clrMapOvr>
    <a:masterClrMapping/>
  </p:clrMapOvr>
  <mc:AlternateContent xmlns:mc="http://schemas.openxmlformats.org/markup-compatibility/2006" xmlns:p14="http://schemas.microsoft.com/office/powerpoint/2010/main">
    <mc:Choice Requires="p14">
      <p:transition spd="slow" p14:dur="2250" advTm="0">
        <p:random/>
      </p:transition>
    </mc:Choice>
    <mc:Fallback xmlns="">
      <p:transition spd="slow" advTm="0">
        <p:random/>
      </p:transition>
    </mc:Fallback>
  </mc:AlternateContent>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7" name="图片占位符 6"/>
          <p:cNvSpPr>
            <a:spLocks noGrp="1"/>
          </p:cNvSpPr>
          <p:nvPr>
            <p:ph type="pic" sz="quarter" idx="10"/>
          </p:nvPr>
        </p:nvSpPr>
        <p:spPr>
          <a:xfrm>
            <a:off x="1225551" y="1524000"/>
            <a:ext cx="9740899" cy="2900363"/>
          </a:xfrm>
          <a:custGeom>
            <a:avLst/>
            <a:gdLst>
              <a:gd name="connsiteX0" fmla="*/ 8957735 w 9740899"/>
              <a:gd name="connsiteY0" fmla="*/ 1960563 h 2900363"/>
              <a:gd name="connsiteX1" fmla="*/ 9584263 w 9740899"/>
              <a:gd name="connsiteY1" fmla="*/ 1960563 h 2900363"/>
              <a:gd name="connsiteX2" fmla="*/ 9740899 w 9740899"/>
              <a:gd name="connsiteY2" fmla="*/ 2117199 h 2900363"/>
              <a:gd name="connsiteX3" fmla="*/ 9740899 w 9740899"/>
              <a:gd name="connsiteY3" fmla="*/ 2743727 h 2900363"/>
              <a:gd name="connsiteX4" fmla="*/ 9584263 w 9740899"/>
              <a:gd name="connsiteY4" fmla="*/ 2900363 h 2900363"/>
              <a:gd name="connsiteX5" fmla="*/ 8957735 w 9740899"/>
              <a:gd name="connsiteY5" fmla="*/ 2900363 h 2900363"/>
              <a:gd name="connsiteX6" fmla="*/ 8801099 w 9740899"/>
              <a:gd name="connsiteY6" fmla="*/ 2743727 h 2900363"/>
              <a:gd name="connsiteX7" fmla="*/ 8801099 w 9740899"/>
              <a:gd name="connsiteY7" fmla="*/ 2117199 h 2900363"/>
              <a:gd name="connsiteX8" fmla="*/ 8957735 w 9740899"/>
              <a:gd name="connsiteY8" fmla="*/ 1960563 h 2900363"/>
              <a:gd name="connsiteX9" fmla="*/ 7979835 w 9740899"/>
              <a:gd name="connsiteY9" fmla="*/ 1960563 h 2900363"/>
              <a:gd name="connsiteX10" fmla="*/ 8606363 w 9740899"/>
              <a:gd name="connsiteY10" fmla="*/ 1960563 h 2900363"/>
              <a:gd name="connsiteX11" fmla="*/ 8762999 w 9740899"/>
              <a:gd name="connsiteY11" fmla="*/ 2117199 h 2900363"/>
              <a:gd name="connsiteX12" fmla="*/ 8762999 w 9740899"/>
              <a:gd name="connsiteY12" fmla="*/ 2743727 h 2900363"/>
              <a:gd name="connsiteX13" fmla="*/ 8606363 w 9740899"/>
              <a:gd name="connsiteY13" fmla="*/ 2900363 h 2900363"/>
              <a:gd name="connsiteX14" fmla="*/ 7979835 w 9740899"/>
              <a:gd name="connsiteY14" fmla="*/ 2900363 h 2900363"/>
              <a:gd name="connsiteX15" fmla="*/ 7823199 w 9740899"/>
              <a:gd name="connsiteY15" fmla="*/ 2743727 h 2900363"/>
              <a:gd name="connsiteX16" fmla="*/ 7823199 w 9740899"/>
              <a:gd name="connsiteY16" fmla="*/ 2117199 h 2900363"/>
              <a:gd name="connsiteX17" fmla="*/ 7979835 w 9740899"/>
              <a:gd name="connsiteY17" fmla="*/ 1960563 h 2900363"/>
              <a:gd name="connsiteX18" fmla="*/ 7001935 w 9740899"/>
              <a:gd name="connsiteY18" fmla="*/ 1960563 h 2900363"/>
              <a:gd name="connsiteX19" fmla="*/ 7628463 w 9740899"/>
              <a:gd name="connsiteY19" fmla="*/ 1960563 h 2900363"/>
              <a:gd name="connsiteX20" fmla="*/ 7785099 w 9740899"/>
              <a:gd name="connsiteY20" fmla="*/ 2117199 h 2900363"/>
              <a:gd name="connsiteX21" fmla="*/ 7785099 w 9740899"/>
              <a:gd name="connsiteY21" fmla="*/ 2743727 h 2900363"/>
              <a:gd name="connsiteX22" fmla="*/ 7628463 w 9740899"/>
              <a:gd name="connsiteY22" fmla="*/ 2900363 h 2900363"/>
              <a:gd name="connsiteX23" fmla="*/ 7001935 w 9740899"/>
              <a:gd name="connsiteY23" fmla="*/ 2900363 h 2900363"/>
              <a:gd name="connsiteX24" fmla="*/ 6845299 w 9740899"/>
              <a:gd name="connsiteY24" fmla="*/ 2743727 h 2900363"/>
              <a:gd name="connsiteX25" fmla="*/ 6845299 w 9740899"/>
              <a:gd name="connsiteY25" fmla="*/ 2117199 h 2900363"/>
              <a:gd name="connsiteX26" fmla="*/ 7001935 w 9740899"/>
              <a:gd name="connsiteY26" fmla="*/ 1960563 h 2900363"/>
              <a:gd name="connsiteX27" fmla="*/ 6024035 w 9740899"/>
              <a:gd name="connsiteY27" fmla="*/ 1960563 h 2900363"/>
              <a:gd name="connsiteX28" fmla="*/ 6650563 w 9740899"/>
              <a:gd name="connsiteY28" fmla="*/ 1960563 h 2900363"/>
              <a:gd name="connsiteX29" fmla="*/ 6807199 w 9740899"/>
              <a:gd name="connsiteY29" fmla="*/ 2117199 h 2900363"/>
              <a:gd name="connsiteX30" fmla="*/ 6807199 w 9740899"/>
              <a:gd name="connsiteY30" fmla="*/ 2743727 h 2900363"/>
              <a:gd name="connsiteX31" fmla="*/ 6650563 w 9740899"/>
              <a:gd name="connsiteY31" fmla="*/ 2900363 h 2900363"/>
              <a:gd name="connsiteX32" fmla="*/ 6024035 w 9740899"/>
              <a:gd name="connsiteY32" fmla="*/ 2900363 h 2900363"/>
              <a:gd name="connsiteX33" fmla="*/ 5867399 w 9740899"/>
              <a:gd name="connsiteY33" fmla="*/ 2743727 h 2900363"/>
              <a:gd name="connsiteX34" fmla="*/ 5867399 w 9740899"/>
              <a:gd name="connsiteY34" fmla="*/ 2117199 h 2900363"/>
              <a:gd name="connsiteX35" fmla="*/ 6024035 w 9740899"/>
              <a:gd name="connsiteY35" fmla="*/ 1960563 h 2900363"/>
              <a:gd name="connsiteX36" fmla="*/ 5046135 w 9740899"/>
              <a:gd name="connsiteY36" fmla="*/ 1960563 h 2900363"/>
              <a:gd name="connsiteX37" fmla="*/ 5672663 w 9740899"/>
              <a:gd name="connsiteY37" fmla="*/ 1960563 h 2900363"/>
              <a:gd name="connsiteX38" fmla="*/ 5829299 w 9740899"/>
              <a:gd name="connsiteY38" fmla="*/ 2117199 h 2900363"/>
              <a:gd name="connsiteX39" fmla="*/ 5829299 w 9740899"/>
              <a:gd name="connsiteY39" fmla="*/ 2743727 h 2900363"/>
              <a:gd name="connsiteX40" fmla="*/ 5672663 w 9740899"/>
              <a:gd name="connsiteY40" fmla="*/ 2900363 h 2900363"/>
              <a:gd name="connsiteX41" fmla="*/ 5046135 w 9740899"/>
              <a:gd name="connsiteY41" fmla="*/ 2900363 h 2900363"/>
              <a:gd name="connsiteX42" fmla="*/ 4889499 w 9740899"/>
              <a:gd name="connsiteY42" fmla="*/ 2743727 h 2900363"/>
              <a:gd name="connsiteX43" fmla="*/ 4889499 w 9740899"/>
              <a:gd name="connsiteY43" fmla="*/ 2117199 h 2900363"/>
              <a:gd name="connsiteX44" fmla="*/ 5046135 w 9740899"/>
              <a:gd name="connsiteY44" fmla="*/ 1960563 h 2900363"/>
              <a:gd name="connsiteX45" fmla="*/ 4068235 w 9740899"/>
              <a:gd name="connsiteY45" fmla="*/ 1960563 h 2900363"/>
              <a:gd name="connsiteX46" fmla="*/ 4694763 w 9740899"/>
              <a:gd name="connsiteY46" fmla="*/ 1960563 h 2900363"/>
              <a:gd name="connsiteX47" fmla="*/ 4851399 w 9740899"/>
              <a:gd name="connsiteY47" fmla="*/ 2117199 h 2900363"/>
              <a:gd name="connsiteX48" fmla="*/ 4851399 w 9740899"/>
              <a:gd name="connsiteY48" fmla="*/ 2743727 h 2900363"/>
              <a:gd name="connsiteX49" fmla="*/ 4694763 w 9740899"/>
              <a:gd name="connsiteY49" fmla="*/ 2900363 h 2900363"/>
              <a:gd name="connsiteX50" fmla="*/ 4068235 w 9740899"/>
              <a:gd name="connsiteY50" fmla="*/ 2900363 h 2900363"/>
              <a:gd name="connsiteX51" fmla="*/ 3911599 w 9740899"/>
              <a:gd name="connsiteY51" fmla="*/ 2743727 h 2900363"/>
              <a:gd name="connsiteX52" fmla="*/ 3911599 w 9740899"/>
              <a:gd name="connsiteY52" fmla="*/ 2117199 h 2900363"/>
              <a:gd name="connsiteX53" fmla="*/ 4068235 w 9740899"/>
              <a:gd name="connsiteY53" fmla="*/ 1960563 h 2900363"/>
              <a:gd name="connsiteX54" fmla="*/ 3090336 w 9740899"/>
              <a:gd name="connsiteY54" fmla="*/ 1960563 h 2900363"/>
              <a:gd name="connsiteX55" fmla="*/ 3716863 w 9740899"/>
              <a:gd name="connsiteY55" fmla="*/ 1960563 h 2900363"/>
              <a:gd name="connsiteX56" fmla="*/ 3873500 w 9740899"/>
              <a:gd name="connsiteY56" fmla="*/ 2117199 h 2900363"/>
              <a:gd name="connsiteX57" fmla="*/ 3873500 w 9740899"/>
              <a:gd name="connsiteY57" fmla="*/ 2743727 h 2900363"/>
              <a:gd name="connsiteX58" fmla="*/ 3716863 w 9740899"/>
              <a:gd name="connsiteY58" fmla="*/ 2900363 h 2900363"/>
              <a:gd name="connsiteX59" fmla="*/ 3090336 w 9740899"/>
              <a:gd name="connsiteY59" fmla="*/ 2900363 h 2900363"/>
              <a:gd name="connsiteX60" fmla="*/ 2933700 w 9740899"/>
              <a:gd name="connsiteY60" fmla="*/ 2743727 h 2900363"/>
              <a:gd name="connsiteX61" fmla="*/ 2933700 w 9740899"/>
              <a:gd name="connsiteY61" fmla="*/ 2117199 h 2900363"/>
              <a:gd name="connsiteX62" fmla="*/ 3090336 w 9740899"/>
              <a:gd name="connsiteY62" fmla="*/ 1960563 h 2900363"/>
              <a:gd name="connsiteX63" fmla="*/ 2112437 w 9740899"/>
              <a:gd name="connsiteY63" fmla="*/ 1960563 h 2900363"/>
              <a:gd name="connsiteX64" fmla="*/ 2738964 w 9740899"/>
              <a:gd name="connsiteY64" fmla="*/ 1960563 h 2900363"/>
              <a:gd name="connsiteX65" fmla="*/ 2895600 w 9740899"/>
              <a:gd name="connsiteY65" fmla="*/ 2117199 h 2900363"/>
              <a:gd name="connsiteX66" fmla="*/ 2895600 w 9740899"/>
              <a:gd name="connsiteY66" fmla="*/ 2743727 h 2900363"/>
              <a:gd name="connsiteX67" fmla="*/ 2738964 w 9740899"/>
              <a:gd name="connsiteY67" fmla="*/ 2900363 h 2900363"/>
              <a:gd name="connsiteX68" fmla="*/ 2112437 w 9740899"/>
              <a:gd name="connsiteY68" fmla="*/ 2900363 h 2900363"/>
              <a:gd name="connsiteX69" fmla="*/ 1955800 w 9740899"/>
              <a:gd name="connsiteY69" fmla="*/ 2743727 h 2900363"/>
              <a:gd name="connsiteX70" fmla="*/ 1955800 w 9740899"/>
              <a:gd name="connsiteY70" fmla="*/ 2117199 h 2900363"/>
              <a:gd name="connsiteX71" fmla="*/ 2112437 w 9740899"/>
              <a:gd name="connsiteY71" fmla="*/ 1960563 h 2900363"/>
              <a:gd name="connsiteX72" fmla="*/ 1134536 w 9740899"/>
              <a:gd name="connsiteY72" fmla="*/ 1960563 h 2900363"/>
              <a:gd name="connsiteX73" fmla="*/ 1761065 w 9740899"/>
              <a:gd name="connsiteY73" fmla="*/ 1960563 h 2900363"/>
              <a:gd name="connsiteX74" fmla="*/ 1917701 w 9740899"/>
              <a:gd name="connsiteY74" fmla="*/ 2117199 h 2900363"/>
              <a:gd name="connsiteX75" fmla="*/ 1917701 w 9740899"/>
              <a:gd name="connsiteY75" fmla="*/ 2743727 h 2900363"/>
              <a:gd name="connsiteX76" fmla="*/ 1761065 w 9740899"/>
              <a:gd name="connsiteY76" fmla="*/ 2900363 h 2900363"/>
              <a:gd name="connsiteX77" fmla="*/ 1134536 w 9740899"/>
              <a:gd name="connsiteY77" fmla="*/ 2900363 h 2900363"/>
              <a:gd name="connsiteX78" fmla="*/ 977901 w 9740899"/>
              <a:gd name="connsiteY78" fmla="*/ 2743727 h 2900363"/>
              <a:gd name="connsiteX79" fmla="*/ 977901 w 9740899"/>
              <a:gd name="connsiteY79" fmla="*/ 2117199 h 2900363"/>
              <a:gd name="connsiteX80" fmla="*/ 1134536 w 9740899"/>
              <a:gd name="connsiteY80" fmla="*/ 1960563 h 2900363"/>
              <a:gd name="connsiteX81" fmla="*/ 156636 w 9740899"/>
              <a:gd name="connsiteY81" fmla="*/ 1960563 h 2900363"/>
              <a:gd name="connsiteX82" fmla="*/ 783164 w 9740899"/>
              <a:gd name="connsiteY82" fmla="*/ 1960563 h 2900363"/>
              <a:gd name="connsiteX83" fmla="*/ 939801 w 9740899"/>
              <a:gd name="connsiteY83" fmla="*/ 2117199 h 2900363"/>
              <a:gd name="connsiteX84" fmla="*/ 939801 w 9740899"/>
              <a:gd name="connsiteY84" fmla="*/ 2743727 h 2900363"/>
              <a:gd name="connsiteX85" fmla="*/ 783164 w 9740899"/>
              <a:gd name="connsiteY85" fmla="*/ 2900363 h 2900363"/>
              <a:gd name="connsiteX86" fmla="*/ 156636 w 9740899"/>
              <a:gd name="connsiteY86" fmla="*/ 2900363 h 2900363"/>
              <a:gd name="connsiteX87" fmla="*/ 0 w 9740899"/>
              <a:gd name="connsiteY87" fmla="*/ 2743727 h 2900363"/>
              <a:gd name="connsiteX88" fmla="*/ 0 w 9740899"/>
              <a:gd name="connsiteY88" fmla="*/ 2117199 h 2900363"/>
              <a:gd name="connsiteX89" fmla="*/ 156636 w 9740899"/>
              <a:gd name="connsiteY89" fmla="*/ 1960563 h 2900363"/>
              <a:gd name="connsiteX90" fmla="*/ 8957735 w 9740899"/>
              <a:gd name="connsiteY90" fmla="*/ 980282 h 2900363"/>
              <a:gd name="connsiteX91" fmla="*/ 9584263 w 9740899"/>
              <a:gd name="connsiteY91" fmla="*/ 980282 h 2900363"/>
              <a:gd name="connsiteX92" fmla="*/ 9740899 w 9740899"/>
              <a:gd name="connsiteY92" fmla="*/ 1136918 h 2900363"/>
              <a:gd name="connsiteX93" fmla="*/ 9740899 w 9740899"/>
              <a:gd name="connsiteY93" fmla="*/ 1763446 h 2900363"/>
              <a:gd name="connsiteX94" fmla="*/ 9584263 w 9740899"/>
              <a:gd name="connsiteY94" fmla="*/ 1920082 h 2900363"/>
              <a:gd name="connsiteX95" fmla="*/ 8957735 w 9740899"/>
              <a:gd name="connsiteY95" fmla="*/ 1920082 h 2900363"/>
              <a:gd name="connsiteX96" fmla="*/ 8801099 w 9740899"/>
              <a:gd name="connsiteY96" fmla="*/ 1763446 h 2900363"/>
              <a:gd name="connsiteX97" fmla="*/ 8801099 w 9740899"/>
              <a:gd name="connsiteY97" fmla="*/ 1136918 h 2900363"/>
              <a:gd name="connsiteX98" fmla="*/ 8957735 w 9740899"/>
              <a:gd name="connsiteY98" fmla="*/ 980282 h 2900363"/>
              <a:gd name="connsiteX99" fmla="*/ 7979835 w 9740899"/>
              <a:gd name="connsiteY99" fmla="*/ 980282 h 2900363"/>
              <a:gd name="connsiteX100" fmla="*/ 8606363 w 9740899"/>
              <a:gd name="connsiteY100" fmla="*/ 980282 h 2900363"/>
              <a:gd name="connsiteX101" fmla="*/ 8762999 w 9740899"/>
              <a:gd name="connsiteY101" fmla="*/ 1136918 h 2900363"/>
              <a:gd name="connsiteX102" fmla="*/ 8762999 w 9740899"/>
              <a:gd name="connsiteY102" fmla="*/ 1763446 h 2900363"/>
              <a:gd name="connsiteX103" fmla="*/ 8606363 w 9740899"/>
              <a:gd name="connsiteY103" fmla="*/ 1920082 h 2900363"/>
              <a:gd name="connsiteX104" fmla="*/ 7979835 w 9740899"/>
              <a:gd name="connsiteY104" fmla="*/ 1920082 h 2900363"/>
              <a:gd name="connsiteX105" fmla="*/ 7823199 w 9740899"/>
              <a:gd name="connsiteY105" fmla="*/ 1763446 h 2900363"/>
              <a:gd name="connsiteX106" fmla="*/ 7823199 w 9740899"/>
              <a:gd name="connsiteY106" fmla="*/ 1136918 h 2900363"/>
              <a:gd name="connsiteX107" fmla="*/ 7979835 w 9740899"/>
              <a:gd name="connsiteY107" fmla="*/ 980282 h 2900363"/>
              <a:gd name="connsiteX108" fmla="*/ 7001935 w 9740899"/>
              <a:gd name="connsiteY108" fmla="*/ 980282 h 2900363"/>
              <a:gd name="connsiteX109" fmla="*/ 7628463 w 9740899"/>
              <a:gd name="connsiteY109" fmla="*/ 980282 h 2900363"/>
              <a:gd name="connsiteX110" fmla="*/ 7785099 w 9740899"/>
              <a:gd name="connsiteY110" fmla="*/ 1136918 h 2900363"/>
              <a:gd name="connsiteX111" fmla="*/ 7785099 w 9740899"/>
              <a:gd name="connsiteY111" fmla="*/ 1763446 h 2900363"/>
              <a:gd name="connsiteX112" fmla="*/ 7628463 w 9740899"/>
              <a:gd name="connsiteY112" fmla="*/ 1920082 h 2900363"/>
              <a:gd name="connsiteX113" fmla="*/ 7001935 w 9740899"/>
              <a:gd name="connsiteY113" fmla="*/ 1920082 h 2900363"/>
              <a:gd name="connsiteX114" fmla="*/ 6845299 w 9740899"/>
              <a:gd name="connsiteY114" fmla="*/ 1763446 h 2900363"/>
              <a:gd name="connsiteX115" fmla="*/ 6845299 w 9740899"/>
              <a:gd name="connsiteY115" fmla="*/ 1136918 h 2900363"/>
              <a:gd name="connsiteX116" fmla="*/ 7001935 w 9740899"/>
              <a:gd name="connsiteY116" fmla="*/ 980282 h 2900363"/>
              <a:gd name="connsiteX117" fmla="*/ 6024035 w 9740899"/>
              <a:gd name="connsiteY117" fmla="*/ 980282 h 2900363"/>
              <a:gd name="connsiteX118" fmla="*/ 6650563 w 9740899"/>
              <a:gd name="connsiteY118" fmla="*/ 980282 h 2900363"/>
              <a:gd name="connsiteX119" fmla="*/ 6807199 w 9740899"/>
              <a:gd name="connsiteY119" fmla="*/ 1136918 h 2900363"/>
              <a:gd name="connsiteX120" fmla="*/ 6807199 w 9740899"/>
              <a:gd name="connsiteY120" fmla="*/ 1763446 h 2900363"/>
              <a:gd name="connsiteX121" fmla="*/ 6650563 w 9740899"/>
              <a:gd name="connsiteY121" fmla="*/ 1920082 h 2900363"/>
              <a:gd name="connsiteX122" fmla="*/ 6024035 w 9740899"/>
              <a:gd name="connsiteY122" fmla="*/ 1920082 h 2900363"/>
              <a:gd name="connsiteX123" fmla="*/ 5867399 w 9740899"/>
              <a:gd name="connsiteY123" fmla="*/ 1763446 h 2900363"/>
              <a:gd name="connsiteX124" fmla="*/ 5867399 w 9740899"/>
              <a:gd name="connsiteY124" fmla="*/ 1136918 h 2900363"/>
              <a:gd name="connsiteX125" fmla="*/ 6024035 w 9740899"/>
              <a:gd name="connsiteY125" fmla="*/ 980282 h 2900363"/>
              <a:gd name="connsiteX126" fmla="*/ 5046135 w 9740899"/>
              <a:gd name="connsiteY126" fmla="*/ 980282 h 2900363"/>
              <a:gd name="connsiteX127" fmla="*/ 5672663 w 9740899"/>
              <a:gd name="connsiteY127" fmla="*/ 980282 h 2900363"/>
              <a:gd name="connsiteX128" fmla="*/ 5829299 w 9740899"/>
              <a:gd name="connsiteY128" fmla="*/ 1136918 h 2900363"/>
              <a:gd name="connsiteX129" fmla="*/ 5829299 w 9740899"/>
              <a:gd name="connsiteY129" fmla="*/ 1763446 h 2900363"/>
              <a:gd name="connsiteX130" fmla="*/ 5672663 w 9740899"/>
              <a:gd name="connsiteY130" fmla="*/ 1920082 h 2900363"/>
              <a:gd name="connsiteX131" fmla="*/ 5046135 w 9740899"/>
              <a:gd name="connsiteY131" fmla="*/ 1920082 h 2900363"/>
              <a:gd name="connsiteX132" fmla="*/ 4889499 w 9740899"/>
              <a:gd name="connsiteY132" fmla="*/ 1763446 h 2900363"/>
              <a:gd name="connsiteX133" fmla="*/ 4889499 w 9740899"/>
              <a:gd name="connsiteY133" fmla="*/ 1136918 h 2900363"/>
              <a:gd name="connsiteX134" fmla="*/ 5046135 w 9740899"/>
              <a:gd name="connsiteY134" fmla="*/ 980282 h 2900363"/>
              <a:gd name="connsiteX135" fmla="*/ 4068235 w 9740899"/>
              <a:gd name="connsiteY135" fmla="*/ 980282 h 2900363"/>
              <a:gd name="connsiteX136" fmla="*/ 4694763 w 9740899"/>
              <a:gd name="connsiteY136" fmla="*/ 980282 h 2900363"/>
              <a:gd name="connsiteX137" fmla="*/ 4851399 w 9740899"/>
              <a:gd name="connsiteY137" fmla="*/ 1136918 h 2900363"/>
              <a:gd name="connsiteX138" fmla="*/ 4851399 w 9740899"/>
              <a:gd name="connsiteY138" fmla="*/ 1763446 h 2900363"/>
              <a:gd name="connsiteX139" fmla="*/ 4694763 w 9740899"/>
              <a:gd name="connsiteY139" fmla="*/ 1920082 h 2900363"/>
              <a:gd name="connsiteX140" fmla="*/ 4068235 w 9740899"/>
              <a:gd name="connsiteY140" fmla="*/ 1920082 h 2900363"/>
              <a:gd name="connsiteX141" fmla="*/ 3911599 w 9740899"/>
              <a:gd name="connsiteY141" fmla="*/ 1763446 h 2900363"/>
              <a:gd name="connsiteX142" fmla="*/ 3911599 w 9740899"/>
              <a:gd name="connsiteY142" fmla="*/ 1136918 h 2900363"/>
              <a:gd name="connsiteX143" fmla="*/ 4068235 w 9740899"/>
              <a:gd name="connsiteY143" fmla="*/ 980282 h 2900363"/>
              <a:gd name="connsiteX144" fmla="*/ 3090336 w 9740899"/>
              <a:gd name="connsiteY144" fmla="*/ 980282 h 2900363"/>
              <a:gd name="connsiteX145" fmla="*/ 3716863 w 9740899"/>
              <a:gd name="connsiteY145" fmla="*/ 980282 h 2900363"/>
              <a:gd name="connsiteX146" fmla="*/ 3873500 w 9740899"/>
              <a:gd name="connsiteY146" fmla="*/ 1136918 h 2900363"/>
              <a:gd name="connsiteX147" fmla="*/ 3873500 w 9740899"/>
              <a:gd name="connsiteY147" fmla="*/ 1763446 h 2900363"/>
              <a:gd name="connsiteX148" fmla="*/ 3716863 w 9740899"/>
              <a:gd name="connsiteY148" fmla="*/ 1920082 h 2900363"/>
              <a:gd name="connsiteX149" fmla="*/ 3090336 w 9740899"/>
              <a:gd name="connsiteY149" fmla="*/ 1920082 h 2900363"/>
              <a:gd name="connsiteX150" fmla="*/ 2933702 w 9740899"/>
              <a:gd name="connsiteY150" fmla="*/ 1763446 h 2900363"/>
              <a:gd name="connsiteX151" fmla="*/ 2933702 w 9740899"/>
              <a:gd name="connsiteY151" fmla="*/ 1136918 h 2900363"/>
              <a:gd name="connsiteX152" fmla="*/ 3090336 w 9740899"/>
              <a:gd name="connsiteY152" fmla="*/ 980282 h 2900363"/>
              <a:gd name="connsiteX153" fmla="*/ 2112439 w 9740899"/>
              <a:gd name="connsiteY153" fmla="*/ 980282 h 2900363"/>
              <a:gd name="connsiteX154" fmla="*/ 2738966 w 9740899"/>
              <a:gd name="connsiteY154" fmla="*/ 980282 h 2900363"/>
              <a:gd name="connsiteX155" fmla="*/ 2895603 w 9740899"/>
              <a:gd name="connsiteY155" fmla="*/ 1136918 h 2900363"/>
              <a:gd name="connsiteX156" fmla="*/ 2895603 w 9740899"/>
              <a:gd name="connsiteY156" fmla="*/ 1763446 h 2900363"/>
              <a:gd name="connsiteX157" fmla="*/ 2738966 w 9740899"/>
              <a:gd name="connsiteY157" fmla="*/ 1920082 h 2900363"/>
              <a:gd name="connsiteX158" fmla="*/ 2112439 w 9740899"/>
              <a:gd name="connsiteY158" fmla="*/ 1920082 h 2900363"/>
              <a:gd name="connsiteX159" fmla="*/ 1955803 w 9740899"/>
              <a:gd name="connsiteY159" fmla="*/ 1763446 h 2900363"/>
              <a:gd name="connsiteX160" fmla="*/ 1955803 w 9740899"/>
              <a:gd name="connsiteY160" fmla="*/ 1136918 h 2900363"/>
              <a:gd name="connsiteX161" fmla="*/ 2112439 w 9740899"/>
              <a:gd name="connsiteY161" fmla="*/ 980282 h 2900363"/>
              <a:gd name="connsiteX162" fmla="*/ 1134538 w 9740899"/>
              <a:gd name="connsiteY162" fmla="*/ 980282 h 2900363"/>
              <a:gd name="connsiteX163" fmla="*/ 1761067 w 9740899"/>
              <a:gd name="connsiteY163" fmla="*/ 980282 h 2900363"/>
              <a:gd name="connsiteX164" fmla="*/ 1917703 w 9740899"/>
              <a:gd name="connsiteY164" fmla="*/ 1136918 h 2900363"/>
              <a:gd name="connsiteX165" fmla="*/ 1917703 w 9740899"/>
              <a:gd name="connsiteY165" fmla="*/ 1763446 h 2900363"/>
              <a:gd name="connsiteX166" fmla="*/ 1761067 w 9740899"/>
              <a:gd name="connsiteY166" fmla="*/ 1920082 h 2900363"/>
              <a:gd name="connsiteX167" fmla="*/ 1134538 w 9740899"/>
              <a:gd name="connsiteY167" fmla="*/ 1920082 h 2900363"/>
              <a:gd name="connsiteX168" fmla="*/ 977903 w 9740899"/>
              <a:gd name="connsiteY168" fmla="*/ 1763446 h 2900363"/>
              <a:gd name="connsiteX169" fmla="*/ 977903 w 9740899"/>
              <a:gd name="connsiteY169" fmla="*/ 1136918 h 2900363"/>
              <a:gd name="connsiteX170" fmla="*/ 1134538 w 9740899"/>
              <a:gd name="connsiteY170" fmla="*/ 980282 h 2900363"/>
              <a:gd name="connsiteX171" fmla="*/ 156637 w 9740899"/>
              <a:gd name="connsiteY171" fmla="*/ 980282 h 2900363"/>
              <a:gd name="connsiteX172" fmla="*/ 783166 w 9740899"/>
              <a:gd name="connsiteY172" fmla="*/ 980282 h 2900363"/>
              <a:gd name="connsiteX173" fmla="*/ 939803 w 9740899"/>
              <a:gd name="connsiteY173" fmla="*/ 1136918 h 2900363"/>
              <a:gd name="connsiteX174" fmla="*/ 939803 w 9740899"/>
              <a:gd name="connsiteY174" fmla="*/ 1763446 h 2900363"/>
              <a:gd name="connsiteX175" fmla="*/ 783166 w 9740899"/>
              <a:gd name="connsiteY175" fmla="*/ 1920082 h 2900363"/>
              <a:gd name="connsiteX176" fmla="*/ 156637 w 9740899"/>
              <a:gd name="connsiteY176" fmla="*/ 1920082 h 2900363"/>
              <a:gd name="connsiteX177" fmla="*/ 1 w 9740899"/>
              <a:gd name="connsiteY177" fmla="*/ 1763446 h 2900363"/>
              <a:gd name="connsiteX178" fmla="*/ 1 w 9740899"/>
              <a:gd name="connsiteY178" fmla="*/ 1136918 h 2900363"/>
              <a:gd name="connsiteX179" fmla="*/ 156637 w 9740899"/>
              <a:gd name="connsiteY179" fmla="*/ 980282 h 2900363"/>
              <a:gd name="connsiteX180" fmla="*/ 8957735 w 9740899"/>
              <a:gd name="connsiteY180" fmla="*/ 0 h 2900363"/>
              <a:gd name="connsiteX181" fmla="*/ 9584263 w 9740899"/>
              <a:gd name="connsiteY181" fmla="*/ 0 h 2900363"/>
              <a:gd name="connsiteX182" fmla="*/ 9740899 w 9740899"/>
              <a:gd name="connsiteY182" fmla="*/ 156636 h 2900363"/>
              <a:gd name="connsiteX183" fmla="*/ 9740899 w 9740899"/>
              <a:gd name="connsiteY183" fmla="*/ 783164 h 2900363"/>
              <a:gd name="connsiteX184" fmla="*/ 9584263 w 9740899"/>
              <a:gd name="connsiteY184" fmla="*/ 939800 h 2900363"/>
              <a:gd name="connsiteX185" fmla="*/ 8957735 w 9740899"/>
              <a:gd name="connsiteY185" fmla="*/ 939800 h 2900363"/>
              <a:gd name="connsiteX186" fmla="*/ 8801099 w 9740899"/>
              <a:gd name="connsiteY186" fmla="*/ 783164 h 2900363"/>
              <a:gd name="connsiteX187" fmla="*/ 8801099 w 9740899"/>
              <a:gd name="connsiteY187" fmla="*/ 156636 h 2900363"/>
              <a:gd name="connsiteX188" fmla="*/ 8957735 w 9740899"/>
              <a:gd name="connsiteY188" fmla="*/ 0 h 2900363"/>
              <a:gd name="connsiteX189" fmla="*/ 7979835 w 9740899"/>
              <a:gd name="connsiteY189" fmla="*/ 0 h 2900363"/>
              <a:gd name="connsiteX190" fmla="*/ 8606363 w 9740899"/>
              <a:gd name="connsiteY190" fmla="*/ 0 h 2900363"/>
              <a:gd name="connsiteX191" fmla="*/ 8762999 w 9740899"/>
              <a:gd name="connsiteY191" fmla="*/ 156636 h 2900363"/>
              <a:gd name="connsiteX192" fmla="*/ 8762999 w 9740899"/>
              <a:gd name="connsiteY192" fmla="*/ 783164 h 2900363"/>
              <a:gd name="connsiteX193" fmla="*/ 8606363 w 9740899"/>
              <a:gd name="connsiteY193" fmla="*/ 939800 h 2900363"/>
              <a:gd name="connsiteX194" fmla="*/ 7979835 w 9740899"/>
              <a:gd name="connsiteY194" fmla="*/ 939800 h 2900363"/>
              <a:gd name="connsiteX195" fmla="*/ 7823199 w 9740899"/>
              <a:gd name="connsiteY195" fmla="*/ 783164 h 2900363"/>
              <a:gd name="connsiteX196" fmla="*/ 7823199 w 9740899"/>
              <a:gd name="connsiteY196" fmla="*/ 156636 h 2900363"/>
              <a:gd name="connsiteX197" fmla="*/ 7979835 w 9740899"/>
              <a:gd name="connsiteY197" fmla="*/ 0 h 2900363"/>
              <a:gd name="connsiteX198" fmla="*/ 7001935 w 9740899"/>
              <a:gd name="connsiteY198" fmla="*/ 0 h 2900363"/>
              <a:gd name="connsiteX199" fmla="*/ 7628463 w 9740899"/>
              <a:gd name="connsiteY199" fmla="*/ 0 h 2900363"/>
              <a:gd name="connsiteX200" fmla="*/ 7785099 w 9740899"/>
              <a:gd name="connsiteY200" fmla="*/ 156636 h 2900363"/>
              <a:gd name="connsiteX201" fmla="*/ 7785099 w 9740899"/>
              <a:gd name="connsiteY201" fmla="*/ 783164 h 2900363"/>
              <a:gd name="connsiteX202" fmla="*/ 7628463 w 9740899"/>
              <a:gd name="connsiteY202" fmla="*/ 939800 h 2900363"/>
              <a:gd name="connsiteX203" fmla="*/ 7001935 w 9740899"/>
              <a:gd name="connsiteY203" fmla="*/ 939800 h 2900363"/>
              <a:gd name="connsiteX204" fmla="*/ 6845299 w 9740899"/>
              <a:gd name="connsiteY204" fmla="*/ 783164 h 2900363"/>
              <a:gd name="connsiteX205" fmla="*/ 6845299 w 9740899"/>
              <a:gd name="connsiteY205" fmla="*/ 156636 h 2900363"/>
              <a:gd name="connsiteX206" fmla="*/ 7001935 w 9740899"/>
              <a:gd name="connsiteY206" fmla="*/ 0 h 2900363"/>
              <a:gd name="connsiteX207" fmla="*/ 6024035 w 9740899"/>
              <a:gd name="connsiteY207" fmla="*/ 0 h 2900363"/>
              <a:gd name="connsiteX208" fmla="*/ 6650563 w 9740899"/>
              <a:gd name="connsiteY208" fmla="*/ 0 h 2900363"/>
              <a:gd name="connsiteX209" fmla="*/ 6807199 w 9740899"/>
              <a:gd name="connsiteY209" fmla="*/ 156636 h 2900363"/>
              <a:gd name="connsiteX210" fmla="*/ 6807199 w 9740899"/>
              <a:gd name="connsiteY210" fmla="*/ 783164 h 2900363"/>
              <a:gd name="connsiteX211" fmla="*/ 6650563 w 9740899"/>
              <a:gd name="connsiteY211" fmla="*/ 939800 h 2900363"/>
              <a:gd name="connsiteX212" fmla="*/ 6024035 w 9740899"/>
              <a:gd name="connsiteY212" fmla="*/ 939800 h 2900363"/>
              <a:gd name="connsiteX213" fmla="*/ 5867399 w 9740899"/>
              <a:gd name="connsiteY213" fmla="*/ 783164 h 2900363"/>
              <a:gd name="connsiteX214" fmla="*/ 5867399 w 9740899"/>
              <a:gd name="connsiteY214" fmla="*/ 156636 h 2900363"/>
              <a:gd name="connsiteX215" fmla="*/ 6024035 w 9740899"/>
              <a:gd name="connsiteY215" fmla="*/ 0 h 2900363"/>
              <a:gd name="connsiteX216" fmla="*/ 5046135 w 9740899"/>
              <a:gd name="connsiteY216" fmla="*/ 0 h 2900363"/>
              <a:gd name="connsiteX217" fmla="*/ 5672663 w 9740899"/>
              <a:gd name="connsiteY217" fmla="*/ 0 h 2900363"/>
              <a:gd name="connsiteX218" fmla="*/ 5829299 w 9740899"/>
              <a:gd name="connsiteY218" fmla="*/ 156636 h 2900363"/>
              <a:gd name="connsiteX219" fmla="*/ 5829299 w 9740899"/>
              <a:gd name="connsiteY219" fmla="*/ 783164 h 2900363"/>
              <a:gd name="connsiteX220" fmla="*/ 5672663 w 9740899"/>
              <a:gd name="connsiteY220" fmla="*/ 939800 h 2900363"/>
              <a:gd name="connsiteX221" fmla="*/ 5046135 w 9740899"/>
              <a:gd name="connsiteY221" fmla="*/ 939800 h 2900363"/>
              <a:gd name="connsiteX222" fmla="*/ 4889499 w 9740899"/>
              <a:gd name="connsiteY222" fmla="*/ 783164 h 2900363"/>
              <a:gd name="connsiteX223" fmla="*/ 4889499 w 9740899"/>
              <a:gd name="connsiteY223" fmla="*/ 156636 h 2900363"/>
              <a:gd name="connsiteX224" fmla="*/ 5046135 w 9740899"/>
              <a:gd name="connsiteY224" fmla="*/ 0 h 2900363"/>
              <a:gd name="connsiteX225" fmla="*/ 4068235 w 9740899"/>
              <a:gd name="connsiteY225" fmla="*/ 0 h 2900363"/>
              <a:gd name="connsiteX226" fmla="*/ 4694763 w 9740899"/>
              <a:gd name="connsiteY226" fmla="*/ 0 h 2900363"/>
              <a:gd name="connsiteX227" fmla="*/ 4851399 w 9740899"/>
              <a:gd name="connsiteY227" fmla="*/ 156636 h 2900363"/>
              <a:gd name="connsiteX228" fmla="*/ 4851399 w 9740899"/>
              <a:gd name="connsiteY228" fmla="*/ 783164 h 2900363"/>
              <a:gd name="connsiteX229" fmla="*/ 4694763 w 9740899"/>
              <a:gd name="connsiteY229" fmla="*/ 939800 h 2900363"/>
              <a:gd name="connsiteX230" fmla="*/ 4068235 w 9740899"/>
              <a:gd name="connsiteY230" fmla="*/ 939800 h 2900363"/>
              <a:gd name="connsiteX231" fmla="*/ 3911599 w 9740899"/>
              <a:gd name="connsiteY231" fmla="*/ 783164 h 2900363"/>
              <a:gd name="connsiteX232" fmla="*/ 3911599 w 9740899"/>
              <a:gd name="connsiteY232" fmla="*/ 156636 h 2900363"/>
              <a:gd name="connsiteX233" fmla="*/ 4068235 w 9740899"/>
              <a:gd name="connsiteY233" fmla="*/ 0 h 2900363"/>
              <a:gd name="connsiteX234" fmla="*/ 3090336 w 9740899"/>
              <a:gd name="connsiteY234" fmla="*/ 0 h 2900363"/>
              <a:gd name="connsiteX235" fmla="*/ 3716863 w 9740899"/>
              <a:gd name="connsiteY235" fmla="*/ 0 h 2900363"/>
              <a:gd name="connsiteX236" fmla="*/ 3873500 w 9740899"/>
              <a:gd name="connsiteY236" fmla="*/ 156636 h 2900363"/>
              <a:gd name="connsiteX237" fmla="*/ 3873500 w 9740899"/>
              <a:gd name="connsiteY237" fmla="*/ 783164 h 2900363"/>
              <a:gd name="connsiteX238" fmla="*/ 3716863 w 9740899"/>
              <a:gd name="connsiteY238" fmla="*/ 939800 h 2900363"/>
              <a:gd name="connsiteX239" fmla="*/ 3090336 w 9740899"/>
              <a:gd name="connsiteY239" fmla="*/ 939800 h 2900363"/>
              <a:gd name="connsiteX240" fmla="*/ 2933704 w 9740899"/>
              <a:gd name="connsiteY240" fmla="*/ 783164 h 2900363"/>
              <a:gd name="connsiteX241" fmla="*/ 2933704 w 9740899"/>
              <a:gd name="connsiteY241" fmla="*/ 156636 h 2900363"/>
              <a:gd name="connsiteX242" fmla="*/ 3090336 w 9740899"/>
              <a:gd name="connsiteY242" fmla="*/ 0 h 2900363"/>
              <a:gd name="connsiteX243" fmla="*/ 2112441 w 9740899"/>
              <a:gd name="connsiteY243" fmla="*/ 0 h 2900363"/>
              <a:gd name="connsiteX244" fmla="*/ 2738968 w 9740899"/>
              <a:gd name="connsiteY244" fmla="*/ 0 h 2900363"/>
              <a:gd name="connsiteX245" fmla="*/ 2895605 w 9740899"/>
              <a:gd name="connsiteY245" fmla="*/ 156636 h 2900363"/>
              <a:gd name="connsiteX246" fmla="*/ 2895605 w 9740899"/>
              <a:gd name="connsiteY246" fmla="*/ 783164 h 2900363"/>
              <a:gd name="connsiteX247" fmla="*/ 2738968 w 9740899"/>
              <a:gd name="connsiteY247" fmla="*/ 939800 h 2900363"/>
              <a:gd name="connsiteX248" fmla="*/ 2112441 w 9740899"/>
              <a:gd name="connsiteY248" fmla="*/ 939800 h 2900363"/>
              <a:gd name="connsiteX249" fmla="*/ 1955805 w 9740899"/>
              <a:gd name="connsiteY249" fmla="*/ 783164 h 2900363"/>
              <a:gd name="connsiteX250" fmla="*/ 1955805 w 9740899"/>
              <a:gd name="connsiteY250" fmla="*/ 156636 h 2900363"/>
              <a:gd name="connsiteX251" fmla="*/ 2112441 w 9740899"/>
              <a:gd name="connsiteY251" fmla="*/ 0 h 2900363"/>
              <a:gd name="connsiteX252" fmla="*/ 1134540 w 9740899"/>
              <a:gd name="connsiteY252" fmla="*/ 0 h 2900363"/>
              <a:gd name="connsiteX253" fmla="*/ 1761070 w 9740899"/>
              <a:gd name="connsiteY253" fmla="*/ 0 h 2900363"/>
              <a:gd name="connsiteX254" fmla="*/ 1917705 w 9740899"/>
              <a:gd name="connsiteY254" fmla="*/ 156636 h 2900363"/>
              <a:gd name="connsiteX255" fmla="*/ 1917705 w 9740899"/>
              <a:gd name="connsiteY255" fmla="*/ 783164 h 2900363"/>
              <a:gd name="connsiteX256" fmla="*/ 1761070 w 9740899"/>
              <a:gd name="connsiteY256" fmla="*/ 939800 h 2900363"/>
              <a:gd name="connsiteX257" fmla="*/ 1134540 w 9740899"/>
              <a:gd name="connsiteY257" fmla="*/ 939800 h 2900363"/>
              <a:gd name="connsiteX258" fmla="*/ 977904 w 9740899"/>
              <a:gd name="connsiteY258" fmla="*/ 783164 h 2900363"/>
              <a:gd name="connsiteX259" fmla="*/ 977904 w 9740899"/>
              <a:gd name="connsiteY259" fmla="*/ 156636 h 2900363"/>
              <a:gd name="connsiteX260" fmla="*/ 1134540 w 9740899"/>
              <a:gd name="connsiteY260" fmla="*/ 0 h 2900363"/>
              <a:gd name="connsiteX261" fmla="*/ 156639 w 9740899"/>
              <a:gd name="connsiteY261" fmla="*/ 0 h 2900363"/>
              <a:gd name="connsiteX262" fmla="*/ 783167 w 9740899"/>
              <a:gd name="connsiteY262" fmla="*/ 0 h 2900363"/>
              <a:gd name="connsiteX263" fmla="*/ 939804 w 9740899"/>
              <a:gd name="connsiteY263" fmla="*/ 156636 h 2900363"/>
              <a:gd name="connsiteX264" fmla="*/ 939804 w 9740899"/>
              <a:gd name="connsiteY264" fmla="*/ 783164 h 2900363"/>
              <a:gd name="connsiteX265" fmla="*/ 783167 w 9740899"/>
              <a:gd name="connsiteY265" fmla="*/ 939800 h 2900363"/>
              <a:gd name="connsiteX266" fmla="*/ 156639 w 9740899"/>
              <a:gd name="connsiteY266" fmla="*/ 939800 h 2900363"/>
              <a:gd name="connsiteX267" fmla="*/ 3 w 9740899"/>
              <a:gd name="connsiteY267" fmla="*/ 783164 h 2900363"/>
              <a:gd name="connsiteX268" fmla="*/ 3 w 9740899"/>
              <a:gd name="connsiteY268" fmla="*/ 156636 h 2900363"/>
              <a:gd name="connsiteX269" fmla="*/ 156639 w 9740899"/>
              <a:gd name="connsiteY269" fmla="*/ 0 h 2900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Lst>
            <a:rect l="l" t="t" r="r" b="b"/>
            <a:pathLst>
              <a:path w="9740899" h="2900363">
                <a:moveTo>
                  <a:pt x="8957735" y="1960563"/>
                </a:moveTo>
                <a:lnTo>
                  <a:pt x="9584263" y="1960563"/>
                </a:lnTo>
                <a:cubicBezTo>
                  <a:pt x="9670771" y="1960563"/>
                  <a:pt x="9740899" y="2030691"/>
                  <a:pt x="9740899" y="2117199"/>
                </a:cubicBezTo>
                <a:lnTo>
                  <a:pt x="9740899" y="2743727"/>
                </a:lnTo>
                <a:cubicBezTo>
                  <a:pt x="9740899" y="2830235"/>
                  <a:pt x="9670771" y="2900363"/>
                  <a:pt x="9584263" y="2900363"/>
                </a:cubicBezTo>
                <a:lnTo>
                  <a:pt x="8957735" y="2900363"/>
                </a:lnTo>
                <a:cubicBezTo>
                  <a:pt x="8871227" y="2900363"/>
                  <a:pt x="8801099" y="2830235"/>
                  <a:pt x="8801099" y="2743727"/>
                </a:cubicBezTo>
                <a:lnTo>
                  <a:pt x="8801099" y="2117199"/>
                </a:lnTo>
                <a:cubicBezTo>
                  <a:pt x="8801099" y="2030691"/>
                  <a:pt x="8871227" y="1960563"/>
                  <a:pt x="8957735" y="1960563"/>
                </a:cubicBezTo>
                <a:close/>
                <a:moveTo>
                  <a:pt x="7979835" y="1960563"/>
                </a:moveTo>
                <a:lnTo>
                  <a:pt x="8606363" y="1960563"/>
                </a:lnTo>
                <a:cubicBezTo>
                  <a:pt x="8692871" y="1960563"/>
                  <a:pt x="8762999" y="2030691"/>
                  <a:pt x="8762999" y="2117199"/>
                </a:cubicBezTo>
                <a:lnTo>
                  <a:pt x="8762999" y="2743727"/>
                </a:lnTo>
                <a:cubicBezTo>
                  <a:pt x="8762999" y="2830235"/>
                  <a:pt x="8692871" y="2900363"/>
                  <a:pt x="8606363" y="2900363"/>
                </a:cubicBezTo>
                <a:lnTo>
                  <a:pt x="7979835" y="2900363"/>
                </a:lnTo>
                <a:cubicBezTo>
                  <a:pt x="7893327" y="2900363"/>
                  <a:pt x="7823199" y="2830235"/>
                  <a:pt x="7823199" y="2743727"/>
                </a:cubicBezTo>
                <a:lnTo>
                  <a:pt x="7823199" y="2117199"/>
                </a:lnTo>
                <a:cubicBezTo>
                  <a:pt x="7823199" y="2030691"/>
                  <a:pt x="7893327" y="1960563"/>
                  <a:pt x="7979835" y="1960563"/>
                </a:cubicBezTo>
                <a:close/>
                <a:moveTo>
                  <a:pt x="7001935" y="1960563"/>
                </a:moveTo>
                <a:lnTo>
                  <a:pt x="7628463" y="1960563"/>
                </a:lnTo>
                <a:cubicBezTo>
                  <a:pt x="7714971" y="1960563"/>
                  <a:pt x="7785099" y="2030691"/>
                  <a:pt x="7785099" y="2117199"/>
                </a:cubicBezTo>
                <a:lnTo>
                  <a:pt x="7785099" y="2743727"/>
                </a:lnTo>
                <a:cubicBezTo>
                  <a:pt x="7785099" y="2830235"/>
                  <a:pt x="7714971" y="2900363"/>
                  <a:pt x="7628463" y="2900363"/>
                </a:cubicBezTo>
                <a:lnTo>
                  <a:pt x="7001935" y="2900363"/>
                </a:lnTo>
                <a:cubicBezTo>
                  <a:pt x="6915427" y="2900363"/>
                  <a:pt x="6845299" y="2830235"/>
                  <a:pt x="6845299" y="2743727"/>
                </a:cubicBezTo>
                <a:lnTo>
                  <a:pt x="6845299" y="2117199"/>
                </a:lnTo>
                <a:cubicBezTo>
                  <a:pt x="6845299" y="2030691"/>
                  <a:pt x="6915427" y="1960563"/>
                  <a:pt x="7001935" y="1960563"/>
                </a:cubicBezTo>
                <a:close/>
                <a:moveTo>
                  <a:pt x="6024035" y="1960563"/>
                </a:moveTo>
                <a:lnTo>
                  <a:pt x="6650563" y="1960563"/>
                </a:lnTo>
                <a:cubicBezTo>
                  <a:pt x="6737071" y="1960563"/>
                  <a:pt x="6807199" y="2030691"/>
                  <a:pt x="6807199" y="2117199"/>
                </a:cubicBezTo>
                <a:lnTo>
                  <a:pt x="6807199" y="2743727"/>
                </a:lnTo>
                <a:cubicBezTo>
                  <a:pt x="6807199" y="2830235"/>
                  <a:pt x="6737071" y="2900363"/>
                  <a:pt x="6650563" y="2900363"/>
                </a:cubicBezTo>
                <a:lnTo>
                  <a:pt x="6024035" y="2900363"/>
                </a:lnTo>
                <a:cubicBezTo>
                  <a:pt x="5937527" y="2900363"/>
                  <a:pt x="5867399" y="2830235"/>
                  <a:pt x="5867399" y="2743727"/>
                </a:cubicBezTo>
                <a:lnTo>
                  <a:pt x="5867399" y="2117199"/>
                </a:lnTo>
                <a:cubicBezTo>
                  <a:pt x="5867399" y="2030691"/>
                  <a:pt x="5937527" y="1960563"/>
                  <a:pt x="6024035" y="1960563"/>
                </a:cubicBezTo>
                <a:close/>
                <a:moveTo>
                  <a:pt x="5046135" y="1960563"/>
                </a:moveTo>
                <a:lnTo>
                  <a:pt x="5672663" y="1960563"/>
                </a:lnTo>
                <a:cubicBezTo>
                  <a:pt x="5759171" y="1960563"/>
                  <a:pt x="5829299" y="2030691"/>
                  <a:pt x="5829299" y="2117199"/>
                </a:cubicBezTo>
                <a:lnTo>
                  <a:pt x="5829299" y="2743727"/>
                </a:lnTo>
                <a:cubicBezTo>
                  <a:pt x="5829299" y="2830235"/>
                  <a:pt x="5759171" y="2900363"/>
                  <a:pt x="5672663" y="2900363"/>
                </a:cubicBezTo>
                <a:lnTo>
                  <a:pt x="5046135" y="2900363"/>
                </a:lnTo>
                <a:cubicBezTo>
                  <a:pt x="4959627" y="2900363"/>
                  <a:pt x="4889499" y="2830235"/>
                  <a:pt x="4889499" y="2743727"/>
                </a:cubicBezTo>
                <a:lnTo>
                  <a:pt x="4889499" y="2117199"/>
                </a:lnTo>
                <a:cubicBezTo>
                  <a:pt x="4889499" y="2030691"/>
                  <a:pt x="4959627" y="1960563"/>
                  <a:pt x="5046135" y="1960563"/>
                </a:cubicBezTo>
                <a:close/>
                <a:moveTo>
                  <a:pt x="4068235" y="1960563"/>
                </a:moveTo>
                <a:lnTo>
                  <a:pt x="4694763" y="1960563"/>
                </a:lnTo>
                <a:cubicBezTo>
                  <a:pt x="4781271" y="1960563"/>
                  <a:pt x="4851399" y="2030691"/>
                  <a:pt x="4851399" y="2117199"/>
                </a:cubicBezTo>
                <a:lnTo>
                  <a:pt x="4851399" y="2743727"/>
                </a:lnTo>
                <a:cubicBezTo>
                  <a:pt x="4851399" y="2830235"/>
                  <a:pt x="4781271" y="2900363"/>
                  <a:pt x="4694763" y="2900363"/>
                </a:cubicBezTo>
                <a:lnTo>
                  <a:pt x="4068235" y="2900363"/>
                </a:lnTo>
                <a:cubicBezTo>
                  <a:pt x="3981727" y="2900363"/>
                  <a:pt x="3911599" y="2830235"/>
                  <a:pt x="3911599" y="2743727"/>
                </a:cubicBezTo>
                <a:lnTo>
                  <a:pt x="3911599" y="2117199"/>
                </a:lnTo>
                <a:cubicBezTo>
                  <a:pt x="3911599" y="2030691"/>
                  <a:pt x="3981727" y="1960563"/>
                  <a:pt x="4068235" y="1960563"/>
                </a:cubicBezTo>
                <a:close/>
                <a:moveTo>
                  <a:pt x="3090336" y="1960563"/>
                </a:moveTo>
                <a:lnTo>
                  <a:pt x="3716863" y="1960563"/>
                </a:lnTo>
                <a:cubicBezTo>
                  <a:pt x="3803372" y="1960563"/>
                  <a:pt x="3873500" y="2030691"/>
                  <a:pt x="3873500" y="2117199"/>
                </a:cubicBezTo>
                <a:lnTo>
                  <a:pt x="3873500" y="2743727"/>
                </a:lnTo>
                <a:cubicBezTo>
                  <a:pt x="3873500" y="2830235"/>
                  <a:pt x="3803372" y="2900363"/>
                  <a:pt x="3716863" y="2900363"/>
                </a:cubicBezTo>
                <a:lnTo>
                  <a:pt x="3090336" y="2900363"/>
                </a:lnTo>
                <a:cubicBezTo>
                  <a:pt x="3003828" y="2900363"/>
                  <a:pt x="2933700" y="2830235"/>
                  <a:pt x="2933700" y="2743727"/>
                </a:cubicBezTo>
                <a:lnTo>
                  <a:pt x="2933700" y="2117199"/>
                </a:lnTo>
                <a:cubicBezTo>
                  <a:pt x="2933700" y="2030691"/>
                  <a:pt x="3003828" y="1960563"/>
                  <a:pt x="3090336" y="1960563"/>
                </a:cubicBezTo>
                <a:close/>
                <a:moveTo>
                  <a:pt x="2112437" y="1960563"/>
                </a:moveTo>
                <a:lnTo>
                  <a:pt x="2738964" y="1960563"/>
                </a:lnTo>
                <a:cubicBezTo>
                  <a:pt x="2825473" y="1960563"/>
                  <a:pt x="2895600" y="2030691"/>
                  <a:pt x="2895600" y="2117199"/>
                </a:cubicBezTo>
                <a:lnTo>
                  <a:pt x="2895600" y="2743727"/>
                </a:lnTo>
                <a:cubicBezTo>
                  <a:pt x="2895600" y="2830235"/>
                  <a:pt x="2825473" y="2900363"/>
                  <a:pt x="2738964" y="2900363"/>
                </a:cubicBezTo>
                <a:lnTo>
                  <a:pt x="2112437" y="2900363"/>
                </a:lnTo>
                <a:cubicBezTo>
                  <a:pt x="2025929" y="2900363"/>
                  <a:pt x="1955800" y="2830235"/>
                  <a:pt x="1955800" y="2743727"/>
                </a:cubicBezTo>
                <a:lnTo>
                  <a:pt x="1955800" y="2117199"/>
                </a:lnTo>
                <a:cubicBezTo>
                  <a:pt x="1955800" y="2030691"/>
                  <a:pt x="2025929" y="1960563"/>
                  <a:pt x="2112437" y="1960563"/>
                </a:cubicBezTo>
                <a:close/>
                <a:moveTo>
                  <a:pt x="1134536" y="1960563"/>
                </a:moveTo>
                <a:lnTo>
                  <a:pt x="1761065" y="1960563"/>
                </a:lnTo>
                <a:cubicBezTo>
                  <a:pt x="1847573" y="1960563"/>
                  <a:pt x="1917701" y="2030691"/>
                  <a:pt x="1917701" y="2117199"/>
                </a:cubicBezTo>
                <a:lnTo>
                  <a:pt x="1917701" y="2743727"/>
                </a:lnTo>
                <a:cubicBezTo>
                  <a:pt x="1917701" y="2830235"/>
                  <a:pt x="1847573" y="2900363"/>
                  <a:pt x="1761065" y="2900363"/>
                </a:cubicBezTo>
                <a:lnTo>
                  <a:pt x="1134536" y="2900363"/>
                </a:lnTo>
                <a:cubicBezTo>
                  <a:pt x="1048029" y="2900363"/>
                  <a:pt x="977901" y="2830235"/>
                  <a:pt x="977901" y="2743727"/>
                </a:cubicBezTo>
                <a:lnTo>
                  <a:pt x="977901" y="2117199"/>
                </a:lnTo>
                <a:cubicBezTo>
                  <a:pt x="977901" y="2030691"/>
                  <a:pt x="1048029" y="1960563"/>
                  <a:pt x="1134536" y="1960563"/>
                </a:cubicBezTo>
                <a:close/>
                <a:moveTo>
                  <a:pt x="156636" y="1960563"/>
                </a:moveTo>
                <a:lnTo>
                  <a:pt x="783164" y="1960563"/>
                </a:lnTo>
                <a:cubicBezTo>
                  <a:pt x="869673" y="1960563"/>
                  <a:pt x="939801" y="2030691"/>
                  <a:pt x="939801" y="2117199"/>
                </a:cubicBezTo>
                <a:lnTo>
                  <a:pt x="939801" y="2743727"/>
                </a:lnTo>
                <a:cubicBezTo>
                  <a:pt x="939801" y="2830235"/>
                  <a:pt x="869673" y="2900363"/>
                  <a:pt x="783164" y="2900363"/>
                </a:cubicBezTo>
                <a:lnTo>
                  <a:pt x="156636" y="2900363"/>
                </a:lnTo>
                <a:cubicBezTo>
                  <a:pt x="70128" y="2900363"/>
                  <a:pt x="0" y="2830235"/>
                  <a:pt x="0" y="2743727"/>
                </a:cubicBezTo>
                <a:lnTo>
                  <a:pt x="0" y="2117199"/>
                </a:lnTo>
                <a:cubicBezTo>
                  <a:pt x="0" y="2030691"/>
                  <a:pt x="70128" y="1960563"/>
                  <a:pt x="156636" y="1960563"/>
                </a:cubicBezTo>
                <a:close/>
                <a:moveTo>
                  <a:pt x="8957735" y="980282"/>
                </a:moveTo>
                <a:lnTo>
                  <a:pt x="9584263" y="980282"/>
                </a:lnTo>
                <a:cubicBezTo>
                  <a:pt x="9670771" y="980282"/>
                  <a:pt x="9740899" y="1050410"/>
                  <a:pt x="9740899" y="1136918"/>
                </a:cubicBezTo>
                <a:lnTo>
                  <a:pt x="9740899" y="1763446"/>
                </a:lnTo>
                <a:cubicBezTo>
                  <a:pt x="9740899" y="1849954"/>
                  <a:pt x="9670771" y="1920082"/>
                  <a:pt x="9584263" y="1920082"/>
                </a:cubicBezTo>
                <a:lnTo>
                  <a:pt x="8957735" y="1920082"/>
                </a:lnTo>
                <a:cubicBezTo>
                  <a:pt x="8871227" y="1920082"/>
                  <a:pt x="8801099" y="1849954"/>
                  <a:pt x="8801099" y="1763446"/>
                </a:cubicBezTo>
                <a:lnTo>
                  <a:pt x="8801099" y="1136918"/>
                </a:lnTo>
                <a:cubicBezTo>
                  <a:pt x="8801099" y="1050410"/>
                  <a:pt x="8871227" y="980282"/>
                  <a:pt x="8957735" y="980282"/>
                </a:cubicBezTo>
                <a:close/>
                <a:moveTo>
                  <a:pt x="7979835" y="980282"/>
                </a:moveTo>
                <a:lnTo>
                  <a:pt x="8606363" y="980282"/>
                </a:lnTo>
                <a:cubicBezTo>
                  <a:pt x="8692871" y="980282"/>
                  <a:pt x="8762999" y="1050410"/>
                  <a:pt x="8762999" y="1136918"/>
                </a:cubicBezTo>
                <a:lnTo>
                  <a:pt x="8762999" y="1763446"/>
                </a:lnTo>
                <a:cubicBezTo>
                  <a:pt x="8762999" y="1849954"/>
                  <a:pt x="8692871" y="1920082"/>
                  <a:pt x="8606363" y="1920082"/>
                </a:cubicBezTo>
                <a:lnTo>
                  <a:pt x="7979835" y="1920082"/>
                </a:lnTo>
                <a:cubicBezTo>
                  <a:pt x="7893327" y="1920082"/>
                  <a:pt x="7823199" y="1849954"/>
                  <a:pt x="7823199" y="1763446"/>
                </a:cubicBezTo>
                <a:lnTo>
                  <a:pt x="7823199" y="1136918"/>
                </a:lnTo>
                <a:cubicBezTo>
                  <a:pt x="7823199" y="1050410"/>
                  <a:pt x="7893327" y="980282"/>
                  <a:pt x="7979835" y="980282"/>
                </a:cubicBezTo>
                <a:close/>
                <a:moveTo>
                  <a:pt x="7001935" y="980282"/>
                </a:moveTo>
                <a:lnTo>
                  <a:pt x="7628463" y="980282"/>
                </a:lnTo>
                <a:cubicBezTo>
                  <a:pt x="7714971" y="980282"/>
                  <a:pt x="7785099" y="1050410"/>
                  <a:pt x="7785099" y="1136918"/>
                </a:cubicBezTo>
                <a:lnTo>
                  <a:pt x="7785099" y="1763446"/>
                </a:lnTo>
                <a:cubicBezTo>
                  <a:pt x="7785099" y="1849954"/>
                  <a:pt x="7714971" y="1920082"/>
                  <a:pt x="7628463" y="1920082"/>
                </a:cubicBezTo>
                <a:lnTo>
                  <a:pt x="7001935" y="1920082"/>
                </a:lnTo>
                <a:cubicBezTo>
                  <a:pt x="6915427" y="1920082"/>
                  <a:pt x="6845299" y="1849954"/>
                  <a:pt x="6845299" y="1763446"/>
                </a:cubicBezTo>
                <a:lnTo>
                  <a:pt x="6845299" y="1136918"/>
                </a:lnTo>
                <a:cubicBezTo>
                  <a:pt x="6845299" y="1050410"/>
                  <a:pt x="6915427" y="980282"/>
                  <a:pt x="7001935" y="980282"/>
                </a:cubicBezTo>
                <a:close/>
                <a:moveTo>
                  <a:pt x="6024035" y="980282"/>
                </a:moveTo>
                <a:lnTo>
                  <a:pt x="6650563" y="980282"/>
                </a:lnTo>
                <a:cubicBezTo>
                  <a:pt x="6737071" y="980282"/>
                  <a:pt x="6807199" y="1050410"/>
                  <a:pt x="6807199" y="1136918"/>
                </a:cubicBezTo>
                <a:lnTo>
                  <a:pt x="6807199" y="1763446"/>
                </a:lnTo>
                <a:cubicBezTo>
                  <a:pt x="6807199" y="1849954"/>
                  <a:pt x="6737071" y="1920082"/>
                  <a:pt x="6650563" y="1920082"/>
                </a:cubicBezTo>
                <a:lnTo>
                  <a:pt x="6024035" y="1920082"/>
                </a:lnTo>
                <a:cubicBezTo>
                  <a:pt x="5937527" y="1920082"/>
                  <a:pt x="5867399" y="1849954"/>
                  <a:pt x="5867399" y="1763446"/>
                </a:cubicBezTo>
                <a:lnTo>
                  <a:pt x="5867399" y="1136918"/>
                </a:lnTo>
                <a:cubicBezTo>
                  <a:pt x="5867399" y="1050410"/>
                  <a:pt x="5937527" y="980282"/>
                  <a:pt x="6024035" y="980282"/>
                </a:cubicBezTo>
                <a:close/>
                <a:moveTo>
                  <a:pt x="5046135" y="980282"/>
                </a:moveTo>
                <a:lnTo>
                  <a:pt x="5672663" y="980282"/>
                </a:lnTo>
                <a:cubicBezTo>
                  <a:pt x="5759171" y="980282"/>
                  <a:pt x="5829299" y="1050410"/>
                  <a:pt x="5829299" y="1136918"/>
                </a:cubicBezTo>
                <a:lnTo>
                  <a:pt x="5829299" y="1763446"/>
                </a:lnTo>
                <a:cubicBezTo>
                  <a:pt x="5829299" y="1849954"/>
                  <a:pt x="5759171" y="1920082"/>
                  <a:pt x="5672663" y="1920082"/>
                </a:cubicBezTo>
                <a:lnTo>
                  <a:pt x="5046135" y="1920082"/>
                </a:lnTo>
                <a:cubicBezTo>
                  <a:pt x="4959627" y="1920082"/>
                  <a:pt x="4889499" y="1849954"/>
                  <a:pt x="4889499" y="1763446"/>
                </a:cubicBezTo>
                <a:lnTo>
                  <a:pt x="4889499" y="1136918"/>
                </a:lnTo>
                <a:cubicBezTo>
                  <a:pt x="4889499" y="1050410"/>
                  <a:pt x="4959627" y="980282"/>
                  <a:pt x="5046135" y="980282"/>
                </a:cubicBezTo>
                <a:close/>
                <a:moveTo>
                  <a:pt x="4068235" y="980282"/>
                </a:moveTo>
                <a:lnTo>
                  <a:pt x="4694763" y="980282"/>
                </a:lnTo>
                <a:cubicBezTo>
                  <a:pt x="4781271" y="980282"/>
                  <a:pt x="4851399" y="1050410"/>
                  <a:pt x="4851399" y="1136918"/>
                </a:cubicBezTo>
                <a:lnTo>
                  <a:pt x="4851399" y="1763446"/>
                </a:lnTo>
                <a:cubicBezTo>
                  <a:pt x="4851399" y="1849954"/>
                  <a:pt x="4781271" y="1920082"/>
                  <a:pt x="4694763" y="1920082"/>
                </a:cubicBezTo>
                <a:lnTo>
                  <a:pt x="4068235" y="1920082"/>
                </a:lnTo>
                <a:cubicBezTo>
                  <a:pt x="3981727" y="1920082"/>
                  <a:pt x="3911599" y="1849954"/>
                  <a:pt x="3911599" y="1763446"/>
                </a:cubicBezTo>
                <a:lnTo>
                  <a:pt x="3911599" y="1136918"/>
                </a:lnTo>
                <a:cubicBezTo>
                  <a:pt x="3911599" y="1050410"/>
                  <a:pt x="3981727" y="980282"/>
                  <a:pt x="4068235" y="980282"/>
                </a:cubicBezTo>
                <a:close/>
                <a:moveTo>
                  <a:pt x="3090336" y="980282"/>
                </a:moveTo>
                <a:lnTo>
                  <a:pt x="3716863" y="980282"/>
                </a:lnTo>
                <a:cubicBezTo>
                  <a:pt x="3803372" y="980282"/>
                  <a:pt x="3873500" y="1050410"/>
                  <a:pt x="3873500" y="1136918"/>
                </a:cubicBezTo>
                <a:lnTo>
                  <a:pt x="3873500" y="1763446"/>
                </a:lnTo>
                <a:cubicBezTo>
                  <a:pt x="3873500" y="1849954"/>
                  <a:pt x="3803372" y="1920082"/>
                  <a:pt x="3716863" y="1920082"/>
                </a:cubicBezTo>
                <a:lnTo>
                  <a:pt x="3090336" y="1920082"/>
                </a:lnTo>
                <a:cubicBezTo>
                  <a:pt x="3003828" y="1920082"/>
                  <a:pt x="2933702" y="1849954"/>
                  <a:pt x="2933702" y="1763446"/>
                </a:cubicBezTo>
                <a:lnTo>
                  <a:pt x="2933702" y="1136918"/>
                </a:lnTo>
                <a:cubicBezTo>
                  <a:pt x="2933702" y="1050410"/>
                  <a:pt x="3003828" y="980282"/>
                  <a:pt x="3090336" y="980282"/>
                </a:cubicBezTo>
                <a:close/>
                <a:moveTo>
                  <a:pt x="2112439" y="980282"/>
                </a:moveTo>
                <a:lnTo>
                  <a:pt x="2738966" y="980282"/>
                </a:lnTo>
                <a:cubicBezTo>
                  <a:pt x="2825475" y="980282"/>
                  <a:pt x="2895603" y="1050410"/>
                  <a:pt x="2895603" y="1136918"/>
                </a:cubicBezTo>
                <a:lnTo>
                  <a:pt x="2895603" y="1763446"/>
                </a:lnTo>
                <a:cubicBezTo>
                  <a:pt x="2895603" y="1849954"/>
                  <a:pt x="2825475" y="1920082"/>
                  <a:pt x="2738966" y="1920082"/>
                </a:cubicBezTo>
                <a:lnTo>
                  <a:pt x="2112439" y="1920082"/>
                </a:lnTo>
                <a:cubicBezTo>
                  <a:pt x="2025931" y="1920082"/>
                  <a:pt x="1955803" y="1849954"/>
                  <a:pt x="1955803" y="1763446"/>
                </a:cubicBezTo>
                <a:lnTo>
                  <a:pt x="1955803" y="1136918"/>
                </a:lnTo>
                <a:cubicBezTo>
                  <a:pt x="1955803" y="1050410"/>
                  <a:pt x="2025931" y="980282"/>
                  <a:pt x="2112439" y="980282"/>
                </a:cubicBezTo>
                <a:close/>
                <a:moveTo>
                  <a:pt x="1134538" y="980282"/>
                </a:moveTo>
                <a:lnTo>
                  <a:pt x="1761067" y="980282"/>
                </a:lnTo>
                <a:cubicBezTo>
                  <a:pt x="1847575" y="980282"/>
                  <a:pt x="1917703" y="1050410"/>
                  <a:pt x="1917703" y="1136918"/>
                </a:cubicBezTo>
                <a:lnTo>
                  <a:pt x="1917703" y="1763446"/>
                </a:lnTo>
                <a:cubicBezTo>
                  <a:pt x="1917703" y="1849954"/>
                  <a:pt x="1847575" y="1920082"/>
                  <a:pt x="1761067" y="1920082"/>
                </a:cubicBezTo>
                <a:lnTo>
                  <a:pt x="1134538" y="1920082"/>
                </a:lnTo>
                <a:cubicBezTo>
                  <a:pt x="1048031" y="1920082"/>
                  <a:pt x="977903" y="1849954"/>
                  <a:pt x="977903" y="1763446"/>
                </a:cubicBezTo>
                <a:lnTo>
                  <a:pt x="977903" y="1136918"/>
                </a:lnTo>
                <a:cubicBezTo>
                  <a:pt x="977903" y="1050410"/>
                  <a:pt x="1048031" y="980282"/>
                  <a:pt x="1134538" y="980282"/>
                </a:cubicBezTo>
                <a:close/>
                <a:moveTo>
                  <a:pt x="156637" y="980282"/>
                </a:moveTo>
                <a:lnTo>
                  <a:pt x="783166" y="980282"/>
                </a:lnTo>
                <a:cubicBezTo>
                  <a:pt x="869674" y="980282"/>
                  <a:pt x="939803" y="1050410"/>
                  <a:pt x="939803" y="1136918"/>
                </a:cubicBezTo>
                <a:lnTo>
                  <a:pt x="939803" y="1763446"/>
                </a:lnTo>
                <a:cubicBezTo>
                  <a:pt x="939803" y="1849954"/>
                  <a:pt x="869674" y="1920082"/>
                  <a:pt x="783166" y="1920082"/>
                </a:cubicBezTo>
                <a:lnTo>
                  <a:pt x="156637" y="1920082"/>
                </a:lnTo>
                <a:cubicBezTo>
                  <a:pt x="70130" y="1920082"/>
                  <a:pt x="1" y="1849954"/>
                  <a:pt x="1" y="1763446"/>
                </a:cubicBezTo>
                <a:lnTo>
                  <a:pt x="1" y="1136918"/>
                </a:lnTo>
                <a:cubicBezTo>
                  <a:pt x="1" y="1050410"/>
                  <a:pt x="70130" y="980282"/>
                  <a:pt x="156637" y="980282"/>
                </a:cubicBezTo>
                <a:close/>
                <a:moveTo>
                  <a:pt x="8957735" y="0"/>
                </a:moveTo>
                <a:lnTo>
                  <a:pt x="9584263" y="0"/>
                </a:lnTo>
                <a:cubicBezTo>
                  <a:pt x="9670771" y="0"/>
                  <a:pt x="9740899" y="70128"/>
                  <a:pt x="9740899" y="156636"/>
                </a:cubicBezTo>
                <a:lnTo>
                  <a:pt x="9740899" y="783164"/>
                </a:lnTo>
                <a:cubicBezTo>
                  <a:pt x="9740899" y="869672"/>
                  <a:pt x="9670771" y="939800"/>
                  <a:pt x="9584263" y="939800"/>
                </a:cubicBezTo>
                <a:lnTo>
                  <a:pt x="8957735" y="939800"/>
                </a:lnTo>
                <a:cubicBezTo>
                  <a:pt x="8871227" y="939800"/>
                  <a:pt x="8801099" y="869672"/>
                  <a:pt x="8801099" y="783164"/>
                </a:cubicBezTo>
                <a:lnTo>
                  <a:pt x="8801099" y="156636"/>
                </a:lnTo>
                <a:cubicBezTo>
                  <a:pt x="8801099" y="70128"/>
                  <a:pt x="8871227" y="0"/>
                  <a:pt x="8957735" y="0"/>
                </a:cubicBezTo>
                <a:close/>
                <a:moveTo>
                  <a:pt x="7979835" y="0"/>
                </a:moveTo>
                <a:lnTo>
                  <a:pt x="8606363" y="0"/>
                </a:lnTo>
                <a:cubicBezTo>
                  <a:pt x="8692871" y="0"/>
                  <a:pt x="8762999" y="70128"/>
                  <a:pt x="8762999" y="156636"/>
                </a:cubicBezTo>
                <a:lnTo>
                  <a:pt x="8762999" y="783164"/>
                </a:lnTo>
                <a:cubicBezTo>
                  <a:pt x="8762999" y="869672"/>
                  <a:pt x="8692871" y="939800"/>
                  <a:pt x="8606363" y="939800"/>
                </a:cubicBezTo>
                <a:lnTo>
                  <a:pt x="7979835" y="939800"/>
                </a:lnTo>
                <a:cubicBezTo>
                  <a:pt x="7893327" y="939800"/>
                  <a:pt x="7823199" y="869672"/>
                  <a:pt x="7823199" y="783164"/>
                </a:cubicBezTo>
                <a:lnTo>
                  <a:pt x="7823199" y="156636"/>
                </a:lnTo>
                <a:cubicBezTo>
                  <a:pt x="7823199" y="70128"/>
                  <a:pt x="7893327" y="0"/>
                  <a:pt x="7979835" y="0"/>
                </a:cubicBezTo>
                <a:close/>
                <a:moveTo>
                  <a:pt x="7001935" y="0"/>
                </a:moveTo>
                <a:lnTo>
                  <a:pt x="7628463" y="0"/>
                </a:lnTo>
                <a:cubicBezTo>
                  <a:pt x="7714971" y="0"/>
                  <a:pt x="7785099" y="70128"/>
                  <a:pt x="7785099" y="156636"/>
                </a:cubicBezTo>
                <a:lnTo>
                  <a:pt x="7785099" y="783164"/>
                </a:lnTo>
                <a:cubicBezTo>
                  <a:pt x="7785099" y="869672"/>
                  <a:pt x="7714971" y="939800"/>
                  <a:pt x="7628463" y="939800"/>
                </a:cubicBezTo>
                <a:lnTo>
                  <a:pt x="7001935" y="939800"/>
                </a:lnTo>
                <a:cubicBezTo>
                  <a:pt x="6915427" y="939800"/>
                  <a:pt x="6845299" y="869672"/>
                  <a:pt x="6845299" y="783164"/>
                </a:cubicBezTo>
                <a:lnTo>
                  <a:pt x="6845299" y="156636"/>
                </a:lnTo>
                <a:cubicBezTo>
                  <a:pt x="6845299" y="70128"/>
                  <a:pt x="6915427" y="0"/>
                  <a:pt x="7001935" y="0"/>
                </a:cubicBezTo>
                <a:close/>
                <a:moveTo>
                  <a:pt x="6024035" y="0"/>
                </a:moveTo>
                <a:lnTo>
                  <a:pt x="6650563" y="0"/>
                </a:lnTo>
                <a:cubicBezTo>
                  <a:pt x="6737071" y="0"/>
                  <a:pt x="6807199" y="70128"/>
                  <a:pt x="6807199" y="156636"/>
                </a:cubicBezTo>
                <a:lnTo>
                  <a:pt x="6807199" y="783164"/>
                </a:lnTo>
                <a:cubicBezTo>
                  <a:pt x="6807199" y="869672"/>
                  <a:pt x="6737071" y="939800"/>
                  <a:pt x="6650563" y="939800"/>
                </a:cubicBezTo>
                <a:lnTo>
                  <a:pt x="6024035" y="939800"/>
                </a:lnTo>
                <a:cubicBezTo>
                  <a:pt x="5937527" y="939800"/>
                  <a:pt x="5867399" y="869672"/>
                  <a:pt x="5867399" y="783164"/>
                </a:cubicBezTo>
                <a:lnTo>
                  <a:pt x="5867399" y="156636"/>
                </a:lnTo>
                <a:cubicBezTo>
                  <a:pt x="5867399" y="70128"/>
                  <a:pt x="5937527" y="0"/>
                  <a:pt x="6024035" y="0"/>
                </a:cubicBezTo>
                <a:close/>
                <a:moveTo>
                  <a:pt x="5046135" y="0"/>
                </a:moveTo>
                <a:lnTo>
                  <a:pt x="5672663" y="0"/>
                </a:lnTo>
                <a:cubicBezTo>
                  <a:pt x="5759171" y="0"/>
                  <a:pt x="5829299" y="70128"/>
                  <a:pt x="5829299" y="156636"/>
                </a:cubicBezTo>
                <a:lnTo>
                  <a:pt x="5829299" y="783164"/>
                </a:lnTo>
                <a:cubicBezTo>
                  <a:pt x="5829299" y="869672"/>
                  <a:pt x="5759171" y="939800"/>
                  <a:pt x="5672663" y="939800"/>
                </a:cubicBezTo>
                <a:lnTo>
                  <a:pt x="5046135" y="939800"/>
                </a:lnTo>
                <a:cubicBezTo>
                  <a:pt x="4959627" y="939800"/>
                  <a:pt x="4889499" y="869672"/>
                  <a:pt x="4889499" y="783164"/>
                </a:cubicBezTo>
                <a:lnTo>
                  <a:pt x="4889499" y="156636"/>
                </a:lnTo>
                <a:cubicBezTo>
                  <a:pt x="4889499" y="70128"/>
                  <a:pt x="4959627" y="0"/>
                  <a:pt x="5046135" y="0"/>
                </a:cubicBezTo>
                <a:close/>
                <a:moveTo>
                  <a:pt x="4068235" y="0"/>
                </a:moveTo>
                <a:lnTo>
                  <a:pt x="4694763" y="0"/>
                </a:lnTo>
                <a:cubicBezTo>
                  <a:pt x="4781271" y="0"/>
                  <a:pt x="4851399" y="70128"/>
                  <a:pt x="4851399" y="156636"/>
                </a:cubicBezTo>
                <a:lnTo>
                  <a:pt x="4851399" y="783164"/>
                </a:lnTo>
                <a:cubicBezTo>
                  <a:pt x="4851399" y="869672"/>
                  <a:pt x="4781271" y="939800"/>
                  <a:pt x="4694763" y="939800"/>
                </a:cubicBezTo>
                <a:lnTo>
                  <a:pt x="4068235" y="939800"/>
                </a:lnTo>
                <a:cubicBezTo>
                  <a:pt x="3981727" y="939800"/>
                  <a:pt x="3911599" y="869672"/>
                  <a:pt x="3911599" y="783164"/>
                </a:cubicBezTo>
                <a:lnTo>
                  <a:pt x="3911599" y="156636"/>
                </a:lnTo>
                <a:cubicBezTo>
                  <a:pt x="3911599" y="70128"/>
                  <a:pt x="3981727" y="0"/>
                  <a:pt x="4068235" y="0"/>
                </a:cubicBezTo>
                <a:close/>
                <a:moveTo>
                  <a:pt x="3090336" y="0"/>
                </a:moveTo>
                <a:lnTo>
                  <a:pt x="3716863" y="0"/>
                </a:lnTo>
                <a:cubicBezTo>
                  <a:pt x="3803372" y="0"/>
                  <a:pt x="3873500" y="70128"/>
                  <a:pt x="3873500" y="156636"/>
                </a:cubicBezTo>
                <a:lnTo>
                  <a:pt x="3873500" y="783164"/>
                </a:lnTo>
                <a:cubicBezTo>
                  <a:pt x="3873500" y="869672"/>
                  <a:pt x="3803372" y="939800"/>
                  <a:pt x="3716863" y="939800"/>
                </a:cubicBezTo>
                <a:lnTo>
                  <a:pt x="3090336" y="939800"/>
                </a:lnTo>
                <a:cubicBezTo>
                  <a:pt x="3003828" y="939800"/>
                  <a:pt x="2933704" y="869672"/>
                  <a:pt x="2933704" y="783164"/>
                </a:cubicBezTo>
                <a:lnTo>
                  <a:pt x="2933704" y="156636"/>
                </a:lnTo>
                <a:cubicBezTo>
                  <a:pt x="2933704" y="70128"/>
                  <a:pt x="3003828" y="0"/>
                  <a:pt x="3090336" y="0"/>
                </a:cubicBezTo>
                <a:close/>
                <a:moveTo>
                  <a:pt x="2112441" y="0"/>
                </a:moveTo>
                <a:lnTo>
                  <a:pt x="2738968" y="0"/>
                </a:lnTo>
                <a:cubicBezTo>
                  <a:pt x="2825477" y="0"/>
                  <a:pt x="2895605" y="70128"/>
                  <a:pt x="2895605" y="156636"/>
                </a:cubicBezTo>
                <a:lnTo>
                  <a:pt x="2895605" y="783164"/>
                </a:lnTo>
                <a:cubicBezTo>
                  <a:pt x="2895605" y="869672"/>
                  <a:pt x="2825477" y="939800"/>
                  <a:pt x="2738968" y="939800"/>
                </a:cubicBezTo>
                <a:lnTo>
                  <a:pt x="2112441" y="939800"/>
                </a:lnTo>
                <a:cubicBezTo>
                  <a:pt x="2025933" y="939800"/>
                  <a:pt x="1955805" y="869672"/>
                  <a:pt x="1955805" y="783164"/>
                </a:cubicBezTo>
                <a:lnTo>
                  <a:pt x="1955805" y="156636"/>
                </a:lnTo>
                <a:cubicBezTo>
                  <a:pt x="1955805" y="70128"/>
                  <a:pt x="2025933" y="0"/>
                  <a:pt x="2112441" y="0"/>
                </a:cubicBezTo>
                <a:close/>
                <a:moveTo>
                  <a:pt x="1134540" y="0"/>
                </a:moveTo>
                <a:lnTo>
                  <a:pt x="1761070" y="0"/>
                </a:lnTo>
                <a:cubicBezTo>
                  <a:pt x="1847579" y="0"/>
                  <a:pt x="1917705" y="70128"/>
                  <a:pt x="1917705" y="156636"/>
                </a:cubicBezTo>
                <a:lnTo>
                  <a:pt x="1917705" y="783164"/>
                </a:lnTo>
                <a:cubicBezTo>
                  <a:pt x="1917705" y="869672"/>
                  <a:pt x="1847579" y="939800"/>
                  <a:pt x="1761070" y="939800"/>
                </a:cubicBezTo>
                <a:lnTo>
                  <a:pt x="1134540" y="939800"/>
                </a:lnTo>
                <a:cubicBezTo>
                  <a:pt x="1048032" y="939800"/>
                  <a:pt x="977904" y="869672"/>
                  <a:pt x="977904" y="783164"/>
                </a:cubicBezTo>
                <a:lnTo>
                  <a:pt x="977904" y="156636"/>
                </a:lnTo>
                <a:cubicBezTo>
                  <a:pt x="977904" y="70128"/>
                  <a:pt x="1048032" y="0"/>
                  <a:pt x="1134540" y="0"/>
                </a:cubicBezTo>
                <a:close/>
                <a:moveTo>
                  <a:pt x="156639" y="0"/>
                </a:moveTo>
                <a:lnTo>
                  <a:pt x="783167" y="0"/>
                </a:lnTo>
                <a:cubicBezTo>
                  <a:pt x="869675" y="0"/>
                  <a:pt x="939804" y="70128"/>
                  <a:pt x="939804" y="156636"/>
                </a:cubicBezTo>
                <a:lnTo>
                  <a:pt x="939804" y="783164"/>
                </a:lnTo>
                <a:cubicBezTo>
                  <a:pt x="939804" y="869672"/>
                  <a:pt x="869675" y="939800"/>
                  <a:pt x="783167" y="939800"/>
                </a:cubicBezTo>
                <a:lnTo>
                  <a:pt x="156639" y="939800"/>
                </a:lnTo>
                <a:cubicBezTo>
                  <a:pt x="70131" y="939800"/>
                  <a:pt x="3" y="869672"/>
                  <a:pt x="3" y="783164"/>
                </a:cubicBezTo>
                <a:lnTo>
                  <a:pt x="3" y="156636"/>
                </a:lnTo>
                <a:cubicBezTo>
                  <a:pt x="3" y="70128"/>
                  <a:pt x="70131" y="0"/>
                  <a:pt x="156639" y="0"/>
                </a:cubicBezTo>
                <a:close/>
              </a:path>
            </a:pathLst>
          </a:custGeom>
        </p:spPr>
        <p:txBody>
          <a:bodyPr wrap="square">
            <a:noAutofit/>
          </a:bodyPr>
          <a:lstStyle/>
          <a:p>
            <a:endParaRPr lang="zh-CN" altLang="en-US"/>
          </a:p>
        </p:txBody>
      </p:sp>
    </p:spTree>
    <p:extLst>
      <p:ext uri="{BB962C8B-B14F-4D97-AF65-F5344CB8AC3E}">
        <p14:creationId xmlns:p14="http://schemas.microsoft.com/office/powerpoint/2010/main" val="2849148130"/>
      </p:ext>
    </p:extLst>
  </p:cSld>
  <p:clrMapOvr>
    <a:masterClrMapping/>
  </p:clrMapOvr>
  <mc:AlternateContent xmlns:mc="http://schemas.openxmlformats.org/markup-compatibility/2006" xmlns:p14="http://schemas.microsoft.com/office/powerpoint/2010/main">
    <mc:Choice Requires="p14">
      <p:transition spd="slow" p14:dur="2250" advTm="0">
        <p:random/>
      </p:transition>
    </mc:Choice>
    <mc:Fallback xmlns="">
      <p:transition spd="slow" advTm="0">
        <p:random/>
      </p:transition>
    </mc:Fallback>
  </mc:AlternateContent>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874713" y="1571625"/>
            <a:ext cx="6874437" cy="3241675"/>
          </a:xfrm>
          <a:custGeom>
            <a:avLst/>
            <a:gdLst>
              <a:gd name="connsiteX0" fmla="*/ 0 w 6874437"/>
              <a:gd name="connsiteY0" fmla="*/ 0 h 3241675"/>
              <a:gd name="connsiteX1" fmla="*/ 6874437 w 6874437"/>
              <a:gd name="connsiteY1" fmla="*/ 0 h 3241675"/>
              <a:gd name="connsiteX2" fmla="*/ 6874437 w 6874437"/>
              <a:gd name="connsiteY2" fmla="*/ 3241675 h 3241675"/>
              <a:gd name="connsiteX3" fmla="*/ 0 w 6874437"/>
              <a:gd name="connsiteY3" fmla="*/ 3241675 h 3241675"/>
            </a:gdLst>
            <a:ahLst/>
            <a:cxnLst>
              <a:cxn ang="0">
                <a:pos x="connsiteX0" y="connsiteY0"/>
              </a:cxn>
              <a:cxn ang="0">
                <a:pos x="connsiteX1" y="connsiteY1"/>
              </a:cxn>
              <a:cxn ang="0">
                <a:pos x="connsiteX2" y="connsiteY2"/>
              </a:cxn>
              <a:cxn ang="0">
                <a:pos x="connsiteX3" y="connsiteY3"/>
              </a:cxn>
            </a:cxnLst>
            <a:rect l="l" t="t" r="r" b="b"/>
            <a:pathLst>
              <a:path w="6874437" h="3241675">
                <a:moveTo>
                  <a:pt x="0" y="0"/>
                </a:moveTo>
                <a:lnTo>
                  <a:pt x="6874437" y="0"/>
                </a:lnTo>
                <a:lnTo>
                  <a:pt x="6874437" y="3241675"/>
                </a:lnTo>
                <a:lnTo>
                  <a:pt x="0" y="3241675"/>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3996204816"/>
      </p:ext>
    </p:extLst>
  </p:cSld>
  <p:clrMapOvr>
    <a:masterClrMapping/>
  </p:clrMapOvr>
  <mc:AlternateContent xmlns:mc="http://schemas.openxmlformats.org/markup-compatibility/2006" xmlns:p14="http://schemas.microsoft.com/office/powerpoint/2010/main">
    <mc:Choice Requires="p14">
      <p:transition spd="slow" p14:dur="2250" advTm="0">
        <p:random/>
      </p:transition>
    </mc:Choice>
    <mc:Fallback xmlns="">
      <p:transition spd="slow" advTm="0">
        <p:random/>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5719414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7" r:id="rId3"/>
    <p:sldLayoutId id="2147483666" r:id="rId4"/>
    <p:sldLayoutId id="2147483663" r:id="rId5"/>
    <p:sldLayoutId id="2147483673" r:id="rId6"/>
    <p:sldLayoutId id="2147483672" r:id="rId7"/>
    <p:sldLayoutId id="2147483671" r:id="rId8"/>
    <p:sldLayoutId id="2147483670" r:id="rId9"/>
    <p:sldLayoutId id="2147483669" r:id="rId10"/>
    <p:sldLayoutId id="2147483668" r:id="rId11"/>
    <p:sldLayoutId id="2147483665" r:id="rId12"/>
    <p:sldLayoutId id="2147483664" r:id="rId13"/>
  </p:sldLayoutIdLst>
  <mc:AlternateContent xmlns:mc="http://schemas.openxmlformats.org/markup-compatibility/2006" xmlns:p14="http://schemas.microsoft.com/office/powerpoint/2010/main">
    <mc:Choice Requires="p14">
      <p:transition spd="slow" p14:dur="2250" advTm="0">
        <p:random/>
      </p:transition>
    </mc:Choice>
    <mc:Fallback xmlns="">
      <p:transition spd="slow" advTm="0">
        <p:random/>
      </p:transition>
    </mc:Fallback>
  </mc:AlternateConten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xmlns=""/>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4.emf"/><Relationship Id="rId3" Type="http://schemas.openxmlformats.org/officeDocument/2006/relationships/slideLayout" Target="../slideLayouts/slideLayout2.xml"/><Relationship Id="rId7" Type="http://schemas.openxmlformats.org/officeDocument/2006/relationships/image" Target="../media/image3.emf"/><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emf"/><Relationship Id="rId5" Type="http://schemas.openxmlformats.org/officeDocument/2006/relationships/image" Target="../media/image1.png"/><Relationship Id="rId10" Type="http://schemas.openxmlformats.org/officeDocument/2006/relationships/image" Target="../media/image6.png"/><Relationship Id="rId4" Type="http://schemas.openxmlformats.org/officeDocument/2006/relationships/notesSlide" Target="../notesSlides/notesSlide1.xml"/><Relationship Id="rId9" Type="http://schemas.openxmlformats.org/officeDocument/2006/relationships/image" Target="../media/image5.emf"/></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3.emf"/><Relationship Id="rId4" Type="http://schemas.openxmlformats.org/officeDocument/2006/relationships/image" Target="../media/image2.emf"/></Relationships>
</file>

<file path=ppt/slides/_rels/slide4.xml.rels><?xml version="1.0" encoding="UTF-8" standalone="yes"?>
<Relationships xmlns="http://schemas.openxmlformats.org/package/2006/relationships"><Relationship Id="rId8" Type="http://schemas.openxmlformats.org/officeDocument/2006/relationships/slideLayout" Target="../slideLayouts/slideLayout5.xml"/><Relationship Id="rId3" Type="http://schemas.openxmlformats.org/officeDocument/2006/relationships/tags" Target="../tags/tag4.xml"/><Relationship Id="rId7" Type="http://schemas.openxmlformats.org/officeDocument/2006/relationships/tags" Target="../tags/tag8.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5" Type="http://schemas.openxmlformats.org/officeDocument/2006/relationships/tags" Target="../tags/tag6.xml"/><Relationship Id="rId10" Type="http://schemas.openxmlformats.org/officeDocument/2006/relationships/image" Target="../media/image7.png"/><Relationship Id="rId4" Type="http://schemas.openxmlformats.org/officeDocument/2006/relationships/tags" Target="../tags/tag5.xml"/><Relationship Id="rId9"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8" Type="http://schemas.openxmlformats.org/officeDocument/2006/relationships/tags" Target="../tags/tag16.xml"/><Relationship Id="rId13" Type="http://schemas.openxmlformats.org/officeDocument/2006/relationships/image" Target="../media/image7.png"/><Relationship Id="rId3" Type="http://schemas.openxmlformats.org/officeDocument/2006/relationships/tags" Target="../tags/tag11.xml"/><Relationship Id="rId7" Type="http://schemas.openxmlformats.org/officeDocument/2006/relationships/tags" Target="../tags/tag15.xml"/><Relationship Id="rId12" Type="http://schemas.openxmlformats.org/officeDocument/2006/relationships/notesSlide" Target="../notesSlides/notesSlide5.xml"/><Relationship Id="rId2" Type="http://schemas.openxmlformats.org/officeDocument/2006/relationships/tags" Target="../tags/tag10.xml"/><Relationship Id="rId1" Type="http://schemas.openxmlformats.org/officeDocument/2006/relationships/tags" Target="../tags/tag9.xml"/><Relationship Id="rId6" Type="http://schemas.openxmlformats.org/officeDocument/2006/relationships/tags" Target="../tags/tag14.xml"/><Relationship Id="rId11" Type="http://schemas.openxmlformats.org/officeDocument/2006/relationships/slideLayout" Target="../slideLayouts/slideLayout5.xml"/><Relationship Id="rId5" Type="http://schemas.openxmlformats.org/officeDocument/2006/relationships/tags" Target="../tags/tag13.xml"/><Relationship Id="rId10" Type="http://schemas.openxmlformats.org/officeDocument/2006/relationships/tags" Target="../tags/tag18.xml"/><Relationship Id="rId4" Type="http://schemas.openxmlformats.org/officeDocument/2006/relationships/tags" Target="../tags/tag12.xml"/><Relationship Id="rId9" Type="http://schemas.openxmlformats.org/officeDocument/2006/relationships/tags" Target="../tags/tag17.xml"/></Relationships>
</file>

<file path=ppt/slides/_rels/slide6.xml.rels><?xml version="1.0" encoding="UTF-8" standalone="yes"?>
<Relationships xmlns="http://schemas.openxmlformats.org/package/2006/relationships"><Relationship Id="rId8" Type="http://schemas.openxmlformats.org/officeDocument/2006/relationships/tags" Target="../tags/tag26.xml"/><Relationship Id="rId13" Type="http://schemas.openxmlformats.org/officeDocument/2006/relationships/tags" Target="../tags/tag31.xml"/><Relationship Id="rId18" Type="http://schemas.openxmlformats.org/officeDocument/2006/relationships/tags" Target="../tags/tag36.xml"/><Relationship Id="rId3" Type="http://schemas.openxmlformats.org/officeDocument/2006/relationships/tags" Target="../tags/tag21.xml"/><Relationship Id="rId21" Type="http://schemas.openxmlformats.org/officeDocument/2006/relationships/image" Target="../media/image7.png"/><Relationship Id="rId7" Type="http://schemas.openxmlformats.org/officeDocument/2006/relationships/tags" Target="../tags/tag25.xml"/><Relationship Id="rId12" Type="http://schemas.openxmlformats.org/officeDocument/2006/relationships/tags" Target="../tags/tag30.xml"/><Relationship Id="rId17" Type="http://schemas.openxmlformats.org/officeDocument/2006/relationships/tags" Target="../tags/tag35.xml"/><Relationship Id="rId2" Type="http://schemas.openxmlformats.org/officeDocument/2006/relationships/tags" Target="../tags/tag20.xml"/><Relationship Id="rId16" Type="http://schemas.openxmlformats.org/officeDocument/2006/relationships/tags" Target="../tags/tag34.xml"/><Relationship Id="rId20" Type="http://schemas.openxmlformats.org/officeDocument/2006/relationships/notesSlide" Target="../notesSlides/notesSlide6.xml"/><Relationship Id="rId1" Type="http://schemas.openxmlformats.org/officeDocument/2006/relationships/tags" Target="../tags/tag19.xml"/><Relationship Id="rId6" Type="http://schemas.openxmlformats.org/officeDocument/2006/relationships/tags" Target="../tags/tag24.xml"/><Relationship Id="rId11" Type="http://schemas.openxmlformats.org/officeDocument/2006/relationships/tags" Target="../tags/tag29.xml"/><Relationship Id="rId5" Type="http://schemas.openxmlformats.org/officeDocument/2006/relationships/tags" Target="../tags/tag23.xml"/><Relationship Id="rId15" Type="http://schemas.openxmlformats.org/officeDocument/2006/relationships/tags" Target="../tags/tag33.xml"/><Relationship Id="rId10" Type="http://schemas.openxmlformats.org/officeDocument/2006/relationships/tags" Target="../tags/tag28.xml"/><Relationship Id="rId19" Type="http://schemas.openxmlformats.org/officeDocument/2006/relationships/slideLayout" Target="../slideLayouts/slideLayout5.xml"/><Relationship Id="rId4" Type="http://schemas.openxmlformats.org/officeDocument/2006/relationships/tags" Target="../tags/tag22.xml"/><Relationship Id="rId9" Type="http://schemas.openxmlformats.org/officeDocument/2006/relationships/tags" Target="../tags/tag27.xml"/><Relationship Id="rId14" Type="http://schemas.openxmlformats.org/officeDocument/2006/relationships/tags" Target="../tags/tag32.xml"/></Relationships>
</file>

<file path=ppt/slides/_rels/slide7.xml.rels><?xml version="1.0" encoding="UTF-8" standalone="yes"?>
<Relationships xmlns="http://schemas.openxmlformats.org/package/2006/relationships"><Relationship Id="rId8" Type="http://schemas.openxmlformats.org/officeDocument/2006/relationships/tags" Target="../tags/tag44.xml"/><Relationship Id="rId13" Type="http://schemas.openxmlformats.org/officeDocument/2006/relationships/tags" Target="../tags/tag49.xml"/><Relationship Id="rId3" Type="http://schemas.openxmlformats.org/officeDocument/2006/relationships/tags" Target="../tags/tag39.xml"/><Relationship Id="rId7" Type="http://schemas.openxmlformats.org/officeDocument/2006/relationships/tags" Target="../tags/tag43.xml"/><Relationship Id="rId12" Type="http://schemas.openxmlformats.org/officeDocument/2006/relationships/tags" Target="../tags/tag48.xml"/><Relationship Id="rId2" Type="http://schemas.openxmlformats.org/officeDocument/2006/relationships/tags" Target="../tags/tag38.xml"/><Relationship Id="rId16" Type="http://schemas.openxmlformats.org/officeDocument/2006/relationships/image" Target="../media/image7.png"/><Relationship Id="rId1" Type="http://schemas.openxmlformats.org/officeDocument/2006/relationships/tags" Target="../tags/tag37.xml"/><Relationship Id="rId6" Type="http://schemas.openxmlformats.org/officeDocument/2006/relationships/tags" Target="../tags/tag42.xml"/><Relationship Id="rId11" Type="http://schemas.openxmlformats.org/officeDocument/2006/relationships/tags" Target="../tags/tag47.xml"/><Relationship Id="rId5" Type="http://schemas.openxmlformats.org/officeDocument/2006/relationships/tags" Target="../tags/tag41.xml"/><Relationship Id="rId15" Type="http://schemas.openxmlformats.org/officeDocument/2006/relationships/notesSlide" Target="../notesSlides/notesSlide7.xml"/><Relationship Id="rId10" Type="http://schemas.openxmlformats.org/officeDocument/2006/relationships/tags" Target="../tags/tag46.xml"/><Relationship Id="rId4" Type="http://schemas.openxmlformats.org/officeDocument/2006/relationships/tags" Target="../tags/tag40.xml"/><Relationship Id="rId9" Type="http://schemas.openxmlformats.org/officeDocument/2006/relationships/tags" Target="../tags/tag45.xml"/><Relationship Id="rId14"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8" Type="http://schemas.openxmlformats.org/officeDocument/2006/relationships/tags" Target="../tags/tag57.xml"/><Relationship Id="rId13" Type="http://schemas.openxmlformats.org/officeDocument/2006/relationships/tags" Target="../tags/tag62.xml"/><Relationship Id="rId18" Type="http://schemas.openxmlformats.org/officeDocument/2006/relationships/tags" Target="../tags/tag67.xml"/><Relationship Id="rId26" Type="http://schemas.openxmlformats.org/officeDocument/2006/relationships/tags" Target="../tags/tag75.xml"/><Relationship Id="rId39" Type="http://schemas.openxmlformats.org/officeDocument/2006/relationships/tags" Target="../tags/tag88.xml"/><Relationship Id="rId3" Type="http://schemas.openxmlformats.org/officeDocument/2006/relationships/tags" Target="../tags/tag52.xml"/><Relationship Id="rId21" Type="http://schemas.openxmlformats.org/officeDocument/2006/relationships/tags" Target="../tags/tag70.xml"/><Relationship Id="rId34" Type="http://schemas.openxmlformats.org/officeDocument/2006/relationships/tags" Target="../tags/tag83.xml"/><Relationship Id="rId42" Type="http://schemas.openxmlformats.org/officeDocument/2006/relationships/tags" Target="../tags/tag91.xml"/><Relationship Id="rId47" Type="http://schemas.openxmlformats.org/officeDocument/2006/relationships/image" Target="../media/image10.jpeg"/><Relationship Id="rId7" Type="http://schemas.openxmlformats.org/officeDocument/2006/relationships/tags" Target="../tags/tag56.xml"/><Relationship Id="rId12" Type="http://schemas.openxmlformats.org/officeDocument/2006/relationships/tags" Target="../tags/tag61.xml"/><Relationship Id="rId17" Type="http://schemas.openxmlformats.org/officeDocument/2006/relationships/tags" Target="../tags/tag66.xml"/><Relationship Id="rId25" Type="http://schemas.openxmlformats.org/officeDocument/2006/relationships/tags" Target="../tags/tag74.xml"/><Relationship Id="rId33" Type="http://schemas.openxmlformats.org/officeDocument/2006/relationships/tags" Target="../tags/tag82.xml"/><Relationship Id="rId38" Type="http://schemas.openxmlformats.org/officeDocument/2006/relationships/tags" Target="../tags/tag87.xml"/><Relationship Id="rId46" Type="http://schemas.openxmlformats.org/officeDocument/2006/relationships/image" Target="../media/image9.jpg"/><Relationship Id="rId2" Type="http://schemas.openxmlformats.org/officeDocument/2006/relationships/tags" Target="../tags/tag51.xml"/><Relationship Id="rId16" Type="http://schemas.openxmlformats.org/officeDocument/2006/relationships/tags" Target="../tags/tag65.xml"/><Relationship Id="rId20" Type="http://schemas.openxmlformats.org/officeDocument/2006/relationships/tags" Target="../tags/tag69.xml"/><Relationship Id="rId29" Type="http://schemas.openxmlformats.org/officeDocument/2006/relationships/tags" Target="../tags/tag78.xml"/><Relationship Id="rId41" Type="http://schemas.openxmlformats.org/officeDocument/2006/relationships/tags" Target="../tags/tag90.xml"/><Relationship Id="rId1" Type="http://schemas.openxmlformats.org/officeDocument/2006/relationships/tags" Target="../tags/tag50.xml"/><Relationship Id="rId6" Type="http://schemas.openxmlformats.org/officeDocument/2006/relationships/tags" Target="../tags/tag55.xml"/><Relationship Id="rId11" Type="http://schemas.openxmlformats.org/officeDocument/2006/relationships/tags" Target="../tags/tag60.xml"/><Relationship Id="rId24" Type="http://schemas.openxmlformats.org/officeDocument/2006/relationships/tags" Target="../tags/tag73.xml"/><Relationship Id="rId32" Type="http://schemas.openxmlformats.org/officeDocument/2006/relationships/tags" Target="../tags/tag81.xml"/><Relationship Id="rId37" Type="http://schemas.openxmlformats.org/officeDocument/2006/relationships/tags" Target="../tags/tag86.xml"/><Relationship Id="rId40" Type="http://schemas.openxmlformats.org/officeDocument/2006/relationships/tags" Target="../tags/tag89.xml"/><Relationship Id="rId45" Type="http://schemas.openxmlformats.org/officeDocument/2006/relationships/notesSlide" Target="../notesSlides/notesSlide8.xml"/><Relationship Id="rId5" Type="http://schemas.openxmlformats.org/officeDocument/2006/relationships/tags" Target="../tags/tag54.xml"/><Relationship Id="rId15" Type="http://schemas.openxmlformats.org/officeDocument/2006/relationships/tags" Target="../tags/tag64.xml"/><Relationship Id="rId23" Type="http://schemas.openxmlformats.org/officeDocument/2006/relationships/tags" Target="../tags/tag72.xml"/><Relationship Id="rId28" Type="http://schemas.openxmlformats.org/officeDocument/2006/relationships/tags" Target="../tags/tag77.xml"/><Relationship Id="rId36" Type="http://schemas.openxmlformats.org/officeDocument/2006/relationships/tags" Target="../tags/tag85.xml"/><Relationship Id="rId10" Type="http://schemas.openxmlformats.org/officeDocument/2006/relationships/tags" Target="../tags/tag59.xml"/><Relationship Id="rId19" Type="http://schemas.openxmlformats.org/officeDocument/2006/relationships/tags" Target="../tags/tag68.xml"/><Relationship Id="rId31" Type="http://schemas.openxmlformats.org/officeDocument/2006/relationships/tags" Target="../tags/tag80.xml"/><Relationship Id="rId44" Type="http://schemas.openxmlformats.org/officeDocument/2006/relationships/slideLayout" Target="../slideLayouts/slideLayout7.xml"/><Relationship Id="rId4" Type="http://schemas.openxmlformats.org/officeDocument/2006/relationships/tags" Target="../tags/tag53.xml"/><Relationship Id="rId9" Type="http://schemas.openxmlformats.org/officeDocument/2006/relationships/tags" Target="../tags/tag58.xml"/><Relationship Id="rId14" Type="http://schemas.openxmlformats.org/officeDocument/2006/relationships/tags" Target="../tags/tag63.xml"/><Relationship Id="rId22" Type="http://schemas.openxmlformats.org/officeDocument/2006/relationships/tags" Target="../tags/tag71.xml"/><Relationship Id="rId27" Type="http://schemas.openxmlformats.org/officeDocument/2006/relationships/tags" Target="../tags/tag76.xml"/><Relationship Id="rId30" Type="http://schemas.openxmlformats.org/officeDocument/2006/relationships/tags" Target="../tags/tag79.xml"/><Relationship Id="rId35" Type="http://schemas.openxmlformats.org/officeDocument/2006/relationships/tags" Target="../tags/tag84.xml"/><Relationship Id="rId43" Type="http://schemas.openxmlformats.org/officeDocument/2006/relationships/tags" Target="../tags/tag92.xml"/><Relationship Id="rId48"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3.emf"/><Relationship Id="rId4" Type="http://schemas.openxmlformats.org/officeDocument/2006/relationships/image" Target="../media/image2.emf"/></Relationships>
</file>

<file path=ppt/slides/_rels/slide10.xml.rels><?xml version="1.0" encoding="UTF-8" standalone="yes"?>
<Relationships xmlns="http://schemas.openxmlformats.org/package/2006/relationships"><Relationship Id="rId8" Type="http://schemas.openxmlformats.org/officeDocument/2006/relationships/tags" Target="../tags/tag100.xml"/><Relationship Id="rId3" Type="http://schemas.openxmlformats.org/officeDocument/2006/relationships/tags" Target="../tags/tag95.xml"/><Relationship Id="rId7" Type="http://schemas.openxmlformats.org/officeDocument/2006/relationships/tags" Target="../tags/tag99.xml"/><Relationship Id="rId12" Type="http://schemas.openxmlformats.org/officeDocument/2006/relationships/image" Target="../media/image7.png"/><Relationship Id="rId2" Type="http://schemas.openxmlformats.org/officeDocument/2006/relationships/tags" Target="../tags/tag94.xml"/><Relationship Id="rId1" Type="http://schemas.openxmlformats.org/officeDocument/2006/relationships/tags" Target="../tags/tag93.xml"/><Relationship Id="rId6" Type="http://schemas.openxmlformats.org/officeDocument/2006/relationships/tags" Target="../tags/tag98.xml"/><Relationship Id="rId11" Type="http://schemas.openxmlformats.org/officeDocument/2006/relationships/notesSlide" Target="../notesSlides/notesSlide10.xml"/><Relationship Id="rId5" Type="http://schemas.openxmlformats.org/officeDocument/2006/relationships/tags" Target="../tags/tag97.xml"/><Relationship Id="rId10" Type="http://schemas.openxmlformats.org/officeDocument/2006/relationships/slideLayout" Target="../slideLayouts/slideLayout5.xml"/><Relationship Id="rId4" Type="http://schemas.openxmlformats.org/officeDocument/2006/relationships/tags" Target="../tags/tag96.xml"/><Relationship Id="rId9" Type="http://schemas.openxmlformats.org/officeDocument/2006/relationships/tags" Target="../tags/tag101.xml"/></Relationships>
</file>

<file path=ppt/slides/_rels/slide11.xml.rels><?xml version="1.0" encoding="UTF-8" standalone="yes"?>
<Relationships xmlns="http://schemas.openxmlformats.org/package/2006/relationships"><Relationship Id="rId8" Type="http://schemas.openxmlformats.org/officeDocument/2006/relationships/notesSlide" Target="../notesSlides/notesSlide11.xml"/><Relationship Id="rId3" Type="http://schemas.openxmlformats.org/officeDocument/2006/relationships/tags" Target="../tags/tag104.xml"/><Relationship Id="rId7" Type="http://schemas.openxmlformats.org/officeDocument/2006/relationships/slideLayout" Target="../slideLayouts/slideLayout5.xml"/><Relationship Id="rId2" Type="http://schemas.openxmlformats.org/officeDocument/2006/relationships/tags" Target="../tags/tag103.xml"/><Relationship Id="rId1" Type="http://schemas.openxmlformats.org/officeDocument/2006/relationships/tags" Target="../tags/tag102.xml"/><Relationship Id="rId6" Type="http://schemas.openxmlformats.org/officeDocument/2006/relationships/tags" Target="../tags/tag107.xml"/><Relationship Id="rId5" Type="http://schemas.openxmlformats.org/officeDocument/2006/relationships/tags" Target="../tags/tag106.xml"/><Relationship Id="rId4" Type="http://schemas.openxmlformats.org/officeDocument/2006/relationships/tags" Target="../tags/tag105.xml"/><Relationship Id="rId9" Type="http://schemas.openxmlformats.org/officeDocument/2006/relationships/image" Target="../media/image7.png"/></Relationships>
</file>

<file path=ppt/slides/_rels/slide12.xml.rels><?xml version="1.0" encoding="UTF-8" standalone="yes"?>
<Relationships xmlns="http://schemas.openxmlformats.org/package/2006/relationships"><Relationship Id="rId8" Type="http://schemas.openxmlformats.org/officeDocument/2006/relationships/tags" Target="../tags/tag115.xml"/><Relationship Id="rId13" Type="http://schemas.openxmlformats.org/officeDocument/2006/relationships/tags" Target="../tags/tag120.xml"/><Relationship Id="rId3" Type="http://schemas.openxmlformats.org/officeDocument/2006/relationships/tags" Target="../tags/tag110.xml"/><Relationship Id="rId7" Type="http://schemas.openxmlformats.org/officeDocument/2006/relationships/tags" Target="../tags/tag114.xml"/><Relationship Id="rId12" Type="http://schemas.openxmlformats.org/officeDocument/2006/relationships/tags" Target="../tags/tag119.xml"/><Relationship Id="rId17" Type="http://schemas.openxmlformats.org/officeDocument/2006/relationships/image" Target="../media/image7.png"/><Relationship Id="rId2" Type="http://schemas.openxmlformats.org/officeDocument/2006/relationships/tags" Target="../tags/tag109.xml"/><Relationship Id="rId16" Type="http://schemas.openxmlformats.org/officeDocument/2006/relationships/notesSlide" Target="../notesSlides/notesSlide12.xml"/><Relationship Id="rId1" Type="http://schemas.openxmlformats.org/officeDocument/2006/relationships/tags" Target="../tags/tag108.xml"/><Relationship Id="rId6" Type="http://schemas.openxmlformats.org/officeDocument/2006/relationships/tags" Target="../tags/tag113.xml"/><Relationship Id="rId11" Type="http://schemas.openxmlformats.org/officeDocument/2006/relationships/tags" Target="../tags/tag118.xml"/><Relationship Id="rId5" Type="http://schemas.openxmlformats.org/officeDocument/2006/relationships/tags" Target="../tags/tag112.xml"/><Relationship Id="rId15" Type="http://schemas.openxmlformats.org/officeDocument/2006/relationships/slideLayout" Target="../slideLayouts/slideLayout5.xml"/><Relationship Id="rId10" Type="http://schemas.openxmlformats.org/officeDocument/2006/relationships/tags" Target="../tags/tag117.xml"/><Relationship Id="rId4" Type="http://schemas.openxmlformats.org/officeDocument/2006/relationships/tags" Target="../tags/tag111.xml"/><Relationship Id="rId9" Type="http://schemas.openxmlformats.org/officeDocument/2006/relationships/tags" Target="../tags/tag116.xml"/><Relationship Id="rId14" Type="http://schemas.openxmlformats.org/officeDocument/2006/relationships/tags" Target="../tags/tag121.xml"/></Relationships>
</file>

<file path=ppt/slides/_rels/slide1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tags" Target="../tags/tag124.xml"/><Relationship Id="rId7" Type="http://schemas.openxmlformats.org/officeDocument/2006/relationships/notesSlide" Target="../notesSlides/notesSlide13.xml"/><Relationship Id="rId2" Type="http://schemas.openxmlformats.org/officeDocument/2006/relationships/tags" Target="../tags/tag123.xml"/><Relationship Id="rId1" Type="http://schemas.openxmlformats.org/officeDocument/2006/relationships/tags" Target="../tags/tag122.xml"/><Relationship Id="rId6" Type="http://schemas.openxmlformats.org/officeDocument/2006/relationships/slideLayout" Target="../slideLayouts/slideLayout6.xml"/><Relationship Id="rId5" Type="http://schemas.openxmlformats.org/officeDocument/2006/relationships/tags" Target="../tags/tag126.xml"/><Relationship Id="rId4" Type="http://schemas.openxmlformats.org/officeDocument/2006/relationships/tags" Target="../tags/tag125.xml"/><Relationship Id="rId9" Type="http://schemas.openxmlformats.org/officeDocument/2006/relationships/image" Target="../media/image11.jpeg"/></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3.emf"/><Relationship Id="rId4" Type="http://schemas.openxmlformats.org/officeDocument/2006/relationships/image" Target="../media/image2.emf"/></Relationships>
</file>

<file path=ppt/slides/_rels/slide15.xml.rels><?xml version="1.0" encoding="UTF-8" standalone="yes"?>
<Relationships xmlns="http://schemas.openxmlformats.org/package/2006/relationships"><Relationship Id="rId8" Type="http://schemas.openxmlformats.org/officeDocument/2006/relationships/slideLayout" Target="../slideLayouts/slideLayout5.xml"/><Relationship Id="rId3" Type="http://schemas.openxmlformats.org/officeDocument/2006/relationships/tags" Target="../tags/tag129.xml"/><Relationship Id="rId7" Type="http://schemas.openxmlformats.org/officeDocument/2006/relationships/tags" Target="../tags/tag133.xml"/><Relationship Id="rId2" Type="http://schemas.openxmlformats.org/officeDocument/2006/relationships/tags" Target="../tags/tag128.xml"/><Relationship Id="rId1" Type="http://schemas.openxmlformats.org/officeDocument/2006/relationships/tags" Target="../tags/tag127.xml"/><Relationship Id="rId6" Type="http://schemas.openxmlformats.org/officeDocument/2006/relationships/tags" Target="../tags/tag132.xml"/><Relationship Id="rId5" Type="http://schemas.openxmlformats.org/officeDocument/2006/relationships/tags" Target="../tags/tag131.xml"/><Relationship Id="rId10" Type="http://schemas.openxmlformats.org/officeDocument/2006/relationships/image" Target="../media/image7.png"/><Relationship Id="rId4" Type="http://schemas.openxmlformats.org/officeDocument/2006/relationships/tags" Target="../tags/tag130.xml"/><Relationship Id="rId9"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8" Type="http://schemas.openxmlformats.org/officeDocument/2006/relationships/tags" Target="../tags/tag141.xml"/><Relationship Id="rId13" Type="http://schemas.openxmlformats.org/officeDocument/2006/relationships/image" Target="../media/image12.jpeg"/><Relationship Id="rId3" Type="http://schemas.openxmlformats.org/officeDocument/2006/relationships/tags" Target="../tags/tag136.xml"/><Relationship Id="rId7" Type="http://schemas.openxmlformats.org/officeDocument/2006/relationships/tags" Target="../tags/tag140.xml"/><Relationship Id="rId12" Type="http://schemas.openxmlformats.org/officeDocument/2006/relationships/image" Target="../media/image7.png"/><Relationship Id="rId2" Type="http://schemas.openxmlformats.org/officeDocument/2006/relationships/tags" Target="../tags/tag135.xml"/><Relationship Id="rId16" Type="http://schemas.openxmlformats.org/officeDocument/2006/relationships/image" Target="../media/image15.jpeg"/><Relationship Id="rId1" Type="http://schemas.openxmlformats.org/officeDocument/2006/relationships/tags" Target="../tags/tag134.xml"/><Relationship Id="rId6" Type="http://schemas.openxmlformats.org/officeDocument/2006/relationships/tags" Target="../tags/tag139.xml"/><Relationship Id="rId11" Type="http://schemas.openxmlformats.org/officeDocument/2006/relationships/notesSlide" Target="../notesSlides/notesSlide16.xml"/><Relationship Id="rId5" Type="http://schemas.openxmlformats.org/officeDocument/2006/relationships/tags" Target="../tags/tag138.xml"/><Relationship Id="rId15" Type="http://schemas.openxmlformats.org/officeDocument/2006/relationships/image" Target="../media/image14.jpeg"/><Relationship Id="rId10" Type="http://schemas.openxmlformats.org/officeDocument/2006/relationships/slideLayout" Target="../slideLayouts/slideLayout8.xml"/><Relationship Id="rId4" Type="http://schemas.openxmlformats.org/officeDocument/2006/relationships/tags" Target="../tags/tag137.xml"/><Relationship Id="rId9" Type="http://schemas.openxmlformats.org/officeDocument/2006/relationships/tags" Target="../tags/tag142.xml"/><Relationship Id="rId14" Type="http://schemas.openxmlformats.org/officeDocument/2006/relationships/image" Target="../media/image13.jpe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openxmlformats.org/officeDocument/2006/relationships/tags" Target="../tags/tag144.xml"/><Relationship Id="rId1" Type="http://schemas.openxmlformats.org/officeDocument/2006/relationships/tags" Target="../tags/tag143.xml"/><Relationship Id="rId6" Type="http://schemas.openxmlformats.org/officeDocument/2006/relationships/image" Target="../media/image16.jpg"/><Relationship Id="rId5" Type="http://schemas.openxmlformats.org/officeDocument/2006/relationships/image" Target="../media/image7.png"/><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2.xml"/><Relationship Id="rId1" Type="http://schemas.openxmlformats.org/officeDocument/2006/relationships/tags" Target="../tags/tag145.xml"/><Relationship Id="rId5" Type="http://schemas.openxmlformats.org/officeDocument/2006/relationships/image" Target="../media/image17.jpg"/><Relationship Id="rId4" Type="http://schemas.openxmlformats.org/officeDocument/2006/relationships/image" Target="../media/image7.png"/></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3.emf"/><Relationship Id="rId4" Type="http://schemas.openxmlformats.org/officeDocument/2006/relationships/image" Target="../media/image2.emf"/></Relationships>
</file>

<file path=ppt/slides/_rels/slide20.xml.rels><?xml version="1.0" encoding="UTF-8" standalone="yes"?>
<Relationships xmlns="http://schemas.openxmlformats.org/package/2006/relationships"><Relationship Id="rId8" Type="http://schemas.openxmlformats.org/officeDocument/2006/relationships/notesSlide" Target="../notesSlides/notesSlide20.xml"/><Relationship Id="rId3" Type="http://schemas.openxmlformats.org/officeDocument/2006/relationships/tags" Target="../tags/tag148.xml"/><Relationship Id="rId7" Type="http://schemas.openxmlformats.org/officeDocument/2006/relationships/slideLayout" Target="../slideLayouts/slideLayout9.xml"/><Relationship Id="rId2" Type="http://schemas.openxmlformats.org/officeDocument/2006/relationships/tags" Target="../tags/tag147.xml"/><Relationship Id="rId1" Type="http://schemas.openxmlformats.org/officeDocument/2006/relationships/tags" Target="../tags/tag146.xml"/><Relationship Id="rId6" Type="http://schemas.openxmlformats.org/officeDocument/2006/relationships/tags" Target="../tags/tag151.xml"/><Relationship Id="rId5" Type="http://schemas.openxmlformats.org/officeDocument/2006/relationships/tags" Target="../tags/tag150.xml"/><Relationship Id="rId10" Type="http://schemas.openxmlformats.org/officeDocument/2006/relationships/image" Target="../media/image7.png"/><Relationship Id="rId4" Type="http://schemas.openxmlformats.org/officeDocument/2006/relationships/tags" Target="../tags/tag149.xml"/><Relationship Id="rId9" Type="http://schemas.openxmlformats.org/officeDocument/2006/relationships/image" Target="../media/image18.jpeg"/></Relationships>
</file>

<file path=ppt/slides/_rels/slide21.xml.rels><?xml version="1.0" encoding="UTF-8" standalone="yes"?>
<Relationships xmlns="http://schemas.openxmlformats.org/package/2006/relationships"><Relationship Id="rId8" Type="http://schemas.openxmlformats.org/officeDocument/2006/relationships/tags" Target="../tags/tag159.xml"/><Relationship Id="rId13" Type="http://schemas.openxmlformats.org/officeDocument/2006/relationships/tags" Target="../tags/tag164.xml"/><Relationship Id="rId18" Type="http://schemas.openxmlformats.org/officeDocument/2006/relationships/tags" Target="../tags/tag169.xml"/><Relationship Id="rId26" Type="http://schemas.openxmlformats.org/officeDocument/2006/relationships/image" Target="../media/image19.jpeg"/><Relationship Id="rId3" Type="http://schemas.openxmlformats.org/officeDocument/2006/relationships/tags" Target="../tags/tag154.xml"/><Relationship Id="rId21" Type="http://schemas.openxmlformats.org/officeDocument/2006/relationships/tags" Target="../tags/tag172.xml"/><Relationship Id="rId7" Type="http://schemas.openxmlformats.org/officeDocument/2006/relationships/tags" Target="../tags/tag158.xml"/><Relationship Id="rId12" Type="http://schemas.openxmlformats.org/officeDocument/2006/relationships/tags" Target="../tags/tag163.xml"/><Relationship Id="rId17" Type="http://schemas.openxmlformats.org/officeDocument/2006/relationships/tags" Target="../tags/tag168.xml"/><Relationship Id="rId25" Type="http://schemas.openxmlformats.org/officeDocument/2006/relationships/notesSlide" Target="../notesSlides/notesSlide21.xml"/><Relationship Id="rId2" Type="http://schemas.openxmlformats.org/officeDocument/2006/relationships/tags" Target="../tags/tag153.xml"/><Relationship Id="rId16" Type="http://schemas.openxmlformats.org/officeDocument/2006/relationships/tags" Target="../tags/tag167.xml"/><Relationship Id="rId20" Type="http://schemas.openxmlformats.org/officeDocument/2006/relationships/tags" Target="../tags/tag171.xml"/><Relationship Id="rId1" Type="http://schemas.openxmlformats.org/officeDocument/2006/relationships/tags" Target="../tags/tag152.xml"/><Relationship Id="rId6" Type="http://schemas.openxmlformats.org/officeDocument/2006/relationships/tags" Target="../tags/tag157.xml"/><Relationship Id="rId11" Type="http://schemas.openxmlformats.org/officeDocument/2006/relationships/tags" Target="../tags/tag162.xml"/><Relationship Id="rId24" Type="http://schemas.openxmlformats.org/officeDocument/2006/relationships/slideLayout" Target="../slideLayouts/slideLayout11.xml"/><Relationship Id="rId5" Type="http://schemas.openxmlformats.org/officeDocument/2006/relationships/tags" Target="../tags/tag156.xml"/><Relationship Id="rId15" Type="http://schemas.openxmlformats.org/officeDocument/2006/relationships/tags" Target="../tags/tag166.xml"/><Relationship Id="rId23" Type="http://schemas.openxmlformats.org/officeDocument/2006/relationships/tags" Target="../tags/tag174.xml"/><Relationship Id="rId28" Type="http://schemas.openxmlformats.org/officeDocument/2006/relationships/image" Target="../media/image7.png"/><Relationship Id="rId10" Type="http://schemas.openxmlformats.org/officeDocument/2006/relationships/tags" Target="../tags/tag161.xml"/><Relationship Id="rId19" Type="http://schemas.openxmlformats.org/officeDocument/2006/relationships/tags" Target="../tags/tag170.xml"/><Relationship Id="rId4" Type="http://schemas.openxmlformats.org/officeDocument/2006/relationships/tags" Target="../tags/tag155.xml"/><Relationship Id="rId9" Type="http://schemas.openxmlformats.org/officeDocument/2006/relationships/tags" Target="../tags/tag160.xml"/><Relationship Id="rId14" Type="http://schemas.openxmlformats.org/officeDocument/2006/relationships/tags" Target="../tags/tag165.xml"/><Relationship Id="rId22" Type="http://schemas.openxmlformats.org/officeDocument/2006/relationships/tags" Target="../tags/tag173.xml"/><Relationship Id="rId27" Type="http://schemas.openxmlformats.org/officeDocument/2006/relationships/image" Target="../media/image20.jpg"/></Relationships>
</file>

<file path=ppt/slides/_rels/slide22.xml.rels><?xml version="1.0" encoding="UTF-8" standalone="yes"?>
<Relationships xmlns="http://schemas.openxmlformats.org/package/2006/relationships"><Relationship Id="rId8" Type="http://schemas.openxmlformats.org/officeDocument/2006/relationships/slideLayout" Target="../slideLayouts/slideLayout3.xml"/><Relationship Id="rId3" Type="http://schemas.openxmlformats.org/officeDocument/2006/relationships/tags" Target="../tags/tag177.xml"/><Relationship Id="rId7" Type="http://schemas.openxmlformats.org/officeDocument/2006/relationships/tags" Target="../tags/tag181.xml"/><Relationship Id="rId2" Type="http://schemas.openxmlformats.org/officeDocument/2006/relationships/tags" Target="../tags/tag176.xml"/><Relationship Id="rId1" Type="http://schemas.openxmlformats.org/officeDocument/2006/relationships/tags" Target="../tags/tag175.xml"/><Relationship Id="rId6" Type="http://schemas.openxmlformats.org/officeDocument/2006/relationships/tags" Target="../tags/tag180.xml"/><Relationship Id="rId11" Type="http://schemas.openxmlformats.org/officeDocument/2006/relationships/image" Target="../media/image21.jpg"/><Relationship Id="rId5" Type="http://schemas.openxmlformats.org/officeDocument/2006/relationships/tags" Target="../tags/tag179.xml"/><Relationship Id="rId10" Type="http://schemas.openxmlformats.org/officeDocument/2006/relationships/image" Target="../media/image7.png"/><Relationship Id="rId4" Type="http://schemas.openxmlformats.org/officeDocument/2006/relationships/tags" Target="../tags/tag178.xml"/><Relationship Id="rId9"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8" Type="http://schemas.openxmlformats.org/officeDocument/2006/relationships/slideLayout" Target="../slideLayouts/slideLayout4.xml"/><Relationship Id="rId3" Type="http://schemas.openxmlformats.org/officeDocument/2006/relationships/tags" Target="../tags/tag184.xml"/><Relationship Id="rId7" Type="http://schemas.openxmlformats.org/officeDocument/2006/relationships/tags" Target="../tags/tag188.xml"/><Relationship Id="rId12" Type="http://schemas.openxmlformats.org/officeDocument/2006/relationships/image" Target="../media/image23.jpeg"/><Relationship Id="rId2" Type="http://schemas.openxmlformats.org/officeDocument/2006/relationships/tags" Target="../tags/tag183.xml"/><Relationship Id="rId1" Type="http://schemas.openxmlformats.org/officeDocument/2006/relationships/tags" Target="../tags/tag182.xml"/><Relationship Id="rId6" Type="http://schemas.openxmlformats.org/officeDocument/2006/relationships/tags" Target="../tags/tag187.xml"/><Relationship Id="rId11" Type="http://schemas.openxmlformats.org/officeDocument/2006/relationships/image" Target="../media/image22.jpeg"/><Relationship Id="rId5" Type="http://schemas.openxmlformats.org/officeDocument/2006/relationships/tags" Target="../tags/tag186.xml"/><Relationship Id="rId10" Type="http://schemas.openxmlformats.org/officeDocument/2006/relationships/image" Target="../media/image7.png"/><Relationship Id="rId4" Type="http://schemas.openxmlformats.org/officeDocument/2006/relationships/tags" Target="../tags/tag185.xml"/><Relationship Id="rId9"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tags" Target="../tags/tag190.xml"/><Relationship Id="rId1" Type="http://schemas.openxmlformats.org/officeDocument/2006/relationships/tags" Target="../tags/tag189.xml"/><Relationship Id="rId6" Type="http://schemas.openxmlformats.org/officeDocument/2006/relationships/image" Target="../media/image9.jpg"/><Relationship Id="rId5" Type="http://schemas.openxmlformats.org/officeDocument/2006/relationships/image" Target="../media/image7.png"/><Relationship Id="rId4"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8" Type="http://schemas.openxmlformats.org/officeDocument/2006/relationships/image" Target="../media/image4.emf"/><Relationship Id="rId3" Type="http://schemas.openxmlformats.org/officeDocument/2006/relationships/slideLayout" Target="../slideLayouts/slideLayout2.xml"/><Relationship Id="rId7" Type="http://schemas.openxmlformats.org/officeDocument/2006/relationships/image" Target="../media/image3.emf"/><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emf"/><Relationship Id="rId5" Type="http://schemas.openxmlformats.org/officeDocument/2006/relationships/image" Target="../media/image1.png"/><Relationship Id="rId10" Type="http://schemas.openxmlformats.org/officeDocument/2006/relationships/image" Target="../media/image6.png"/><Relationship Id="rId4" Type="http://schemas.openxmlformats.org/officeDocument/2006/relationships/notesSlide" Target="../notesSlides/notesSlide25.xml"/><Relationship Id="rId9" Type="http://schemas.openxmlformats.org/officeDocument/2006/relationships/image" Target="../media/image5.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5" cstate="print">
            <a:extLst>
              <a:ext uri="{28A0092B-C50C-407E-A947-70E740481C1C}">
                <a14:useLocalDpi xmlns:a14="http://schemas.microsoft.com/office/drawing/2010/main" val="0"/>
              </a:ext>
            </a:extLst>
          </a:blip>
          <a:srcRect l="14470" t="19719" r="24514" b="7871"/>
          <a:stretch/>
        </p:blipFill>
        <p:spPr>
          <a:xfrm>
            <a:off x="0" y="0"/>
            <a:ext cx="12192000" cy="6858000"/>
          </a:xfrm>
          <a:prstGeom prst="rect">
            <a:avLst/>
          </a:prstGeom>
        </p:spPr>
      </p:pic>
      <p:pic>
        <p:nvPicPr>
          <p:cNvPr id="3" name="图片 2"/>
          <p:cNvPicPr>
            <a:picLocks noChangeAspect="1"/>
          </p:cNvPicPr>
          <p:nvPr/>
        </p:nvPicPr>
        <p:blipFill>
          <a:blip r:embed="rId6"/>
          <a:stretch>
            <a:fillRect/>
          </a:stretch>
        </p:blipFill>
        <p:spPr>
          <a:xfrm>
            <a:off x="505320" y="358087"/>
            <a:ext cx="1045272" cy="1461135"/>
          </a:xfrm>
          <a:prstGeom prst="rect">
            <a:avLst/>
          </a:prstGeom>
        </p:spPr>
      </p:pic>
      <p:pic>
        <p:nvPicPr>
          <p:cNvPr id="4" name="图片 3"/>
          <p:cNvPicPr>
            <a:picLocks noChangeAspect="1"/>
          </p:cNvPicPr>
          <p:nvPr/>
        </p:nvPicPr>
        <p:blipFill>
          <a:blip r:embed="rId7"/>
          <a:stretch>
            <a:fillRect/>
          </a:stretch>
        </p:blipFill>
        <p:spPr>
          <a:xfrm>
            <a:off x="2055912" y="685020"/>
            <a:ext cx="1045272" cy="1166786"/>
          </a:xfrm>
          <a:prstGeom prst="rect">
            <a:avLst/>
          </a:prstGeom>
        </p:spPr>
      </p:pic>
      <p:pic>
        <p:nvPicPr>
          <p:cNvPr id="5" name="图片 4"/>
          <p:cNvPicPr>
            <a:picLocks noChangeAspect="1"/>
          </p:cNvPicPr>
          <p:nvPr/>
        </p:nvPicPr>
        <p:blipFill>
          <a:blip r:embed="rId8"/>
          <a:stretch>
            <a:fillRect/>
          </a:stretch>
        </p:blipFill>
        <p:spPr>
          <a:xfrm>
            <a:off x="4781864" y="3937850"/>
            <a:ext cx="524156" cy="1306876"/>
          </a:xfrm>
          <a:prstGeom prst="rect">
            <a:avLst/>
          </a:prstGeom>
        </p:spPr>
      </p:pic>
      <p:pic>
        <p:nvPicPr>
          <p:cNvPr id="6" name="图片 5"/>
          <p:cNvPicPr>
            <a:picLocks noChangeAspect="1"/>
          </p:cNvPicPr>
          <p:nvPr/>
        </p:nvPicPr>
        <p:blipFill>
          <a:blip r:embed="rId9"/>
          <a:stretch>
            <a:fillRect/>
          </a:stretch>
        </p:blipFill>
        <p:spPr>
          <a:xfrm>
            <a:off x="3091269" y="4768471"/>
            <a:ext cx="815356" cy="1248608"/>
          </a:xfrm>
          <a:prstGeom prst="rect">
            <a:avLst/>
          </a:prstGeom>
        </p:spPr>
      </p:pic>
      <p:sp>
        <p:nvSpPr>
          <p:cNvPr id="8" name="文本框 7"/>
          <p:cNvSpPr txBox="1"/>
          <p:nvPr/>
        </p:nvSpPr>
        <p:spPr>
          <a:xfrm>
            <a:off x="5723270" y="3384688"/>
            <a:ext cx="5724645" cy="923330"/>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zh-CN" altLang="en-US" sz="5400" b="0" i="0" u="none" strike="noStrike" kern="1200" cap="none" spc="0" normalizeH="0" baseline="0" noProof="0" dirty="0" smtClean="0">
                <a:ln>
                  <a:noFill/>
                </a:ln>
                <a:solidFill>
                  <a:prstClr val="white"/>
                </a:solidFill>
                <a:effectLst/>
                <a:uLnTx/>
                <a:uFillTx/>
                <a:latin typeface="迷你简准圆" panose="03000509000000000000" pitchFamily="65" charset="-122"/>
                <a:ea typeface="迷你简准圆" panose="03000509000000000000" pitchFamily="65" charset="-122"/>
                <a:cs typeface="+mn-cs"/>
              </a:rPr>
              <a:t>简约音乐通用模板</a:t>
            </a:r>
            <a:endParaRPr kumimoji="0" lang="zh-CN" altLang="en-US" sz="5400" b="0" i="0" u="none" strike="noStrike" kern="1200" cap="none" spc="0" normalizeH="0" baseline="0" noProof="0" dirty="0">
              <a:ln>
                <a:noFill/>
              </a:ln>
              <a:solidFill>
                <a:prstClr val="white"/>
              </a:solidFill>
              <a:effectLst/>
              <a:uLnTx/>
              <a:uFillTx/>
              <a:latin typeface="迷你简准圆" panose="03000509000000000000" pitchFamily="65" charset="-122"/>
              <a:ea typeface="迷你简准圆" panose="03000509000000000000" pitchFamily="65" charset="-122"/>
              <a:cs typeface="+mn-cs"/>
            </a:endParaRPr>
          </a:p>
        </p:txBody>
      </p:sp>
      <p:sp>
        <p:nvSpPr>
          <p:cNvPr id="9" name="文本框 8"/>
          <p:cNvSpPr txBox="1"/>
          <p:nvPr/>
        </p:nvSpPr>
        <p:spPr>
          <a:xfrm>
            <a:off x="7129998" y="4295837"/>
            <a:ext cx="4292517" cy="723853"/>
          </a:xfrm>
          <a:prstGeom prst="rect">
            <a:avLst/>
          </a:prstGeom>
          <a:noFill/>
        </p:spPr>
        <p:txBody>
          <a:bodyPr wrap="square" rtlCol="0">
            <a:spAutoFit/>
            <a:scene3d>
              <a:camera prst="orthographicFront"/>
              <a:lightRig rig="threePt" dir="t"/>
            </a:scene3d>
            <a:sp3d contourW="12700"/>
          </a:bodyPr>
          <a:lstStyle/>
          <a:p>
            <a:pPr marL="0" marR="0" lvl="0" indent="0" algn="r" defTabSz="914400" rtl="0" eaLnBrk="1" fontAlgn="auto" latinLnBrk="0" hangingPunct="1">
              <a:lnSpc>
                <a:spcPct val="114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prstClr val="white"/>
                </a:solidFill>
                <a:effectLst/>
                <a:uLnTx/>
                <a:uFillTx/>
                <a:latin typeface="微软雅黑"/>
                <a:ea typeface="微软雅黑"/>
                <a:cs typeface="+mn-cs"/>
              </a:rPr>
              <a:t>The user can demonstrate on a projector or computer, or print the presentation and make it </a:t>
            </a:r>
            <a:r>
              <a:rPr kumimoji="0" lang="en-US" altLang="zh-CN" sz="1200" b="0" i="0" u="none" strike="noStrike" kern="1200" cap="none" spc="0" normalizeH="0" baseline="0" noProof="0" dirty="0" smtClean="0">
                <a:ln>
                  <a:noFill/>
                </a:ln>
                <a:solidFill>
                  <a:prstClr val="white"/>
                </a:solidFill>
                <a:effectLst/>
                <a:uLnTx/>
                <a:uFillTx/>
                <a:latin typeface="微软雅黑"/>
                <a:ea typeface="微软雅黑"/>
                <a:cs typeface="+mn-cs"/>
              </a:rPr>
              <a:t>into</a:t>
            </a:r>
          </a:p>
          <a:p>
            <a:pPr marL="0" marR="0" lvl="0" indent="0" algn="r" defTabSz="914400" rtl="0" eaLnBrk="1" fontAlgn="auto" latinLnBrk="0" hangingPunct="1">
              <a:lnSpc>
                <a:spcPct val="114000"/>
              </a:lnSpc>
              <a:spcBef>
                <a:spcPts val="0"/>
              </a:spcBef>
              <a:spcAft>
                <a:spcPts val="0"/>
              </a:spcAft>
              <a:buClrTx/>
              <a:buSzTx/>
              <a:buFontTx/>
              <a:buNone/>
              <a:tabLst/>
              <a:defRPr/>
            </a:pPr>
            <a:r>
              <a:rPr kumimoji="0" lang="en-US" altLang="zh-CN" sz="1200" b="0" i="0" u="none" strike="noStrike" kern="1200" cap="none" spc="0" normalizeH="0" baseline="0" noProof="0" dirty="0" smtClean="0">
                <a:ln>
                  <a:noFill/>
                </a:ln>
                <a:solidFill>
                  <a:prstClr val="white"/>
                </a:solidFill>
                <a:effectLst/>
                <a:uLnTx/>
                <a:uFillTx/>
                <a:latin typeface="微软雅黑"/>
                <a:ea typeface="微软雅黑"/>
                <a:cs typeface="+mn-cs"/>
              </a:rPr>
              <a:t> </a:t>
            </a:r>
            <a:r>
              <a:rPr kumimoji="0" lang="en-US" altLang="zh-CN" sz="1200" b="0" i="0" u="none" strike="noStrike" kern="1200" cap="none" spc="0" normalizeH="0" baseline="0" noProof="0" dirty="0">
                <a:ln>
                  <a:noFill/>
                </a:ln>
                <a:solidFill>
                  <a:prstClr val="white"/>
                </a:solidFill>
                <a:effectLst/>
                <a:uLnTx/>
                <a:uFillTx/>
                <a:latin typeface="微软雅黑"/>
                <a:ea typeface="微软雅黑"/>
                <a:cs typeface="+mn-cs"/>
              </a:rPr>
              <a:t>a film to be used in a wider field</a:t>
            </a:r>
          </a:p>
        </p:txBody>
      </p:sp>
      <p:sp>
        <p:nvSpPr>
          <p:cNvPr id="10" name="文本框 9"/>
          <p:cNvSpPr txBox="1"/>
          <p:nvPr/>
        </p:nvSpPr>
        <p:spPr>
          <a:xfrm>
            <a:off x="7775115" y="2268841"/>
            <a:ext cx="3672800" cy="1200329"/>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zh-CN" sz="7200" b="1" i="0" u="none" strike="noStrike" kern="1200" cap="none" spc="0" normalizeH="0" baseline="0" noProof="0" dirty="0" smtClean="0">
                <a:ln>
                  <a:noFill/>
                </a:ln>
                <a:solidFill>
                  <a:prstClr val="white"/>
                </a:solidFill>
                <a:effectLst/>
                <a:uLnTx/>
                <a:uFillTx/>
                <a:latin typeface="Arial"/>
                <a:ea typeface="迷你简准圆" panose="03000509000000000000" pitchFamily="65" charset="-122"/>
                <a:cs typeface="+mn-cs"/>
              </a:rPr>
              <a:t>POWER</a:t>
            </a:r>
            <a:endParaRPr kumimoji="0" lang="zh-CN" altLang="en-US" sz="7200" b="1" i="0" u="none" strike="noStrike" kern="1200" cap="none" spc="0" normalizeH="0" baseline="0" noProof="0" dirty="0">
              <a:ln>
                <a:noFill/>
              </a:ln>
              <a:solidFill>
                <a:prstClr val="white"/>
              </a:solidFill>
              <a:effectLst/>
              <a:uLnTx/>
              <a:uFillTx/>
              <a:latin typeface="Arial"/>
              <a:ea typeface="迷你简准圆" panose="03000509000000000000" pitchFamily="65" charset="-122"/>
              <a:cs typeface="+mn-cs"/>
            </a:endParaRPr>
          </a:p>
        </p:txBody>
      </p:sp>
      <p:sp>
        <p:nvSpPr>
          <p:cNvPr id="11" name="矩形 10"/>
          <p:cNvSpPr/>
          <p:nvPr/>
        </p:nvSpPr>
        <p:spPr>
          <a:xfrm>
            <a:off x="7465325" y="5134685"/>
            <a:ext cx="3957191" cy="443524"/>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12" name="文本框 11"/>
          <p:cNvSpPr txBox="1"/>
          <p:nvPr/>
        </p:nvSpPr>
        <p:spPr>
          <a:xfrm>
            <a:off x="7465325" y="5244726"/>
            <a:ext cx="3982590"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white"/>
                </a:solidFill>
                <a:effectLst/>
                <a:uLnTx/>
                <a:uFillTx/>
                <a:latin typeface="迷你简准圆" panose="03000509000000000000" pitchFamily="65" charset="-122"/>
                <a:ea typeface="迷你简准圆" panose="03000509000000000000" pitchFamily="65" charset="-122"/>
                <a:cs typeface="+mn-cs"/>
              </a:rPr>
              <a:t>汇报</a:t>
            </a:r>
            <a:r>
              <a:rPr kumimoji="0" lang="zh-CN" altLang="en-US" sz="1600" b="0" i="0" u="none" strike="noStrike" kern="1200" cap="none" spc="0" normalizeH="0" baseline="0" noProof="0" dirty="0" smtClean="0">
                <a:ln>
                  <a:noFill/>
                </a:ln>
                <a:solidFill>
                  <a:prstClr val="white"/>
                </a:solidFill>
                <a:effectLst/>
                <a:uLnTx/>
                <a:uFillTx/>
                <a:latin typeface="迷你简准圆" panose="03000509000000000000" pitchFamily="65" charset="-122"/>
                <a:ea typeface="迷你简准圆" panose="03000509000000000000" pitchFamily="65" charset="-122"/>
                <a:cs typeface="+mn-cs"/>
              </a:rPr>
              <a:t>人</a:t>
            </a:r>
            <a:r>
              <a:rPr kumimoji="0" lang="zh-CN" altLang="en-US" sz="1600" b="0" i="0" u="none" strike="noStrike" kern="1200" cap="none" spc="0" normalizeH="0" baseline="0" noProof="0" dirty="0" smtClean="0">
                <a:ln>
                  <a:noFill/>
                </a:ln>
                <a:solidFill>
                  <a:prstClr val="white"/>
                </a:solidFill>
                <a:effectLst/>
                <a:uLnTx/>
                <a:uFillTx/>
                <a:latin typeface="迷你简准圆" panose="03000509000000000000" pitchFamily="65" charset="-122"/>
                <a:ea typeface="迷你简准圆" panose="03000509000000000000" pitchFamily="65" charset="-122"/>
                <a:cs typeface="+mn-cs"/>
              </a:rPr>
              <a:t>：</a:t>
            </a:r>
            <a:r>
              <a:rPr kumimoji="0" lang="en-US" altLang="zh-CN" sz="1600" b="0" i="0" u="none" strike="noStrike" kern="1200" cap="none" spc="0" normalizeH="0" baseline="0" noProof="0" dirty="0" smtClean="0">
                <a:ln>
                  <a:noFill/>
                </a:ln>
                <a:solidFill>
                  <a:prstClr val="white"/>
                </a:solidFill>
                <a:effectLst/>
                <a:uLnTx/>
                <a:uFillTx/>
                <a:latin typeface="迷你简准圆" panose="03000509000000000000" pitchFamily="65" charset="-122"/>
                <a:ea typeface="迷你简准圆" panose="03000509000000000000" pitchFamily="65" charset="-122"/>
                <a:cs typeface="+mn-cs"/>
              </a:rPr>
              <a:t>xxx</a:t>
            </a:r>
            <a:r>
              <a:rPr kumimoji="0" lang="zh-CN" altLang="en-US" sz="1600" b="0" i="0" u="none" strike="noStrike" kern="1200" cap="none" spc="0" normalizeH="0" baseline="0" noProof="0" dirty="0" smtClean="0">
                <a:ln>
                  <a:noFill/>
                </a:ln>
                <a:solidFill>
                  <a:prstClr val="white"/>
                </a:solidFill>
                <a:effectLst/>
                <a:uLnTx/>
                <a:uFillTx/>
                <a:latin typeface="迷你简准圆" panose="03000509000000000000" pitchFamily="65" charset="-122"/>
                <a:ea typeface="迷你简准圆" panose="03000509000000000000" pitchFamily="65" charset="-122"/>
                <a:cs typeface="+mn-cs"/>
              </a:rPr>
              <a:t>   </a:t>
            </a:r>
            <a:r>
              <a:rPr lang="zh-CN" altLang="en-US" sz="1600" dirty="0" smtClean="0">
                <a:solidFill>
                  <a:prstClr val="white"/>
                </a:solidFill>
                <a:latin typeface="迷你简准圆" panose="03000509000000000000" pitchFamily="65" charset="-122"/>
                <a:ea typeface="迷你简准圆" panose="03000509000000000000" pitchFamily="65" charset="-122"/>
              </a:rPr>
              <a:t>汇报时间：</a:t>
            </a:r>
            <a:r>
              <a:rPr lang="en-US" altLang="zh-CN" sz="1600" dirty="0" smtClean="0">
                <a:solidFill>
                  <a:prstClr val="white"/>
                </a:solidFill>
                <a:latin typeface="迷你简准圆" panose="03000509000000000000" pitchFamily="65" charset="-122"/>
                <a:ea typeface="迷你简准圆" panose="03000509000000000000" pitchFamily="65" charset="-122"/>
              </a:rPr>
              <a:t>XX</a:t>
            </a:r>
            <a:r>
              <a:rPr lang="zh-CN" altLang="en-US" sz="1600" dirty="0" smtClean="0">
                <a:solidFill>
                  <a:prstClr val="white"/>
                </a:solidFill>
                <a:latin typeface="迷你简准圆" panose="03000509000000000000" pitchFamily="65" charset="-122"/>
                <a:ea typeface="迷你简准圆" panose="03000509000000000000" pitchFamily="65" charset="-122"/>
              </a:rPr>
              <a:t>年</a:t>
            </a:r>
            <a:r>
              <a:rPr lang="en-US" altLang="zh-CN" sz="1600" dirty="0" smtClean="0">
                <a:solidFill>
                  <a:prstClr val="white"/>
                </a:solidFill>
                <a:latin typeface="迷你简准圆" panose="03000509000000000000" pitchFamily="65" charset="-122"/>
                <a:ea typeface="迷你简准圆" panose="03000509000000000000" pitchFamily="65" charset="-122"/>
              </a:rPr>
              <a:t>XX</a:t>
            </a:r>
            <a:r>
              <a:rPr lang="zh-CN" altLang="en-US" sz="1600" dirty="0" smtClean="0">
                <a:solidFill>
                  <a:prstClr val="white"/>
                </a:solidFill>
                <a:latin typeface="迷你简准圆" panose="03000509000000000000" pitchFamily="65" charset="-122"/>
                <a:ea typeface="迷你简准圆" panose="03000509000000000000" pitchFamily="65" charset="-122"/>
              </a:rPr>
              <a:t>月</a:t>
            </a:r>
            <a:endParaRPr kumimoji="0" lang="zh-CN" altLang="en-US" sz="1600" b="0" i="0" u="none" strike="noStrike" kern="1200" cap="none" spc="0" normalizeH="0" baseline="0" noProof="0" dirty="0">
              <a:ln>
                <a:noFill/>
              </a:ln>
              <a:solidFill>
                <a:prstClr val="white"/>
              </a:solidFill>
              <a:effectLst/>
              <a:uLnTx/>
              <a:uFillTx/>
              <a:latin typeface="迷你简准圆" panose="03000509000000000000" pitchFamily="65" charset="-122"/>
              <a:ea typeface="迷你简准圆" panose="03000509000000000000" pitchFamily="65" charset="-122"/>
              <a:cs typeface="+mn-cs"/>
            </a:endParaRPr>
          </a:p>
        </p:txBody>
      </p:sp>
      <p:pic>
        <p:nvPicPr>
          <p:cNvPr id="13" name="饭碗的彼岸 - 风居住的街道（Piano ver）">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798286" y="-867229"/>
            <a:ext cx="609600" cy="609600"/>
          </a:xfrm>
          <a:prstGeom prst="rect">
            <a:avLst/>
          </a:prstGeom>
        </p:spPr>
      </p:pic>
    </p:spTree>
    <p:extLst>
      <p:ext uri="{BB962C8B-B14F-4D97-AF65-F5344CB8AC3E}">
        <p14:creationId xmlns:p14="http://schemas.microsoft.com/office/powerpoint/2010/main" val="3843059396"/>
      </p:ext>
    </p:extLst>
  </p:cSld>
  <p:clrMapOvr>
    <a:masterClrMapping/>
  </p:clrMapOvr>
  <mc:AlternateContent xmlns:mc="http://schemas.openxmlformats.org/markup-compatibility/2006" xmlns:p14="http://schemas.microsoft.com/office/powerpoint/2010/main">
    <mc:Choice Requires="p14">
      <p:transition spd="slow" p14:dur="225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3"/>
                                        </p:tgtEl>
                                      </p:cBhvr>
                                    </p:cmd>
                                  </p:childTnLst>
                                </p:cTn>
                              </p:par>
                              <p:par>
                                <p:cTn id="7" presetID="10"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animEffect transition="in" filter="fade">
                                      <p:cBhvr>
                                        <p:cTn id="9" dur="500"/>
                                        <p:tgtEl>
                                          <p:spTgt spid="4"/>
                                        </p:tgtEl>
                                      </p:cBhvr>
                                    </p:animEffect>
                                  </p:childTnLst>
                                </p:cTn>
                              </p:par>
                              <p:par>
                                <p:cTn id="10" presetID="10" presetClass="entr" presetSubtype="0"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par>
                                <p:cTn id="13" presetID="10" presetClass="entr" presetSubtype="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par>
                                <p:cTn id="16" presetID="10" presetClass="entr" presetSubtype="0" fill="hold"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childTnLst>
                          </p:cTn>
                        </p:par>
                        <p:par>
                          <p:cTn id="19" fill="hold">
                            <p:stCondLst>
                              <p:cond delay="500"/>
                            </p:stCondLst>
                            <p:childTnLst>
                              <p:par>
                                <p:cTn id="20" presetID="53" presetClass="entr" presetSubtype="16" fill="hold" grpId="0" nodeType="after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p:cTn id="22" dur="500" fill="hold"/>
                                        <p:tgtEl>
                                          <p:spTgt spid="10"/>
                                        </p:tgtEl>
                                        <p:attrNameLst>
                                          <p:attrName>ppt_w</p:attrName>
                                        </p:attrNameLst>
                                      </p:cBhvr>
                                      <p:tavLst>
                                        <p:tav tm="0">
                                          <p:val>
                                            <p:fltVal val="0"/>
                                          </p:val>
                                        </p:tav>
                                        <p:tav tm="100000">
                                          <p:val>
                                            <p:strVal val="#ppt_w"/>
                                          </p:val>
                                        </p:tav>
                                      </p:tavLst>
                                    </p:anim>
                                    <p:anim calcmode="lin" valueType="num">
                                      <p:cBhvr>
                                        <p:cTn id="23" dur="500" fill="hold"/>
                                        <p:tgtEl>
                                          <p:spTgt spid="10"/>
                                        </p:tgtEl>
                                        <p:attrNameLst>
                                          <p:attrName>ppt_h</p:attrName>
                                        </p:attrNameLst>
                                      </p:cBhvr>
                                      <p:tavLst>
                                        <p:tav tm="0">
                                          <p:val>
                                            <p:fltVal val="0"/>
                                          </p:val>
                                        </p:tav>
                                        <p:tav tm="100000">
                                          <p:val>
                                            <p:strVal val="#ppt_h"/>
                                          </p:val>
                                        </p:tav>
                                      </p:tavLst>
                                    </p:anim>
                                    <p:animEffect transition="in" filter="fade">
                                      <p:cBhvr>
                                        <p:cTn id="24" dur="500"/>
                                        <p:tgtEl>
                                          <p:spTgt spid="10"/>
                                        </p:tgtEl>
                                      </p:cBhvr>
                                    </p:animEffect>
                                  </p:childTnLst>
                                </p:cTn>
                              </p:par>
                            </p:childTnLst>
                          </p:cTn>
                        </p:par>
                        <p:par>
                          <p:cTn id="25" fill="hold">
                            <p:stCondLst>
                              <p:cond delay="1000"/>
                            </p:stCondLst>
                            <p:childTnLst>
                              <p:par>
                                <p:cTn id="26" presetID="2" presetClass="entr" presetSubtype="2" fill="hold" grpId="0" nodeType="afterEffect">
                                  <p:stCondLst>
                                    <p:cond delay="0"/>
                                  </p:stCondLst>
                                  <p:childTnLst>
                                    <p:set>
                                      <p:cBhvr>
                                        <p:cTn id="27" dur="1" fill="hold">
                                          <p:stCondLst>
                                            <p:cond delay="0"/>
                                          </p:stCondLst>
                                        </p:cTn>
                                        <p:tgtEl>
                                          <p:spTgt spid="8"/>
                                        </p:tgtEl>
                                        <p:attrNameLst>
                                          <p:attrName>style.visibility</p:attrName>
                                        </p:attrNameLst>
                                      </p:cBhvr>
                                      <p:to>
                                        <p:strVal val="visible"/>
                                      </p:to>
                                    </p:set>
                                    <p:anim calcmode="lin" valueType="num">
                                      <p:cBhvr additive="base">
                                        <p:cTn id="28" dur="500" fill="hold"/>
                                        <p:tgtEl>
                                          <p:spTgt spid="8"/>
                                        </p:tgtEl>
                                        <p:attrNameLst>
                                          <p:attrName>ppt_x</p:attrName>
                                        </p:attrNameLst>
                                      </p:cBhvr>
                                      <p:tavLst>
                                        <p:tav tm="0">
                                          <p:val>
                                            <p:strVal val="1+#ppt_w/2"/>
                                          </p:val>
                                        </p:tav>
                                        <p:tav tm="100000">
                                          <p:val>
                                            <p:strVal val="#ppt_x"/>
                                          </p:val>
                                        </p:tav>
                                      </p:tavLst>
                                    </p:anim>
                                    <p:anim calcmode="lin" valueType="num">
                                      <p:cBhvr additive="base">
                                        <p:cTn id="29" dur="500" fill="hold"/>
                                        <p:tgtEl>
                                          <p:spTgt spid="8"/>
                                        </p:tgtEl>
                                        <p:attrNameLst>
                                          <p:attrName>ppt_y</p:attrName>
                                        </p:attrNameLst>
                                      </p:cBhvr>
                                      <p:tavLst>
                                        <p:tav tm="0">
                                          <p:val>
                                            <p:strVal val="#ppt_y"/>
                                          </p:val>
                                        </p:tav>
                                        <p:tav tm="100000">
                                          <p:val>
                                            <p:strVal val="#ppt_y"/>
                                          </p:val>
                                        </p:tav>
                                      </p:tavLst>
                                    </p:anim>
                                  </p:childTnLst>
                                </p:cTn>
                              </p:par>
                            </p:childTnLst>
                          </p:cTn>
                        </p:par>
                        <p:par>
                          <p:cTn id="30" fill="hold">
                            <p:stCondLst>
                              <p:cond delay="1500"/>
                            </p:stCondLst>
                            <p:childTnLst>
                              <p:par>
                                <p:cTn id="31" presetID="14" presetClass="entr" presetSubtype="10" fill="hold" grpId="0" nodeType="after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randombar(horizontal)">
                                      <p:cBhvr>
                                        <p:cTn id="33" dur="500"/>
                                        <p:tgtEl>
                                          <p:spTgt spid="9"/>
                                        </p:tgtEl>
                                      </p:cBhvr>
                                    </p:animEffect>
                                  </p:childTnLst>
                                </p:cTn>
                              </p:par>
                            </p:childTnLst>
                          </p:cTn>
                        </p:par>
                        <p:par>
                          <p:cTn id="34" fill="hold">
                            <p:stCondLst>
                              <p:cond delay="2000"/>
                            </p:stCondLst>
                            <p:childTnLst>
                              <p:par>
                                <p:cTn id="35" presetID="10" presetClass="entr" presetSubtype="0" fill="hold" grpId="0" nodeType="after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500"/>
                                        <p:tgtEl>
                                          <p:spTgt spid="12"/>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11"/>
                                        </p:tgtEl>
                                        <p:attrNameLst>
                                          <p:attrName>style.visibility</p:attrName>
                                        </p:attrNameLst>
                                      </p:cBhvr>
                                      <p:to>
                                        <p:strVal val="visible"/>
                                      </p:to>
                                    </p:set>
                                    <p:animEffect transition="in" filter="fade">
                                      <p:cBhvr>
                                        <p:cTn id="4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41" repeatCount="indefinite" fill="hold" display="0">
                  <p:stCondLst>
                    <p:cond delay="indefinite"/>
                  </p:stCondLst>
                  <p:endCondLst>
                    <p:cond evt="onStopAudio" delay="0">
                      <p:tgtEl>
                        <p:sldTgt/>
                      </p:tgtEl>
                    </p:cond>
                  </p:endCondLst>
                </p:cTn>
                <p:tgtEl>
                  <p:spTgt spid="13"/>
                </p:tgtEl>
              </p:cMediaNode>
            </p:audio>
          </p:childTnLst>
        </p:cTn>
      </p:par>
    </p:tnLst>
    <p:bldLst>
      <p:bldP spid="8" grpId="0"/>
      <p:bldP spid="9" grpId="0"/>
      <p:bldP spid="10" grpId="0"/>
      <p:bldP spid="11" grpId="0" animBg="1"/>
      <p:bldP spid="1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rotWithShape="1">
          <a:blip r:embed="rId3" cstate="print">
            <a:extLst>
              <a:ext uri="{28A0092B-C50C-407E-A947-70E740481C1C}">
                <a14:useLocalDpi xmlns:a14="http://schemas.microsoft.com/office/drawing/2010/main" val="0"/>
              </a:ext>
            </a:extLst>
          </a:blip>
          <a:srcRect l="15228" t="19444"/>
          <a:stretch/>
        </p:blipFill>
        <p:spPr>
          <a:xfrm>
            <a:off x="0" y="0"/>
            <a:ext cx="3028950" cy="2144638"/>
          </a:xfrm>
          <a:prstGeom prst="rect">
            <a:avLst/>
          </a:prstGeom>
        </p:spPr>
      </p:pic>
      <p:sp>
        <p:nvSpPr>
          <p:cNvPr id="8" name="文本框 7"/>
          <p:cNvSpPr txBox="1"/>
          <p:nvPr/>
        </p:nvSpPr>
        <p:spPr>
          <a:xfrm>
            <a:off x="2087228" y="452955"/>
            <a:ext cx="2449710" cy="707886"/>
          </a:xfrm>
          <a:prstGeom prst="rect">
            <a:avLst/>
          </a:prstGeom>
          <a:noFill/>
        </p:spPr>
        <p:txBody>
          <a:bodyPr wrap="none" rtlCol="0">
            <a:spAutoFit/>
          </a:bodyPr>
          <a:lstStyle/>
          <a:p>
            <a:r>
              <a:rPr lang="en-US" altLang="zh-CN" sz="4000" dirty="0" smtClean="0">
                <a:solidFill>
                  <a:schemeClr val="tx1">
                    <a:lumMod val="75000"/>
                    <a:lumOff val="25000"/>
                  </a:schemeClr>
                </a:solidFill>
                <a:latin typeface="迷你简准圆" panose="03000509000000000000" pitchFamily="65" charset="-122"/>
                <a:ea typeface="迷你简准圆" panose="03000509000000000000" pitchFamily="65" charset="-122"/>
              </a:rPr>
              <a:t>CONTENTS</a:t>
            </a:r>
            <a:endParaRPr lang="zh-CN" altLang="en-US" sz="4000" dirty="0">
              <a:solidFill>
                <a:schemeClr val="tx1">
                  <a:lumMod val="75000"/>
                  <a:lumOff val="25000"/>
                </a:schemeClr>
              </a:solidFill>
              <a:latin typeface="迷你简准圆" panose="03000509000000000000" pitchFamily="65" charset="-122"/>
              <a:ea typeface="迷你简准圆" panose="03000509000000000000" pitchFamily="65" charset="-122"/>
            </a:endParaRPr>
          </a:p>
        </p:txBody>
      </p:sp>
      <p:grpSp>
        <p:nvGrpSpPr>
          <p:cNvPr id="35" name="组合 34"/>
          <p:cNvGrpSpPr/>
          <p:nvPr/>
        </p:nvGrpSpPr>
        <p:grpSpPr>
          <a:xfrm>
            <a:off x="1181100" y="2416279"/>
            <a:ext cx="4618372" cy="887719"/>
            <a:chOff x="1181100" y="2416279"/>
            <a:chExt cx="4618372" cy="887719"/>
          </a:xfrm>
        </p:grpSpPr>
        <p:grpSp>
          <p:nvGrpSpPr>
            <p:cNvPr id="36" name="组合 35"/>
            <p:cNvGrpSpPr/>
            <p:nvPr/>
          </p:nvGrpSpPr>
          <p:grpSpPr>
            <a:xfrm>
              <a:off x="2076450" y="2416279"/>
              <a:ext cx="3723022" cy="887719"/>
              <a:chOff x="1875554" y="378622"/>
              <a:chExt cx="3723022" cy="887719"/>
            </a:xfrm>
          </p:grpSpPr>
          <p:sp>
            <p:nvSpPr>
              <p:cNvPr id="39" name="文本框 13"/>
              <p:cNvSpPr txBox="1"/>
              <p:nvPr/>
            </p:nvSpPr>
            <p:spPr>
              <a:xfrm>
                <a:off x="1875554" y="378622"/>
                <a:ext cx="3057247" cy="523220"/>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dirty="0" smtClean="0">
                    <a:solidFill>
                      <a:schemeClr val="accent1"/>
                    </a:solidFill>
                    <a:latin typeface="迷你简准圆" panose="03000509000000000000" pitchFamily="65" charset="-122"/>
                    <a:ea typeface="迷你简准圆" panose="03000509000000000000" pitchFamily="65" charset="-122"/>
                  </a:rPr>
                  <a:t>标题文字添加此处</a:t>
                </a:r>
                <a:endParaRPr lang="zh-CN" altLang="en-US" sz="2800" dirty="0">
                  <a:solidFill>
                    <a:schemeClr val="accent1"/>
                  </a:solidFill>
                  <a:latin typeface="迷你简准圆" panose="03000509000000000000" pitchFamily="65" charset="-122"/>
                  <a:ea typeface="迷你简准圆" panose="03000509000000000000" pitchFamily="65" charset="-122"/>
                </a:endParaRPr>
              </a:p>
            </p:txBody>
          </p:sp>
          <p:sp>
            <p:nvSpPr>
              <p:cNvPr id="40" name="文本框 14"/>
              <p:cNvSpPr txBox="1"/>
              <p:nvPr/>
            </p:nvSpPr>
            <p:spPr>
              <a:xfrm>
                <a:off x="1875554" y="819552"/>
                <a:ext cx="3723022" cy="446789"/>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4000"/>
                  </a:lnSpc>
                </a:pPr>
                <a:r>
                  <a:rPr lang="en-US" altLang="zh-CN" sz="1050" dirty="0" smtClean="0">
                    <a:solidFill>
                      <a:schemeClr val="bg1">
                        <a:lumMod val="65000"/>
                      </a:schemeClr>
                    </a:solidFill>
                    <a:latin typeface="+mj-ea"/>
                    <a:ea typeface="+mj-ea"/>
                  </a:rPr>
                  <a:t>print </a:t>
                </a:r>
                <a:r>
                  <a:rPr lang="en-US" altLang="zh-CN" sz="1050" dirty="0">
                    <a:solidFill>
                      <a:schemeClr val="bg1">
                        <a:lumMod val="65000"/>
                      </a:schemeClr>
                    </a:solidFill>
                    <a:latin typeface="+mj-ea"/>
                    <a:ea typeface="+mj-ea"/>
                  </a:rPr>
                  <a:t>the presentation and make it into a film to be used in a wider field</a:t>
                </a:r>
              </a:p>
            </p:txBody>
          </p:sp>
        </p:grpSp>
        <p:sp>
          <p:nvSpPr>
            <p:cNvPr id="37" name="椭圆 36"/>
            <p:cNvSpPr/>
            <p:nvPr/>
          </p:nvSpPr>
          <p:spPr>
            <a:xfrm>
              <a:off x="1181100" y="2450563"/>
              <a:ext cx="819150" cy="81915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8" name="椭圆 15"/>
            <p:cNvSpPr/>
            <p:nvPr/>
          </p:nvSpPr>
          <p:spPr>
            <a:xfrm>
              <a:off x="1400403" y="2647950"/>
              <a:ext cx="380543" cy="424376"/>
            </a:xfrm>
            <a:custGeom>
              <a:avLst/>
              <a:gdLst>
                <a:gd name="T0" fmla="*/ 71 w 230"/>
                <a:gd name="T1" fmla="*/ 39 h 256"/>
                <a:gd name="T2" fmla="*/ 71 w 230"/>
                <a:gd name="T3" fmla="*/ 189 h 256"/>
                <a:gd name="T4" fmla="*/ 43 w 230"/>
                <a:gd name="T5" fmla="*/ 180 h 256"/>
                <a:gd name="T6" fmla="*/ 0 w 230"/>
                <a:gd name="T7" fmla="*/ 218 h 256"/>
                <a:gd name="T8" fmla="*/ 43 w 230"/>
                <a:gd name="T9" fmla="*/ 256 h 256"/>
                <a:gd name="T10" fmla="*/ 86 w 230"/>
                <a:gd name="T11" fmla="*/ 218 h 256"/>
                <a:gd name="T12" fmla="*/ 86 w 230"/>
                <a:gd name="T13" fmla="*/ 88 h 256"/>
                <a:gd name="T14" fmla="*/ 214 w 230"/>
                <a:gd name="T15" fmla="*/ 57 h 256"/>
                <a:gd name="T16" fmla="*/ 214 w 230"/>
                <a:gd name="T17" fmla="*/ 153 h 256"/>
                <a:gd name="T18" fmla="*/ 187 w 230"/>
                <a:gd name="T19" fmla="*/ 145 h 256"/>
                <a:gd name="T20" fmla="*/ 144 w 230"/>
                <a:gd name="T21" fmla="*/ 182 h 256"/>
                <a:gd name="T22" fmla="*/ 187 w 230"/>
                <a:gd name="T23" fmla="*/ 220 h 256"/>
                <a:gd name="T24" fmla="*/ 230 w 230"/>
                <a:gd name="T25" fmla="*/ 182 h 256"/>
                <a:gd name="T26" fmla="*/ 230 w 230"/>
                <a:gd name="T27" fmla="*/ 0 h 256"/>
                <a:gd name="T28" fmla="*/ 71 w 230"/>
                <a:gd name="T29" fmla="*/ 39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30" h="256">
                  <a:moveTo>
                    <a:pt x="71" y="39"/>
                  </a:moveTo>
                  <a:cubicBezTo>
                    <a:pt x="71" y="189"/>
                    <a:pt x="71" y="189"/>
                    <a:pt x="71" y="189"/>
                  </a:cubicBezTo>
                  <a:cubicBezTo>
                    <a:pt x="63" y="183"/>
                    <a:pt x="53" y="180"/>
                    <a:pt x="43" y="180"/>
                  </a:cubicBezTo>
                  <a:cubicBezTo>
                    <a:pt x="19" y="180"/>
                    <a:pt x="0" y="197"/>
                    <a:pt x="0" y="218"/>
                  </a:cubicBezTo>
                  <a:cubicBezTo>
                    <a:pt x="0" y="239"/>
                    <a:pt x="19" y="256"/>
                    <a:pt x="43" y="256"/>
                  </a:cubicBezTo>
                  <a:cubicBezTo>
                    <a:pt x="67" y="256"/>
                    <a:pt x="86" y="239"/>
                    <a:pt x="86" y="218"/>
                  </a:cubicBezTo>
                  <a:cubicBezTo>
                    <a:pt x="86" y="88"/>
                    <a:pt x="86" y="88"/>
                    <a:pt x="86" y="88"/>
                  </a:cubicBezTo>
                  <a:cubicBezTo>
                    <a:pt x="214" y="57"/>
                    <a:pt x="214" y="57"/>
                    <a:pt x="214" y="57"/>
                  </a:cubicBezTo>
                  <a:cubicBezTo>
                    <a:pt x="214" y="153"/>
                    <a:pt x="214" y="153"/>
                    <a:pt x="214" y="153"/>
                  </a:cubicBezTo>
                  <a:cubicBezTo>
                    <a:pt x="207" y="148"/>
                    <a:pt x="197" y="145"/>
                    <a:pt x="187" y="145"/>
                  </a:cubicBezTo>
                  <a:cubicBezTo>
                    <a:pt x="163" y="145"/>
                    <a:pt x="144" y="162"/>
                    <a:pt x="144" y="182"/>
                  </a:cubicBezTo>
                  <a:cubicBezTo>
                    <a:pt x="144" y="203"/>
                    <a:pt x="163" y="220"/>
                    <a:pt x="187" y="220"/>
                  </a:cubicBezTo>
                  <a:cubicBezTo>
                    <a:pt x="211" y="220"/>
                    <a:pt x="230" y="203"/>
                    <a:pt x="230" y="182"/>
                  </a:cubicBezTo>
                  <a:cubicBezTo>
                    <a:pt x="230" y="0"/>
                    <a:pt x="230" y="0"/>
                    <a:pt x="230" y="0"/>
                  </a:cubicBezTo>
                  <a:lnTo>
                    <a:pt x="71" y="39"/>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47" name="组合 46"/>
          <p:cNvGrpSpPr/>
          <p:nvPr/>
        </p:nvGrpSpPr>
        <p:grpSpPr>
          <a:xfrm>
            <a:off x="6410325" y="2416279"/>
            <a:ext cx="4618372" cy="887719"/>
            <a:chOff x="1181100" y="2416279"/>
            <a:chExt cx="4618372" cy="887719"/>
          </a:xfrm>
        </p:grpSpPr>
        <p:grpSp>
          <p:nvGrpSpPr>
            <p:cNvPr id="48" name="组合 47"/>
            <p:cNvGrpSpPr/>
            <p:nvPr/>
          </p:nvGrpSpPr>
          <p:grpSpPr>
            <a:xfrm>
              <a:off x="2076450" y="2416279"/>
              <a:ext cx="3723022" cy="887719"/>
              <a:chOff x="1875554" y="378622"/>
              <a:chExt cx="3723022" cy="887719"/>
            </a:xfrm>
          </p:grpSpPr>
          <p:sp>
            <p:nvSpPr>
              <p:cNvPr id="51" name="文本框 20"/>
              <p:cNvSpPr txBox="1"/>
              <p:nvPr/>
            </p:nvSpPr>
            <p:spPr>
              <a:xfrm>
                <a:off x="1875554" y="378622"/>
                <a:ext cx="3057247" cy="523220"/>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dirty="0" smtClean="0">
                    <a:solidFill>
                      <a:schemeClr val="accent1"/>
                    </a:solidFill>
                    <a:latin typeface="迷你简准圆" panose="03000509000000000000" pitchFamily="65" charset="-122"/>
                    <a:ea typeface="迷你简准圆" panose="03000509000000000000" pitchFamily="65" charset="-122"/>
                  </a:rPr>
                  <a:t>标题文字添加此处</a:t>
                </a:r>
                <a:endParaRPr lang="zh-CN" altLang="en-US" sz="2800" dirty="0">
                  <a:solidFill>
                    <a:schemeClr val="accent1"/>
                  </a:solidFill>
                  <a:latin typeface="迷你简准圆" panose="03000509000000000000" pitchFamily="65" charset="-122"/>
                  <a:ea typeface="迷你简准圆" panose="03000509000000000000" pitchFamily="65" charset="-122"/>
                </a:endParaRPr>
              </a:p>
            </p:txBody>
          </p:sp>
          <p:sp>
            <p:nvSpPr>
              <p:cNvPr id="52" name="文本框 21"/>
              <p:cNvSpPr txBox="1"/>
              <p:nvPr/>
            </p:nvSpPr>
            <p:spPr>
              <a:xfrm>
                <a:off x="1875554" y="819552"/>
                <a:ext cx="3723022" cy="446789"/>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4000"/>
                  </a:lnSpc>
                </a:pPr>
                <a:r>
                  <a:rPr lang="en-US" altLang="zh-CN" sz="1050" dirty="0" smtClean="0">
                    <a:solidFill>
                      <a:schemeClr val="bg1">
                        <a:lumMod val="65000"/>
                      </a:schemeClr>
                    </a:solidFill>
                    <a:latin typeface="+mj-ea"/>
                    <a:ea typeface="+mj-ea"/>
                  </a:rPr>
                  <a:t>print </a:t>
                </a:r>
                <a:r>
                  <a:rPr lang="en-US" altLang="zh-CN" sz="1050" dirty="0">
                    <a:solidFill>
                      <a:schemeClr val="bg1">
                        <a:lumMod val="65000"/>
                      </a:schemeClr>
                    </a:solidFill>
                    <a:latin typeface="+mj-ea"/>
                    <a:ea typeface="+mj-ea"/>
                  </a:rPr>
                  <a:t>the presentation and make it into a film to be used in a wider field</a:t>
                </a:r>
              </a:p>
            </p:txBody>
          </p:sp>
        </p:grpSp>
        <p:sp>
          <p:nvSpPr>
            <p:cNvPr id="49" name="椭圆 48"/>
            <p:cNvSpPr/>
            <p:nvPr/>
          </p:nvSpPr>
          <p:spPr>
            <a:xfrm>
              <a:off x="1181100" y="2450563"/>
              <a:ext cx="819150" cy="81915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50" name="椭圆 19"/>
            <p:cNvSpPr/>
            <p:nvPr/>
          </p:nvSpPr>
          <p:spPr>
            <a:xfrm>
              <a:off x="1507967" y="2647950"/>
              <a:ext cx="165416" cy="424376"/>
            </a:xfrm>
            <a:custGeom>
              <a:avLst/>
              <a:gdLst>
                <a:gd name="connsiteX0" fmla="*/ 83457 w 130702"/>
                <a:gd name="connsiteY0" fmla="*/ 191099 h 335316"/>
                <a:gd name="connsiteX1" fmla="*/ 96852 w 130702"/>
                <a:gd name="connsiteY1" fmla="*/ 253012 h 335316"/>
                <a:gd name="connsiteX2" fmla="*/ 83457 w 130702"/>
                <a:gd name="connsiteY2" fmla="*/ 191099 h 335316"/>
                <a:gd name="connsiteX3" fmla="*/ 66776 w 130702"/>
                <a:gd name="connsiteY3" fmla="*/ 137124 h 335316"/>
                <a:gd name="connsiteX4" fmla="*/ 16984 w 130702"/>
                <a:gd name="connsiteY4" fmla="*/ 218817 h 335316"/>
                <a:gd name="connsiteX5" fmla="*/ 18294 w 130702"/>
                <a:gd name="connsiteY5" fmla="*/ 224088 h 335316"/>
                <a:gd name="connsiteX6" fmla="*/ 92982 w 130702"/>
                <a:gd name="connsiteY6" fmla="*/ 254393 h 335316"/>
                <a:gd name="connsiteX7" fmla="*/ 78569 w 130702"/>
                <a:gd name="connsiteY7" fmla="*/ 191147 h 335316"/>
                <a:gd name="connsiteX8" fmla="*/ 58914 w 130702"/>
                <a:gd name="connsiteY8" fmla="*/ 233311 h 335316"/>
                <a:gd name="connsiteX9" fmla="*/ 57603 w 130702"/>
                <a:gd name="connsiteY9" fmla="*/ 235946 h 335316"/>
                <a:gd name="connsiteX10" fmla="*/ 74638 w 130702"/>
                <a:gd name="connsiteY10" fmla="*/ 172700 h 335316"/>
                <a:gd name="connsiteX11" fmla="*/ 66776 w 130702"/>
                <a:gd name="connsiteY11" fmla="*/ 137124 h 335316"/>
                <a:gd name="connsiteX12" fmla="*/ 92375 w 130702"/>
                <a:gd name="connsiteY12" fmla="*/ 22286 h 335316"/>
                <a:gd name="connsiteX13" fmla="*/ 73419 w 130702"/>
                <a:gd name="connsiteY13" fmla="*/ 39431 h 335316"/>
                <a:gd name="connsiteX14" fmla="*/ 63940 w 130702"/>
                <a:gd name="connsiteY14" fmla="*/ 105374 h 335316"/>
                <a:gd name="connsiteX15" fmla="*/ 78835 w 130702"/>
                <a:gd name="connsiteY15" fmla="*/ 92185 h 335316"/>
                <a:gd name="connsiteX16" fmla="*/ 100500 w 130702"/>
                <a:gd name="connsiteY16" fmla="*/ 63171 h 335316"/>
                <a:gd name="connsiteX17" fmla="*/ 92375 w 130702"/>
                <a:gd name="connsiteY17" fmla="*/ 22286 h 335316"/>
                <a:gd name="connsiteX18" fmla="*/ 81340 w 130702"/>
                <a:gd name="connsiteY18" fmla="*/ 2962 h 335316"/>
                <a:gd name="connsiteX19" fmla="*/ 90601 w 130702"/>
                <a:gd name="connsiteY19" fmla="*/ 2962 h 335316"/>
                <a:gd name="connsiteX20" fmla="*/ 97215 w 130702"/>
                <a:gd name="connsiteY20" fmla="*/ 106998 h 335316"/>
                <a:gd name="connsiteX21" fmla="*/ 70757 w 130702"/>
                <a:gd name="connsiteY21" fmla="*/ 134653 h 335316"/>
                <a:gd name="connsiteX22" fmla="*/ 80017 w 130702"/>
                <a:gd name="connsiteY22" fmla="*/ 172844 h 335316"/>
                <a:gd name="connsiteX23" fmla="*/ 130288 w 130702"/>
                <a:gd name="connsiteY23" fmla="*/ 224203 h 335316"/>
                <a:gd name="connsiteX24" fmla="*/ 99861 w 130702"/>
                <a:gd name="connsiteY24" fmla="*/ 258443 h 335316"/>
                <a:gd name="connsiteX25" fmla="*/ 86632 w 130702"/>
                <a:gd name="connsiteY25" fmla="*/ 330872 h 335316"/>
                <a:gd name="connsiteX26" fmla="*/ 54882 w 130702"/>
                <a:gd name="connsiteY26" fmla="*/ 334823 h 335316"/>
                <a:gd name="connsiteX27" fmla="*/ 49590 w 130702"/>
                <a:gd name="connsiteY27" fmla="*/ 283464 h 335316"/>
                <a:gd name="connsiteX28" fmla="*/ 72080 w 130702"/>
                <a:gd name="connsiteY28" fmla="*/ 304534 h 335316"/>
                <a:gd name="connsiteX29" fmla="*/ 45622 w 130702"/>
                <a:gd name="connsiteY29" fmla="*/ 325605 h 335316"/>
                <a:gd name="connsiteX30" fmla="*/ 49590 w 130702"/>
                <a:gd name="connsiteY30" fmla="*/ 328239 h 335316"/>
                <a:gd name="connsiteX31" fmla="*/ 94570 w 130702"/>
                <a:gd name="connsiteY31" fmla="*/ 259759 h 335316"/>
                <a:gd name="connsiteX32" fmla="*/ 3288 w 130702"/>
                <a:gd name="connsiteY32" fmla="*/ 224203 h 335316"/>
                <a:gd name="connsiteX33" fmla="*/ 37684 w 130702"/>
                <a:gd name="connsiteY33" fmla="*/ 128068 h 335316"/>
                <a:gd name="connsiteX34" fmla="*/ 61497 w 130702"/>
                <a:gd name="connsiteY34" fmla="*/ 105681 h 335316"/>
                <a:gd name="connsiteX35" fmla="*/ 57528 w 130702"/>
                <a:gd name="connsiteY35" fmla="*/ 81977 h 335316"/>
                <a:gd name="connsiteX36" fmla="*/ 81340 w 130702"/>
                <a:gd name="connsiteY36" fmla="*/ 2962 h 3353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30702" h="335316">
                  <a:moveTo>
                    <a:pt x="83457" y="191099"/>
                  </a:moveTo>
                  <a:cubicBezTo>
                    <a:pt x="87475" y="212176"/>
                    <a:pt x="92833" y="231935"/>
                    <a:pt x="96852" y="253012"/>
                  </a:cubicBezTo>
                  <a:cubicBezTo>
                    <a:pt x="126320" y="235887"/>
                    <a:pt x="122302" y="191099"/>
                    <a:pt x="83457" y="191099"/>
                  </a:cubicBezTo>
                  <a:close/>
                  <a:moveTo>
                    <a:pt x="66776" y="137124"/>
                  </a:moveTo>
                  <a:cubicBezTo>
                    <a:pt x="41880" y="159524"/>
                    <a:pt x="10432" y="179288"/>
                    <a:pt x="16984" y="218817"/>
                  </a:cubicBezTo>
                  <a:cubicBezTo>
                    <a:pt x="16984" y="221453"/>
                    <a:pt x="16984" y="222770"/>
                    <a:pt x="18294" y="224088"/>
                  </a:cubicBezTo>
                  <a:cubicBezTo>
                    <a:pt x="28777" y="257029"/>
                    <a:pt x="64155" y="268887"/>
                    <a:pt x="92982" y="254393"/>
                  </a:cubicBezTo>
                  <a:cubicBezTo>
                    <a:pt x="87741" y="233311"/>
                    <a:pt x="83810" y="213547"/>
                    <a:pt x="78569" y="191147"/>
                  </a:cubicBezTo>
                  <a:cubicBezTo>
                    <a:pt x="56293" y="192465"/>
                    <a:pt x="45811" y="218817"/>
                    <a:pt x="58914" y="233311"/>
                  </a:cubicBezTo>
                  <a:cubicBezTo>
                    <a:pt x="61534" y="237264"/>
                    <a:pt x="61534" y="237264"/>
                    <a:pt x="57603" y="235946"/>
                  </a:cubicBezTo>
                  <a:cubicBezTo>
                    <a:pt x="27466" y="221453"/>
                    <a:pt x="43190" y="177971"/>
                    <a:pt x="74638" y="172700"/>
                  </a:cubicBezTo>
                  <a:cubicBezTo>
                    <a:pt x="74638" y="172700"/>
                    <a:pt x="74638" y="172700"/>
                    <a:pt x="66776" y="137124"/>
                  </a:cubicBezTo>
                  <a:close/>
                  <a:moveTo>
                    <a:pt x="92375" y="22286"/>
                  </a:moveTo>
                  <a:cubicBezTo>
                    <a:pt x="82897" y="19649"/>
                    <a:pt x="77481" y="30200"/>
                    <a:pt x="73419" y="39431"/>
                  </a:cubicBezTo>
                  <a:cubicBezTo>
                    <a:pt x="62586" y="59214"/>
                    <a:pt x="61232" y="90866"/>
                    <a:pt x="63940" y="105374"/>
                  </a:cubicBezTo>
                  <a:cubicBezTo>
                    <a:pt x="69356" y="104055"/>
                    <a:pt x="74773" y="98780"/>
                    <a:pt x="78835" y="92185"/>
                  </a:cubicBezTo>
                  <a:cubicBezTo>
                    <a:pt x="81543" y="89548"/>
                    <a:pt x="95084" y="78997"/>
                    <a:pt x="100500" y="63171"/>
                  </a:cubicBezTo>
                  <a:cubicBezTo>
                    <a:pt x="107270" y="46026"/>
                    <a:pt x="104562" y="24924"/>
                    <a:pt x="92375" y="22286"/>
                  </a:cubicBezTo>
                  <a:close/>
                  <a:moveTo>
                    <a:pt x="81340" y="2962"/>
                  </a:moveTo>
                  <a:cubicBezTo>
                    <a:pt x="83986" y="-988"/>
                    <a:pt x="87955" y="-988"/>
                    <a:pt x="90601" y="2962"/>
                  </a:cubicBezTo>
                  <a:cubicBezTo>
                    <a:pt x="114413" y="33251"/>
                    <a:pt x="118382" y="74075"/>
                    <a:pt x="97215" y="106998"/>
                  </a:cubicBezTo>
                  <a:cubicBezTo>
                    <a:pt x="90601" y="117533"/>
                    <a:pt x="81340" y="126752"/>
                    <a:pt x="70757" y="134653"/>
                  </a:cubicBezTo>
                  <a:cubicBezTo>
                    <a:pt x="70757" y="134653"/>
                    <a:pt x="70757" y="134653"/>
                    <a:pt x="80017" y="172844"/>
                  </a:cubicBezTo>
                  <a:cubicBezTo>
                    <a:pt x="109122" y="170210"/>
                    <a:pt x="134257" y="184696"/>
                    <a:pt x="130288" y="224203"/>
                  </a:cubicBezTo>
                  <a:cubicBezTo>
                    <a:pt x="124997" y="245274"/>
                    <a:pt x="103830" y="254492"/>
                    <a:pt x="99861" y="258443"/>
                  </a:cubicBezTo>
                  <a:cubicBezTo>
                    <a:pt x="105153" y="282147"/>
                    <a:pt x="114413" y="315070"/>
                    <a:pt x="86632" y="330872"/>
                  </a:cubicBezTo>
                  <a:cubicBezTo>
                    <a:pt x="78695" y="334823"/>
                    <a:pt x="68111" y="336140"/>
                    <a:pt x="54882" y="334823"/>
                  </a:cubicBezTo>
                  <a:cubicBezTo>
                    <a:pt x="23132" y="330872"/>
                    <a:pt x="19163" y="283464"/>
                    <a:pt x="49590" y="283464"/>
                  </a:cubicBezTo>
                  <a:cubicBezTo>
                    <a:pt x="61497" y="283464"/>
                    <a:pt x="72080" y="292682"/>
                    <a:pt x="72080" y="304534"/>
                  </a:cubicBezTo>
                  <a:cubicBezTo>
                    <a:pt x="72080" y="319020"/>
                    <a:pt x="58851" y="328239"/>
                    <a:pt x="45622" y="325605"/>
                  </a:cubicBezTo>
                  <a:cubicBezTo>
                    <a:pt x="46945" y="326922"/>
                    <a:pt x="49590" y="328239"/>
                    <a:pt x="49590" y="328239"/>
                  </a:cubicBezTo>
                  <a:cubicBezTo>
                    <a:pt x="109122" y="346675"/>
                    <a:pt x="106476" y="286098"/>
                    <a:pt x="94570" y="259759"/>
                  </a:cubicBezTo>
                  <a:cubicBezTo>
                    <a:pt x="65465" y="275562"/>
                    <a:pt x="16517" y="253175"/>
                    <a:pt x="3288" y="224203"/>
                  </a:cubicBezTo>
                  <a:cubicBezTo>
                    <a:pt x="-8618" y="187330"/>
                    <a:pt x="13872" y="153090"/>
                    <a:pt x="37684" y="128068"/>
                  </a:cubicBezTo>
                  <a:cubicBezTo>
                    <a:pt x="45622" y="120167"/>
                    <a:pt x="53559" y="112266"/>
                    <a:pt x="61497" y="105681"/>
                  </a:cubicBezTo>
                  <a:cubicBezTo>
                    <a:pt x="60174" y="97780"/>
                    <a:pt x="58851" y="89878"/>
                    <a:pt x="57528" y="81977"/>
                  </a:cubicBezTo>
                  <a:cubicBezTo>
                    <a:pt x="54882" y="62223"/>
                    <a:pt x="54882" y="35885"/>
                    <a:pt x="81340" y="2962"/>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41" name="组合 40"/>
          <p:cNvGrpSpPr/>
          <p:nvPr/>
        </p:nvGrpSpPr>
        <p:grpSpPr>
          <a:xfrm>
            <a:off x="1181100" y="4292704"/>
            <a:ext cx="4618372" cy="887719"/>
            <a:chOff x="1181100" y="2416279"/>
            <a:chExt cx="4618372" cy="887719"/>
          </a:xfrm>
        </p:grpSpPr>
        <p:grpSp>
          <p:nvGrpSpPr>
            <p:cNvPr id="42" name="组合 41"/>
            <p:cNvGrpSpPr/>
            <p:nvPr/>
          </p:nvGrpSpPr>
          <p:grpSpPr>
            <a:xfrm>
              <a:off x="2076450" y="2416279"/>
              <a:ext cx="3723022" cy="887719"/>
              <a:chOff x="1875554" y="378622"/>
              <a:chExt cx="3723022" cy="887719"/>
            </a:xfrm>
          </p:grpSpPr>
          <p:sp>
            <p:nvSpPr>
              <p:cNvPr id="45" name="文本框 26"/>
              <p:cNvSpPr txBox="1"/>
              <p:nvPr/>
            </p:nvSpPr>
            <p:spPr>
              <a:xfrm>
                <a:off x="1875554" y="378622"/>
                <a:ext cx="3057247" cy="523220"/>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dirty="0" smtClean="0">
                    <a:solidFill>
                      <a:schemeClr val="accent1"/>
                    </a:solidFill>
                    <a:latin typeface="迷你简准圆" panose="03000509000000000000" pitchFamily="65" charset="-122"/>
                    <a:ea typeface="迷你简准圆" panose="03000509000000000000" pitchFamily="65" charset="-122"/>
                  </a:rPr>
                  <a:t>标题文字添加此处</a:t>
                </a:r>
                <a:endParaRPr lang="zh-CN" altLang="en-US" sz="2800" dirty="0">
                  <a:solidFill>
                    <a:schemeClr val="accent1"/>
                  </a:solidFill>
                  <a:latin typeface="迷你简准圆" panose="03000509000000000000" pitchFamily="65" charset="-122"/>
                  <a:ea typeface="迷你简准圆" panose="03000509000000000000" pitchFamily="65" charset="-122"/>
                </a:endParaRPr>
              </a:p>
            </p:txBody>
          </p:sp>
          <p:sp>
            <p:nvSpPr>
              <p:cNvPr id="46" name="文本框 27"/>
              <p:cNvSpPr txBox="1"/>
              <p:nvPr/>
            </p:nvSpPr>
            <p:spPr>
              <a:xfrm>
                <a:off x="1875554" y="819552"/>
                <a:ext cx="3723022" cy="446789"/>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4000"/>
                  </a:lnSpc>
                </a:pPr>
                <a:r>
                  <a:rPr lang="en-US" altLang="zh-CN" sz="1050" dirty="0" smtClean="0">
                    <a:solidFill>
                      <a:schemeClr val="bg1">
                        <a:lumMod val="65000"/>
                      </a:schemeClr>
                    </a:solidFill>
                    <a:latin typeface="+mj-ea"/>
                    <a:ea typeface="+mj-ea"/>
                  </a:rPr>
                  <a:t>print </a:t>
                </a:r>
                <a:r>
                  <a:rPr lang="en-US" altLang="zh-CN" sz="1050" dirty="0">
                    <a:solidFill>
                      <a:schemeClr val="bg1">
                        <a:lumMod val="65000"/>
                      </a:schemeClr>
                    </a:solidFill>
                    <a:latin typeface="+mj-ea"/>
                    <a:ea typeface="+mj-ea"/>
                  </a:rPr>
                  <a:t>the presentation and make it into a film to be used in a wider field</a:t>
                </a:r>
              </a:p>
            </p:txBody>
          </p:sp>
        </p:grpSp>
        <p:sp>
          <p:nvSpPr>
            <p:cNvPr id="43" name="椭圆 42"/>
            <p:cNvSpPr/>
            <p:nvPr/>
          </p:nvSpPr>
          <p:spPr>
            <a:xfrm>
              <a:off x="1181100" y="2450563"/>
              <a:ext cx="819150" cy="81915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4" name="椭圆 25"/>
            <p:cNvSpPr/>
            <p:nvPr/>
          </p:nvSpPr>
          <p:spPr>
            <a:xfrm>
              <a:off x="1421525" y="2647950"/>
              <a:ext cx="338300" cy="424376"/>
            </a:xfrm>
            <a:custGeom>
              <a:avLst/>
              <a:gdLst>
                <a:gd name="T0" fmla="*/ 187 w 204"/>
                <a:gd name="T1" fmla="*/ 39 h 256"/>
                <a:gd name="T2" fmla="*/ 106 w 204"/>
                <a:gd name="T3" fmla="*/ 0 h 256"/>
                <a:gd name="T4" fmla="*/ 106 w 204"/>
                <a:gd name="T5" fmla="*/ 0 h 256"/>
                <a:gd name="T6" fmla="*/ 98 w 204"/>
                <a:gd name="T7" fmla="*/ 0 h 256"/>
                <a:gd name="T8" fmla="*/ 72 w 204"/>
                <a:gd name="T9" fmla="*/ 18 h 256"/>
                <a:gd name="T10" fmla="*/ 72 w 204"/>
                <a:gd name="T11" fmla="*/ 163 h 256"/>
                <a:gd name="T12" fmla="*/ 48 w 204"/>
                <a:gd name="T13" fmla="*/ 161 h 256"/>
                <a:gd name="T14" fmla="*/ 13 w 204"/>
                <a:gd name="T15" fmla="*/ 179 h 256"/>
                <a:gd name="T16" fmla="*/ 1 w 204"/>
                <a:gd name="T17" fmla="*/ 215 h 256"/>
                <a:gd name="T18" fmla="*/ 53 w 204"/>
                <a:gd name="T19" fmla="*/ 256 h 256"/>
                <a:gd name="T20" fmla="*/ 60 w 204"/>
                <a:gd name="T21" fmla="*/ 256 h 256"/>
                <a:gd name="T22" fmla="*/ 107 w 204"/>
                <a:gd name="T23" fmla="*/ 204 h 256"/>
                <a:gd name="T24" fmla="*/ 107 w 204"/>
                <a:gd name="T25" fmla="*/ 62 h 256"/>
                <a:gd name="T26" fmla="*/ 113 w 204"/>
                <a:gd name="T27" fmla="*/ 62 h 256"/>
                <a:gd name="T28" fmla="*/ 177 w 204"/>
                <a:gd name="T29" fmla="*/ 91 h 256"/>
                <a:gd name="T30" fmla="*/ 192 w 204"/>
                <a:gd name="T31" fmla="*/ 112 h 256"/>
                <a:gd name="T32" fmla="*/ 196 w 204"/>
                <a:gd name="T33" fmla="*/ 114 h 256"/>
                <a:gd name="T34" fmla="*/ 199 w 204"/>
                <a:gd name="T35" fmla="*/ 111 h 256"/>
                <a:gd name="T36" fmla="*/ 187 w 204"/>
                <a:gd name="T37" fmla="*/ 39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04" h="256">
                  <a:moveTo>
                    <a:pt x="187" y="39"/>
                  </a:moveTo>
                  <a:cubicBezTo>
                    <a:pt x="172" y="17"/>
                    <a:pt x="145" y="4"/>
                    <a:pt x="106" y="0"/>
                  </a:cubicBezTo>
                  <a:cubicBezTo>
                    <a:pt x="106" y="0"/>
                    <a:pt x="106" y="0"/>
                    <a:pt x="106" y="0"/>
                  </a:cubicBezTo>
                  <a:cubicBezTo>
                    <a:pt x="104" y="0"/>
                    <a:pt x="101" y="0"/>
                    <a:pt x="98" y="0"/>
                  </a:cubicBezTo>
                  <a:cubicBezTo>
                    <a:pt x="79" y="0"/>
                    <a:pt x="72" y="10"/>
                    <a:pt x="72" y="18"/>
                  </a:cubicBezTo>
                  <a:cubicBezTo>
                    <a:pt x="72" y="163"/>
                    <a:pt x="72" y="163"/>
                    <a:pt x="72" y="163"/>
                  </a:cubicBezTo>
                  <a:cubicBezTo>
                    <a:pt x="64" y="160"/>
                    <a:pt x="56" y="160"/>
                    <a:pt x="48" y="161"/>
                  </a:cubicBezTo>
                  <a:cubicBezTo>
                    <a:pt x="34" y="162"/>
                    <a:pt x="21" y="169"/>
                    <a:pt x="13" y="179"/>
                  </a:cubicBezTo>
                  <a:cubicBezTo>
                    <a:pt x="4" y="189"/>
                    <a:pt x="0" y="202"/>
                    <a:pt x="1" y="215"/>
                  </a:cubicBezTo>
                  <a:cubicBezTo>
                    <a:pt x="4" y="238"/>
                    <a:pt x="26" y="256"/>
                    <a:pt x="53" y="256"/>
                  </a:cubicBezTo>
                  <a:cubicBezTo>
                    <a:pt x="55" y="256"/>
                    <a:pt x="58" y="256"/>
                    <a:pt x="60" y="256"/>
                  </a:cubicBezTo>
                  <a:cubicBezTo>
                    <a:pt x="87" y="252"/>
                    <a:pt x="107" y="231"/>
                    <a:pt x="107" y="204"/>
                  </a:cubicBezTo>
                  <a:cubicBezTo>
                    <a:pt x="107" y="62"/>
                    <a:pt x="107" y="62"/>
                    <a:pt x="107" y="62"/>
                  </a:cubicBezTo>
                  <a:cubicBezTo>
                    <a:pt x="109" y="62"/>
                    <a:pt x="111" y="62"/>
                    <a:pt x="113" y="62"/>
                  </a:cubicBezTo>
                  <a:cubicBezTo>
                    <a:pt x="137" y="62"/>
                    <a:pt x="159" y="72"/>
                    <a:pt x="177" y="91"/>
                  </a:cubicBezTo>
                  <a:cubicBezTo>
                    <a:pt x="184" y="99"/>
                    <a:pt x="189" y="107"/>
                    <a:pt x="192" y="112"/>
                  </a:cubicBezTo>
                  <a:cubicBezTo>
                    <a:pt x="193" y="113"/>
                    <a:pt x="195" y="114"/>
                    <a:pt x="196" y="114"/>
                  </a:cubicBezTo>
                  <a:cubicBezTo>
                    <a:pt x="197" y="113"/>
                    <a:pt x="199" y="112"/>
                    <a:pt x="199" y="111"/>
                  </a:cubicBezTo>
                  <a:cubicBezTo>
                    <a:pt x="202" y="95"/>
                    <a:pt x="204" y="64"/>
                    <a:pt x="187" y="39"/>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53" name="组合 52"/>
          <p:cNvGrpSpPr/>
          <p:nvPr/>
        </p:nvGrpSpPr>
        <p:grpSpPr>
          <a:xfrm>
            <a:off x="6410325" y="4292704"/>
            <a:ext cx="4618372" cy="887719"/>
            <a:chOff x="1181100" y="2416279"/>
            <a:chExt cx="4618372" cy="887719"/>
          </a:xfrm>
        </p:grpSpPr>
        <p:grpSp>
          <p:nvGrpSpPr>
            <p:cNvPr id="54" name="组合 53"/>
            <p:cNvGrpSpPr/>
            <p:nvPr/>
          </p:nvGrpSpPr>
          <p:grpSpPr>
            <a:xfrm>
              <a:off x="2076450" y="2416279"/>
              <a:ext cx="3723022" cy="887719"/>
              <a:chOff x="1875554" y="378622"/>
              <a:chExt cx="3723022" cy="887719"/>
            </a:xfrm>
          </p:grpSpPr>
          <p:sp>
            <p:nvSpPr>
              <p:cNvPr id="57" name="文本框 32"/>
              <p:cNvSpPr txBox="1"/>
              <p:nvPr/>
            </p:nvSpPr>
            <p:spPr>
              <a:xfrm>
                <a:off x="1875554" y="378622"/>
                <a:ext cx="3057247" cy="523220"/>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dirty="0" smtClean="0">
                    <a:solidFill>
                      <a:schemeClr val="accent1"/>
                    </a:solidFill>
                    <a:latin typeface="迷你简准圆" panose="03000509000000000000" pitchFamily="65" charset="-122"/>
                    <a:ea typeface="迷你简准圆" panose="03000509000000000000" pitchFamily="65" charset="-122"/>
                  </a:rPr>
                  <a:t>标题文字添加此处</a:t>
                </a:r>
                <a:endParaRPr lang="zh-CN" altLang="en-US" sz="2800" dirty="0">
                  <a:solidFill>
                    <a:schemeClr val="accent1"/>
                  </a:solidFill>
                  <a:latin typeface="迷你简准圆" panose="03000509000000000000" pitchFamily="65" charset="-122"/>
                  <a:ea typeface="迷你简准圆" panose="03000509000000000000" pitchFamily="65" charset="-122"/>
                </a:endParaRPr>
              </a:p>
            </p:txBody>
          </p:sp>
          <p:sp>
            <p:nvSpPr>
              <p:cNvPr id="58" name="文本框 33"/>
              <p:cNvSpPr txBox="1"/>
              <p:nvPr/>
            </p:nvSpPr>
            <p:spPr>
              <a:xfrm>
                <a:off x="1875554" y="819552"/>
                <a:ext cx="3723022" cy="446789"/>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4000"/>
                  </a:lnSpc>
                </a:pPr>
                <a:r>
                  <a:rPr lang="en-US" altLang="zh-CN" sz="1050" dirty="0" smtClean="0">
                    <a:solidFill>
                      <a:schemeClr val="bg1">
                        <a:lumMod val="65000"/>
                      </a:schemeClr>
                    </a:solidFill>
                    <a:latin typeface="+mj-ea"/>
                    <a:ea typeface="+mj-ea"/>
                  </a:rPr>
                  <a:t>print </a:t>
                </a:r>
                <a:r>
                  <a:rPr lang="en-US" altLang="zh-CN" sz="1050" dirty="0">
                    <a:solidFill>
                      <a:schemeClr val="bg1">
                        <a:lumMod val="65000"/>
                      </a:schemeClr>
                    </a:solidFill>
                    <a:latin typeface="+mj-ea"/>
                    <a:ea typeface="+mj-ea"/>
                  </a:rPr>
                  <a:t>the presentation and make it into a film to be used in a wider field</a:t>
                </a:r>
              </a:p>
            </p:txBody>
          </p:sp>
        </p:grpSp>
        <p:sp>
          <p:nvSpPr>
            <p:cNvPr id="55" name="椭圆 54"/>
            <p:cNvSpPr/>
            <p:nvPr/>
          </p:nvSpPr>
          <p:spPr>
            <a:xfrm>
              <a:off x="1181100" y="2450563"/>
              <a:ext cx="819150" cy="81915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56" name="椭圆 31"/>
            <p:cNvSpPr/>
            <p:nvPr/>
          </p:nvSpPr>
          <p:spPr>
            <a:xfrm>
              <a:off x="1378487" y="2648946"/>
              <a:ext cx="424376" cy="422383"/>
            </a:xfrm>
            <a:custGeom>
              <a:avLst/>
              <a:gdLst>
                <a:gd name="connsiteX0" fmla="*/ 284163 w 338138"/>
                <a:gd name="connsiteY0" fmla="*/ 0 h 336550"/>
                <a:gd name="connsiteX1" fmla="*/ 338138 w 338138"/>
                <a:gd name="connsiteY1" fmla="*/ 0 h 336550"/>
                <a:gd name="connsiteX2" fmla="*/ 338138 w 338138"/>
                <a:gd name="connsiteY2" fmla="*/ 336550 h 336550"/>
                <a:gd name="connsiteX3" fmla="*/ 263525 w 338138"/>
                <a:gd name="connsiteY3" fmla="*/ 336550 h 336550"/>
                <a:gd name="connsiteX4" fmla="*/ 263525 w 338138"/>
                <a:gd name="connsiteY4" fmla="*/ 168275 h 336550"/>
                <a:gd name="connsiteX5" fmla="*/ 284163 w 338138"/>
                <a:gd name="connsiteY5" fmla="*/ 168275 h 336550"/>
                <a:gd name="connsiteX6" fmla="*/ 194282 w 338138"/>
                <a:gd name="connsiteY6" fmla="*/ 0 h 336550"/>
                <a:gd name="connsiteX7" fmla="*/ 224819 w 338138"/>
                <a:gd name="connsiteY7" fmla="*/ 0 h 336550"/>
                <a:gd name="connsiteX8" fmla="*/ 224819 w 338138"/>
                <a:gd name="connsiteY8" fmla="*/ 168275 h 336550"/>
                <a:gd name="connsiteX9" fmla="*/ 246063 w 338138"/>
                <a:gd name="connsiteY9" fmla="*/ 168275 h 336550"/>
                <a:gd name="connsiteX10" fmla="*/ 246063 w 338138"/>
                <a:gd name="connsiteY10" fmla="*/ 336550 h 336550"/>
                <a:gd name="connsiteX11" fmla="*/ 173038 w 338138"/>
                <a:gd name="connsiteY11" fmla="*/ 336550 h 336550"/>
                <a:gd name="connsiteX12" fmla="*/ 173038 w 338138"/>
                <a:gd name="connsiteY12" fmla="*/ 335236 h 336550"/>
                <a:gd name="connsiteX13" fmla="*/ 173038 w 338138"/>
                <a:gd name="connsiteY13" fmla="*/ 168275 h 336550"/>
                <a:gd name="connsiteX14" fmla="*/ 194282 w 338138"/>
                <a:gd name="connsiteY14" fmla="*/ 168275 h 336550"/>
                <a:gd name="connsiteX15" fmla="*/ 194282 w 338138"/>
                <a:gd name="connsiteY15" fmla="*/ 0 h 336550"/>
                <a:gd name="connsiteX16" fmla="*/ 105305 w 338138"/>
                <a:gd name="connsiteY16" fmla="*/ 0 h 336550"/>
                <a:gd name="connsiteX17" fmla="*/ 134409 w 338138"/>
                <a:gd name="connsiteY17" fmla="*/ 0 h 336550"/>
                <a:gd name="connsiteX18" fmla="*/ 134409 w 338138"/>
                <a:gd name="connsiteY18" fmla="*/ 168275 h 336550"/>
                <a:gd name="connsiteX19" fmla="*/ 155576 w 338138"/>
                <a:gd name="connsiteY19" fmla="*/ 168275 h 336550"/>
                <a:gd name="connsiteX20" fmla="*/ 155576 w 338138"/>
                <a:gd name="connsiteY20" fmla="*/ 335236 h 336550"/>
                <a:gd name="connsiteX21" fmla="*/ 155576 w 338138"/>
                <a:gd name="connsiteY21" fmla="*/ 336550 h 336550"/>
                <a:gd name="connsiteX22" fmla="*/ 84138 w 338138"/>
                <a:gd name="connsiteY22" fmla="*/ 336550 h 336550"/>
                <a:gd name="connsiteX23" fmla="*/ 84138 w 338138"/>
                <a:gd name="connsiteY23" fmla="*/ 335236 h 336550"/>
                <a:gd name="connsiteX24" fmla="*/ 84138 w 338138"/>
                <a:gd name="connsiteY24" fmla="*/ 168275 h 336550"/>
                <a:gd name="connsiteX25" fmla="*/ 105305 w 338138"/>
                <a:gd name="connsiteY25" fmla="*/ 168275 h 336550"/>
                <a:gd name="connsiteX26" fmla="*/ 105305 w 338138"/>
                <a:gd name="connsiteY26" fmla="*/ 0 h 336550"/>
                <a:gd name="connsiteX27" fmla="*/ 0 w 338138"/>
                <a:gd name="connsiteY27" fmla="*/ 0 h 336550"/>
                <a:gd name="connsiteX28" fmla="*/ 46847 w 338138"/>
                <a:gd name="connsiteY28" fmla="*/ 0 h 336550"/>
                <a:gd name="connsiteX29" fmla="*/ 46847 w 338138"/>
                <a:gd name="connsiteY29" fmla="*/ 168275 h 336550"/>
                <a:gd name="connsiteX30" fmla="*/ 68263 w 338138"/>
                <a:gd name="connsiteY30" fmla="*/ 168275 h 336550"/>
                <a:gd name="connsiteX31" fmla="*/ 68263 w 338138"/>
                <a:gd name="connsiteY31" fmla="*/ 335236 h 336550"/>
                <a:gd name="connsiteX32" fmla="*/ 68263 w 338138"/>
                <a:gd name="connsiteY32" fmla="*/ 336550 h 336550"/>
                <a:gd name="connsiteX33" fmla="*/ 0 w 338138"/>
                <a:gd name="connsiteY33" fmla="*/ 33655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338138" h="336550">
                  <a:moveTo>
                    <a:pt x="284163" y="0"/>
                  </a:moveTo>
                  <a:lnTo>
                    <a:pt x="338138" y="0"/>
                  </a:lnTo>
                  <a:lnTo>
                    <a:pt x="338138" y="336550"/>
                  </a:lnTo>
                  <a:lnTo>
                    <a:pt x="263525" y="336550"/>
                  </a:lnTo>
                  <a:lnTo>
                    <a:pt x="263525" y="168275"/>
                  </a:lnTo>
                  <a:lnTo>
                    <a:pt x="284163" y="168275"/>
                  </a:lnTo>
                  <a:close/>
                  <a:moveTo>
                    <a:pt x="194282" y="0"/>
                  </a:moveTo>
                  <a:cubicBezTo>
                    <a:pt x="224819" y="0"/>
                    <a:pt x="224819" y="0"/>
                    <a:pt x="224819" y="0"/>
                  </a:cubicBezTo>
                  <a:cubicBezTo>
                    <a:pt x="224819" y="168275"/>
                    <a:pt x="224819" y="168275"/>
                    <a:pt x="224819" y="168275"/>
                  </a:cubicBezTo>
                  <a:lnTo>
                    <a:pt x="246063" y="168275"/>
                  </a:lnTo>
                  <a:cubicBezTo>
                    <a:pt x="246063" y="336550"/>
                    <a:pt x="246063" y="336550"/>
                    <a:pt x="246063" y="336550"/>
                  </a:cubicBezTo>
                  <a:cubicBezTo>
                    <a:pt x="173038" y="336550"/>
                    <a:pt x="173038" y="336550"/>
                    <a:pt x="173038" y="336550"/>
                  </a:cubicBezTo>
                  <a:cubicBezTo>
                    <a:pt x="173038" y="336550"/>
                    <a:pt x="173038" y="336550"/>
                    <a:pt x="173038" y="335236"/>
                  </a:cubicBezTo>
                  <a:cubicBezTo>
                    <a:pt x="173038" y="168275"/>
                    <a:pt x="173038" y="168275"/>
                    <a:pt x="173038" y="168275"/>
                  </a:cubicBezTo>
                  <a:cubicBezTo>
                    <a:pt x="194282" y="168275"/>
                    <a:pt x="194282" y="168275"/>
                    <a:pt x="194282" y="168275"/>
                  </a:cubicBezTo>
                  <a:cubicBezTo>
                    <a:pt x="194282" y="0"/>
                    <a:pt x="194282" y="0"/>
                    <a:pt x="194282" y="0"/>
                  </a:cubicBezTo>
                  <a:close/>
                  <a:moveTo>
                    <a:pt x="105305" y="0"/>
                  </a:moveTo>
                  <a:cubicBezTo>
                    <a:pt x="134409" y="0"/>
                    <a:pt x="134409" y="0"/>
                    <a:pt x="134409" y="0"/>
                  </a:cubicBezTo>
                  <a:cubicBezTo>
                    <a:pt x="134409" y="168275"/>
                    <a:pt x="134409" y="168275"/>
                    <a:pt x="134409" y="168275"/>
                  </a:cubicBezTo>
                  <a:cubicBezTo>
                    <a:pt x="155576" y="168275"/>
                    <a:pt x="155576" y="168275"/>
                    <a:pt x="155576" y="168275"/>
                  </a:cubicBezTo>
                  <a:cubicBezTo>
                    <a:pt x="155576" y="335236"/>
                    <a:pt x="155576" y="335236"/>
                    <a:pt x="155576" y="335236"/>
                  </a:cubicBezTo>
                  <a:cubicBezTo>
                    <a:pt x="155576" y="336550"/>
                    <a:pt x="155576" y="336550"/>
                    <a:pt x="155576" y="336550"/>
                  </a:cubicBezTo>
                  <a:cubicBezTo>
                    <a:pt x="84138" y="336550"/>
                    <a:pt x="84138" y="336550"/>
                    <a:pt x="84138" y="336550"/>
                  </a:cubicBezTo>
                  <a:cubicBezTo>
                    <a:pt x="84138" y="336550"/>
                    <a:pt x="84138" y="336550"/>
                    <a:pt x="84138" y="335236"/>
                  </a:cubicBezTo>
                  <a:lnTo>
                    <a:pt x="84138" y="168275"/>
                  </a:lnTo>
                  <a:cubicBezTo>
                    <a:pt x="105305" y="168275"/>
                    <a:pt x="105305" y="168275"/>
                    <a:pt x="105305" y="168275"/>
                  </a:cubicBezTo>
                  <a:cubicBezTo>
                    <a:pt x="105305" y="0"/>
                    <a:pt x="105305" y="0"/>
                    <a:pt x="105305" y="0"/>
                  </a:cubicBezTo>
                  <a:close/>
                  <a:moveTo>
                    <a:pt x="0" y="0"/>
                  </a:moveTo>
                  <a:cubicBezTo>
                    <a:pt x="46847" y="0"/>
                    <a:pt x="46847" y="0"/>
                    <a:pt x="46847" y="0"/>
                  </a:cubicBezTo>
                  <a:cubicBezTo>
                    <a:pt x="46847" y="168275"/>
                    <a:pt x="46847" y="168275"/>
                    <a:pt x="46847" y="168275"/>
                  </a:cubicBezTo>
                  <a:cubicBezTo>
                    <a:pt x="68263" y="168275"/>
                    <a:pt x="68263" y="168275"/>
                    <a:pt x="68263" y="168275"/>
                  </a:cubicBezTo>
                  <a:cubicBezTo>
                    <a:pt x="68263" y="335236"/>
                    <a:pt x="68263" y="335236"/>
                    <a:pt x="68263" y="335236"/>
                  </a:cubicBezTo>
                  <a:cubicBezTo>
                    <a:pt x="68263" y="336550"/>
                    <a:pt x="68263" y="336550"/>
                    <a:pt x="68263" y="336550"/>
                  </a:cubicBezTo>
                  <a:cubicBezTo>
                    <a:pt x="0" y="336550"/>
                    <a:pt x="0" y="336550"/>
                    <a:pt x="0" y="33655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Tree>
    <p:extLst>
      <p:ext uri="{BB962C8B-B14F-4D97-AF65-F5344CB8AC3E}">
        <p14:creationId xmlns:p14="http://schemas.microsoft.com/office/powerpoint/2010/main" val="951263432"/>
      </p:ext>
    </p:extLst>
  </p:cSld>
  <p:clrMapOvr>
    <a:masterClrMapping/>
  </p:clrMapOvr>
  <mc:AlternateContent xmlns:mc="http://schemas.openxmlformats.org/markup-compatibility/2006" xmlns:p14="http://schemas.microsoft.com/office/powerpoint/2010/main">
    <mc:Choice Requires="p14">
      <p:transition spd="slow" p14:dur="225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2" presetClass="entr" presetSubtype="8"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p:tgtEl>
                                          <p:spTgt spid="8"/>
                                        </p:tgtEl>
                                        <p:attrNameLst>
                                          <p:attrName>ppt_x</p:attrName>
                                        </p:attrNameLst>
                                      </p:cBhvr>
                                      <p:tavLst>
                                        <p:tav tm="0">
                                          <p:val>
                                            <p:strVal val="#ppt_x-#ppt_w*1.125000"/>
                                          </p:val>
                                        </p:tav>
                                        <p:tav tm="100000">
                                          <p:val>
                                            <p:strVal val="#ppt_x"/>
                                          </p:val>
                                        </p:tav>
                                      </p:tavLst>
                                    </p:anim>
                                    <p:animEffect transition="in" filter="wipe(right)">
                                      <p:cBhvr>
                                        <p:cTn id="13" dur="500"/>
                                        <p:tgtEl>
                                          <p:spTgt spid="8"/>
                                        </p:tgtEl>
                                      </p:cBhvr>
                                    </p:animEffect>
                                  </p:childTnLst>
                                </p:cTn>
                              </p:par>
                            </p:childTnLst>
                          </p:cTn>
                        </p:par>
                        <p:par>
                          <p:cTn id="14" fill="hold">
                            <p:stCondLst>
                              <p:cond delay="1000"/>
                            </p:stCondLst>
                            <p:childTnLst>
                              <p:par>
                                <p:cTn id="15" presetID="49" presetClass="entr" presetSubtype="0" decel="100000" fill="hold" nodeType="afterEffect">
                                  <p:stCondLst>
                                    <p:cond delay="0"/>
                                  </p:stCondLst>
                                  <p:childTnLst>
                                    <p:set>
                                      <p:cBhvr>
                                        <p:cTn id="16" dur="1" fill="hold">
                                          <p:stCondLst>
                                            <p:cond delay="0"/>
                                          </p:stCondLst>
                                        </p:cTn>
                                        <p:tgtEl>
                                          <p:spTgt spid="35"/>
                                        </p:tgtEl>
                                        <p:attrNameLst>
                                          <p:attrName>style.visibility</p:attrName>
                                        </p:attrNameLst>
                                      </p:cBhvr>
                                      <p:to>
                                        <p:strVal val="visible"/>
                                      </p:to>
                                    </p:set>
                                    <p:anim calcmode="lin" valueType="num">
                                      <p:cBhvr>
                                        <p:cTn id="17" dur="500" fill="hold"/>
                                        <p:tgtEl>
                                          <p:spTgt spid="35"/>
                                        </p:tgtEl>
                                        <p:attrNameLst>
                                          <p:attrName>ppt_w</p:attrName>
                                        </p:attrNameLst>
                                      </p:cBhvr>
                                      <p:tavLst>
                                        <p:tav tm="0">
                                          <p:val>
                                            <p:fltVal val="0"/>
                                          </p:val>
                                        </p:tav>
                                        <p:tav tm="100000">
                                          <p:val>
                                            <p:strVal val="#ppt_w"/>
                                          </p:val>
                                        </p:tav>
                                      </p:tavLst>
                                    </p:anim>
                                    <p:anim calcmode="lin" valueType="num">
                                      <p:cBhvr>
                                        <p:cTn id="18" dur="500" fill="hold"/>
                                        <p:tgtEl>
                                          <p:spTgt spid="35"/>
                                        </p:tgtEl>
                                        <p:attrNameLst>
                                          <p:attrName>ppt_h</p:attrName>
                                        </p:attrNameLst>
                                      </p:cBhvr>
                                      <p:tavLst>
                                        <p:tav tm="0">
                                          <p:val>
                                            <p:fltVal val="0"/>
                                          </p:val>
                                        </p:tav>
                                        <p:tav tm="100000">
                                          <p:val>
                                            <p:strVal val="#ppt_h"/>
                                          </p:val>
                                        </p:tav>
                                      </p:tavLst>
                                    </p:anim>
                                    <p:anim calcmode="lin" valueType="num">
                                      <p:cBhvr>
                                        <p:cTn id="19" dur="500" fill="hold"/>
                                        <p:tgtEl>
                                          <p:spTgt spid="35"/>
                                        </p:tgtEl>
                                        <p:attrNameLst>
                                          <p:attrName>style.rotation</p:attrName>
                                        </p:attrNameLst>
                                      </p:cBhvr>
                                      <p:tavLst>
                                        <p:tav tm="0">
                                          <p:val>
                                            <p:fltVal val="360"/>
                                          </p:val>
                                        </p:tav>
                                        <p:tav tm="100000">
                                          <p:val>
                                            <p:fltVal val="0"/>
                                          </p:val>
                                        </p:tav>
                                      </p:tavLst>
                                    </p:anim>
                                    <p:animEffect transition="in" filter="fade">
                                      <p:cBhvr>
                                        <p:cTn id="20" dur="500"/>
                                        <p:tgtEl>
                                          <p:spTgt spid="35"/>
                                        </p:tgtEl>
                                      </p:cBhvr>
                                    </p:animEffect>
                                  </p:childTnLst>
                                </p:cTn>
                              </p:par>
                            </p:childTnLst>
                          </p:cTn>
                        </p:par>
                        <p:par>
                          <p:cTn id="21" fill="hold">
                            <p:stCondLst>
                              <p:cond delay="1500"/>
                            </p:stCondLst>
                            <p:childTnLst>
                              <p:par>
                                <p:cTn id="22" presetID="49" presetClass="entr" presetSubtype="0" decel="100000" fill="hold" nodeType="afterEffect">
                                  <p:stCondLst>
                                    <p:cond delay="0"/>
                                  </p:stCondLst>
                                  <p:childTnLst>
                                    <p:set>
                                      <p:cBhvr>
                                        <p:cTn id="23" dur="1" fill="hold">
                                          <p:stCondLst>
                                            <p:cond delay="0"/>
                                          </p:stCondLst>
                                        </p:cTn>
                                        <p:tgtEl>
                                          <p:spTgt spid="47"/>
                                        </p:tgtEl>
                                        <p:attrNameLst>
                                          <p:attrName>style.visibility</p:attrName>
                                        </p:attrNameLst>
                                      </p:cBhvr>
                                      <p:to>
                                        <p:strVal val="visible"/>
                                      </p:to>
                                    </p:set>
                                    <p:anim calcmode="lin" valueType="num">
                                      <p:cBhvr>
                                        <p:cTn id="24" dur="500" fill="hold"/>
                                        <p:tgtEl>
                                          <p:spTgt spid="47"/>
                                        </p:tgtEl>
                                        <p:attrNameLst>
                                          <p:attrName>ppt_w</p:attrName>
                                        </p:attrNameLst>
                                      </p:cBhvr>
                                      <p:tavLst>
                                        <p:tav tm="0">
                                          <p:val>
                                            <p:fltVal val="0"/>
                                          </p:val>
                                        </p:tav>
                                        <p:tav tm="100000">
                                          <p:val>
                                            <p:strVal val="#ppt_w"/>
                                          </p:val>
                                        </p:tav>
                                      </p:tavLst>
                                    </p:anim>
                                    <p:anim calcmode="lin" valueType="num">
                                      <p:cBhvr>
                                        <p:cTn id="25" dur="500" fill="hold"/>
                                        <p:tgtEl>
                                          <p:spTgt spid="47"/>
                                        </p:tgtEl>
                                        <p:attrNameLst>
                                          <p:attrName>ppt_h</p:attrName>
                                        </p:attrNameLst>
                                      </p:cBhvr>
                                      <p:tavLst>
                                        <p:tav tm="0">
                                          <p:val>
                                            <p:fltVal val="0"/>
                                          </p:val>
                                        </p:tav>
                                        <p:tav tm="100000">
                                          <p:val>
                                            <p:strVal val="#ppt_h"/>
                                          </p:val>
                                        </p:tav>
                                      </p:tavLst>
                                    </p:anim>
                                    <p:anim calcmode="lin" valueType="num">
                                      <p:cBhvr>
                                        <p:cTn id="26" dur="500" fill="hold"/>
                                        <p:tgtEl>
                                          <p:spTgt spid="47"/>
                                        </p:tgtEl>
                                        <p:attrNameLst>
                                          <p:attrName>style.rotation</p:attrName>
                                        </p:attrNameLst>
                                      </p:cBhvr>
                                      <p:tavLst>
                                        <p:tav tm="0">
                                          <p:val>
                                            <p:fltVal val="360"/>
                                          </p:val>
                                        </p:tav>
                                        <p:tav tm="100000">
                                          <p:val>
                                            <p:fltVal val="0"/>
                                          </p:val>
                                        </p:tav>
                                      </p:tavLst>
                                    </p:anim>
                                    <p:animEffect transition="in" filter="fade">
                                      <p:cBhvr>
                                        <p:cTn id="27" dur="500"/>
                                        <p:tgtEl>
                                          <p:spTgt spid="47"/>
                                        </p:tgtEl>
                                      </p:cBhvr>
                                    </p:animEffect>
                                  </p:childTnLst>
                                </p:cTn>
                              </p:par>
                            </p:childTnLst>
                          </p:cTn>
                        </p:par>
                        <p:par>
                          <p:cTn id="28" fill="hold">
                            <p:stCondLst>
                              <p:cond delay="2000"/>
                            </p:stCondLst>
                            <p:childTnLst>
                              <p:par>
                                <p:cTn id="29" presetID="49" presetClass="entr" presetSubtype="0" decel="100000" fill="hold" nodeType="afterEffect">
                                  <p:stCondLst>
                                    <p:cond delay="0"/>
                                  </p:stCondLst>
                                  <p:childTnLst>
                                    <p:set>
                                      <p:cBhvr>
                                        <p:cTn id="30" dur="1" fill="hold">
                                          <p:stCondLst>
                                            <p:cond delay="0"/>
                                          </p:stCondLst>
                                        </p:cTn>
                                        <p:tgtEl>
                                          <p:spTgt spid="41"/>
                                        </p:tgtEl>
                                        <p:attrNameLst>
                                          <p:attrName>style.visibility</p:attrName>
                                        </p:attrNameLst>
                                      </p:cBhvr>
                                      <p:to>
                                        <p:strVal val="visible"/>
                                      </p:to>
                                    </p:set>
                                    <p:anim calcmode="lin" valueType="num">
                                      <p:cBhvr>
                                        <p:cTn id="31" dur="500" fill="hold"/>
                                        <p:tgtEl>
                                          <p:spTgt spid="41"/>
                                        </p:tgtEl>
                                        <p:attrNameLst>
                                          <p:attrName>ppt_w</p:attrName>
                                        </p:attrNameLst>
                                      </p:cBhvr>
                                      <p:tavLst>
                                        <p:tav tm="0">
                                          <p:val>
                                            <p:fltVal val="0"/>
                                          </p:val>
                                        </p:tav>
                                        <p:tav tm="100000">
                                          <p:val>
                                            <p:strVal val="#ppt_w"/>
                                          </p:val>
                                        </p:tav>
                                      </p:tavLst>
                                    </p:anim>
                                    <p:anim calcmode="lin" valueType="num">
                                      <p:cBhvr>
                                        <p:cTn id="32" dur="500" fill="hold"/>
                                        <p:tgtEl>
                                          <p:spTgt spid="41"/>
                                        </p:tgtEl>
                                        <p:attrNameLst>
                                          <p:attrName>ppt_h</p:attrName>
                                        </p:attrNameLst>
                                      </p:cBhvr>
                                      <p:tavLst>
                                        <p:tav tm="0">
                                          <p:val>
                                            <p:fltVal val="0"/>
                                          </p:val>
                                        </p:tav>
                                        <p:tav tm="100000">
                                          <p:val>
                                            <p:strVal val="#ppt_h"/>
                                          </p:val>
                                        </p:tav>
                                      </p:tavLst>
                                    </p:anim>
                                    <p:anim calcmode="lin" valueType="num">
                                      <p:cBhvr>
                                        <p:cTn id="33" dur="500" fill="hold"/>
                                        <p:tgtEl>
                                          <p:spTgt spid="41"/>
                                        </p:tgtEl>
                                        <p:attrNameLst>
                                          <p:attrName>style.rotation</p:attrName>
                                        </p:attrNameLst>
                                      </p:cBhvr>
                                      <p:tavLst>
                                        <p:tav tm="0">
                                          <p:val>
                                            <p:fltVal val="360"/>
                                          </p:val>
                                        </p:tav>
                                        <p:tav tm="100000">
                                          <p:val>
                                            <p:fltVal val="0"/>
                                          </p:val>
                                        </p:tav>
                                      </p:tavLst>
                                    </p:anim>
                                    <p:animEffect transition="in" filter="fade">
                                      <p:cBhvr>
                                        <p:cTn id="34" dur="500"/>
                                        <p:tgtEl>
                                          <p:spTgt spid="41"/>
                                        </p:tgtEl>
                                      </p:cBhvr>
                                    </p:animEffect>
                                  </p:childTnLst>
                                </p:cTn>
                              </p:par>
                            </p:childTnLst>
                          </p:cTn>
                        </p:par>
                        <p:par>
                          <p:cTn id="35" fill="hold">
                            <p:stCondLst>
                              <p:cond delay="2500"/>
                            </p:stCondLst>
                            <p:childTnLst>
                              <p:par>
                                <p:cTn id="36" presetID="49" presetClass="entr" presetSubtype="0" decel="100000" fill="hold" nodeType="afterEffect">
                                  <p:stCondLst>
                                    <p:cond delay="0"/>
                                  </p:stCondLst>
                                  <p:childTnLst>
                                    <p:set>
                                      <p:cBhvr>
                                        <p:cTn id="37" dur="1" fill="hold">
                                          <p:stCondLst>
                                            <p:cond delay="0"/>
                                          </p:stCondLst>
                                        </p:cTn>
                                        <p:tgtEl>
                                          <p:spTgt spid="53"/>
                                        </p:tgtEl>
                                        <p:attrNameLst>
                                          <p:attrName>style.visibility</p:attrName>
                                        </p:attrNameLst>
                                      </p:cBhvr>
                                      <p:to>
                                        <p:strVal val="visible"/>
                                      </p:to>
                                    </p:set>
                                    <p:anim calcmode="lin" valueType="num">
                                      <p:cBhvr>
                                        <p:cTn id="38" dur="500" fill="hold"/>
                                        <p:tgtEl>
                                          <p:spTgt spid="53"/>
                                        </p:tgtEl>
                                        <p:attrNameLst>
                                          <p:attrName>ppt_w</p:attrName>
                                        </p:attrNameLst>
                                      </p:cBhvr>
                                      <p:tavLst>
                                        <p:tav tm="0">
                                          <p:val>
                                            <p:fltVal val="0"/>
                                          </p:val>
                                        </p:tav>
                                        <p:tav tm="100000">
                                          <p:val>
                                            <p:strVal val="#ppt_w"/>
                                          </p:val>
                                        </p:tav>
                                      </p:tavLst>
                                    </p:anim>
                                    <p:anim calcmode="lin" valueType="num">
                                      <p:cBhvr>
                                        <p:cTn id="39" dur="500" fill="hold"/>
                                        <p:tgtEl>
                                          <p:spTgt spid="53"/>
                                        </p:tgtEl>
                                        <p:attrNameLst>
                                          <p:attrName>ppt_h</p:attrName>
                                        </p:attrNameLst>
                                      </p:cBhvr>
                                      <p:tavLst>
                                        <p:tav tm="0">
                                          <p:val>
                                            <p:fltVal val="0"/>
                                          </p:val>
                                        </p:tav>
                                        <p:tav tm="100000">
                                          <p:val>
                                            <p:strVal val="#ppt_h"/>
                                          </p:val>
                                        </p:tav>
                                      </p:tavLst>
                                    </p:anim>
                                    <p:anim calcmode="lin" valueType="num">
                                      <p:cBhvr>
                                        <p:cTn id="40" dur="500" fill="hold"/>
                                        <p:tgtEl>
                                          <p:spTgt spid="53"/>
                                        </p:tgtEl>
                                        <p:attrNameLst>
                                          <p:attrName>style.rotation</p:attrName>
                                        </p:attrNameLst>
                                      </p:cBhvr>
                                      <p:tavLst>
                                        <p:tav tm="0">
                                          <p:val>
                                            <p:fltVal val="360"/>
                                          </p:val>
                                        </p:tav>
                                        <p:tav tm="100000">
                                          <p:val>
                                            <p:fltVal val="0"/>
                                          </p:val>
                                        </p:tav>
                                      </p:tavLst>
                                    </p:anim>
                                    <p:animEffect transition="in" filter="fade">
                                      <p:cBhvr>
                                        <p:cTn id="41"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0"/>
            <a:ext cx="12192000" cy="6858000"/>
          </a:xfrm>
          <a:prstGeom prst="rect">
            <a:avLst/>
          </a:prstGeom>
          <a:solidFill>
            <a:srgbClr val="5042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 name="图片 1"/>
          <p:cNvPicPr>
            <a:picLocks noChangeAspect="1"/>
          </p:cNvPicPr>
          <p:nvPr/>
        </p:nvPicPr>
        <p:blipFill rotWithShape="1">
          <a:blip r:embed="rId3" cstate="print">
            <a:extLst>
              <a:ext uri="{28A0092B-C50C-407E-A947-70E740481C1C}">
                <a14:useLocalDpi xmlns:a14="http://schemas.microsoft.com/office/drawing/2010/main" val="0"/>
              </a:ext>
            </a:extLst>
          </a:blip>
          <a:srcRect l="15228" t="19444"/>
          <a:stretch/>
        </p:blipFill>
        <p:spPr>
          <a:xfrm flipH="1" flipV="1">
            <a:off x="2686050" y="127343"/>
            <a:ext cx="9505950" cy="6730657"/>
          </a:xfrm>
          <a:prstGeom prst="rect">
            <a:avLst/>
          </a:prstGeom>
        </p:spPr>
      </p:pic>
      <p:pic>
        <p:nvPicPr>
          <p:cNvPr id="4" name="图片 3"/>
          <p:cNvPicPr>
            <a:picLocks noChangeAspect="1"/>
          </p:cNvPicPr>
          <p:nvPr/>
        </p:nvPicPr>
        <p:blipFill>
          <a:blip r:embed="rId4"/>
          <a:stretch>
            <a:fillRect/>
          </a:stretch>
        </p:blipFill>
        <p:spPr>
          <a:xfrm>
            <a:off x="10641408" y="5158687"/>
            <a:ext cx="1045272" cy="1461135"/>
          </a:xfrm>
          <a:prstGeom prst="rect">
            <a:avLst/>
          </a:prstGeom>
        </p:spPr>
      </p:pic>
      <p:pic>
        <p:nvPicPr>
          <p:cNvPr id="5" name="图片 4"/>
          <p:cNvPicPr>
            <a:picLocks noChangeAspect="1"/>
          </p:cNvPicPr>
          <p:nvPr/>
        </p:nvPicPr>
        <p:blipFill>
          <a:blip r:embed="rId5"/>
          <a:stretch>
            <a:fillRect/>
          </a:stretch>
        </p:blipFill>
        <p:spPr>
          <a:xfrm>
            <a:off x="8928147" y="5158687"/>
            <a:ext cx="1045272" cy="1166786"/>
          </a:xfrm>
          <a:prstGeom prst="rect">
            <a:avLst/>
          </a:prstGeom>
        </p:spPr>
      </p:pic>
      <p:sp>
        <p:nvSpPr>
          <p:cNvPr id="6" name="文本框 5"/>
          <p:cNvSpPr txBox="1"/>
          <p:nvPr/>
        </p:nvSpPr>
        <p:spPr>
          <a:xfrm>
            <a:off x="1412051" y="2148925"/>
            <a:ext cx="4288353" cy="707886"/>
          </a:xfrm>
          <a:prstGeom prst="rect">
            <a:avLst/>
          </a:prstGeom>
          <a:noFill/>
        </p:spPr>
        <p:txBody>
          <a:bodyPr wrap="none" rtlCol="0">
            <a:spAutoFit/>
          </a:bodyPr>
          <a:lstStyle/>
          <a:p>
            <a:r>
              <a:rPr lang="zh-CN" altLang="en-US" sz="4000" dirty="0" smtClean="0">
                <a:solidFill>
                  <a:schemeClr val="bg1"/>
                </a:solidFill>
                <a:latin typeface="迷你简准圆" panose="03000509000000000000" pitchFamily="65" charset="-122"/>
                <a:ea typeface="迷你简准圆" panose="03000509000000000000" pitchFamily="65" charset="-122"/>
              </a:rPr>
              <a:t>标题文字添加此处</a:t>
            </a:r>
            <a:endParaRPr lang="zh-CN" altLang="en-US" sz="4000" dirty="0">
              <a:solidFill>
                <a:schemeClr val="bg1"/>
              </a:solidFill>
              <a:latin typeface="迷你简准圆" panose="03000509000000000000" pitchFamily="65" charset="-122"/>
              <a:ea typeface="迷你简准圆" panose="03000509000000000000" pitchFamily="65" charset="-122"/>
            </a:endParaRPr>
          </a:p>
        </p:txBody>
      </p:sp>
      <p:sp>
        <p:nvSpPr>
          <p:cNvPr id="7" name="文本框 6"/>
          <p:cNvSpPr txBox="1"/>
          <p:nvPr/>
        </p:nvSpPr>
        <p:spPr>
          <a:xfrm>
            <a:off x="1416813" y="3002018"/>
            <a:ext cx="3771900" cy="656718"/>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a:solidFill>
                  <a:schemeClr val="bg1"/>
                </a:solidFill>
                <a:latin typeface="+mj-ea"/>
                <a:ea typeface="+mj-ea"/>
              </a:rPr>
              <a:t>The user can demonstrate on a projector or computer, or print the presentation and make it into a film to be used in a wider field</a:t>
            </a:r>
          </a:p>
        </p:txBody>
      </p:sp>
      <p:cxnSp>
        <p:nvCxnSpPr>
          <p:cNvPr id="8" name="直接连接符 7"/>
          <p:cNvCxnSpPr/>
          <p:nvPr/>
        </p:nvCxnSpPr>
        <p:spPr>
          <a:xfrm>
            <a:off x="1512492" y="2918366"/>
            <a:ext cx="1340086" cy="0"/>
          </a:xfrm>
          <a:prstGeom prst="line">
            <a:avLst/>
          </a:prstGeom>
          <a:ln w="28575" cap="rnd">
            <a:solidFill>
              <a:schemeClr val="bg1">
                <a:lumMod val="75000"/>
              </a:schemeClr>
            </a:solidFill>
            <a:prstDash val="solid"/>
            <a:roun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61570482"/>
      </p:ext>
    </p:extLst>
  </p:cSld>
  <p:clrMapOvr>
    <a:masterClrMapping/>
  </p:clrMapOvr>
  <mc:AlternateContent xmlns:mc="http://schemas.openxmlformats.org/markup-compatibility/2006" xmlns:p14="http://schemas.microsoft.com/office/powerpoint/2010/main">
    <mc:Choice Requires="p14">
      <p:transition spd="slow" p14:dur="225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par>
                                <p:cTn id="13" presetID="10"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par>
                          <p:cTn id="16" fill="hold">
                            <p:stCondLst>
                              <p:cond delay="1000"/>
                            </p:stCondLst>
                            <p:childTnLst>
                              <p:par>
                                <p:cTn id="17" presetID="12" presetClass="entr" presetSubtype="8"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p:tgtEl>
                                          <p:spTgt spid="6"/>
                                        </p:tgtEl>
                                        <p:attrNameLst>
                                          <p:attrName>ppt_x</p:attrName>
                                        </p:attrNameLst>
                                      </p:cBhvr>
                                      <p:tavLst>
                                        <p:tav tm="0">
                                          <p:val>
                                            <p:strVal val="#ppt_x-#ppt_w*1.125000"/>
                                          </p:val>
                                        </p:tav>
                                        <p:tav tm="100000">
                                          <p:val>
                                            <p:strVal val="#ppt_x"/>
                                          </p:val>
                                        </p:tav>
                                      </p:tavLst>
                                    </p:anim>
                                    <p:animEffect transition="in" filter="wipe(right)">
                                      <p:cBhvr>
                                        <p:cTn id="20" dur="500"/>
                                        <p:tgtEl>
                                          <p:spTgt spid="6"/>
                                        </p:tgtEl>
                                      </p:cBhvr>
                                    </p:animEffect>
                                  </p:childTnLst>
                                </p:cTn>
                              </p:par>
                            </p:childTnLst>
                          </p:cTn>
                        </p:par>
                        <p:par>
                          <p:cTn id="21" fill="hold">
                            <p:stCondLst>
                              <p:cond delay="1500"/>
                            </p:stCondLst>
                            <p:childTnLst>
                              <p:par>
                                <p:cTn id="22" presetID="10" presetClass="entr" presetSubtype="0" fill="hold" nodeType="after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500"/>
                                        <p:tgtEl>
                                          <p:spTgt spid="8"/>
                                        </p:tgtEl>
                                      </p:cBhvr>
                                    </p:animEffect>
                                  </p:childTnLst>
                                </p:cTn>
                              </p:par>
                            </p:childTnLst>
                          </p:cTn>
                        </p:par>
                        <p:par>
                          <p:cTn id="25" fill="hold">
                            <p:stCondLst>
                              <p:cond delay="2000"/>
                            </p:stCondLst>
                            <p:childTnLst>
                              <p:par>
                                <p:cTn id="26" presetID="14" presetClass="entr" presetSubtype="10" fill="hold" grpId="0" nodeType="after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randombar(horizontal)">
                                      <p:cBhvr>
                                        <p:cTn id="2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 name="组合 1"/>
          <p:cNvGrpSpPr/>
          <p:nvPr/>
        </p:nvGrpSpPr>
        <p:grpSpPr>
          <a:xfrm>
            <a:off x="6652305" y="2379880"/>
            <a:ext cx="4137026" cy="3941761"/>
            <a:chOff x="3865563" y="2312989"/>
            <a:chExt cx="4137026" cy="3941761"/>
          </a:xfrm>
        </p:grpSpPr>
        <p:sp>
          <p:nvSpPr>
            <p:cNvPr id="3" name="MH_SubTitle_1"/>
            <p:cNvSpPr/>
            <p:nvPr>
              <p:custDataLst>
                <p:tags r:id="rId2"/>
              </p:custDataLst>
            </p:nvPr>
          </p:nvSpPr>
          <p:spPr>
            <a:xfrm rot="1795707">
              <a:off x="4013201" y="2312989"/>
              <a:ext cx="3298825" cy="752475"/>
            </a:xfrm>
            <a:custGeom>
              <a:avLst/>
              <a:gdLst>
                <a:gd name="connsiteX0" fmla="*/ 3591024 w 3876820"/>
                <a:gd name="connsiteY0" fmla="*/ 273723 h 884505"/>
                <a:gd name="connsiteX1" fmla="*/ 3533366 w 3876820"/>
                <a:gd name="connsiteY1" fmla="*/ 321254 h 884505"/>
                <a:gd name="connsiteX2" fmla="*/ 3573737 w 3876820"/>
                <a:gd name="connsiteY2" fmla="*/ 453291 h 884505"/>
                <a:gd name="connsiteX3" fmla="*/ 3705774 w 3876820"/>
                <a:gd name="connsiteY3" fmla="*/ 412920 h 884505"/>
                <a:gd name="connsiteX4" fmla="*/ 3665403 w 3876820"/>
                <a:gd name="connsiteY4" fmla="*/ 280883 h 884505"/>
                <a:gd name="connsiteX5" fmla="*/ 3591024 w 3876820"/>
                <a:gd name="connsiteY5" fmla="*/ 273723 h 884505"/>
                <a:gd name="connsiteX6" fmla="*/ 309280 w 3876820"/>
                <a:gd name="connsiteY6" fmla="*/ 110311 h 884505"/>
                <a:gd name="connsiteX7" fmla="*/ 378324 w 3876820"/>
                <a:gd name="connsiteY7" fmla="*/ 101926 h 884505"/>
                <a:gd name="connsiteX8" fmla="*/ 3472565 w 3876820"/>
                <a:gd name="connsiteY8" fmla="*/ 216 h 884505"/>
                <a:gd name="connsiteX9" fmla="*/ 3693475 w 3876820"/>
                <a:gd name="connsiteY9" fmla="*/ 59836 h 884505"/>
                <a:gd name="connsiteX10" fmla="*/ 3876606 w 3876820"/>
                <a:gd name="connsiteY10" fmla="*/ 378541 h 884505"/>
                <a:gd name="connsiteX11" fmla="*/ 3876605 w 3876820"/>
                <a:gd name="connsiteY11" fmla="*/ 378541 h 884505"/>
                <a:gd name="connsiteX12" fmla="*/ 3498280 w 3876820"/>
                <a:gd name="connsiteY12" fmla="*/ 782582 h 884505"/>
                <a:gd name="connsiteX13" fmla="*/ 404042 w 3876820"/>
                <a:gd name="connsiteY13" fmla="*/ 884290 h 884505"/>
                <a:gd name="connsiteX14" fmla="*/ 10539 w 3876820"/>
                <a:gd name="connsiteY14" fmla="*/ 584541 h 884505"/>
                <a:gd name="connsiteX15" fmla="*/ 0 w 3876820"/>
                <a:gd name="connsiteY15" fmla="*/ 505966 h 884505"/>
                <a:gd name="connsiteX16" fmla="*/ 5356 w 3876820"/>
                <a:gd name="connsiteY16" fmla="*/ 426869 h 884505"/>
                <a:gd name="connsiteX17" fmla="*/ 309280 w 3876820"/>
                <a:gd name="connsiteY17" fmla="*/ 110311 h 884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876820" h="884505">
                  <a:moveTo>
                    <a:pt x="3591024" y="273723"/>
                  </a:moveTo>
                  <a:cubicBezTo>
                    <a:pt x="3567129" y="281029"/>
                    <a:pt x="3546022" y="297450"/>
                    <a:pt x="3533366" y="321254"/>
                  </a:cubicBezTo>
                  <a:cubicBezTo>
                    <a:pt x="3508053" y="368863"/>
                    <a:pt x="3526128" y="427978"/>
                    <a:pt x="3573737" y="453291"/>
                  </a:cubicBezTo>
                  <a:cubicBezTo>
                    <a:pt x="3621346" y="478604"/>
                    <a:pt x="3680461" y="460529"/>
                    <a:pt x="3705774" y="412920"/>
                  </a:cubicBezTo>
                  <a:cubicBezTo>
                    <a:pt x="3731087" y="365311"/>
                    <a:pt x="3713013" y="306196"/>
                    <a:pt x="3665403" y="280883"/>
                  </a:cubicBezTo>
                  <a:cubicBezTo>
                    <a:pt x="3641599" y="268226"/>
                    <a:pt x="3614918" y="266417"/>
                    <a:pt x="3591024" y="273723"/>
                  </a:cubicBezTo>
                  <a:close/>
                  <a:moveTo>
                    <a:pt x="309280" y="110311"/>
                  </a:moveTo>
                  <a:cubicBezTo>
                    <a:pt x="331623" y="105558"/>
                    <a:pt x="354695" y="102702"/>
                    <a:pt x="378324" y="101926"/>
                  </a:cubicBezTo>
                  <a:lnTo>
                    <a:pt x="3472565" y="216"/>
                  </a:lnTo>
                  <a:cubicBezTo>
                    <a:pt x="3553582" y="-2447"/>
                    <a:pt x="3629655" y="19708"/>
                    <a:pt x="3693475" y="59836"/>
                  </a:cubicBezTo>
                  <a:cubicBezTo>
                    <a:pt x="3799841" y="126713"/>
                    <a:pt x="3872168" y="243514"/>
                    <a:pt x="3876606" y="378541"/>
                  </a:cubicBezTo>
                  <a:lnTo>
                    <a:pt x="3876605" y="378541"/>
                  </a:lnTo>
                  <a:cubicBezTo>
                    <a:pt x="3883706" y="594586"/>
                    <a:pt x="3714325" y="775481"/>
                    <a:pt x="3498280" y="782582"/>
                  </a:cubicBezTo>
                  <a:lnTo>
                    <a:pt x="404042" y="884290"/>
                  </a:lnTo>
                  <a:cubicBezTo>
                    <a:pt x="215003" y="890504"/>
                    <a:pt x="52874" y="761598"/>
                    <a:pt x="10539" y="584541"/>
                  </a:cubicBezTo>
                  <a:lnTo>
                    <a:pt x="0" y="505966"/>
                  </a:lnTo>
                  <a:lnTo>
                    <a:pt x="5356" y="426869"/>
                  </a:lnTo>
                  <a:cubicBezTo>
                    <a:pt x="32146" y="269846"/>
                    <a:pt x="152875" y="143586"/>
                    <a:pt x="309280" y="110311"/>
                  </a:cubicBezTo>
                  <a:close/>
                </a:path>
              </a:pathLst>
            </a:custGeom>
            <a:gradFill>
              <a:gsLst>
                <a:gs pos="33000">
                  <a:schemeClr val="accent1"/>
                </a:gs>
                <a:gs pos="100000">
                  <a:schemeClr val="accent1">
                    <a:lumMod val="40000"/>
                    <a:lumOff val="60000"/>
                  </a:schemeClr>
                </a:gs>
              </a:gsLst>
            </a:gradFill>
            <a:ln w="25400">
              <a:solidFill>
                <a:srgbClr val="FFFFFF"/>
              </a:solidFill>
            </a:ln>
          </p:spPr>
          <p:txBody>
            <a:bodyPr lIns="252000" tIns="0" rIns="0" bIns="0" anchor="ctr">
              <a:normAutofit/>
              <a:scene3d>
                <a:camera prst="orthographicFront"/>
                <a:lightRig rig="threePt" dir="t"/>
              </a:scene3d>
              <a:sp3d contourW="12700"/>
            </a:bodyPr>
            <a:lstStyle/>
            <a:p>
              <a:pPr>
                <a:lnSpc>
                  <a:spcPct val="120000"/>
                </a:lnSpc>
                <a:defRPr/>
              </a:pPr>
              <a:r>
                <a:rPr lang="zh-CN" altLang="en-US" sz="1600" dirty="0">
                  <a:solidFill>
                    <a:srgbClr val="FFFFFF"/>
                  </a:solidFill>
                  <a:latin typeface="迷你简准圆" panose="03000509000000000000" pitchFamily="65" charset="-122"/>
                  <a:ea typeface="迷你简准圆" panose="03000509000000000000" pitchFamily="65" charset="-122"/>
                </a:rPr>
                <a:t>标题文字添加</a:t>
              </a:r>
            </a:p>
          </p:txBody>
        </p:sp>
        <p:sp>
          <p:nvSpPr>
            <p:cNvPr id="4" name="MH_SubTitle_2"/>
            <p:cNvSpPr/>
            <p:nvPr>
              <p:custDataLst>
                <p:tags r:id="rId3"/>
              </p:custDataLst>
            </p:nvPr>
          </p:nvSpPr>
          <p:spPr>
            <a:xfrm rot="537069">
              <a:off x="3865563" y="2811464"/>
              <a:ext cx="3300412" cy="688975"/>
            </a:xfrm>
            <a:custGeom>
              <a:avLst/>
              <a:gdLst>
                <a:gd name="connsiteX0" fmla="*/ 3632856 w 3878559"/>
                <a:gd name="connsiteY0" fmla="*/ 273261 h 810483"/>
                <a:gd name="connsiteX1" fmla="*/ 3536772 w 3878559"/>
                <a:gd name="connsiteY1" fmla="*/ 322414 h 810483"/>
                <a:gd name="connsiteX2" fmla="*/ 3573974 w 3878559"/>
                <a:gd name="connsiteY2" fmla="*/ 455379 h 810483"/>
                <a:gd name="connsiteX3" fmla="*/ 3706939 w 3878559"/>
                <a:gd name="connsiteY3" fmla="*/ 418177 h 810483"/>
                <a:gd name="connsiteX4" fmla="*/ 3669737 w 3878559"/>
                <a:gd name="connsiteY4" fmla="*/ 285212 h 810483"/>
                <a:gd name="connsiteX5" fmla="*/ 3632856 w 3878559"/>
                <a:gd name="connsiteY5" fmla="*/ 273261 h 810483"/>
                <a:gd name="connsiteX6" fmla="*/ 3543308 w 3878559"/>
                <a:gd name="connsiteY6" fmla="*/ 3991 h 810483"/>
                <a:gd name="connsiteX7" fmla="*/ 3703086 w 3878559"/>
                <a:gd name="connsiteY7" fmla="*/ 64899 h 810483"/>
                <a:gd name="connsiteX8" fmla="*/ 3878545 w 3878559"/>
                <a:gd name="connsiteY8" fmla="*/ 387892 h 810483"/>
                <a:gd name="connsiteX9" fmla="*/ 3878544 w 3878559"/>
                <a:gd name="connsiteY9" fmla="*/ 387892 h 810483"/>
                <a:gd name="connsiteX10" fmla="*/ 3490666 w 3878559"/>
                <a:gd name="connsiteY10" fmla="*/ 782772 h 810483"/>
                <a:gd name="connsiteX11" fmla="*/ 394880 w 3878559"/>
                <a:gd name="connsiteY11" fmla="*/ 810467 h 810483"/>
                <a:gd name="connsiteX12" fmla="*/ 8657 w 3878559"/>
                <a:gd name="connsiteY12" fmla="*/ 501396 h 810483"/>
                <a:gd name="connsiteX13" fmla="*/ 0 w 3878559"/>
                <a:gd name="connsiteY13" fmla="*/ 422591 h 810483"/>
                <a:gd name="connsiteX14" fmla="*/ 7246 w 3878559"/>
                <a:gd name="connsiteY14" fmla="*/ 343645 h 810483"/>
                <a:gd name="connsiteX15" fmla="*/ 387876 w 3878559"/>
                <a:gd name="connsiteY15" fmla="*/ 27712 h 810483"/>
                <a:gd name="connsiteX16" fmla="*/ 3483665 w 3878559"/>
                <a:gd name="connsiteY16" fmla="*/ 15 h 810483"/>
                <a:gd name="connsiteX17" fmla="*/ 3543308 w 3878559"/>
                <a:gd name="connsiteY17" fmla="*/ 3991 h 810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878559" h="810483">
                  <a:moveTo>
                    <a:pt x="3632856" y="273261"/>
                  </a:moveTo>
                  <a:cubicBezTo>
                    <a:pt x="3595049" y="268992"/>
                    <a:pt x="3556605" y="287172"/>
                    <a:pt x="3536772" y="322414"/>
                  </a:cubicBezTo>
                  <a:cubicBezTo>
                    <a:pt x="3510328" y="369405"/>
                    <a:pt x="3526984" y="428935"/>
                    <a:pt x="3573974" y="455379"/>
                  </a:cubicBezTo>
                  <a:cubicBezTo>
                    <a:pt x="3620965" y="481823"/>
                    <a:pt x="3680495" y="465167"/>
                    <a:pt x="3706939" y="418177"/>
                  </a:cubicBezTo>
                  <a:cubicBezTo>
                    <a:pt x="3733383" y="371187"/>
                    <a:pt x="3716727" y="311656"/>
                    <a:pt x="3669737" y="285212"/>
                  </a:cubicBezTo>
                  <a:cubicBezTo>
                    <a:pt x="3657989" y="278601"/>
                    <a:pt x="3645458" y="274684"/>
                    <a:pt x="3632856" y="273261"/>
                  </a:cubicBezTo>
                  <a:close/>
                  <a:moveTo>
                    <a:pt x="3543308" y="3991"/>
                  </a:moveTo>
                  <a:cubicBezTo>
                    <a:pt x="3601690" y="12378"/>
                    <a:pt x="3655954" y="33668"/>
                    <a:pt x="3703086" y="64899"/>
                  </a:cubicBezTo>
                  <a:cubicBezTo>
                    <a:pt x="3807822" y="134300"/>
                    <a:pt x="3877336" y="252797"/>
                    <a:pt x="3878545" y="387892"/>
                  </a:cubicBezTo>
                  <a:lnTo>
                    <a:pt x="3878544" y="387892"/>
                  </a:lnTo>
                  <a:cubicBezTo>
                    <a:pt x="3880477" y="604045"/>
                    <a:pt x="3706818" y="780838"/>
                    <a:pt x="3490666" y="782772"/>
                  </a:cubicBezTo>
                  <a:lnTo>
                    <a:pt x="394880" y="810467"/>
                  </a:lnTo>
                  <a:cubicBezTo>
                    <a:pt x="205747" y="812160"/>
                    <a:pt x="46747" y="679414"/>
                    <a:pt x="8657" y="501396"/>
                  </a:cubicBezTo>
                  <a:lnTo>
                    <a:pt x="0" y="422591"/>
                  </a:lnTo>
                  <a:lnTo>
                    <a:pt x="7246" y="343645"/>
                  </a:lnTo>
                  <a:cubicBezTo>
                    <a:pt x="42145" y="164973"/>
                    <a:pt x="198744" y="29404"/>
                    <a:pt x="387876" y="27712"/>
                  </a:cubicBezTo>
                  <a:lnTo>
                    <a:pt x="3483665" y="15"/>
                  </a:lnTo>
                  <a:cubicBezTo>
                    <a:pt x="3503929" y="-166"/>
                    <a:pt x="3523847" y="1196"/>
                    <a:pt x="3543308" y="3991"/>
                  </a:cubicBezTo>
                  <a:close/>
                </a:path>
              </a:pathLst>
            </a:custGeom>
            <a:gradFill>
              <a:gsLst>
                <a:gs pos="33000">
                  <a:schemeClr val="accent2"/>
                </a:gs>
                <a:gs pos="100000">
                  <a:schemeClr val="accent2">
                    <a:lumMod val="40000"/>
                    <a:lumOff val="60000"/>
                  </a:schemeClr>
                </a:gs>
              </a:gsLst>
            </a:gradFill>
            <a:ln w="25400">
              <a:solidFill>
                <a:srgbClr val="FFFFFF"/>
              </a:solidFill>
            </a:ln>
          </p:spPr>
          <p:txBody>
            <a:bodyPr lIns="252000" tIns="0" rIns="0" bIns="0" anchor="ctr">
              <a:normAutofit/>
              <a:scene3d>
                <a:camera prst="orthographicFront"/>
                <a:lightRig rig="threePt" dir="t"/>
              </a:scene3d>
              <a:sp3d contourW="12700"/>
            </a:bodyPr>
            <a:lstStyle/>
            <a:p>
              <a:pPr>
                <a:lnSpc>
                  <a:spcPct val="120000"/>
                </a:lnSpc>
                <a:defRPr/>
              </a:pPr>
              <a:r>
                <a:rPr lang="zh-CN" altLang="en-US" sz="1600" dirty="0">
                  <a:solidFill>
                    <a:srgbClr val="FFFFFF"/>
                  </a:solidFill>
                  <a:latin typeface="迷你简准圆" panose="03000509000000000000" pitchFamily="65" charset="-122"/>
                  <a:ea typeface="迷你简准圆" panose="03000509000000000000" pitchFamily="65" charset="-122"/>
                </a:rPr>
                <a:t>标题文字添加</a:t>
              </a:r>
            </a:p>
          </p:txBody>
        </p:sp>
        <p:sp>
          <p:nvSpPr>
            <p:cNvPr id="5" name="MH_SubTitle_3"/>
            <p:cNvSpPr/>
            <p:nvPr>
              <p:custDataLst>
                <p:tags r:id="rId4"/>
              </p:custDataLst>
            </p:nvPr>
          </p:nvSpPr>
          <p:spPr>
            <a:xfrm rot="20616229">
              <a:off x="3910013" y="3389314"/>
              <a:ext cx="3300412" cy="700087"/>
            </a:xfrm>
            <a:custGeom>
              <a:avLst/>
              <a:gdLst>
                <a:gd name="connsiteX0" fmla="*/ 3671867 w 3878405"/>
                <a:gd name="connsiteY0" fmla="*/ 329468 h 823012"/>
                <a:gd name="connsiteX1" fmla="*/ 3538118 w 3878405"/>
                <a:gd name="connsiteY1" fmla="*/ 363744 h 823012"/>
                <a:gd name="connsiteX2" fmla="*/ 3572395 w 3878405"/>
                <a:gd name="connsiteY2" fmla="*/ 497493 h 823012"/>
                <a:gd name="connsiteX3" fmla="*/ 3706144 w 3878405"/>
                <a:gd name="connsiteY3" fmla="*/ 463216 h 823012"/>
                <a:gd name="connsiteX4" fmla="*/ 3671867 w 3878405"/>
                <a:gd name="connsiteY4" fmla="*/ 329468 h 823012"/>
                <a:gd name="connsiteX5" fmla="*/ 3661266 w 3878405"/>
                <a:gd name="connsiteY5" fmla="*/ 81054 h 823012"/>
                <a:gd name="connsiteX6" fmla="*/ 3710042 w 3878405"/>
                <a:gd name="connsiteY6" fmla="*/ 109939 h 823012"/>
                <a:gd name="connsiteX7" fmla="*/ 3878372 w 3878405"/>
                <a:gd name="connsiteY7" fmla="*/ 436704 h 823012"/>
                <a:gd name="connsiteX8" fmla="*/ 3878371 w 3878405"/>
                <a:gd name="connsiteY8" fmla="*/ 436703 h 823012"/>
                <a:gd name="connsiteX9" fmla="*/ 3481925 w 3878405"/>
                <a:gd name="connsiteY9" fmla="*/ 822979 h 823012"/>
                <a:gd name="connsiteX10" fmla="*/ 386276 w 3878405"/>
                <a:gd name="connsiteY10" fmla="*/ 782754 h 823012"/>
                <a:gd name="connsiteX11" fmla="*/ 6926 w 3878405"/>
                <a:gd name="connsiteY11" fmla="*/ 465284 h 823012"/>
                <a:gd name="connsiteX12" fmla="*/ 0 w 3878405"/>
                <a:gd name="connsiteY12" fmla="*/ 386308 h 823012"/>
                <a:gd name="connsiteX13" fmla="*/ 8976 w 3878405"/>
                <a:gd name="connsiteY13" fmla="*/ 307540 h 823012"/>
                <a:gd name="connsiteX14" fmla="*/ 396446 w 3878405"/>
                <a:gd name="connsiteY14" fmla="*/ 33 h 823012"/>
                <a:gd name="connsiteX15" fmla="*/ 3492096 w 3878405"/>
                <a:gd name="connsiteY15" fmla="*/ 40257 h 823012"/>
                <a:gd name="connsiteX16" fmla="*/ 3661266 w 3878405"/>
                <a:gd name="connsiteY16" fmla="*/ 81054 h 823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878405" h="823012">
                  <a:moveTo>
                    <a:pt x="3671867" y="329468"/>
                  </a:moveTo>
                  <a:cubicBezTo>
                    <a:pt x="3625469" y="301999"/>
                    <a:pt x="3565587" y="317345"/>
                    <a:pt x="3538118" y="363744"/>
                  </a:cubicBezTo>
                  <a:cubicBezTo>
                    <a:pt x="3510650" y="410143"/>
                    <a:pt x="3525996" y="470024"/>
                    <a:pt x="3572395" y="497493"/>
                  </a:cubicBezTo>
                  <a:cubicBezTo>
                    <a:pt x="3618794" y="524961"/>
                    <a:pt x="3678675" y="509615"/>
                    <a:pt x="3706144" y="463216"/>
                  </a:cubicBezTo>
                  <a:cubicBezTo>
                    <a:pt x="3733612" y="416818"/>
                    <a:pt x="3718266" y="356936"/>
                    <a:pt x="3671867" y="329468"/>
                  </a:cubicBezTo>
                  <a:close/>
                  <a:moveTo>
                    <a:pt x="3661266" y="81054"/>
                  </a:moveTo>
                  <a:cubicBezTo>
                    <a:pt x="3678268" y="89521"/>
                    <a:pt x="3694563" y="99186"/>
                    <a:pt x="3710042" y="109939"/>
                  </a:cubicBezTo>
                  <a:cubicBezTo>
                    <a:pt x="3813230" y="181621"/>
                    <a:pt x="3880127" y="301614"/>
                    <a:pt x="3878372" y="436704"/>
                  </a:cubicBezTo>
                  <a:lnTo>
                    <a:pt x="3878371" y="436703"/>
                  </a:lnTo>
                  <a:cubicBezTo>
                    <a:pt x="3875562" y="652847"/>
                    <a:pt x="3698067" y="825787"/>
                    <a:pt x="3481925" y="822979"/>
                  </a:cubicBezTo>
                  <a:lnTo>
                    <a:pt x="386276" y="782754"/>
                  </a:lnTo>
                  <a:cubicBezTo>
                    <a:pt x="197151" y="780297"/>
                    <a:pt x="41101" y="644095"/>
                    <a:pt x="6926" y="465284"/>
                  </a:cubicBezTo>
                  <a:lnTo>
                    <a:pt x="0" y="386308"/>
                  </a:lnTo>
                  <a:lnTo>
                    <a:pt x="8976" y="307540"/>
                  </a:lnTo>
                  <a:cubicBezTo>
                    <a:pt x="47786" y="129677"/>
                    <a:pt x="207321" y="-2425"/>
                    <a:pt x="396446" y="33"/>
                  </a:cubicBezTo>
                  <a:lnTo>
                    <a:pt x="3492096" y="40257"/>
                  </a:lnTo>
                  <a:cubicBezTo>
                    <a:pt x="3552886" y="41047"/>
                    <a:pt x="3610259" y="55655"/>
                    <a:pt x="3661266" y="81054"/>
                  </a:cubicBezTo>
                  <a:close/>
                </a:path>
              </a:pathLst>
            </a:custGeom>
            <a:gradFill>
              <a:gsLst>
                <a:gs pos="33000">
                  <a:schemeClr val="accent1"/>
                </a:gs>
                <a:gs pos="100000">
                  <a:schemeClr val="accent1">
                    <a:lumMod val="40000"/>
                    <a:lumOff val="60000"/>
                  </a:schemeClr>
                </a:gs>
              </a:gsLst>
              <a:lin ang="0" scaled="0"/>
            </a:gradFill>
            <a:ln w="25400">
              <a:solidFill>
                <a:srgbClr val="FFFFFF"/>
              </a:solidFill>
            </a:ln>
          </p:spPr>
          <p:txBody>
            <a:bodyPr lIns="252000" tIns="0" rIns="0" bIns="0" anchor="ctr">
              <a:normAutofit/>
              <a:scene3d>
                <a:camera prst="orthographicFront"/>
                <a:lightRig rig="threePt" dir="t"/>
              </a:scene3d>
              <a:sp3d contourW="12700"/>
            </a:bodyPr>
            <a:lstStyle/>
            <a:p>
              <a:pPr>
                <a:lnSpc>
                  <a:spcPct val="120000"/>
                </a:lnSpc>
                <a:defRPr/>
              </a:pPr>
              <a:r>
                <a:rPr lang="zh-CN" altLang="en-US" sz="1600" dirty="0">
                  <a:solidFill>
                    <a:srgbClr val="FFFFFF"/>
                  </a:solidFill>
                  <a:latin typeface="迷你简准圆" panose="03000509000000000000" pitchFamily="65" charset="-122"/>
                  <a:ea typeface="迷你简准圆" panose="03000509000000000000" pitchFamily="65" charset="-122"/>
                </a:rPr>
                <a:t>标题文字添加</a:t>
              </a:r>
            </a:p>
          </p:txBody>
        </p:sp>
        <p:sp>
          <p:nvSpPr>
            <p:cNvPr id="8" name="MH_SubTitle_4"/>
            <p:cNvSpPr/>
            <p:nvPr>
              <p:custDataLst>
                <p:tags r:id="rId5"/>
              </p:custDataLst>
            </p:nvPr>
          </p:nvSpPr>
          <p:spPr>
            <a:xfrm rot="19386321">
              <a:off x="4121151" y="3846514"/>
              <a:ext cx="3300413" cy="701675"/>
            </a:xfrm>
            <a:custGeom>
              <a:avLst/>
              <a:gdLst>
                <a:gd name="connsiteX0" fmla="*/ 3671867 w 3878405"/>
                <a:gd name="connsiteY0" fmla="*/ 329468 h 823012"/>
                <a:gd name="connsiteX1" fmla="*/ 3538118 w 3878405"/>
                <a:gd name="connsiteY1" fmla="*/ 363744 h 823012"/>
                <a:gd name="connsiteX2" fmla="*/ 3572395 w 3878405"/>
                <a:gd name="connsiteY2" fmla="*/ 497493 h 823012"/>
                <a:gd name="connsiteX3" fmla="*/ 3706144 w 3878405"/>
                <a:gd name="connsiteY3" fmla="*/ 463216 h 823012"/>
                <a:gd name="connsiteX4" fmla="*/ 3671867 w 3878405"/>
                <a:gd name="connsiteY4" fmla="*/ 329468 h 823012"/>
                <a:gd name="connsiteX5" fmla="*/ 3661266 w 3878405"/>
                <a:gd name="connsiteY5" fmla="*/ 81054 h 823012"/>
                <a:gd name="connsiteX6" fmla="*/ 3710042 w 3878405"/>
                <a:gd name="connsiteY6" fmla="*/ 109939 h 823012"/>
                <a:gd name="connsiteX7" fmla="*/ 3878372 w 3878405"/>
                <a:gd name="connsiteY7" fmla="*/ 436704 h 823012"/>
                <a:gd name="connsiteX8" fmla="*/ 3878371 w 3878405"/>
                <a:gd name="connsiteY8" fmla="*/ 436703 h 823012"/>
                <a:gd name="connsiteX9" fmla="*/ 3481925 w 3878405"/>
                <a:gd name="connsiteY9" fmla="*/ 822979 h 823012"/>
                <a:gd name="connsiteX10" fmla="*/ 386276 w 3878405"/>
                <a:gd name="connsiteY10" fmla="*/ 782754 h 823012"/>
                <a:gd name="connsiteX11" fmla="*/ 6926 w 3878405"/>
                <a:gd name="connsiteY11" fmla="*/ 465284 h 823012"/>
                <a:gd name="connsiteX12" fmla="*/ 0 w 3878405"/>
                <a:gd name="connsiteY12" fmla="*/ 386308 h 823012"/>
                <a:gd name="connsiteX13" fmla="*/ 8976 w 3878405"/>
                <a:gd name="connsiteY13" fmla="*/ 307540 h 823012"/>
                <a:gd name="connsiteX14" fmla="*/ 396446 w 3878405"/>
                <a:gd name="connsiteY14" fmla="*/ 33 h 823012"/>
                <a:gd name="connsiteX15" fmla="*/ 3492096 w 3878405"/>
                <a:gd name="connsiteY15" fmla="*/ 40257 h 823012"/>
                <a:gd name="connsiteX16" fmla="*/ 3661266 w 3878405"/>
                <a:gd name="connsiteY16" fmla="*/ 81054 h 823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878405" h="823012">
                  <a:moveTo>
                    <a:pt x="3671867" y="329468"/>
                  </a:moveTo>
                  <a:cubicBezTo>
                    <a:pt x="3625469" y="301999"/>
                    <a:pt x="3565587" y="317345"/>
                    <a:pt x="3538118" y="363744"/>
                  </a:cubicBezTo>
                  <a:cubicBezTo>
                    <a:pt x="3510650" y="410143"/>
                    <a:pt x="3525996" y="470024"/>
                    <a:pt x="3572395" y="497493"/>
                  </a:cubicBezTo>
                  <a:cubicBezTo>
                    <a:pt x="3618794" y="524961"/>
                    <a:pt x="3678675" y="509615"/>
                    <a:pt x="3706144" y="463216"/>
                  </a:cubicBezTo>
                  <a:cubicBezTo>
                    <a:pt x="3733612" y="416818"/>
                    <a:pt x="3718266" y="356936"/>
                    <a:pt x="3671867" y="329468"/>
                  </a:cubicBezTo>
                  <a:close/>
                  <a:moveTo>
                    <a:pt x="3661266" y="81054"/>
                  </a:moveTo>
                  <a:cubicBezTo>
                    <a:pt x="3678268" y="89521"/>
                    <a:pt x="3694563" y="99186"/>
                    <a:pt x="3710042" y="109939"/>
                  </a:cubicBezTo>
                  <a:cubicBezTo>
                    <a:pt x="3813230" y="181621"/>
                    <a:pt x="3880127" y="301614"/>
                    <a:pt x="3878372" y="436704"/>
                  </a:cubicBezTo>
                  <a:lnTo>
                    <a:pt x="3878371" y="436703"/>
                  </a:lnTo>
                  <a:cubicBezTo>
                    <a:pt x="3875562" y="652847"/>
                    <a:pt x="3698067" y="825787"/>
                    <a:pt x="3481925" y="822979"/>
                  </a:cubicBezTo>
                  <a:lnTo>
                    <a:pt x="386276" y="782754"/>
                  </a:lnTo>
                  <a:cubicBezTo>
                    <a:pt x="197151" y="780297"/>
                    <a:pt x="41101" y="644095"/>
                    <a:pt x="6926" y="465284"/>
                  </a:cubicBezTo>
                  <a:lnTo>
                    <a:pt x="0" y="386308"/>
                  </a:lnTo>
                  <a:lnTo>
                    <a:pt x="8976" y="307540"/>
                  </a:lnTo>
                  <a:cubicBezTo>
                    <a:pt x="47786" y="129677"/>
                    <a:pt x="207321" y="-2425"/>
                    <a:pt x="396446" y="33"/>
                  </a:cubicBezTo>
                  <a:lnTo>
                    <a:pt x="3492096" y="40257"/>
                  </a:lnTo>
                  <a:cubicBezTo>
                    <a:pt x="3552886" y="41047"/>
                    <a:pt x="3610259" y="55655"/>
                    <a:pt x="3661266" y="81054"/>
                  </a:cubicBezTo>
                  <a:close/>
                </a:path>
              </a:pathLst>
            </a:custGeom>
            <a:gradFill>
              <a:gsLst>
                <a:gs pos="33000">
                  <a:schemeClr val="accent2"/>
                </a:gs>
                <a:gs pos="100000">
                  <a:schemeClr val="accent2">
                    <a:lumMod val="40000"/>
                    <a:lumOff val="60000"/>
                  </a:schemeClr>
                </a:gs>
              </a:gsLst>
              <a:lin ang="0" scaled="0"/>
            </a:gradFill>
            <a:ln w="25400">
              <a:solidFill>
                <a:srgbClr val="FFFFFF"/>
              </a:solidFill>
            </a:ln>
          </p:spPr>
          <p:txBody>
            <a:bodyPr lIns="252000" tIns="0" rIns="0" bIns="0" anchor="ctr">
              <a:normAutofit/>
              <a:scene3d>
                <a:camera prst="orthographicFront"/>
                <a:lightRig rig="threePt" dir="t"/>
              </a:scene3d>
              <a:sp3d contourW="12700"/>
            </a:bodyPr>
            <a:lstStyle/>
            <a:p>
              <a:pPr>
                <a:lnSpc>
                  <a:spcPct val="120000"/>
                </a:lnSpc>
                <a:defRPr/>
              </a:pPr>
              <a:r>
                <a:rPr lang="zh-CN" altLang="en-US" sz="1600" dirty="0">
                  <a:solidFill>
                    <a:srgbClr val="FFFFFF"/>
                  </a:solidFill>
                  <a:latin typeface="迷你简准圆" panose="03000509000000000000" pitchFamily="65" charset="-122"/>
                  <a:ea typeface="迷你简准圆" panose="03000509000000000000" pitchFamily="65" charset="-122"/>
                </a:rPr>
                <a:t>标题文字添加</a:t>
              </a:r>
            </a:p>
          </p:txBody>
        </p:sp>
        <p:sp>
          <p:nvSpPr>
            <p:cNvPr id="10" name="MH_SubTitle_5"/>
            <p:cNvSpPr/>
            <p:nvPr>
              <p:custDataLst>
                <p:tags r:id="rId6"/>
              </p:custDataLst>
            </p:nvPr>
          </p:nvSpPr>
          <p:spPr>
            <a:xfrm rot="17912052">
              <a:off x="4583113" y="4254500"/>
              <a:ext cx="3300412" cy="700088"/>
            </a:xfrm>
            <a:custGeom>
              <a:avLst/>
              <a:gdLst>
                <a:gd name="connsiteX0" fmla="*/ 3671867 w 3878405"/>
                <a:gd name="connsiteY0" fmla="*/ 329468 h 823012"/>
                <a:gd name="connsiteX1" fmla="*/ 3538118 w 3878405"/>
                <a:gd name="connsiteY1" fmla="*/ 363744 h 823012"/>
                <a:gd name="connsiteX2" fmla="*/ 3572395 w 3878405"/>
                <a:gd name="connsiteY2" fmla="*/ 497493 h 823012"/>
                <a:gd name="connsiteX3" fmla="*/ 3706144 w 3878405"/>
                <a:gd name="connsiteY3" fmla="*/ 463216 h 823012"/>
                <a:gd name="connsiteX4" fmla="*/ 3671867 w 3878405"/>
                <a:gd name="connsiteY4" fmla="*/ 329468 h 823012"/>
                <a:gd name="connsiteX5" fmla="*/ 3661266 w 3878405"/>
                <a:gd name="connsiteY5" fmla="*/ 81054 h 823012"/>
                <a:gd name="connsiteX6" fmla="*/ 3710042 w 3878405"/>
                <a:gd name="connsiteY6" fmla="*/ 109939 h 823012"/>
                <a:gd name="connsiteX7" fmla="*/ 3878372 w 3878405"/>
                <a:gd name="connsiteY7" fmla="*/ 436704 h 823012"/>
                <a:gd name="connsiteX8" fmla="*/ 3878371 w 3878405"/>
                <a:gd name="connsiteY8" fmla="*/ 436703 h 823012"/>
                <a:gd name="connsiteX9" fmla="*/ 3481925 w 3878405"/>
                <a:gd name="connsiteY9" fmla="*/ 822979 h 823012"/>
                <a:gd name="connsiteX10" fmla="*/ 386276 w 3878405"/>
                <a:gd name="connsiteY10" fmla="*/ 782754 h 823012"/>
                <a:gd name="connsiteX11" fmla="*/ 6926 w 3878405"/>
                <a:gd name="connsiteY11" fmla="*/ 465284 h 823012"/>
                <a:gd name="connsiteX12" fmla="*/ 0 w 3878405"/>
                <a:gd name="connsiteY12" fmla="*/ 386308 h 823012"/>
                <a:gd name="connsiteX13" fmla="*/ 8976 w 3878405"/>
                <a:gd name="connsiteY13" fmla="*/ 307540 h 823012"/>
                <a:gd name="connsiteX14" fmla="*/ 396446 w 3878405"/>
                <a:gd name="connsiteY14" fmla="*/ 33 h 823012"/>
                <a:gd name="connsiteX15" fmla="*/ 3492096 w 3878405"/>
                <a:gd name="connsiteY15" fmla="*/ 40257 h 823012"/>
                <a:gd name="connsiteX16" fmla="*/ 3661266 w 3878405"/>
                <a:gd name="connsiteY16" fmla="*/ 81054 h 823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878405" h="823012">
                  <a:moveTo>
                    <a:pt x="3671867" y="329468"/>
                  </a:moveTo>
                  <a:cubicBezTo>
                    <a:pt x="3625469" y="301999"/>
                    <a:pt x="3565587" y="317345"/>
                    <a:pt x="3538118" y="363744"/>
                  </a:cubicBezTo>
                  <a:cubicBezTo>
                    <a:pt x="3510650" y="410143"/>
                    <a:pt x="3525996" y="470024"/>
                    <a:pt x="3572395" y="497493"/>
                  </a:cubicBezTo>
                  <a:cubicBezTo>
                    <a:pt x="3618794" y="524961"/>
                    <a:pt x="3678675" y="509615"/>
                    <a:pt x="3706144" y="463216"/>
                  </a:cubicBezTo>
                  <a:cubicBezTo>
                    <a:pt x="3733612" y="416818"/>
                    <a:pt x="3718266" y="356936"/>
                    <a:pt x="3671867" y="329468"/>
                  </a:cubicBezTo>
                  <a:close/>
                  <a:moveTo>
                    <a:pt x="3661266" y="81054"/>
                  </a:moveTo>
                  <a:cubicBezTo>
                    <a:pt x="3678268" y="89521"/>
                    <a:pt x="3694563" y="99186"/>
                    <a:pt x="3710042" y="109939"/>
                  </a:cubicBezTo>
                  <a:cubicBezTo>
                    <a:pt x="3813230" y="181621"/>
                    <a:pt x="3880127" y="301614"/>
                    <a:pt x="3878372" y="436704"/>
                  </a:cubicBezTo>
                  <a:lnTo>
                    <a:pt x="3878371" y="436703"/>
                  </a:lnTo>
                  <a:cubicBezTo>
                    <a:pt x="3875562" y="652847"/>
                    <a:pt x="3698067" y="825787"/>
                    <a:pt x="3481925" y="822979"/>
                  </a:cubicBezTo>
                  <a:lnTo>
                    <a:pt x="386276" y="782754"/>
                  </a:lnTo>
                  <a:cubicBezTo>
                    <a:pt x="197151" y="780297"/>
                    <a:pt x="41101" y="644095"/>
                    <a:pt x="6926" y="465284"/>
                  </a:cubicBezTo>
                  <a:lnTo>
                    <a:pt x="0" y="386308"/>
                  </a:lnTo>
                  <a:lnTo>
                    <a:pt x="8976" y="307540"/>
                  </a:lnTo>
                  <a:cubicBezTo>
                    <a:pt x="47786" y="129677"/>
                    <a:pt x="207321" y="-2425"/>
                    <a:pt x="396446" y="33"/>
                  </a:cubicBezTo>
                  <a:lnTo>
                    <a:pt x="3492096" y="40257"/>
                  </a:lnTo>
                  <a:cubicBezTo>
                    <a:pt x="3552886" y="41047"/>
                    <a:pt x="3610259" y="55655"/>
                    <a:pt x="3661266" y="81054"/>
                  </a:cubicBezTo>
                  <a:close/>
                </a:path>
              </a:pathLst>
            </a:custGeom>
            <a:gradFill>
              <a:gsLst>
                <a:gs pos="33000">
                  <a:schemeClr val="accent1"/>
                </a:gs>
                <a:gs pos="100000">
                  <a:schemeClr val="accent1">
                    <a:lumMod val="40000"/>
                    <a:lumOff val="60000"/>
                  </a:schemeClr>
                </a:gs>
              </a:gsLst>
            </a:gradFill>
            <a:ln w="25400">
              <a:solidFill>
                <a:srgbClr val="FFFFFF"/>
              </a:solidFill>
            </a:ln>
          </p:spPr>
          <p:txBody>
            <a:bodyPr lIns="252000" tIns="0" rIns="0" bIns="0" anchor="ctr">
              <a:normAutofit/>
              <a:scene3d>
                <a:camera prst="orthographicFront"/>
                <a:lightRig rig="threePt" dir="t"/>
              </a:scene3d>
              <a:sp3d contourW="12700"/>
            </a:bodyPr>
            <a:lstStyle/>
            <a:p>
              <a:pPr>
                <a:lnSpc>
                  <a:spcPct val="120000"/>
                </a:lnSpc>
                <a:defRPr/>
              </a:pPr>
              <a:r>
                <a:rPr lang="zh-CN" altLang="en-US" sz="1600" dirty="0">
                  <a:solidFill>
                    <a:srgbClr val="FFFFFF"/>
                  </a:solidFill>
                  <a:latin typeface="迷你简准圆" panose="03000509000000000000" pitchFamily="65" charset="-122"/>
                  <a:ea typeface="迷你简准圆" panose="03000509000000000000" pitchFamily="65" charset="-122"/>
                </a:rPr>
                <a:t>标题文字添加</a:t>
              </a:r>
            </a:p>
          </p:txBody>
        </p:sp>
        <p:sp>
          <p:nvSpPr>
            <p:cNvPr id="3079" name="MH_Other_1"/>
            <p:cNvSpPr>
              <a:spLocks/>
            </p:cNvSpPr>
            <p:nvPr>
              <p:custDataLst>
                <p:tags r:id="rId7"/>
              </p:custDataLst>
            </p:nvPr>
          </p:nvSpPr>
          <p:spPr bwMode="auto">
            <a:xfrm rot="853785">
              <a:off x="6964364" y="2386013"/>
              <a:ext cx="1038225" cy="1128712"/>
            </a:xfrm>
            <a:custGeom>
              <a:avLst/>
              <a:gdLst>
                <a:gd name="T0" fmla="*/ 167828 w 984623"/>
                <a:gd name="T1" fmla="*/ 1492613 h 1028559"/>
                <a:gd name="T2" fmla="*/ 123663 w 984623"/>
                <a:gd name="T3" fmla="*/ 1413133 h 1028559"/>
                <a:gd name="T4" fmla="*/ 194328 w 984623"/>
                <a:gd name="T5" fmla="*/ 1233444 h 1028559"/>
                <a:gd name="T6" fmla="*/ 482874 w 984623"/>
                <a:gd name="T7" fmla="*/ 939716 h 1028559"/>
                <a:gd name="T8" fmla="*/ 974581 w 984623"/>
                <a:gd name="T9" fmla="*/ 431746 h 1028559"/>
                <a:gd name="T10" fmla="*/ 1213075 w 984623"/>
                <a:gd name="T11" fmla="*/ 34352 h 1028559"/>
                <a:gd name="T12" fmla="*/ 1101190 w 984623"/>
                <a:gd name="T13" fmla="*/ 65452 h 1028559"/>
                <a:gd name="T14" fmla="*/ 762588 w 984623"/>
                <a:gd name="T15" fmla="*/ 428289 h 1028559"/>
                <a:gd name="T16" fmla="*/ 479930 w 984623"/>
                <a:gd name="T17" fmla="*/ 870606 h 1028559"/>
                <a:gd name="T18" fmla="*/ 323878 w 984623"/>
                <a:gd name="T19" fmla="*/ 1178154 h 1028559"/>
                <a:gd name="T20" fmla="*/ 217881 w 984623"/>
                <a:gd name="T21" fmla="*/ 1309467 h 1028559"/>
                <a:gd name="T22" fmla="*/ 67720 w 984623"/>
                <a:gd name="T23" fmla="*/ 1364756 h 1028559"/>
                <a:gd name="T24" fmla="*/ 0 w 984623"/>
                <a:gd name="T25" fmla="*/ 1371667 h 102855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984623" h="1028559">
                  <a:moveTo>
                    <a:pt x="135731" y="1028559"/>
                  </a:moveTo>
                  <a:cubicBezTo>
                    <a:pt x="116085" y="1016057"/>
                    <a:pt x="96440" y="1003556"/>
                    <a:pt x="100012" y="973791"/>
                  </a:cubicBezTo>
                  <a:cubicBezTo>
                    <a:pt x="103584" y="944026"/>
                    <a:pt x="108743" y="904338"/>
                    <a:pt x="157162" y="849966"/>
                  </a:cubicBezTo>
                  <a:cubicBezTo>
                    <a:pt x="205581" y="795594"/>
                    <a:pt x="390525" y="647559"/>
                    <a:pt x="390525" y="647559"/>
                  </a:cubicBezTo>
                  <a:cubicBezTo>
                    <a:pt x="495697" y="555484"/>
                    <a:pt x="689768" y="401497"/>
                    <a:pt x="788193" y="297516"/>
                  </a:cubicBezTo>
                  <a:cubicBezTo>
                    <a:pt x="886618" y="193535"/>
                    <a:pt x="964009" y="65741"/>
                    <a:pt x="981075" y="23672"/>
                  </a:cubicBezTo>
                  <a:cubicBezTo>
                    <a:pt x="998141" y="-18397"/>
                    <a:pt x="951309" y="-141"/>
                    <a:pt x="890587" y="45103"/>
                  </a:cubicBezTo>
                  <a:cubicBezTo>
                    <a:pt x="829865" y="90347"/>
                    <a:pt x="700483" y="202662"/>
                    <a:pt x="616743" y="295134"/>
                  </a:cubicBezTo>
                  <a:cubicBezTo>
                    <a:pt x="533003" y="387606"/>
                    <a:pt x="447277" y="513812"/>
                    <a:pt x="388143" y="599934"/>
                  </a:cubicBezTo>
                  <a:cubicBezTo>
                    <a:pt x="329009" y="686056"/>
                    <a:pt x="297259" y="761463"/>
                    <a:pt x="261937" y="811866"/>
                  </a:cubicBezTo>
                  <a:cubicBezTo>
                    <a:pt x="226615" y="862269"/>
                    <a:pt x="210740" y="880922"/>
                    <a:pt x="176212" y="902353"/>
                  </a:cubicBezTo>
                  <a:cubicBezTo>
                    <a:pt x="141684" y="923784"/>
                    <a:pt x="84137" y="933309"/>
                    <a:pt x="54768" y="940453"/>
                  </a:cubicBezTo>
                  <a:cubicBezTo>
                    <a:pt x="25399" y="947597"/>
                    <a:pt x="12699" y="946406"/>
                    <a:pt x="0" y="945216"/>
                  </a:cubicBezTo>
                </a:path>
              </a:pathLst>
            </a:custGeom>
            <a:noFill/>
            <a:ln w="25400">
              <a:solidFill>
                <a:schemeClr val="tx1">
                  <a:lumMod val="85000"/>
                  <a:lumOff val="15000"/>
                </a:schemeClr>
              </a:solidFill>
              <a:round/>
              <a:headEnd/>
              <a:tailEnd/>
            </a:ln>
            <a:extLst>
              <a:ext uri="{909E8E84-426E-40DD-AFC4-6F175D3DCCD1}">
                <a14:hiddenFill xmlns:a14="http://schemas.microsoft.com/office/drawing/2010/main">
                  <a:solidFill>
                    <a:srgbClr val="FFFFFF"/>
                  </a:solidFill>
                </a14:hiddenFill>
              </a:ext>
            </a:extLst>
          </p:spPr>
          <p:txBody>
            <a:bodyPr anchor="ctr">
              <a:scene3d>
                <a:camera prst="orthographicFront"/>
                <a:lightRig rig="threePt" dir="t"/>
              </a:scene3d>
              <a:sp3d contourW="12700"/>
            </a:bodyPr>
            <a:lstStyle/>
            <a:p>
              <a:pPr>
                <a:defRPr/>
              </a:pPr>
              <a:endParaRPr lang="zh-CN" altLang="en-US">
                <a:latin typeface="迷你简准圆" panose="03000509000000000000" pitchFamily="65" charset="-122"/>
                <a:ea typeface="迷你简准圆" panose="03000509000000000000" pitchFamily="65" charset="-122"/>
              </a:endParaRPr>
            </a:p>
          </p:txBody>
        </p:sp>
      </p:grpSp>
      <p:pic>
        <p:nvPicPr>
          <p:cNvPr id="11" name="图片 10"/>
          <p:cNvPicPr>
            <a:picLocks noChangeAspect="1"/>
          </p:cNvPicPr>
          <p:nvPr/>
        </p:nvPicPr>
        <p:blipFill rotWithShape="1">
          <a:blip r:embed="rId10" cstate="print">
            <a:extLst>
              <a:ext uri="{28A0092B-C50C-407E-A947-70E740481C1C}">
                <a14:useLocalDpi xmlns:a14="http://schemas.microsoft.com/office/drawing/2010/main" val="0"/>
              </a:ext>
            </a:extLst>
          </a:blip>
          <a:srcRect l="15228" t="19444"/>
          <a:stretch/>
        </p:blipFill>
        <p:spPr>
          <a:xfrm>
            <a:off x="0" y="0"/>
            <a:ext cx="3028950" cy="2144638"/>
          </a:xfrm>
          <a:prstGeom prst="rect">
            <a:avLst/>
          </a:prstGeom>
        </p:spPr>
      </p:pic>
      <p:grpSp>
        <p:nvGrpSpPr>
          <p:cNvPr id="12" name="组合 11"/>
          <p:cNvGrpSpPr/>
          <p:nvPr/>
        </p:nvGrpSpPr>
        <p:grpSpPr>
          <a:xfrm>
            <a:off x="2087228" y="452955"/>
            <a:ext cx="5795246" cy="783415"/>
            <a:chOff x="1875554" y="378622"/>
            <a:chExt cx="5795246" cy="783415"/>
          </a:xfrm>
        </p:grpSpPr>
        <p:sp>
          <p:nvSpPr>
            <p:cNvPr id="13" name="文本框 12"/>
            <p:cNvSpPr txBox="1"/>
            <p:nvPr/>
          </p:nvSpPr>
          <p:spPr>
            <a:xfrm>
              <a:off x="1875554" y="378622"/>
              <a:ext cx="3467616" cy="584775"/>
            </a:xfrm>
            <a:prstGeom prst="rect">
              <a:avLst/>
            </a:prstGeom>
            <a:noFill/>
          </p:spPr>
          <p:txBody>
            <a:bodyPr wrap="none" rtlCol="0">
              <a:spAutoFit/>
            </a:bodyPr>
            <a:lstStyle/>
            <a:p>
              <a:r>
                <a:rPr lang="zh-CN" altLang="en-US" sz="3200" dirty="0" smtClean="0">
                  <a:solidFill>
                    <a:schemeClr val="tx1">
                      <a:lumMod val="75000"/>
                      <a:lumOff val="25000"/>
                    </a:schemeClr>
                  </a:solidFill>
                  <a:latin typeface="迷你简准圆" panose="03000509000000000000" pitchFamily="65" charset="-122"/>
                  <a:ea typeface="迷你简准圆" panose="03000509000000000000" pitchFamily="65" charset="-122"/>
                </a:rPr>
                <a:t>标题文字添加此处</a:t>
              </a:r>
              <a:endParaRPr lang="zh-CN" altLang="en-US" sz="3200" dirty="0">
                <a:solidFill>
                  <a:schemeClr val="tx1">
                    <a:lumMod val="75000"/>
                    <a:lumOff val="25000"/>
                  </a:schemeClr>
                </a:solidFill>
                <a:latin typeface="迷你简准圆" panose="03000509000000000000" pitchFamily="65" charset="-122"/>
                <a:ea typeface="迷你简准圆" panose="03000509000000000000" pitchFamily="65" charset="-122"/>
              </a:endParaRPr>
            </a:p>
          </p:txBody>
        </p:sp>
        <p:sp>
          <p:nvSpPr>
            <p:cNvPr id="14" name="文本框 13"/>
            <p:cNvSpPr txBox="1"/>
            <p:nvPr/>
          </p:nvSpPr>
          <p:spPr>
            <a:xfrm>
              <a:off x="1875554" y="876702"/>
              <a:ext cx="5795246" cy="285335"/>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smtClean="0">
                  <a:solidFill>
                    <a:schemeClr val="bg1">
                      <a:lumMod val="65000"/>
                    </a:schemeClr>
                  </a:solidFill>
                  <a:latin typeface="+mj-ea"/>
                  <a:ea typeface="+mj-ea"/>
                </a:rPr>
                <a:t>print </a:t>
              </a:r>
              <a:r>
                <a:rPr lang="en-US" altLang="zh-CN" sz="1100" dirty="0">
                  <a:solidFill>
                    <a:schemeClr val="bg1">
                      <a:lumMod val="65000"/>
                    </a:schemeClr>
                  </a:solidFill>
                  <a:latin typeface="+mj-ea"/>
                  <a:ea typeface="+mj-ea"/>
                </a:rPr>
                <a:t>the presentation and make it into a film to be used in a wider field</a:t>
              </a:r>
            </a:p>
          </p:txBody>
        </p:sp>
      </p:grpSp>
      <p:grpSp>
        <p:nvGrpSpPr>
          <p:cNvPr id="15" name="组合 14"/>
          <p:cNvGrpSpPr/>
          <p:nvPr/>
        </p:nvGrpSpPr>
        <p:grpSpPr>
          <a:xfrm>
            <a:off x="1281201" y="2135441"/>
            <a:ext cx="4395035" cy="971906"/>
            <a:chOff x="874713" y="3420438"/>
            <a:chExt cx="4395035" cy="971906"/>
          </a:xfrm>
        </p:grpSpPr>
        <p:sp>
          <p:nvSpPr>
            <p:cNvPr id="16" name="矩形 15"/>
            <p:cNvSpPr/>
            <p:nvPr/>
          </p:nvSpPr>
          <p:spPr>
            <a:xfrm>
              <a:off x="874713" y="3800644"/>
              <a:ext cx="4395035" cy="59170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用户可以在投影仪或者计算机上进行演示也可以将演示文稿打印出来制作成</a:t>
              </a:r>
              <a:r>
                <a:rPr lang="zh-CN" altLang="en-US" sz="1400" dirty="0" smtClean="0">
                  <a:solidFill>
                    <a:schemeClr val="tx1">
                      <a:lumMod val="50000"/>
                      <a:lumOff val="50000"/>
                    </a:schemeClr>
                  </a:solidFill>
                  <a:latin typeface="迷你简准圆" panose="03000509000000000000" pitchFamily="65" charset="-122"/>
                  <a:ea typeface="迷你简准圆" panose="03000509000000000000" pitchFamily="65" charset="-122"/>
                </a:rPr>
                <a:t>胶片</a:t>
              </a:r>
              <a:endPar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sp>
          <p:nvSpPr>
            <p:cNvPr id="17" name="矩形 16"/>
            <p:cNvSpPr/>
            <p:nvPr/>
          </p:nvSpPr>
          <p:spPr>
            <a:xfrm>
              <a:off x="874713" y="3420438"/>
              <a:ext cx="2241974" cy="43640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solidFill>
                    <a:schemeClr val="tx1">
                      <a:lumMod val="65000"/>
                      <a:lumOff val="35000"/>
                    </a:schemeClr>
                  </a:solidFill>
                  <a:latin typeface="迷你简准圆" panose="03000509000000000000" pitchFamily="65" charset="-122"/>
                  <a:ea typeface="迷你简准圆" panose="03000509000000000000" pitchFamily="65" charset="-122"/>
                </a:rPr>
                <a:t>标题文字添加</a:t>
              </a:r>
            </a:p>
          </p:txBody>
        </p:sp>
      </p:grpSp>
      <p:grpSp>
        <p:nvGrpSpPr>
          <p:cNvPr id="24" name="组合 23"/>
          <p:cNvGrpSpPr/>
          <p:nvPr/>
        </p:nvGrpSpPr>
        <p:grpSpPr>
          <a:xfrm>
            <a:off x="1281201" y="3373348"/>
            <a:ext cx="4395035" cy="971906"/>
            <a:chOff x="874713" y="3420438"/>
            <a:chExt cx="4395035" cy="971906"/>
          </a:xfrm>
        </p:grpSpPr>
        <p:sp>
          <p:nvSpPr>
            <p:cNvPr id="25" name="矩形 24"/>
            <p:cNvSpPr/>
            <p:nvPr/>
          </p:nvSpPr>
          <p:spPr>
            <a:xfrm>
              <a:off x="874713" y="3800644"/>
              <a:ext cx="4395035" cy="59170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用户可以在投影仪或者计算机上进行演示也可以将演示文稿打印出来制作成</a:t>
              </a:r>
              <a:r>
                <a:rPr lang="zh-CN" altLang="en-US" sz="1400" dirty="0" smtClean="0">
                  <a:solidFill>
                    <a:schemeClr val="tx1">
                      <a:lumMod val="50000"/>
                      <a:lumOff val="50000"/>
                    </a:schemeClr>
                  </a:solidFill>
                  <a:latin typeface="迷你简准圆" panose="03000509000000000000" pitchFamily="65" charset="-122"/>
                  <a:ea typeface="迷你简准圆" panose="03000509000000000000" pitchFamily="65" charset="-122"/>
                </a:rPr>
                <a:t>胶片</a:t>
              </a:r>
              <a:endPar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sp>
          <p:nvSpPr>
            <p:cNvPr id="26" name="矩形 25"/>
            <p:cNvSpPr/>
            <p:nvPr/>
          </p:nvSpPr>
          <p:spPr>
            <a:xfrm>
              <a:off x="874713" y="3420438"/>
              <a:ext cx="2241974" cy="43640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solidFill>
                    <a:schemeClr val="tx1">
                      <a:lumMod val="65000"/>
                      <a:lumOff val="35000"/>
                    </a:schemeClr>
                  </a:solidFill>
                  <a:latin typeface="迷你简准圆" panose="03000509000000000000" pitchFamily="65" charset="-122"/>
                  <a:ea typeface="迷你简准圆" panose="03000509000000000000" pitchFamily="65" charset="-122"/>
                </a:rPr>
                <a:t>标题文字添加</a:t>
              </a:r>
            </a:p>
          </p:txBody>
        </p:sp>
      </p:grpSp>
      <p:grpSp>
        <p:nvGrpSpPr>
          <p:cNvPr id="27" name="组合 26"/>
          <p:cNvGrpSpPr/>
          <p:nvPr/>
        </p:nvGrpSpPr>
        <p:grpSpPr>
          <a:xfrm>
            <a:off x="1281201" y="4611255"/>
            <a:ext cx="4395035" cy="971906"/>
            <a:chOff x="874713" y="3420438"/>
            <a:chExt cx="4395035" cy="971906"/>
          </a:xfrm>
        </p:grpSpPr>
        <p:sp>
          <p:nvSpPr>
            <p:cNvPr id="28" name="矩形 27"/>
            <p:cNvSpPr/>
            <p:nvPr/>
          </p:nvSpPr>
          <p:spPr>
            <a:xfrm>
              <a:off x="874713" y="3800644"/>
              <a:ext cx="4395035" cy="59170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用户可以在投影仪或者计算机上进行演示也可以将演示文稿打印出来制作成</a:t>
              </a:r>
              <a:r>
                <a:rPr lang="zh-CN" altLang="en-US" sz="1400" dirty="0" smtClean="0">
                  <a:solidFill>
                    <a:schemeClr val="tx1">
                      <a:lumMod val="50000"/>
                      <a:lumOff val="50000"/>
                    </a:schemeClr>
                  </a:solidFill>
                  <a:latin typeface="迷你简准圆" panose="03000509000000000000" pitchFamily="65" charset="-122"/>
                  <a:ea typeface="迷你简准圆" panose="03000509000000000000" pitchFamily="65" charset="-122"/>
                </a:rPr>
                <a:t>胶片</a:t>
              </a:r>
              <a:endPar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sp>
          <p:nvSpPr>
            <p:cNvPr id="29" name="矩形 28"/>
            <p:cNvSpPr/>
            <p:nvPr/>
          </p:nvSpPr>
          <p:spPr>
            <a:xfrm>
              <a:off x="874713" y="3420438"/>
              <a:ext cx="2241974" cy="43640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solidFill>
                    <a:schemeClr val="tx1">
                      <a:lumMod val="65000"/>
                      <a:lumOff val="35000"/>
                    </a:schemeClr>
                  </a:solidFill>
                  <a:latin typeface="迷你简准圆" panose="03000509000000000000" pitchFamily="65" charset="-122"/>
                  <a:ea typeface="迷你简准圆" panose="03000509000000000000" pitchFamily="65" charset="-122"/>
                </a:rPr>
                <a:t>标题文字添加</a:t>
              </a:r>
            </a:p>
          </p:txBody>
        </p:sp>
      </p:grpSp>
    </p:spTree>
    <p:custDataLst>
      <p:tags r:id="rId1"/>
    </p:custDataLst>
    <p:extLst>
      <p:ext uri="{BB962C8B-B14F-4D97-AF65-F5344CB8AC3E}">
        <p14:creationId xmlns:p14="http://schemas.microsoft.com/office/powerpoint/2010/main" val="730564847"/>
      </p:ext>
    </p:extLst>
  </p:cSld>
  <p:clrMapOvr>
    <a:masterClrMapping/>
  </p:clrMapOvr>
  <mc:AlternateContent xmlns:mc="http://schemas.openxmlformats.org/markup-compatibility/2006" xmlns:p14="http://schemas.microsoft.com/office/powerpoint/2010/main">
    <mc:Choice Requires="p14">
      <p:transition spd="slow" p14:dur="225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2" presetClass="entr" presetSubtype="8" fill="hold" nodeType="after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additive="base">
                                        <p:cTn id="12" dur="500"/>
                                        <p:tgtEl>
                                          <p:spTgt spid="12"/>
                                        </p:tgtEl>
                                        <p:attrNameLst>
                                          <p:attrName>ppt_x</p:attrName>
                                        </p:attrNameLst>
                                      </p:cBhvr>
                                      <p:tavLst>
                                        <p:tav tm="0">
                                          <p:val>
                                            <p:strVal val="#ppt_x-#ppt_w*1.125000"/>
                                          </p:val>
                                        </p:tav>
                                        <p:tav tm="100000">
                                          <p:val>
                                            <p:strVal val="#ppt_x"/>
                                          </p:val>
                                        </p:tav>
                                      </p:tavLst>
                                    </p:anim>
                                    <p:animEffect transition="in" filter="wipe(right)">
                                      <p:cBhvr>
                                        <p:cTn id="13" dur="500"/>
                                        <p:tgtEl>
                                          <p:spTgt spid="12"/>
                                        </p:tgtEl>
                                      </p:cBhvr>
                                    </p:animEffect>
                                  </p:childTnLst>
                                </p:cTn>
                              </p:par>
                            </p:childTnLst>
                          </p:cTn>
                        </p:par>
                        <p:par>
                          <p:cTn id="14" fill="hold">
                            <p:stCondLst>
                              <p:cond delay="1000"/>
                            </p:stCondLst>
                            <p:childTnLst>
                              <p:par>
                                <p:cTn id="15" presetID="31" presetClass="entr" presetSubtype="0"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p:cTn id="17" dur="1000" fill="hold"/>
                                        <p:tgtEl>
                                          <p:spTgt spid="2"/>
                                        </p:tgtEl>
                                        <p:attrNameLst>
                                          <p:attrName>ppt_w</p:attrName>
                                        </p:attrNameLst>
                                      </p:cBhvr>
                                      <p:tavLst>
                                        <p:tav tm="0">
                                          <p:val>
                                            <p:fltVal val="0"/>
                                          </p:val>
                                        </p:tav>
                                        <p:tav tm="100000">
                                          <p:val>
                                            <p:strVal val="#ppt_w"/>
                                          </p:val>
                                        </p:tav>
                                      </p:tavLst>
                                    </p:anim>
                                    <p:anim calcmode="lin" valueType="num">
                                      <p:cBhvr>
                                        <p:cTn id="18" dur="1000" fill="hold"/>
                                        <p:tgtEl>
                                          <p:spTgt spid="2"/>
                                        </p:tgtEl>
                                        <p:attrNameLst>
                                          <p:attrName>ppt_h</p:attrName>
                                        </p:attrNameLst>
                                      </p:cBhvr>
                                      <p:tavLst>
                                        <p:tav tm="0">
                                          <p:val>
                                            <p:fltVal val="0"/>
                                          </p:val>
                                        </p:tav>
                                        <p:tav tm="100000">
                                          <p:val>
                                            <p:strVal val="#ppt_h"/>
                                          </p:val>
                                        </p:tav>
                                      </p:tavLst>
                                    </p:anim>
                                    <p:anim calcmode="lin" valueType="num">
                                      <p:cBhvr>
                                        <p:cTn id="19" dur="1000" fill="hold"/>
                                        <p:tgtEl>
                                          <p:spTgt spid="2"/>
                                        </p:tgtEl>
                                        <p:attrNameLst>
                                          <p:attrName>style.rotation</p:attrName>
                                        </p:attrNameLst>
                                      </p:cBhvr>
                                      <p:tavLst>
                                        <p:tav tm="0">
                                          <p:val>
                                            <p:fltVal val="90"/>
                                          </p:val>
                                        </p:tav>
                                        <p:tav tm="100000">
                                          <p:val>
                                            <p:fltVal val="0"/>
                                          </p:val>
                                        </p:tav>
                                      </p:tavLst>
                                    </p:anim>
                                    <p:animEffect transition="in" filter="fade">
                                      <p:cBhvr>
                                        <p:cTn id="20" dur="1000"/>
                                        <p:tgtEl>
                                          <p:spTgt spid="2"/>
                                        </p:tgtEl>
                                      </p:cBhvr>
                                    </p:animEffect>
                                  </p:childTnLst>
                                </p:cTn>
                              </p:par>
                            </p:childTnLst>
                          </p:cTn>
                        </p:par>
                        <p:par>
                          <p:cTn id="21" fill="hold">
                            <p:stCondLst>
                              <p:cond delay="2000"/>
                            </p:stCondLst>
                            <p:childTnLst>
                              <p:par>
                                <p:cTn id="22" presetID="2" presetClass="entr" presetSubtype="8" fill="hold" nodeType="afterEffect">
                                  <p:stCondLst>
                                    <p:cond delay="0"/>
                                  </p:stCondLst>
                                  <p:childTnLst>
                                    <p:set>
                                      <p:cBhvr>
                                        <p:cTn id="23" dur="1" fill="hold">
                                          <p:stCondLst>
                                            <p:cond delay="0"/>
                                          </p:stCondLst>
                                        </p:cTn>
                                        <p:tgtEl>
                                          <p:spTgt spid="15"/>
                                        </p:tgtEl>
                                        <p:attrNameLst>
                                          <p:attrName>style.visibility</p:attrName>
                                        </p:attrNameLst>
                                      </p:cBhvr>
                                      <p:to>
                                        <p:strVal val="visible"/>
                                      </p:to>
                                    </p:set>
                                    <p:anim calcmode="lin" valueType="num">
                                      <p:cBhvr additive="base">
                                        <p:cTn id="24" dur="500" fill="hold"/>
                                        <p:tgtEl>
                                          <p:spTgt spid="15"/>
                                        </p:tgtEl>
                                        <p:attrNameLst>
                                          <p:attrName>ppt_x</p:attrName>
                                        </p:attrNameLst>
                                      </p:cBhvr>
                                      <p:tavLst>
                                        <p:tav tm="0">
                                          <p:val>
                                            <p:strVal val="0-#ppt_w/2"/>
                                          </p:val>
                                        </p:tav>
                                        <p:tav tm="100000">
                                          <p:val>
                                            <p:strVal val="#ppt_x"/>
                                          </p:val>
                                        </p:tav>
                                      </p:tavLst>
                                    </p:anim>
                                    <p:anim calcmode="lin" valueType="num">
                                      <p:cBhvr additive="base">
                                        <p:cTn id="25" dur="500" fill="hold"/>
                                        <p:tgtEl>
                                          <p:spTgt spid="15"/>
                                        </p:tgtEl>
                                        <p:attrNameLst>
                                          <p:attrName>ppt_y</p:attrName>
                                        </p:attrNameLst>
                                      </p:cBhvr>
                                      <p:tavLst>
                                        <p:tav tm="0">
                                          <p:val>
                                            <p:strVal val="#ppt_y"/>
                                          </p:val>
                                        </p:tav>
                                        <p:tav tm="100000">
                                          <p:val>
                                            <p:strVal val="#ppt_y"/>
                                          </p:val>
                                        </p:tav>
                                      </p:tavLst>
                                    </p:anim>
                                  </p:childTnLst>
                                </p:cTn>
                              </p:par>
                            </p:childTnLst>
                          </p:cTn>
                        </p:par>
                        <p:par>
                          <p:cTn id="26" fill="hold">
                            <p:stCondLst>
                              <p:cond delay="2500"/>
                            </p:stCondLst>
                            <p:childTnLst>
                              <p:par>
                                <p:cTn id="27" presetID="2" presetClass="entr" presetSubtype="8" fill="hold" nodeType="afterEffect">
                                  <p:stCondLst>
                                    <p:cond delay="0"/>
                                  </p:stCondLst>
                                  <p:childTnLst>
                                    <p:set>
                                      <p:cBhvr>
                                        <p:cTn id="28" dur="1" fill="hold">
                                          <p:stCondLst>
                                            <p:cond delay="0"/>
                                          </p:stCondLst>
                                        </p:cTn>
                                        <p:tgtEl>
                                          <p:spTgt spid="24"/>
                                        </p:tgtEl>
                                        <p:attrNameLst>
                                          <p:attrName>style.visibility</p:attrName>
                                        </p:attrNameLst>
                                      </p:cBhvr>
                                      <p:to>
                                        <p:strVal val="visible"/>
                                      </p:to>
                                    </p:set>
                                    <p:anim calcmode="lin" valueType="num">
                                      <p:cBhvr additive="base">
                                        <p:cTn id="29" dur="500" fill="hold"/>
                                        <p:tgtEl>
                                          <p:spTgt spid="24"/>
                                        </p:tgtEl>
                                        <p:attrNameLst>
                                          <p:attrName>ppt_x</p:attrName>
                                        </p:attrNameLst>
                                      </p:cBhvr>
                                      <p:tavLst>
                                        <p:tav tm="0">
                                          <p:val>
                                            <p:strVal val="0-#ppt_w/2"/>
                                          </p:val>
                                        </p:tav>
                                        <p:tav tm="100000">
                                          <p:val>
                                            <p:strVal val="#ppt_x"/>
                                          </p:val>
                                        </p:tav>
                                      </p:tavLst>
                                    </p:anim>
                                    <p:anim calcmode="lin" valueType="num">
                                      <p:cBhvr additive="base">
                                        <p:cTn id="30" dur="500" fill="hold"/>
                                        <p:tgtEl>
                                          <p:spTgt spid="24"/>
                                        </p:tgtEl>
                                        <p:attrNameLst>
                                          <p:attrName>ppt_y</p:attrName>
                                        </p:attrNameLst>
                                      </p:cBhvr>
                                      <p:tavLst>
                                        <p:tav tm="0">
                                          <p:val>
                                            <p:strVal val="#ppt_y"/>
                                          </p:val>
                                        </p:tav>
                                        <p:tav tm="100000">
                                          <p:val>
                                            <p:strVal val="#ppt_y"/>
                                          </p:val>
                                        </p:tav>
                                      </p:tavLst>
                                    </p:anim>
                                  </p:childTnLst>
                                </p:cTn>
                              </p:par>
                            </p:childTnLst>
                          </p:cTn>
                        </p:par>
                        <p:par>
                          <p:cTn id="31" fill="hold">
                            <p:stCondLst>
                              <p:cond delay="3000"/>
                            </p:stCondLst>
                            <p:childTnLst>
                              <p:par>
                                <p:cTn id="32" presetID="2" presetClass="entr" presetSubtype="8" fill="hold" nodeType="afterEffect">
                                  <p:stCondLst>
                                    <p:cond delay="0"/>
                                  </p:stCondLst>
                                  <p:childTnLst>
                                    <p:set>
                                      <p:cBhvr>
                                        <p:cTn id="33" dur="1" fill="hold">
                                          <p:stCondLst>
                                            <p:cond delay="0"/>
                                          </p:stCondLst>
                                        </p:cTn>
                                        <p:tgtEl>
                                          <p:spTgt spid="27"/>
                                        </p:tgtEl>
                                        <p:attrNameLst>
                                          <p:attrName>style.visibility</p:attrName>
                                        </p:attrNameLst>
                                      </p:cBhvr>
                                      <p:to>
                                        <p:strVal val="visible"/>
                                      </p:to>
                                    </p:set>
                                    <p:anim calcmode="lin" valueType="num">
                                      <p:cBhvr additive="base">
                                        <p:cTn id="34" dur="500" fill="hold"/>
                                        <p:tgtEl>
                                          <p:spTgt spid="27"/>
                                        </p:tgtEl>
                                        <p:attrNameLst>
                                          <p:attrName>ppt_x</p:attrName>
                                        </p:attrNameLst>
                                      </p:cBhvr>
                                      <p:tavLst>
                                        <p:tav tm="0">
                                          <p:val>
                                            <p:strVal val="0-#ppt_w/2"/>
                                          </p:val>
                                        </p:tav>
                                        <p:tav tm="100000">
                                          <p:val>
                                            <p:strVal val="#ppt_x"/>
                                          </p:val>
                                        </p:tav>
                                      </p:tavLst>
                                    </p:anim>
                                    <p:anim calcmode="lin" valueType="num">
                                      <p:cBhvr additive="base">
                                        <p:cTn id="35" dur="500" fill="hold"/>
                                        <p:tgtEl>
                                          <p:spTgt spid="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 name="组合 1"/>
          <p:cNvGrpSpPr/>
          <p:nvPr/>
        </p:nvGrpSpPr>
        <p:grpSpPr>
          <a:xfrm>
            <a:off x="1539918" y="2365376"/>
            <a:ext cx="9112163" cy="2851150"/>
            <a:chOff x="1591130" y="2365376"/>
            <a:chExt cx="9112163" cy="2851150"/>
          </a:xfrm>
        </p:grpSpPr>
        <p:sp>
          <p:nvSpPr>
            <p:cNvPr id="51" name="MH_Other_1"/>
            <p:cNvSpPr/>
            <p:nvPr>
              <p:custDataLst>
                <p:tags r:id="rId2"/>
              </p:custDataLst>
            </p:nvPr>
          </p:nvSpPr>
          <p:spPr>
            <a:xfrm rot="5400000">
              <a:off x="2279311" y="3936207"/>
              <a:ext cx="1282700" cy="1277937"/>
            </a:xfrm>
            <a:custGeom>
              <a:avLst/>
              <a:gdLst>
                <a:gd name="connsiteX0" fmla="*/ 0 w 1932941"/>
                <a:gd name="connsiteY0" fmla="*/ 1925601 h 1925919"/>
                <a:gd name="connsiteX1" fmla="*/ 0 w 1932941"/>
                <a:gd name="connsiteY1" fmla="*/ 1358905 h 1925919"/>
                <a:gd name="connsiteX2" fmla="*/ 970781 w 1932941"/>
                <a:gd name="connsiteY2" fmla="*/ 1358905 h 1925919"/>
                <a:gd name="connsiteX3" fmla="*/ 970779 w 1932941"/>
                <a:gd name="connsiteY3" fmla="*/ 1356819 h 1925919"/>
                <a:gd name="connsiteX4" fmla="*/ 1363842 w 1932941"/>
                <a:gd name="connsiteY4" fmla="*/ 963369 h 1925919"/>
                <a:gd name="connsiteX5" fmla="*/ 1050137 w 1932941"/>
                <a:gd name="connsiteY5" fmla="*/ 577885 h 1925919"/>
                <a:gd name="connsiteX6" fmla="*/ 978501 w 1932941"/>
                <a:gd name="connsiteY6" fmla="*/ 570562 h 1925919"/>
                <a:gd name="connsiteX7" fmla="*/ 978501 w 1932941"/>
                <a:gd name="connsiteY7" fmla="*/ 570971 h 1925919"/>
                <a:gd name="connsiteX8" fmla="*/ 0 w 1932941"/>
                <a:gd name="connsiteY8" fmla="*/ 570971 h 1925919"/>
                <a:gd name="connsiteX9" fmla="*/ 0 w 1932941"/>
                <a:gd name="connsiteY9" fmla="*/ 0 h 1925919"/>
                <a:gd name="connsiteX10" fmla="*/ 978501 w 1932941"/>
                <a:gd name="connsiteY10" fmla="*/ 0 h 1925919"/>
                <a:gd name="connsiteX11" fmla="*/ 978501 w 1932941"/>
                <a:gd name="connsiteY11" fmla="*/ 1038 h 1925919"/>
                <a:gd name="connsiteX12" fmla="*/ 1070086 w 1932941"/>
                <a:gd name="connsiteY12" fmla="*/ 5796 h 1925919"/>
                <a:gd name="connsiteX13" fmla="*/ 1932941 w 1932941"/>
                <a:gd name="connsiteY13" fmla="*/ 963465 h 1925919"/>
                <a:gd name="connsiteX14" fmla="*/ 1069761 w 1932941"/>
                <a:gd name="connsiteY14" fmla="*/ 1920844 h 1925919"/>
                <a:gd name="connsiteX15" fmla="*/ 978501 w 1932941"/>
                <a:gd name="connsiteY15" fmla="*/ 1925554 h 1925919"/>
                <a:gd name="connsiteX16" fmla="*/ 978501 w 1932941"/>
                <a:gd name="connsiteY16" fmla="*/ 1925601 h 1925919"/>
                <a:gd name="connsiteX17" fmla="*/ 977587 w 1932941"/>
                <a:gd name="connsiteY17" fmla="*/ 1925601 h 1925919"/>
                <a:gd name="connsiteX18" fmla="*/ 971435 w 1932941"/>
                <a:gd name="connsiteY18" fmla="*/ 1925919 h 1925919"/>
                <a:gd name="connsiteX19" fmla="*/ 971434 w 1932941"/>
                <a:gd name="connsiteY19" fmla="*/ 1925601 h 1925919"/>
                <a:gd name="connsiteX0" fmla="*/ 0 w 1932941"/>
                <a:gd name="connsiteY0" fmla="*/ 1925601 h 1925919"/>
                <a:gd name="connsiteX1" fmla="*/ 0 w 1932941"/>
                <a:gd name="connsiteY1" fmla="*/ 1358905 h 1925919"/>
                <a:gd name="connsiteX2" fmla="*/ 970781 w 1932941"/>
                <a:gd name="connsiteY2" fmla="*/ 1358905 h 1925919"/>
                <a:gd name="connsiteX3" fmla="*/ 970779 w 1932941"/>
                <a:gd name="connsiteY3" fmla="*/ 1356819 h 1925919"/>
                <a:gd name="connsiteX4" fmla="*/ 1363842 w 1932941"/>
                <a:gd name="connsiteY4" fmla="*/ 963369 h 1925919"/>
                <a:gd name="connsiteX5" fmla="*/ 1050137 w 1932941"/>
                <a:gd name="connsiteY5" fmla="*/ 577885 h 1925919"/>
                <a:gd name="connsiteX6" fmla="*/ 978501 w 1932941"/>
                <a:gd name="connsiteY6" fmla="*/ 570562 h 1925919"/>
                <a:gd name="connsiteX7" fmla="*/ 0 w 1932941"/>
                <a:gd name="connsiteY7" fmla="*/ 570971 h 1925919"/>
                <a:gd name="connsiteX8" fmla="*/ 0 w 1932941"/>
                <a:gd name="connsiteY8" fmla="*/ 0 h 1925919"/>
                <a:gd name="connsiteX9" fmla="*/ 978501 w 1932941"/>
                <a:gd name="connsiteY9" fmla="*/ 0 h 1925919"/>
                <a:gd name="connsiteX10" fmla="*/ 978501 w 1932941"/>
                <a:gd name="connsiteY10" fmla="*/ 1038 h 1925919"/>
                <a:gd name="connsiteX11" fmla="*/ 1070086 w 1932941"/>
                <a:gd name="connsiteY11" fmla="*/ 5796 h 1925919"/>
                <a:gd name="connsiteX12" fmla="*/ 1932941 w 1932941"/>
                <a:gd name="connsiteY12" fmla="*/ 963465 h 1925919"/>
                <a:gd name="connsiteX13" fmla="*/ 1069761 w 1932941"/>
                <a:gd name="connsiteY13" fmla="*/ 1920844 h 1925919"/>
                <a:gd name="connsiteX14" fmla="*/ 978501 w 1932941"/>
                <a:gd name="connsiteY14" fmla="*/ 1925554 h 1925919"/>
                <a:gd name="connsiteX15" fmla="*/ 978501 w 1932941"/>
                <a:gd name="connsiteY15" fmla="*/ 1925601 h 1925919"/>
                <a:gd name="connsiteX16" fmla="*/ 977587 w 1932941"/>
                <a:gd name="connsiteY16" fmla="*/ 1925601 h 1925919"/>
                <a:gd name="connsiteX17" fmla="*/ 971435 w 1932941"/>
                <a:gd name="connsiteY17" fmla="*/ 1925919 h 1925919"/>
                <a:gd name="connsiteX18" fmla="*/ 971434 w 1932941"/>
                <a:gd name="connsiteY18" fmla="*/ 1925601 h 1925919"/>
                <a:gd name="connsiteX19" fmla="*/ 0 w 1932941"/>
                <a:gd name="connsiteY19" fmla="*/ 1925601 h 1925919"/>
                <a:gd name="connsiteX0" fmla="*/ 0 w 1932941"/>
                <a:gd name="connsiteY0" fmla="*/ 1925601 h 1925919"/>
                <a:gd name="connsiteX1" fmla="*/ 0 w 1932941"/>
                <a:gd name="connsiteY1" fmla="*/ 1358905 h 1925919"/>
                <a:gd name="connsiteX2" fmla="*/ 970781 w 1932941"/>
                <a:gd name="connsiteY2" fmla="*/ 1358905 h 1925919"/>
                <a:gd name="connsiteX3" fmla="*/ 970779 w 1932941"/>
                <a:gd name="connsiteY3" fmla="*/ 1356819 h 1925919"/>
                <a:gd name="connsiteX4" fmla="*/ 1363842 w 1932941"/>
                <a:gd name="connsiteY4" fmla="*/ 963369 h 1925919"/>
                <a:gd name="connsiteX5" fmla="*/ 1050137 w 1932941"/>
                <a:gd name="connsiteY5" fmla="*/ 577885 h 1925919"/>
                <a:gd name="connsiteX6" fmla="*/ 0 w 1932941"/>
                <a:gd name="connsiteY6" fmla="*/ 570971 h 1925919"/>
                <a:gd name="connsiteX7" fmla="*/ 0 w 1932941"/>
                <a:gd name="connsiteY7" fmla="*/ 0 h 1925919"/>
                <a:gd name="connsiteX8" fmla="*/ 978501 w 1932941"/>
                <a:gd name="connsiteY8" fmla="*/ 0 h 1925919"/>
                <a:gd name="connsiteX9" fmla="*/ 978501 w 1932941"/>
                <a:gd name="connsiteY9" fmla="*/ 1038 h 1925919"/>
                <a:gd name="connsiteX10" fmla="*/ 1070086 w 1932941"/>
                <a:gd name="connsiteY10" fmla="*/ 5796 h 1925919"/>
                <a:gd name="connsiteX11" fmla="*/ 1932941 w 1932941"/>
                <a:gd name="connsiteY11" fmla="*/ 963465 h 1925919"/>
                <a:gd name="connsiteX12" fmla="*/ 1069761 w 1932941"/>
                <a:gd name="connsiteY12" fmla="*/ 1920844 h 1925919"/>
                <a:gd name="connsiteX13" fmla="*/ 978501 w 1932941"/>
                <a:gd name="connsiteY13" fmla="*/ 1925554 h 1925919"/>
                <a:gd name="connsiteX14" fmla="*/ 978501 w 1932941"/>
                <a:gd name="connsiteY14" fmla="*/ 1925601 h 1925919"/>
                <a:gd name="connsiteX15" fmla="*/ 977587 w 1932941"/>
                <a:gd name="connsiteY15" fmla="*/ 1925601 h 1925919"/>
                <a:gd name="connsiteX16" fmla="*/ 971435 w 1932941"/>
                <a:gd name="connsiteY16" fmla="*/ 1925919 h 1925919"/>
                <a:gd name="connsiteX17" fmla="*/ 971434 w 1932941"/>
                <a:gd name="connsiteY17" fmla="*/ 1925601 h 1925919"/>
                <a:gd name="connsiteX18" fmla="*/ 0 w 1932941"/>
                <a:gd name="connsiteY18" fmla="*/ 1925601 h 19259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932941" h="1925919">
                  <a:moveTo>
                    <a:pt x="0" y="1925601"/>
                  </a:moveTo>
                  <a:lnTo>
                    <a:pt x="0" y="1358905"/>
                  </a:lnTo>
                  <a:lnTo>
                    <a:pt x="970781" y="1358905"/>
                  </a:lnTo>
                  <a:cubicBezTo>
                    <a:pt x="970780" y="1358210"/>
                    <a:pt x="970780" y="1357514"/>
                    <a:pt x="970779" y="1356819"/>
                  </a:cubicBezTo>
                  <a:cubicBezTo>
                    <a:pt x="1187909" y="1356569"/>
                    <a:pt x="1363805" y="1180500"/>
                    <a:pt x="1363842" y="963369"/>
                  </a:cubicBezTo>
                  <a:cubicBezTo>
                    <a:pt x="1363874" y="773380"/>
                    <a:pt x="1229252" y="614783"/>
                    <a:pt x="1050137" y="577885"/>
                  </a:cubicBezTo>
                  <a:lnTo>
                    <a:pt x="0" y="570971"/>
                  </a:lnTo>
                  <a:lnTo>
                    <a:pt x="0" y="0"/>
                  </a:lnTo>
                  <a:lnTo>
                    <a:pt x="978501" y="0"/>
                  </a:lnTo>
                  <a:lnTo>
                    <a:pt x="978501" y="1038"/>
                  </a:lnTo>
                  <a:lnTo>
                    <a:pt x="1070086" y="5796"/>
                  </a:lnTo>
                  <a:cubicBezTo>
                    <a:pt x="1554987" y="55727"/>
                    <a:pt x="1933026" y="465520"/>
                    <a:pt x="1932941" y="963465"/>
                  </a:cubicBezTo>
                  <a:cubicBezTo>
                    <a:pt x="1932856" y="1461410"/>
                    <a:pt x="1554680" y="1871076"/>
                    <a:pt x="1069761" y="1920844"/>
                  </a:cubicBezTo>
                  <a:lnTo>
                    <a:pt x="978501" y="1925554"/>
                  </a:lnTo>
                  <a:lnTo>
                    <a:pt x="978501" y="1925601"/>
                  </a:lnTo>
                  <a:lnTo>
                    <a:pt x="977587" y="1925601"/>
                  </a:lnTo>
                  <a:lnTo>
                    <a:pt x="971435" y="1925919"/>
                  </a:lnTo>
                  <a:cubicBezTo>
                    <a:pt x="971435" y="1925813"/>
                    <a:pt x="971434" y="1925707"/>
                    <a:pt x="971434" y="1925601"/>
                  </a:cubicBezTo>
                  <a:lnTo>
                    <a:pt x="0" y="192560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
          <p:nvSpPr>
            <p:cNvPr id="48" name="MH_Other_2"/>
            <p:cNvSpPr/>
            <p:nvPr>
              <p:custDataLst>
                <p:tags r:id="rId3"/>
              </p:custDataLst>
            </p:nvPr>
          </p:nvSpPr>
          <p:spPr>
            <a:xfrm rot="16200000">
              <a:off x="3180217" y="2366963"/>
              <a:ext cx="1282700" cy="1279525"/>
            </a:xfrm>
            <a:custGeom>
              <a:avLst/>
              <a:gdLst>
                <a:gd name="connsiteX0" fmla="*/ 1932940 w 1932940"/>
                <a:gd name="connsiteY0" fmla="*/ 963466 h 1925919"/>
                <a:gd name="connsiteX1" fmla="*/ 1069761 w 1932940"/>
                <a:gd name="connsiteY1" fmla="*/ 1920845 h 1925919"/>
                <a:gd name="connsiteX2" fmla="*/ 978501 w 1932940"/>
                <a:gd name="connsiteY2" fmla="*/ 1925555 h 1925919"/>
                <a:gd name="connsiteX3" fmla="*/ 978501 w 1932940"/>
                <a:gd name="connsiteY3" fmla="*/ 1925602 h 1925919"/>
                <a:gd name="connsiteX4" fmla="*/ 977577 w 1932940"/>
                <a:gd name="connsiteY4" fmla="*/ 1925602 h 1925919"/>
                <a:gd name="connsiteX5" fmla="*/ 971434 w 1932940"/>
                <a:gd name="connsiteY5" fmla="*/ 1925919 h 1925919"/>
                <a:gd name="connsiteX6" fmla="*/ 971434 w 1932940"/>
                <a:gd name="connsiteY6" fmla="*/ 1925602 h 1925919"/>
                <a:gd name="connsiteX7" fmla="*/ 0 w 1932940"/>
                <a:gd name="connsiteY7" fmla="*/ 1925602 h 1925919"/>
                <a:gd name="connsiteX8" fmla="*/ 0 w 1932940"/>
                <a:gd name="connsiteY8" fmla="*/ 1358906 h 1925919"/>
                <a:gd name="connsiteX9" fmla="*/ 970781 w 1932940"/>
                <a:gd name="connsiteY9" fmla="*/ 1358906 h 1925919"/>
                <a:gd name="connsiteX10" fmla="*/ 970778 w 1932940"/>
                <a:gd name="connsiteY10" fmla="*/ 1356820 h 1925919"/>
                <a:gd name="connsiteX11" fmla="*/ 1363841 w 1932940"/>
                <a:gd name="connsiteY11" fmla="*/ 963370 h 1925919"/>
                <a:gd name="connsiteX12" fmla="*/ 1050136 w 1932940"/>
                <a:gd name="connsiteY12" fmla="*/ 577886 h 1925919"/>
                <a:gd name="connsiteX13" fmla="*/ 978501 w 1932940"/>
                <a:gd name="connsiteY13" fmla="*/ 570562 h 1925919"/>
                <a:gd name="connsiteX14" fmla="*/ 978501 w 1932940"/>
                <a:gd name="connsiteY14" fmla="*/ 570971 h 1925919"/>
                <a:gd name="connsiteX15" fmla="*/ 0 w 1932940"/>
                <a:gd name="connsiteY15" fmla="*/ 570971 h 1925919"/>
                <a:gd name="connsiteX16" fmla="*/ 0 w 1932940"/>
                <a:gd name="connsiteY16" fmla="*/ 0 h 1925919"/>
                <a:gd name="connsiteX17" fmla="*/ 978501 w 1932940"/>
                <a:gd name="connsiteY17" fmla="*/ 0 h 1925919"/>
                <a:gd name="connsiteX18" fmla="*/ 978501 w 1932940"/>
                <a:gd name="connsiteY18" fmla="*/ 1039 h 1925919"/>
                <a:gd name="connsiteX19" fmla="*/ 1070085 w 1932940"/>
                <a:gd name="connsiteY19" fmla="*/ 5796 h 1925919"/>
                <a:gd name="connsiteX20" fmla="*/ 1932940 w 1932940"/>
                <a:gd name="connsiteY20" fmla="*/ 963466 h 19259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932940" h="1925919">
                  <a:moveTo>
                    <a:pt x="1932940" y="963466"/>
                  </a:moveTo>
                  <a:cubicBezTo>
                    <a:pt x="1932856" y="1461412"/>
                    <a:pt x="1554679" y="1871077"/>
                    <a:pt x="1069761" y="1920845"/>
                  </a:cubicBezTo>
                  <a:lnTo>
                    <a:pt x="978501" y="1925555"/>
                  </a:lnTo>
                  <a:lnTo>
                    <a:pt x="978501" y="1925602"/>
                  </a:lnTo>
                  <a:lnTo>
                    <a:pt x="977577" y="1925602"/>
                  </a:lnTo>
                  <a:lnTo>
                    <a:pt x="971434" y="1925919"/>
                  </a:lnTo>
                  <a:lnTo>
                    <a:pt x="971434" y="1925602"/>
                  </a:lnTo>
                  <a:lnTo>
                    <a:pt x="0" y="1925602"/>
                  </a:lnTo>
                  <a:lnTo>
                    <a:pt x="0" y="1358906"/>
                  </a:lnTo>
                  <a:lnTo>
                    <a:pt x="970781" y="1358906"/>
                  </a:lnTo>
                  <a:lnTo>
                    <a:pt x="970778" y="1356820"/>
                  </a:lnTo>
                  <a:cubicBezTo>
                    <a:pt x="1187909" y="1356569"/>
                    <a:pt x="1363804" y="1180500"/>
                    <a:pt x="1363841" y="963370"/>
                  </a:cubicBezTo>
                  <a:cubicBezTo>
                    <a:pt x="1363873" y="773381"/>
                    <a:pt x="1229252" y="614784"/>
                    <a:pt x="1050136" y="577886"/>
                  </a:cubicBezTo>
                  <a:lnTo>
                    <a:pt x="978501" y="570562"/>
                  </a:lnTo>
                  <a:lnTo>
                    <a:pt x="978501" y="570971"/>
                  </a:lnTo>
                  <a:lnTo>
                    <a:pt x="0" y="570971"/>
                  </a:lnTo>
                  <a:lnTo>
                    <a:pt x="0" y="0"/>
                  </a:lnTo>
                  <a:lnTo>
                    <a:pt x="978501" y="0"/>
                  </a:lnTo>
                  <a:lnTo>
                    <a:pt x="978501" y="1039"/>
                  </a:lnTo>
                  <a:lnTo>
                    <a:pt x="1070085" y="5796"/>
                  </a:lnTo>
                  <a:cubicBezTo>
                    <a:pt x="1554986" y="55728"/>
                    <a:pt x="1933025" y="465521"/>
                    <a:pt x="1932940" y="963466"/>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100">
                <a:solidFill>
                  <a:schemeClr val="tx1"/>
                </a:solidFill>
              </a:endParaRPr>
            </a:p>
          </p:txBody>
        </p:sp>
        <p:sp>
          <p:nvSpPr>
            <p:cNvPr id="50" name="MH_Other_3"/>
            <p:cNvSpPr/>
            <p:nvPr>
              <p:custDataLst>
                <p:tags r:id="rId4"/>
              </p:custDataLst>
            </p:nvPr>
          </p:nvSpPr>
          <p:spPr>
            <a:xfrm rot="5400000">
              <a:off x="4135098" y="3936206"/>
              <a:ext cx="1282700" cy="1277938"/>
            </a:xfrm>
            <a:custGeom>
              <a:avLst/>
              <a:gdLst>
                <a:gd name="connsiteX0" fmla="*/ 0 w 1932941"/>
                <a:gd name="connsiteY0" fmla="*/ 1925600 h 1925919"/>
                <a:gd name="connsiteX1" fmla="*/ 0 w 1932941"/>
                <a:gd name="connsiteY1" fmla="*/ 1358904 h 1925919"/>
                <a:gd name="connsiteX2" fmla="*/ 970781 w 1932941"/>
                <a:gd name="connsiteY2" fmla="*/ 1358904 h 1925919"/>
                <a:gd name="connsiteX3" fmla="*/ 970779 w 1932941"/>
                <a:gd name="connsiteY3" fmla="*/ 1356819 h 1925919"/>
                <a:gd name="connsiteX4" fmla="*/ 1363842 w 1932941"/>
                <a:gd name="connsiteY4" fmla="*/ 963369 h 1925919"/>
                <a:gd name="connsiteX5" fmla="*/ 1050137 w 1932941"/>
                <a:gd name="connsiteY5" fmla="*/ 577885 h 1925919"/>
                <a:gd name="connsiteX6" fmla="*/ 978501 w 1932941"/>
                <a:gd name="connsiteY6" fmla="*/ 570562 h 1925919"/>
                <a:gd name="connsiteX7" fmla="*/ 978501 w 1932941"/>
                <a:gd name="connsiteY7" fmla="*/ 570971 h 1925919"/>
                <a:gd name="connsiteX8" fmla="*/ 0 w 1932941"/>
                <a:gd name="connsiteY8" fmla="*/ 570971 h 1925919"/>
                <a:gd name="connsiteX9" fmla="*/ 0 w 1932941"/>
                <a:gd name="connsiteY9" fmla="*/ 0 h 1925919"/>
                <a:gd name="connsiteX10" fmla="*/ 978501 w 1932941"/>
                <a:gd name="connsiteY10" fmla="*/ 0 h 1925919"/>
                <a:gd name="connsiteX11" fmla="*/ 978501 w 1932941"/>
                <a:gd name="connsiteY11" fmla="*/ 1038 h 1925919"/>
                <a:gd name="connsiteX12" fmla="*/ 1070086 w 1932941"/>
                <a:gd name="connsiteY12" fmla="*/ 5796 h 1925919"/>
                <a:gd name="connsiteX13" fmla="*/ 1932941 w 1932941"/>
                <a:gd name="connsiteY13" fmla="*/ 963465 h 1925919"/>
                <a:gd name="connsiteX14" fmla="*/ 1069761 w 1932941"/>
                <a:gd name="connsiteY14" fmla="*/ 1920844 h 1925919"/>
                <a:gd name="connsiteX15" fmla="*/ 978501 w 1932941"/>
                <a:gd name="connsiteY15" fmla="*/ 1925554 h 1925919"/>
                <a:gd name="connsiteX16" fmla="*/ 978501 w 1932941"/>
                <a:gd name="connsiteY16" fmla="*/ 1925600 h 1925919"/>
                <a:gd name="connsiteX17" fmla="*/ 977606 w 1932941"/>
                <a:gd name="connsiteY17" fmla="*/ 1925600 h 1925919"/>
                <a:gd name="connsiteX18" fmla="*/ 971435 w 1932941"/>
                <a:gd name="connsiteY18" fmla="*/ 1925919 h 1925919"/>
                <a:gd name="connsiteX19" fmla="*/ 971434 w 1932941"/>
                <a:gd name="connsiteY19" fmla="*/ 1925600 h 19259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932941" h="1925919">
                  <a:moveTo>
                    <a:pt x="0" y="1925600"/>
                  </a:moveTo>
                  <a:lnTo>
                    <a:pt x="0" y="1358904"/>
                  </a:lnTo>
                  <a:lnTo>
                    <a:pt x="970781" y="1358904"/>
                  </a:lnTo>
                  <a:lnTo>
                    <a:pt x="970779" y="1356819"/>
                  </a:lnTo>
                  <a:cubicBezTo>
                    <a:pt x="1187909" y="1356569"/>
                    <a:pt x="1363805" y="1180499"/>
                    <a:pt x="1363842" y="963369"/>
                  </a:cubicBezTo>
                  <a:cubicBezTo>
                    <a:pt x="1363874" y="773381"/>
                    <a:pt x="1229252" y="614783"/>
                    <a:pt x="1050137" y="577885"/>
                  </a:cubicBezTo>
                  <a:lnTo>
                    <a:pt x="978501" y="570562"/>
                  </a:lnTo>
                  <a:lnTo>
                    <a:pt x="978501" y="570971"/>
                  </a:lnTo>
                  <a:lnTo>
                    <a:pt x="0" y="570971"/>
                  </a:lnTo>
                  <a:lnTo>
                    <a:pt x="0" y="0"/>
                  </a:lnTo>
                  <a:lnTo>
                    <a:pt x="978501" y="0"/>
                  </a:lnTo>
                  <a:lnTo>
                    <a:pt x="978501" y="1038"/>
                  </a:lnTo>
                  <a:lnTo>
                    <a:pt x="1070086" y="5796"/>
                  </a:lnTo>
                  <a:cubicBezTo>
                    <a:pt x="1554987" y="55727"/>
                    <a:pt x="1933026" y="465521"/>
                    <a:pt x="1932941" y="963465"/>
                  </a:cubicBezTo>
                  <a:cubicBezTo>
                    <a:pt x="1932856" y="1461411"/>
                    <a:pt x="1554680" y="1871076"/>
                    <a:pt x="1069761" y="1920844"/>
                  </a:cubicBezTo>
                  <a:lnTo>
                    <a:pt x="978501" y="1925554"/>
                  </a:lnTo>
                  <a:lnTo>
                    <a:pt x="978501" y="1925600"/>
                  </a:lnTo>
                  <a:lnTo>
                    <a:pt x="977606" y="1925600"/>
                  </a:lnTo>
                  <a:lnTo>
                    <a:pt x="971435" y="1925919"/>
                  </a:lnTo>
                  <a:lnTo>
                    <a:pt x="971434" y="192560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
          <p:nvSpPr>
            <p:cNvPr id="49" name="MH_Other_4"/>
            <p:cNvSpPr/>
            <p:nvPr>
              <p:custDataLst>
                <p:tags r:id="rId5"/>
              </p:custDataLst>
            </p:nvPr>
          </p:nvSpPr>
          <p:spPr>
            <a:xfrm rot="16200000">
              <a:off x="4981236" y="2367757"/>
              <a:ext cx="1282700" cy="1277937"/>
            </a:xfrm>
            <a:custGeom>
              <a:avLst/>
              <a:gdLst>
                <a:gd name="connsiteX0" fmla="*/ 1932940 w 1932940"/>
                <a:gd name="connsiteY0" fmla="*/ 963466 h 1925919"/>
                <a:gd name="connsiteX1" fmla="*/ 1069761 w 1932940"/>
                <a:gd name="connsiteY1" fmla="*/ 1920845 h 1925919"/>
                <a:gd name="connsiteX2" fmla="*/ 978501 w 1932940"/>
                <a:gd name="connsiteY2" fmla="*/ 1925555 h 1925919"/>
                <a:gd name="connsiteX3" fmla="*/ 978501 w 1932940"/>
                <a:gd name="connsiteY3" fmla="*/ 1925602 h 1925919"/>
                <a:gd name="connsiteX4" fmla="*/ 977577 w 1932940"/>
                <a:gd name="connsiteY4" fmla="*/ 1925602 h 1925919"/>
                <a:gd name="connsiteX5" fmla="*/ 971434 w 1932940"/>
                <a:gd name="connsiteY5" fmla="*/ 1925919 h 1925919"/>
                <a:gd name="connsiteX6" fmla="*/ 971434 w 1932940"/>
                <a:gd name="connsiteY6" fmla="*/ 1925602 h 1925919"/>
                <a:gd name="connsiteX7" fmla="*/ 0 w 1932940"/>
                <a:gd name="connsiteY7" fmla="*/ 1925602 h 1925919"/>
                <a:gd name="connsiteX8" fmla="*/ 0 w 1932940"/>
                <a:gd name="connsiteY8" fmla="*/ 1358906 h 1925919"/>
                <a:gd name="connsiteX9" fmla="*/ 970781 w 1932940"/>
                <a:gd name="connsiteY9" fmla="*/ 1358906 h 1925919"/>
                <a:gd name="connsiteX10" fmla="*/ 970778 w 1932940"/>
                <a:gd name="connsiteY10" fmla="*/ 1356820 h 1925919"/>
                <a:gd name="connsiteX11" fmla="*/ 1363841 w 1932940"/>
                <a:gd name="connsiteY11" fmla="*/ 963370 h 1925919"/>
                <a:gd name="connsiteX12" fmla="*/ 1050136 w 1932940"/>
                <a:gd name="connsiteY12" fmla="*/ 577886 h 1925919"/>
                <a:gd name="connsiteX13" fmla="*/ 978501 w 1932940"/>
                <a:gd name="connsiteY13" fmla="*/ 570563 h 1925919"/>
                <a:gd name="connsiteX14" fmla="*/ 978501 w 1932940"/>
                <a:gd name="connsiteY14" fmla="*/ 570971 h 1925919"/>
                <a:gd name="connsiteX15" fmla="*/ 0 w 1932940"/>
                <a:gd name="connsiteY15" fmla="*/ 570971 h 1925919"/>
                <a:gd name="connsiteX16" fmla="*/ 0 w 1932940"/>
                <a:gd name="connsiteY16" fmla="*/ 0 h 1925919"/>
                <a:gd name="connsiteX17" fmla="*/ 978501 w 1932940"/>
                <a:gd name="connsiteY17" fmla="*/ 0 h 1925919"/>
                <a:gd name="connsiteX18" fmla="*/ 978501 w 1932940"/>
                <a:gd name="connsiteY18" fmla="*/ 1039 h 1925919"/>
                <a:gd name="connsiteX19" fmla="*/ 1070085 w 1932940"/>
                <a:gd name="connsiteY19" fmla="*/ 5796 h 1925919"/>
                <a:gd name="connsiteX20" fmla="*/ 1932940 w 1932940"/>
                <a:gd name="connsiteY20" fmla="*/ 963466 h 19259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932940" h="1925919">
                  <a:moveTo>
                    <a:pt x="1932940" y="963466"/>
                  </a:moveTo>
                  <a:cubicBezTo>
                    <a:pt x="1932856" y="1461412"/>
                    <a:pt x="1554679" y="1871077"/>
                    <a:pt x="1069761" y="1920845"/>
                  </a:cubicBezTo>
                  <a:lnTo>
                    <a:pt x="978501" y="1925555"/>
                  </a:lnTo>
                  <a:lnTo>
                    <a:pt x="978501" y="1925602"/>
                  </a:lnTo>
                  <a:lnTo>
                    <a:pt x="977577" y="1925602"/>
                  </a:lnTo>
                  <a:lnTo>
                    <a:pt x="971434" y="1925919"/>
                  </a:lnTo>
                  <a:lnTo>
                    <a:pt x="971434" y="1925602"/>
                  </a:lnTo>
                  <a:lnTo>
                    <a:pt x="0" y="1925602"/>
                  </a:lnTo>
                  <a:lnTo>
                    <a:pt x="0" y="1358906"/>
                  </a:lnTo>
                  <a:lnTo>
                    <a:pt x="970781" y="1358906"/>
                  </a:lnTo>
                  <a:lnTo>
                    <a:pt x="970778" y="1356820"/>
                  </a:lnTo>
                  <a:cubicBezTo>
                    <a:pt x="1187909" y="1356570"/>
                    <a:pt x="1363804" y="1180500"/>
                    <a:pt x="1363841" y="963370"/>
                  </a:cubicBezTo>
                  <a:cubicBezTo>
                    <a:pt x="1363873" y="773381"/>
                    <a:pt x="1229252" y="614784"/>
                    <a:pt x="1050136" y="577886"/>
                  </a:cubicBezTo>
                  <a:lnTo>
                    <a:pt x="978501" y="570563"/>
                  </a:lnTo>
                  <a:lnTo>
                    <a:pt x="978501" y="570971"/>
                  </a:lnTo>
                  <a:lnTo>
                    <a:pt x="0" y="570971"/>
                  </a:lnTo>
                  <a:lnTo>
                    <a:pt x="0" y="0"/>
                  </a:lnTo>
                  <a:lnTo>
                    <a:pt x="978501" y="0"/>
                  </a:lnTo>
                  <a:lnTo>
                    <a:pt x="978501" y="1039"/>
                  </a:lnTo>
                  <a:lnTo>
                    <a:pt x="1070085" y="5796"/>
                  </a:lnTo>
                  <a:cubicBezTo>
                    <a:pt x="1554986" y="55728"/>
                    <a:pt x="1933025" y="465521"/>
                    <a:pt x="1932940" y="963466"/>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100">
                <a:solidFill>
                  <a:schemeClr val="tx1"/>
                </a:solidFill>
              </a:endParaRPr>
            </a:p>
          </p:txBody>
        </p:sp>
        <p:sp>
          <p:nvSpPr>
            <p:cNvPr id="16" name="MH_Other_1"/>
            <p:cNvSpPr/>
            <p:nvPr>
              <p:custDataLst>
                <p:tags r:id="rId6"/>
              </p:custDataLst>
            </p:nvPr>
          </p:nvSpPr>
          <p:spPr>
            <a:xfrm rot="5400000">
              <a:off x="5881349" y="3936207"/>
              <a:ext cx="1282700" cy="1277937"/>
            </a:xfrm>
            <a:custGeom>
              <a:avLst/>
              <a:gdLst>
                <a:gd name="connsiteX0" fmla="*/ 0 w 1932941"/>
                <a:gd name="connsiteY0" fmla="*/ 1925601 h 1925919"/>
                <a:gd name="connsiteX1" fmla="*/ 0 w 1932941"/>
                <a:gd name="connsiteY1" fmla="*/ 1358905 h 1925919"/>
                <a:gd name="connsiteX2" fmla="*/ 970781 w 1932941"/>
                <a:gd name="connsiteY2" fmla="*/ 1358905 h 1925919"/>
                <a:gd name="connsiteX3" fmla="*/ 970779 w 1932941"/>
                <a:gd name="connsiteY3" fmla="*/ 1356819 h 1925919"/>
                <a:gd name="connsiteX4" fmla="*/ 1363842 w 1932941"/>
                <a:gd name="connsiteY4" fmla="*/ 963369 h 1925919"/>
                <a:gd name="connsiteX5" fmla="*/ 1050137 w 1932941"/>
                <a:gd name="connsiteY5" fmla="*/ 577885 h 1925919"/>
                <a:gd name="connsiteX6" fmla="*/ 978501 w 1932941"/>
                <a:gd name="connsiteY6" fmla="*/ 570562 h 1925919"/>
                <a:gd name="connsiteX7" fmla="*/ 978501 w 1932941"/>
                <a:gd name="connsiteY7" fmla="*/ 570971 h 1925919"/>
                <a:gd name="connsiteX8" fmla="*/ 0 w 1932941"/>
                <a:gd name="connsiteY8" fmla="*/ 570971 h 1925919"/>
                <a:gd name="connsiteX9" fmla="*/ 0 w 1932941"/>
                <a:gd name="connsiteY9" fmla="*/ 0 h 1925919"/>
                <a:gd name="connsiteX10" fmla="*/ 978501 w 1932941"/>
                <a:gd name="connsiteY10" fmla="*/ 0 h 1925919"/>
                <a:gd name="connsiteX11" fmla="*/ 978501 w 1932941"/>
                <a:gd name="connsiteY11" fmla="*/ 1038 h 1925919"/>
                <a:gd name="connsiteX12" fmla="*/ 1070086 w 1932941"/>
                <a:gd name="connsiteY12" fmla="*/ 5796 h 1925919"/>
                <a:gd name="connsiteX13" fmla="*/ 1932941 w 1932941"/>
                <a:gd name="connsiteY13" fmla="*/ 963465 h 1925919"/>
                <a:gd name="connsiteX14" fmla="*/ 1069761 w 1932941"/>
                <a:gd name="connsiteY14" fmla="*/ 1920844 h 1925919"/>
                <a:gd name="connsiteX15" fmla="*/ 978501 w 1932941"/>
                <a:gd name="connsiteY15" fmla="*/ 1925554 h 1925919"/>
                <a:gd name="connsiteX16" fmla="*/ 978501 w 1932941"/>
                <a:gd name="connsiteY16" fmla="*/ 1925601 h 1925919"/>
                <a:gd name="connsiteX17" fmla="*/ 977587 w 1932941"/>
                <a:gd name="connsiteY17" fmla="*/ 1925601 h 1925919"/>
                <a:gd name="connsiteX18" fmla="*/ 971435 w 1932941"/>
                <a:gd name="connsiteY18" fmla="*/ 1925919 h 1925919"/>
                <a:gd name="connsiteX19" fmla="*/ 971434 w 1932941"/>
                <a:gd name="connsiteY19" fmla="*/ 1925601 h 1925919"/>
                <a:gd name="connsiteX0" fmla="*/ 0 w 1932941"/>
                <a:gd name="connsiteY0" fmla="*/ 1925601 h 1925919"/>
                <a:gd name="connsiteX1" fmla="*/ 0 w 1932941"/>
                <a:gd name="connsiteY1" fmla="*/ 1358905 h 1925919"/>
                <a:gd name="connsiteX2" fmla="*/ 970781 w 1932941"/>
                <a:gd name="connsiteY2" fmla="*/ 1358905 h 1925919"/>
                <a:gd name="connsiteX3" fmla="*/ 970779 w 1932941"/>
                <a:gd name="connsiteY3" fmla="*/ 1356819 h 1925919"/>
                <a:gd name="connsiteX4" fmla="*/ 1363842 w 1932941"/>
                <a:gd name="connsiteY4" fmla="*/ 963369 h 1925919"/>
                <a:gd name="connsiteX5" fmla="*/ 1050137 w 1932941"/>
                <a:gd name="connsiteY5" fmla="*/ 577885 h 1925919"/>
                <a:gd name="connsiteX6" fmla="*/ 978501 w 1932941"/>
                <a:gd name="connsiteY6" fmla="*/ 570562 h 1925919"/>
                <a:gd name="connsiteX7" fmla="*/ 0 w 1932941"/>
                <a:gd name="connsiteY7" fmla="*/ 570971 h 1925919"/>
                <a:gd name="connsiteX8" fmla="*/ 0 w 1932941"/>
                <a:gd name="connsiteY8" fmla="*/ 0 h 1925919"/>
                <a:gd name="connsiteX9" fmla="*/ 978501 w 1932941"/>
                <a:gd name="connsiteY9" fmla="*/ 0 h 1925919"/>
                <a:gd name="connsiteX10" fmla="*/ 978501 w 1932941"/>
                <a:gd name="connsiteY10" fmla="*/ 1038 h 1925919"/>
                <a:gd name="connsiteX11" fmla="*/ 1070086 w 1932941"/>
                <a:gd name="connsiteY11" fmla="*/ 5796 h 1925919"/>
                <a:gd name="connsiteX12" fmla="*/ 1932941 w 1932941"/>
                <a:gd name="connsiteY12" fmla="*/ 963465 h 1925919"/>
                <a:gd name="connsiteX13" fmla="*/ 1069761 w 1932941"/>
                <a:gd name="connsiteY13" fmla="*/ 1920844 h 1925919"/>
                <a:gd name="connsiteX14" fmla="*/ 978501 w 1932941"/>
                <a:gd name="connsiteY14" fmla="*/ 1925554 h 1925919"/>
                <a:gd name="connsiteX15" fmla="*/ 978501 w 1932941"/>
                <a:gd name="connsiteY15" fmla="*/ 1925601 h 1925919"/>
                <a:gd name="connsiteX16" fmla="*/ 977587 w 1932941"/>
                <a:gd name="connsiteY16" fmla="*/ 1925601 h 1925919"/>
                <a:gd name="connsiteX17" fmla="*/ 971435 w 1932941"/>
                <a:gd name="connsiteY17" fmla="*/ 1925919 h 1925919"/>
                <a:gd name="connsiteX18" fmla="*/ 971434 w 1932941"/>
                <a:gd name="connsiteY18" fmla="*/ 1925601 h 1925919"/>
                <a:gd name="connsiteX19" fmla="*/ 0 w 1932941"/>
                <a:gd name="connsiteY19" fmla="*/ 1925601 h 1925919"/>
                <a:gd name="connsiteX0" fmla="*/ 0 w 1932941"/>
                <a:gd name="connsiteY0" fmla="*/ 1925601 h 1925919"/>
                <a:gd name="connsiteX1" fmla="*/ 0 w 1932941"/>
                <a:gd name="connsiteY1" fmla="*/ 1358905 h 1925919"/>
                <a:gd name="connsiteX2" fmla="*/ 970781 w 1932941"/>
                <a:gd name="connsiteY2" fmla="*/ 1358905 h 1925919"/>
                <a:gd name="connsiteX3" fmla="*/ 970779 w 1932941"/>
                <a:gd name="connsiteY3" fmla="*/ 1356819 h 1925919"/>
                <a:gd name="connsiteX4" fmla="*/ 1363842 w 1932941"/>
                <a:gd name="connsiteY4" fmla="*/ 963369 h 1925919"/>
                <a:gd name="connsiteX5" fmla="*/ 1050137 w 1932941"/>
                <a:gd name="connsiteY5" fmla="*/ 577885 h 1925919"/>
                <a:gd name="connsiteX6" fmla="*/ 0 w 1932941"/>
                <a:gd name="connsiteY6" fmla="*/ 570971 h 1925919"/>
                <a:gd name="connsiteX7" fmla="*/ 0 w 1932941"/>
                <a:gd name="connsiteY7" fmla="*/ 0 h 1925919"/>
                <a:gd name="connsiteX8" fmla="*/ 978501 w 1932941"/>
                <a:gd name="connsiteY8" fmla="*/ 0 h 1925919"/>
                <a:gd name="connsiteX9" fmla="*/ 978501 w 1932941"/>
                <a:gd name="connsiteY9" fmla="*/ 1038 h 1925919"/>
                <a:gd name="connsiteX10" fmla="*/ 1070086 w 1932941"/>
                <a:gd name="connsiteY10" fmla="*/ 5796 h 1925919"/>
                <a:gd name="connsiteX11" fmla="*/ 1932941 w 1932941"/>
                <a:gd name="connsiteY11" fmla="*/ 963465 h 1925919"/>
                <a:gd name="connsiteX12" fmla="*/ 1069761 w 1932941"/>
                <a:gd name="connsiteY12" fmla="*/ 1920844 h 1925919"/>
                <a:gd name="connsiteX13" fmla="*/ 978501 w 1932941"/>
                <a:gd name="connsiteY13" fmla="*/ 1925554 h 1925919"/>
                <a:gd name="connsiteX14" fmla="*/ 978501 w 1932941"/>
                <a:gd name="connsiteY14" fmla="*/ 1925601 h 1925919"/>
                <a:gd name="connsiteX15" fmla="*/ 977587 w 1932941"/>
                <a:gd name="connsiteY15" fmla="*/ 1925601 h 1925919"/>
                <a:gd name="connsiteX16" fmla="*/ 971435 w 1932941"/>
                <a:gd name="connsiteY16" fmla="*/ 1925919 h 1925919"/>
                <a:gd name="connsiteX17" fmla="*/ 971434 w 1932941"/>
                <a:gd name="connsiteY17" fmla="*/ 1925601 h 1925919"/>
                <a:gd name="connsiteX18" fmla="*/ 0 w 1932941"/>
                <a:gd name="connsiteY18" fmla="*/ 1925601 h 19259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932941" h="1925919">
                  <a:moveTo>
                    <a:pt x="0" y="1925601"/>
                  </a:moveTo>
                  <a:lnTo>
                    <a:pt x="0" y="1358905"/>
                  </a:lnTo>
                  <a:lnTo>
                    <a:pt x="970781" y="1358905"/>
                  </a:lnTo>
                  <a:cubicBezTo>
                    <a:pt x="970780" y="1358210"/>
                    <a:pt x="970780" y="1357514"/>
                    <a:pt x="970779" y="1356819"/>
                  </a:cubicBezTo>
                  <a:cubicBezTo>
                    <a:pt x="1187909" y="1356569"/>
                    <a:pt x="1363805" y="1180500"/>
                    <a:pt x="1363842" y="963369"/>
                  </a:cubicBezTo>
                  <a:cubicBezTo>
                    <a:pt x="1363874" y="773380"/>
                    <a:pt x="1229252" y="614783"/>
                    <a:pt x="1050137" y="577885"/>
                  </a:cubicBezTo>
                  <a:lnTo>
                    <a:pt x="0" y="570971"/>
                  </a:lnTo>
                  <a:lnTo>
                    <a:pt x="0" y="0"/>
                  </a:lnTo>
                  <a:lnTo>
                    <a:pt x="978501" y="0"/>
                  </a:lnTo>
                  <a:lnTo>
                    <a:pt x="978501" y="1038"/>
                  </a:lnTo>
                  <a:lnTo>
                    <a:pt x="1070086" y="5796"/>
                  </a:lnTo>
                  <a:cubicBezTo>
                    <a:pt x="1554987" y="55727"/>
                    <a:pt x="1933026" y="465520"/>
                    <a:pt x="1932941" y="963465"/>
                  </a:cubicBezTo>
                  <a:cubicBezTo>
                    <a:pt x="1932856" y="1461410"/>
                    <a:pt x="1554680" y="1871076"/>
                    <a:pt x="1069761" y="1920844"/>
                  </a:cubicBezTo>
                  <a:lnTo>
                    <a:pt x="978501" y="1925554"/>
                  </a:lnTo>
                  <a:lnTo>
                    <a:pt x="978501" y="1925601"/>
                  </a:lnTo>
                  <a:lnTo>
                    <a:pt x="977587" y="1925601"/>
                  </a:lnTo>
                  <a:lnTo>
                    <a:pt x="971435" y="1925919"/>
                  </a:lnTo>
                  <a:cubicBezTo>
                    <a:pt x="971435" y="1925813"/>
                    <a:pt x="971434" y="1925707"/>
                    <a:pt x="971434" y="1925601"/>
                  </a:cubicBezTo>
                  <a:lnTo>
                    <a:pt x="0" y="192560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
          <p:nvSpPr>
            <p:cNvPr id="17" name="MH_Other_2"/>
            <p:cNvSpPr/>
            <p:nvPr>
              <p:custDataLst>
                <p:tags r:id="rId7"/>
              </p:custDataLst>
            </p:nvPr>
          </p:nvSpPr>
          <p:spPr>
            <a:xfrm rot="16200000">
              <a:off x="6782255" y="2366963"/>
              <a:ext cx="1282700" cy="1279525"/>
            </a:xfrm>
            <a:custGeom>
              <a:avLst/>
              <a:gdLst>
                <a:gd name="connsiteX0" fmla="*/ 1932940 w 1932940"/>
                <a:gd name="connsiteY0" fmla="*/ 963466 h 1925919"/>
                <a:gd name="connsiteX1" fmla="*/ 1069761 w 1932940"/>
                <a:gd name="connsiteY1" fmla="*/ 1920845 h 1925919"/>
                <a:gd name="connsiteX2" fmla="*/ 978501 w 1932940"/>
                <a:gd name="connsiteY2" fmla="*/ 1925555 h 1925919"/>
                <a:gd name="connsiteX3" fmla="*/ 978501 w 1932940"/>
                <a:gd name="connsiteY3" fmla="*/ 1925602 h 1925919"/>
                <a:gd name="connsiteX4" fmla="*/ 977577 w 1932940"/>
                <a:gd name="connsiteY4" fmla="*/ 1925602 h 1925919"/>
                <a:gd name="connsiteX5" fmla="*/ 971434 w 1932940"/>
                <a:gd name="connsiteY5" fmla="*/ 1925919 h 1925919"/>
                <a:gd name="connsiteX6" fmla="*/ 971434 w 1932940"/>
                <a:gd name="connsiteY6" fmla="*/ 1925602 h 1925919"/>
                <a:gd name="connsiteX7" fmla="*/ 0 w 1932940"/>
                <a:gd name="connsiteY7" fmla="*/ 1925602 h 1925919"/>
                <a:gd name="connsiteX8" fmla="*/ 0 w 1932940"/>
                <a:gd name="connsiteY8" fmla="*/ 1358906 h 1925919"/>
                <a:gd name="connsiteX9" fmla="*/ 970781 w 1932940"/>
                <a:gd name="connsiteY9" fmla="*/ 1358906 h 1925919"/>
                <a:gd name="connsiteX10" fmla="*/ 970778 w 1932940"/>
                <a:gd name="connsiteY10" fmla="*/ 1356820 h 1925919"/>
                <a:gd name="connsiteX11" fmla="*/ 1363841 w 1932940"/>
                <a:gd name="connsiteY11" fmla="*/ 963370 h 1925919"/>
                <a:gd name="connsiteX12" fmla="*/ 1050136 w 1932940"/>
                <a:gd name="connsiteY12" fmla="*/ 577886 h 1925919"/>
                <a:gd name="connsiteX13" fmla="*/ 978501 w 1932940"/>
                <a:gd name="connsiteY13" fmla="*/ 570562 h 1925919"/>
                <a:gd name="connsiteX14" fmla="*/ 978501 w 1932940"/>
                <a:gd name="connsiteY14" fmla="*/ 570971 h 1925919"/>
                <a:gd name="connsiteX15" fmla="*/ 0 w 1932940"/>
                <a:gd name="connsiteY15" fmla="*/ 570971 h 1925919"/>
                <a:gd name="connsiteX16" fmla="*/ 0 w 1932940"/>
                <a:gd name="connsiteY16" fmla="*/ 0 h 1925919"/>
                <a:gd name="connsiteX17" fmla="*/ 978501 w 1932940"/>
                <a:gd name="connsiteY17" fmla="*/ 0 h 1925919"/>
                <a:gd name="connsiteX18" fmla="*/ 978501 w 1932940"/>
                <a:gd name="connsiteY18" fmla="*/ 1039 h 1925919"/>
                <a:gd name="connsiteX19" fmla="*/ 1070085 w 1932940"/>
                <a:gd name="connsiteY19" fmla="*/ 5796 h 1925919"/>
                <a:gd name="connsiteX20" fmla="*/ 1932940 w 1932940"/>
                <a:gd name="connsiteY20" fmla="*/ 963466 h 19259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932940" h="1925919">
                  <a:moveTo>
                    <a:pt x="1932940" y="963466"/>
                  </a:moveTo>
                  <a:cubicBezTo>
                    <a:pt x="1932856" y="1461412"/>
                    <a:pt x="1554679" y="1871077"/>
                    <a:pt x="1069761" y="1920845"/>
                  </a:cubicBezTo>
                  <a:lnTo>
                    <a:pt x="978501" y="1925555"/>
                  </a:lnTo>
                  <a:lnTo>
                    <a:pt x="978501" y="1925602"/>
                  </a:lnTo>
                  <a:lnTo>
                    <a:pt x="977577" y="1925602"/>
                  </a:lnTo>
                  <a:lnTo>
                    <a:pt x="971434" y="1925919"/>
                  </a:lnTo>
                  <a:lnTo>
                    <a:pt x="971434" y="1925602"/>
                  </a:lnTo>
                  <a:lnTo>
                    <a:pt x="0" y="1925602"/>
                  </a:lnTo>
                  <a:lnTo>
                    <a:pt x="0" y="1358906"/>
                  </a:lnTo>
                  <a:lnTo>
                    <a:pt x="970781" y="1358906"/>
                  </a:lnTo>
                  <a:lnTo>
                    <a:pt x="970778" y="1356820"/>
                  </a:lnTo>
                  <a:cubicBezTo>
                    <a:pt x="1187909" y="1356569"/>
                    <a:pt x="1363804" y="1180500"/>
                    <a:pt x="1363841" y="963370"/>
                  </a:cubicBezTo>
                  <a:cubicBezTo>
                    <a:pt x="1363873" y="773381"/>
                    <a:pt x="1229252" y="614784"/>
                    <a:pt x="1050136" y="577886"/>
                  </a:cubicBezTo>
                  <a:lnTo>
                    <a:pt x="978501" y="570562"/>
                  </a:lnTo>
                  <a:lnTo>
                    <a:pt x="978501" y="570971"/>
                  </a:lnTo>
                  <a:lnTo>
                    <a:pt x="0" y="570971"/>
                  </a:lnTo>
                  <a:lnTo>
                    <a:pt x="0" y="0"/>
                  </a:lnTo>
                  <a:lnTo>
                    <a:pt x="978501" y="0"/>
                  </a:lnTo>
                  <a:lnTo>
                    <a:pt x="978501" y="1039"/>
                  </a:lnTo>
                  <a:lnTo>
                    <a:pt x="1070085" y="5796"/>
                  </a:lnTo>
                  <a:cubicBezTo>
                    <a:pt x="1554986" y="55728"/>
                    <a:pt x="1933025" y="465521"/>
                    <a:pt x="1932940" y="963466"/>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100">
                <a:solidFill>
                  <a:schemeClr val="tx1"/>
                </a:solidFill>
              </a:endParaRPr>
            </a:p>
          </p:txBody>
        </p:sp>
        <p:sp>
          <p:nvSpPr>
            <p:cNvPr id="18" name="MH_Other_3"/>
            <p:cNvSpPr/>
            <p:nvPr>
              <p:custDataLst>
                <p:tags r:id="rId8"/>
              </p:custDataLst>
            </p:nvPr>
          </p:nvSpPr>
          <p:spPr>
            <a:xfrm rot="5400000">
              <a:off x="7737136" y="3936206"/>
              <a:ext cx="1282700" cy="1277938"/>
            </a:xfrm>
            <a:custGeom>
              <a:avLst/>
              <a:gdLst>
                <a:gd name="connsiteX0" fmla="*/ 0 w 1932941"/>
                <a:gd name="connsiteY0" fmla="*/ 1925600 h 1925919"/>
                <a:gd name="connsiteX1" fmla="*/ 0 w 1932941"/>
                <a:gd name="connsiteY1" fmla="*/ 1358904 h 1925919"/>
                <a:gd name="connsiteX2" fmla="*/ 970781 w 1932941"/>
                <a:gd name="connsiteY2" fmla="*/ 1358904 h 1925919"/>
                <a:gd name="connsiteX3" fmla="*/ 970779 w 1932941"/>
                <a:gd name="connsiteY3" fmla="*/ 1356819 h 1925919"/>
                <a:gd name="connsiteX4" fmla="*/ 1363842 w 1932941"/>
                <a:gd name="connsiteY4" fmla="*/ 963369 h 1925919"/>
                <a:gd name="connsiteX5" fmla="*/ 1050137 w 1932941"/>
                <a:gd name="connsiteY5" fmla="*/ 577885 h 1925919"/>
                <a:gd name="connsiteX6" fmla="*/ 978501 w 1932941"/>
                <a:gd name="connsiteY6" fmla="*/ 570562 h 1925919"/>
                <a:gd name="connsiteX7" fmla="*/ 978501 w 1932941"/>
                <a:gd name="connsiteY7" fmla="*/ 570971 h 1925919"/>
                <a:gd name="connsiteX8" fmla="*/ 0 w 1932941"/>
                <a:gd name="connsiteY8" fmla="*/ 570971 h 1925919"/>
                <a:gd name="connsiteX9" fmla="*/ 0 w 1932941"/>
                <a:gd name="connsiteY9" fmla="*/ 0 h 1925919"/>
                <a:gd name="connsiteX10" fmla="*/ 978501 w 1932941"/>
                <a:gd name="connsiteY10" fmla="*/ 0 h 1925919"/>
                <a:gd name="connsiteX11" fmla="*/ 978501 w 1932941"/>
                <a:gd name="connsiteY11" fmla="*/ 1038 h 1925919"/>
                <a:gd name="connsiteX12" fmla="*/ 1070086 w 1932941"/>
                <a:gd name="connsiteY12" fmla="*/ 5796 h 1925919"/>
                <a:gd name="connsiteX13" fmla="*/ 1932941 w 1932941"/>
                <a:gd name="connsiteY13" fmla="*/ 963465 h 1925919"/>
                <a:gd name="connsiteX14" fmla="*/ 1069761 w 1932941"/>
                <a:gd name="connsiteY14" fmla="*/ 1920844 h 1925919"/>
                <a:gd name="connsiteX15" fmla="*/ 978501 w 1932941"/>
                <a:gd name="connsiteY15" fmla="*/ 1925554 h 1925919"/>
                <a:gd name="connsiteX16" fmla="*/ 978501 w 1932941"/>
                <a:gd name="connsiteY16" fmla="*/ 1925600 h 1925919"/>
                <a:gd name="connsiteX17" fmla="*/ 977606 w 1932941"/>
                <a:gd name="connsiteY17" fmla="*/ 1925600 h 1925919"/>
                <a:gd name="connsiteX18" fmla="*/ 971435 w 1932941"/>
                <a:gd name="connsiteY18" fmla="*/ 1925919 h 1925919"/>
                <a:gd name="connsiteX19" fmla="*/ 971434 w 1932941"/>
                <a:gd name="connsiteY19" fmla="*/ 1925600 h 19259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932941" h="1925919">
                  <a:moveTo>
                    <a:pt x="0" y="1925600"/>
                  </a:moveTo>
                  <a:lnTo>
                    <a:pt x="0" y="1358904"/>
                  </a:lnTo>
                  <a:lnTo>
                    <a:pt x="970781" y="1358904"/>
                  </a:lnTo>
                  <a:lnTo>
                    <a:pt x="970779" y="1356819"/>
                  </a:lnTo>
                  <a:cubicBezTo>
                    <a:pt x="1187909" y="1356569"/>
                    <a:pt x="1363805" y="1180499"/>
                    <a:pt x="1363842" y="963369"/>
                  </a:cubicBezTo>
                  <a:cubicBezTo>
                    <a:pt x="1363874" y="773381"/>
                    <a:pt x="1229252" y="614783"/>
                    <a:pt x="1050137" y="577885"/>
                  </a:cubicBezTo>
                  <a:lnTo>
                    <a:pt x="978501" y="570562"/>
                  </a:lnTo>
                  <a:lnTo>
                    <a:pt x="978501" y="570971"/>
                  </a:lnTo>
                  <a:lnTo>
                    <a:pt x="0" y="570971"/>
                  </a:lnTo>
                  <a:lnTo>
                    <a:pt x="0" y="0"/>
                  </a:lnTo>
                  <a:lnTo>
                    <a:pt x="978501" y="0"/>
                  </a:lnTo>
                  <a:lnTo>
                    <a:pt x="978501" y="1038"/>
                  </a:lnTo>
                  <a:lnTo>
                    <a:pt x="1070086" y="5796"/>
                  </a:lnTo>
                  <a:cubicBezTo>
                    <a:pt x="1554987" y="55727"/>
                    <a:pt x="1933026" y="465521"/>
                    <a:pt x="1932941" y="963465"/>
                  </a:cubicBezTo>
                  <a:cubicBezTo>
                    <a:pt x="1932856" y="1461411"/>
                    <a:pt x="1554680" y="1871076"/>
                    <a:pt x="1069761" y="1920844"/>
                  </a:cubicBezTo>
                  <a:lnTo>
                    <a:pt x="978501" y="1925554"/>
                  </a:lnTo>
                  <a:lnTo>
                    <a:pt x="978501" y="1925600"/>
                  </a:lnTo>
                  <a:lnTo>
                    <a:pt x="977606" y="1925600"/>
                  </a:lnTo>
                  <a:lnTo>
                    <a:pt x="971435" y="1925919"/>
                  </a:lnTo>
                  <a:lnTo>
                    <a:pt x="971434" y="192560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
          <p:nvSpPr>
            <p:cNvPr id="19" name="MH_Other_4"/>
            <p:cNvSpPr/>
            <p:nvPr>
              <p:custDataLst>
                <p:tags r:id="rId9"/>
              </p:custDataLst>
            </p:nvPr>
          </p:nvSpPr>
          <p:spPr>
            <a:xfrm rot="16200000">
              <a:off x="8583274" y="2367757"/>
              <a:ext cx="1282700" cy="1277937"/>
            </a:xfrm>
            <a:custGeom>
              <a:avLst/>
              <a:gdLst>
                <a:gd name="connsiteX0" fmla="*/ 1932940 w 1932940"/>
                <a:gd name="connsiteY0" fmla="*/ 963466 h 1925919"/>
                <a:gd name="connsiteX1" fmla="*/ 1069761 w 1932940"/>
                <a:gd name="connsiteY1" fmla="*/ 1920845 h 1925919"/>
                <a:gd name="connsiteX2" fmla="*/ 978501 w 1932940"/>
                <a:gd name="connsiteY2" fmla="*/ 1925555 h 1925919"/>
                <a:gd name="connsiteX3" fmla="*/ 978501 w 1932940"/>
                <a:gd name="connsiteY3" fmla="*/ 1925602 h 1925919"/>
                <a:gd name="connsiteX4" fmla="*/ 977577 w 1932940"/>
                <a:gd name="connsiteY4" fmla="*/ 1925602 h 1925919"/>
                <a:gd name="connsiteX5" fmla="*/ 971434 w 1932940"/>
                <a:gd name="connsiteY5" fmla="*/ 1925919 h 1925919"/>
                <a:gd name="connsiteX6" fmla="*/ 971434 w 1932940"/>
                <a:gd name="connsiteY6" fmla="*/ 1925602 h 1925919"/>
                <a:gd name="connsiteX7" fmla="*/ 0 w 1932940"/>
                <a:gd name="connsiteY7" fmla="*/ 1925602 h 1925919"/>
                <a:gd name="connsiteX8" fmla="*/ 0 w 1932940"/>
                <a:gd name="connsiteY8" fmla="*/ 1358906 h 1925919"/>
                <a:gd name="connsiteX9" fmla="*/ 970781 w 1932940"/>
                <a:gd name="connsiteY9" fmla="*/ 1358906 h 1925919"/>
                <a:gd name="connsiteX10" fmla="*/ 970778 w 1932940"/>
                <a:gd name="connsiteY10" fmla="*/ 1356820 h 1925919"/>
                <a:gd name="connsiteX11" fmla="*/ 1363841 w 1932940"/>
                <a:gd name="connsiteY11" fmla="*/ 963370 h 1925919"/>
                <a:gd name="connsiteX12" fmla="*/ 1050136 w 1932940"/>
                <a:gd name="connsiteY12" fmla="*/ 577886 h 1925919"/>
                <a:gd name="connsiteX13" fmla="*/ 978501 w 1932940"/>
                <a:gd name="connsiteY13" fmla="*/ 570563 h 1925919"/>
                <a:gd name="connsiteX14" fmla="*/ 978501 w 1932940"/>
                <a:gd name="connsiteY14" fmla="*/ 570971 h 1925919"/>
                <a:gd name="connsiteX15" fmla="*/ 0 w 1932940"/>
                <a:gd name="connsiteY15" fmla="*/ 570971 h 1925919"/>
                <a:gd name="connsiteX16" fmla="*/ 0 w 1932940"/>
                <a:gd name="connsiteY16" fmla="*/ 0 h 1925919"/>
                <a:gd name="connsiteX17" fmla="*/ 978501 w 1932940"/>
                <a:gd name="connsiteY17" fmla="*/ 0 h 1925919"/>
                <a:gd name="connsiteX18" fmla="*/ 978501 w 1932940"/>
                <a:gd name="connsiteY18" fmla="*/ 1039 h 1925919"/>
                <a:gd name="connsiteX19" fmla="*/ 1070085 w 1932940"/>
                <a:gd name="connsiteY19" fmla="*/ 5796 h 1925919"/>
                <a:gd name="connsiteX20" fmla="*/ 1932940 w 1932940"/>
                <a:gd name="connsiteY20" fmla="*/ 963466 h 19259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932940" h="1925919">
                  <a:moveTo>
                    <a:pt x="1932940" y="963466"/>
                  </a:moveTo>
                  <a:cubicBezTo>
                    <a:pt x="1932856" y="1461412"/>
                    <a:pt x="1554679" y="1871077"/>
                    <a:pt x="1069761" y="1920845"/>
                  </a:cubicBezTo>
                  <a:lnTo>
                    <a:pt x="978501" y="1925555"/>
                  </a:lnTo>
                  <a:lnTo>
                    <a:pt x="978501" y="1925602"/>
                  </a:lnTo>
                  <a:lnTo>
                    <a:pt x="977577" y="1925602"/>
                  </a:lnTo>
                  <a:lnTo>
                    <a:pt x="971434" y="1925919"/>
                  </a:lnTo>
                  <a:lnTo>
                    <a:pt x="971434" y="1925602"/>
                  </a:lnTo>
                  <a:lnTo>
                    <a:pt x="0" y="1925602"/>
                  </a:lnTo>
                  <a:lnTo>
                    <a:pt x="0" y="1358906"/>
                  </a:lnTo>
                  <a:lnTo>
                    <a:pt x="970781" y="1358906"/>
                  </a:lnTo>
                  <a:lnTo>
                    <a:pt x="970778" y="1356820"/>
                  </a:lnTo>
                  <a:cubicBezTo>
                    <a:pt x="1187909" y="1356570"/>
                    <a:pt x="1363804" y="1180500"/>
                    <a:pt x="1363841" y="963370"/>
                  </a:cubicBezTo>
                  <a:cubicBezTo>
                    <a:pt x="1363873" y="773381"/>
                    <a:pt x="1229252" y="614784"/>
                    <a:pt x="1050136" y="577886"/>
                  </a:cubicBezTo>
                  <a:lnTo>
                    <a:pt x="978501" y="570563"/>
                  </a:lnTo>
                  <a:lnTo>
                    <a:pt x="978501" y="570971"/>
                  </a:lnTo>
                  <a:lnTo>
                    <a:pt x="0" y="570971"/>
                  </a:lnTo>
                  <a:lnTo>
                    <a:pt x="0" y="0"/>
                  </a:lnTo>
                  <a:lnTo>
                    <a:pt x="978501" y="0"/>
                  </a:lnTo>
                  <a:lnTo>
                    <a:pt x="978501" y="1039"/>
                  </a:lnTo>
                  <a:lnTo>
                    <a:pt x="1070085" y="5796"/>
                  </a:lnTo>
                  <a:cubicBezTo>
                    <a:pt x="1554986" y="55728"/>
                    <a:pt x="1933025" y="465521"/>
                    <a:pt x="1932940" y="963466"/>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100">
                <a:solidFill>
                  <a:schemeClr val="tx1"/>
                </a:solidFill>
              </a:endParaRPr>
            </a:p>
          </p:txBody>
        </p:sp>
        <p:sp>
          <p:nvSpPr>
            <p:cNvPr id="20" name="MH_Other_9"/>
            <p:cNvSpPr/>
            <p:nvPr>
              <p:custDataLst>
                <p:tags r:id="rId10"/>
              </p:custDataLst>
            </p:nvPr>
          </p:nvSpPr>
          <p:spPr>
            <a:xfrm>
              <a:off x="1591130" y="3549652"/>
              <a:ext cx="9112163" cy="479424"/>
            </a:xfrm>
            <a:prstGeom prst="rect">
              <a:avLst/>
            </a:prstGeom>
            <a:solidFill>
              <a:srgbClr val="F2F2F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grpSp>
      <p:pic>
        <p:nvPicPr>
          <p:cNvPr id="21" name="图片 20"/>
          <p:cNvPicPr>
            <a:picLocks noChangeAspect="1"/>
          </p:cNvPicPr>
          <p:nvPr/>
        </p:nvPicPr>
        <p:blipFill rotWithShape="1">
          <a:blip r:embed="rId13" cstate="print">
            <a:extLst>
              <a:ext uri="{28A0092B-C50C-407E-A947-70E740481C1C}">
                <a14:useLocalDpi xmlns:a14="http://schemas.microsoft.com/office/drawing/2010/main" val="0"/>
              </a:ext>
            </a:extLst>
          </a:blip>
          <a:srcRect l="15228" t="19444"/>
          <a:stretch/>
        </p:blipFill>
        <p:spPr>
          <a:xfrm>
            <a:off x="0" y="0"/>
            <a:ext cx="3028950" cy="2144638"/>
          </a:xfrm>
          <a:prstGeom prst="rect">
            <a:avLst/>
          </a:prstGeom>
        </p:spPr>
      </p:pic>
      <p:grpSp>
        <p:nvGrpSpPr>
          <p:cNvPr id="22" name="组合 21"/>
          <p:cNvGrpSpPr/>
          <p:nvPr/>
        </p:nvGrpSpPr>
        <p:grpSpPr>
          <a:xfrm>
            <a:off x="2087228" y="452955"/>
            <a:ext cx="5795246" cy="783415"/>
            <a:chOff x="1875554" y="378622"/>
            <a:chExt cx="5795246" cy="783415"/>
          </a:xfrm>
        </p:grpSpPr>
        <p:sp>
          <p:nvSpPr>
            <p:cNvPr id="23" name="文本框 22"/>
            <p:cNvSpPr txBox="1"/>
            <p:nvPr/>
          </p:nvSpPr>
          <p:spPr>
            <a:xfrm>
              <a:off x="1875554" y="378622"/>
              <a:ext cx="3467616" cy="584775"/>
            </a:xfrm>
            <a:prstGeom prst="rect">
              <a:avLst/>
            </a:prstGeom>
            <a:noFill/>
          </p:spPr>
          <p:txBody>
            <a:bodyPr wrap="none" rtlCol="0">
              <a:spAutoFit/>
            </a:bodyPr>
            <a:lstStyle/>
            <a:p>
              <a:r>
                <a:rPr lang="zh-CN" altLang="en-US" sz="3200" dirty="0" smtClean="0">
                  <a:solidFill>
                    <a:schemeClr val="tx1">
                      <a:lumMod val="75000"/>
                      <a:lumOff val="25000"/>
                    </a:schemeClr>
                  </a:solidFill>
                  <a:latin typeface="迷你简准圆" panose="03000509000000000000" pitchFamily="65" charset="-122"/>
                  <a:ea typeface="迷你简准圆" panose="03000509000000000000" pitchFamily="65" charset="-122"/>
                </a:rPr>
                <a:t>标题文字添加此处</a:t>
              </a:r>
              <a:endParaRPr lang="zh-CN" altLang="en-US" sz="3200" dirty="0">
                <a:solidFill>
                  <a:schemeClr val="tx1">
                    <a:lumMod val="75000"/>
                    <a:lumOff val="25000"/>
                  </a:schemeClr>
                </a:solidFill>
                <a:latin typeface="迷你简准圆" panose="03000509000000000000" pitchFamily="65" charset="-122"/>
                <a:ea typeface="迷你简准圆" panose="03000509000000000000" pitchFamily="65" charset="-122"/>
              </a:endParaRPr>
            </a:p>
          </p:txBody>
        </p:sp>
        <p:sp>
          <p:nvSpPr>
            <p:cNvPr id="24" name="文本框 23"/>
            <p:cNvSpPr txBox="1"/>
            <p:nvPr/>
          </p:nvSpPr>
          <p:spPr>
            <a:xfrm>
              <a:off x="1875554" y="876702"/>
              <a:ext cx="5795246" cy="285335"/>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smtClean="0">
                  <a:solidFill>
                    <a:schemeClr val="bg1">
                      <a:lumMod val="65000"/>
                    </a:schemeClr>
                  </a:solidFill>
                  <a:latin typeface="+mj-ea"/>
                  <a:ea typeface="+mj-ea"/>
                </a:rPr>
                <a:t>print </a:t>
              </a:r>
              <a:r>
                <a:rPr lang="en-US" altLang="zh-CN" sz="1100" dirty="0">
                  <a:solidFill>
                    <a:schemeClr val="bg1">
                      <a:lumMod val="65000"/>
                    </a:schemeClr>
                  </a:solidFill>
                  <a:latin typeface="+mj-ea"/>
                  <a:ea typeface="+mj-ea"/>
                </a:rPr>
                <a:t>the presentation and make it into a film to be used in a wider field</a:t>
              </a:r>
            </a:p>
          </p:txBody>
        </p:sp>
      </p:grpSp>
      <p:sp>
        <p:nvSpPr>
          <p:cNvPr id="26" name="矩形 25"/>
          <p:cNvSpPr/>
          <p:nvPr/>
        </p:nvSpPr>
        <p:spPr>
          <a:xfrm>
            <a:off x="1732671" y="3596059"/>
            <a:ext cx="8747960" cy="3877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用户可以在投影仪或者计算机上进行演示也可以将演示文稿打印出来制作成</a:t>
            </a:r>
            <a:r>
              <a:rPr lang="zh-CN" altLang="en-US" sz="1600" dirty="0" smtClean="0">
                <a:solidFill>
                  <a:schemeClr val="tx1">
                    <a:lumMod val="50000"/>
                    <a:lumOff val="50000"/>
                  </a:schemeClr>
                </a:solidFill>
                <a:latin typeface="迷你简准圆" panose="03000509000000000000" pitchFamily="65" charset="-122"/>
                <a:ea typeface="迷你简准圆" panose="03000509000000000000" pitchFamily="65" charset="-122"/>
              </a:rPr>
              <a:t>胶片</a:t>
            </a:r>
            <a:endPar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sp>
        <p:nvSpPr>
          <p:cNvPr id="27" name="矩形 26"/>
          <p:cNvSpPr/>
          <p:nvPr/>
        </p:nvSpPr>
        <p:spPr>
          <a:xfrm>
            <a:off x="1748462" y="5310783"/>
            <a:ext cx="2241974" cy="40203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65000"/>
                    <a:lumOff val="35000"/>
                  </a:schemeClr>
                </a:solidFill>
                <a:latin typeface="迷你简准圆" panose="03000509000000000000" pitchFamily="65" charset="-122"/>
                <a:ea typeface="迷你简准圆" panose="03000509000000000000" pitchFamily="65" charset="-122"/>
              </a:rPr>
              <a:t>标题文字添加</a:t>
            </a:r>
          </a:p>
        </p:txBody>
      </p:sp>
      <p:sp>
        <p:nvSpPr>
          <p:cNvPr id="28" name="矩形 27"/>
          <p:cNvSpPr/>
          <p:nvPr/>
        </p:nvSpPr>
        <p:spPr>
          <a:xfrm>
            <a:off x="3604249" y="5310783"/>
            <a:ext cx="2241974" cy="40203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65000"/>
                    <a:lumOff val="35000"/>
                  </a:schemeClr>
                </a:solidFill>
                <a:latin typeface="迷你简准圆" panose="03000509000000000000" pitchFamily="65" charset="-122"/>
                <a:ea typeface="迷你简准圆" panose="03000509000000000000" pitchFamily="65" charset="-122"/>
              </a:rPr>
              <a:t>标题文字添加</a:t>
            </a:r>
          </a:p>
        </p:txBody>
      </p:sp>
      <p:sp>
        <p:nvSpPr>
          <p:cNvPr id="29" name="矩形 28"/>
          <p:cNvSpPr/>
          <p:nvPr/>
        </p:nvSpPr>
        <p:spPr>
          <a:xfrm>
            <a:off x="5350500" y="5310783"/>
            <a:ext cx="2241974" cy="40203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65000"/>
                    <a:lumOff val="35000"/>
                  </a:schemeClr>
                </a:solidFill>
                <a:latin typeface="迷你简准圆" panose="03000509000000000000" pitchFamily="65" charset="-122"/>
                <a:ea typeface="迷你简准圆" panose="03000509000000000000" pitchFamily="65" charset="-122"/>
              </a:rPr>
              <a:t>标题文字添加</a:t>
            </a:r>
          </a:p>
        </p:txBody>
      </p:sp>
      <p:sp>
        <p:nvSpPr>
          <p:cNvPr id="30" name="矩形 29"/>
          <p:cNvSpPr/>
          <p:nvPr/>
        </p:nvSpPr>
        <p:spPr>
          <a:xfrm>
            <a:off x="7206287" y="5310783"/>
            <a:ext cx="2241974" cy="40203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65000"/>
                    <a:lumOff val="35000"/>
                  </a:schemeClr>
                </a:solidFill>
                <a:latin typeface="迷你简准圆" panose="03000509000000000000" pitchFamily="65" charset="-122"/>
                <a:ea typeface="迷你简准圆" panose="03000509000000000000" pitchFamily="65" charset="-122"/>
              </a:rPr>
              <a:t>标题文字添加</a:t>
            </a:r>
          </a:p>
        </p:txBody>
      </p:sp>
      <p:sp>
        <p:nvSpPr>
          <p:cNvPr id="31" name="矩形 30"/>
          <p:cNvSpPr/>
          <p:nvPr/>
        </p:nvSpPr>
        <p:spPr>
          <a:xfrm>
            <a:off x="2661856" y="1866884"/>
            <a:ext cx="2241974" cy="40203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65000"/>
                    <a:lumOff val="35000"/>
                  </a:schemeClr>
                </a:solidFill>
                <a:latin typeface="迷你简准圆" panose="03000509000000000000" pitchFamily="65" charset="-122"/>
                <a:ea typeface="迷你简准圆" panose="03000509000000000000" pitchFamily="65" charset="-122"/>
              </a:rPr>
              <a:t>标题文字添加</a:t>
            </a:r>
          </a:p>
        </p:txBody>
      </p:sp>
      <p:sp>
        <p:nvSpPr>
          <p:cNvPr id="32" name="矩形 31"/>
          <p:cNvSpPr/>
          <p:nvPr/>
        </p:nvSpPr>
        <p:spPr>
          <a:xfrm>
            <a:off x="4517643" y="1866884"/>
            <a:ext cx="2241974" cy="40203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65000"/>
                    <a:lumOff val="35000"/>
                  </a:schemeClr>
                </a:solidFill>
                <a:latin typeface="迷你简准圆" panose="03000509000000000000" pitchFamily="65" charset="-122"/>
                <a:ea typeface="迷你简准圆" panose="03000509000000000000" pitchFamily="65" charset="-122"/>
              </a:rPr>
              <a:t>标题文字添加</a:t>
            </a:r>
          </a:p>
        </p:txBody>
      </p:sp>
      <p:sp>
        <p:nvSpPr>
          <p:cNvPr id="33" name="矩形 32"/>
          <p:cNvSpPr/>
          <p:nvPr/>
        </p:nvSpPr>
        <p:spPr>
          <a:xfrm>
            <a:off x="6263894" y="1866884"/>
            <a:ext cx="2241974" cy="40203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65000"/>
                    <a:lumOff val="35000"/>
                  </a:schemeClr>
                </a:solidFill>
                <a:latin typeface="迷你简准圆" panose="03000509000000000000" pitchFamily="65" charset="-122"/>
                <a:ea typeface="迷你简准圆" panose="03000509000000000000" pitchFamily="65" charset="-122"/>
              </a:rPr>
              <a:t>标题文字添加</a:t>
            </a:r>
          </a:p>
        </p:txBody>
      </p:sp>
      <p:sp>
        <p:nvSpPr>
          <p:cNvPr id="34" name="矩形 33"/>
          <p:cNvSpPr/>
          <p:nvPr/>
        </p:nvSpPr>
        <p:spPr>
          <a:xfrm>
            <a:off x="8119681" y="1866884"/>
            <a:ext cx="2241974" cy="40203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65000"/>
                    <a:lumOff val="35000"/>
                  </a:schemeClr>
                </a:solidFill>
                <a:latin typeface="迷你简准圆" panose="03000509000000000000" pitchFamily="65" charset="-122"/>
                <a:ea typeface="迷你简准圆" panose="03000509000000000000" pitchFamily="65" charset="-122"/>
              </a:rPr>
              <a:t>标题文字添加</a:t>
            </a:r>
          </a:p>
        </p:txBody>
      </p:sp>
    </p:spTree>
    <p:custDataLst>
      <p:tags r:id="rId1"/>
    </p:custDataLst>
    <p:extLst>
      <p:ext uri="{BB962C8B-B14F-4D97-AF65-F5344CB8AC3E}">
        <p14:creationId xmlns:p14="http://schemas.microsoft.com/office/powerpoint/2010/main" val="4182028736"/>
      </p:ext>
    </p:extLst>
  </p:cSld>
  <p:clrMapOvr>
    <a:masterClrMapping/>
  </p:clrMapOvr>
  <mc:AlternateContent xmlns:mc="http://schemas.openxmlformats.org/markup-compatibility/2006" xmlns:p14="http://schemas.microsoft.com/office/powerpoint/2010/main">
    <mc:Choice Requires="p14">
      <p:transition spd="slow" p14:dur="225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2" presetClass="entr" presetSubtype="8" fill="hold" nodeType="afterEffect">
                                  <p:stCondLst>
                                    <p:cond delay="0"/>
                                  </p:stCondLst>
                                  <p:childTnLst>
                                    <p:set>
                                      <p:cBhvr>
                                        <p:cTn id="11" dur="1" fill="hold">
                                          <p:stCondLst>
                                            <p:cond delay="0"/>
                                          </p:stCondLst>
                                        </p:cTn>
                                        <p:tgtEl>
                                          <p:spTgt spid="22"/>
                                        </p:tgtEl>
                                        <p:attrNameLst>
                                          <p:attrName>style.visibility</p:attrName>
                                        </p:attrNameLst>
                                      </p:cBhvr>
                                      <p:to>
                                        <p:strVal val="visible"/>
                                      </p:to>
                                    </p:set>
                                    <p:anim calcmode="lin" valueType="num">
                                      <p:cBhvr additive="base">
                                        <p:cTn id="12" dur="500"/>
                                        <p:tgtEl>
                                          <p:spTgt spid="22"/>
                                        </p:tgtEl>
                                        <p:attrNameLst>
                                          <p:attrName>ppt_x</p:attrName>
                                        </p:attrNameLst>
                                      </p:cBhvr>
                                      <p:tavLst>
                                        <p:tav tm="0">
                                          <p:val>
                                            <p:strVal val="#ppt_x-#ppt_w*1.125000"/>
                                          </p:val>
                                        </p:tav>
                                        <p:tav tm="100000">
                                          <p:val>
                                            <p:strVal val="#ppt_x"/>
                                          </p:val>
                                        </p:tav>
                                      </p:tavLst>
                                    </p:anim>
                                    <p:animEffect transition="in" filter="wipe(right)">
                                      <p:cBhvr>
                                        <p:cTn id="13" dur="500"/>
                                        <p:tgtEl>
                                          <p:spTgt spid="22"/>
                                        </p:tgtEl>
                                      </p:cBhvr>
                                    </p:animEffect>
                                  </p:childTnLst>
                                </p:cTn>
                              </p:par>
                            </p:childTnLst>
                          </p:cTn>
                        </p:par>
                        <p:par>
                          <p:cTn id="14" fill="hold">
                            <p:stCondLst>
                              <p:cond delay="1000"/>
                            </p:stCondLst>
                            <p:childTnLst>
                              <p:par>
                                <p:cTn id="15" presetID="22" presetClass="entr" presetSubtype="8"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wipe(left)">
                                      <p:cBhvr>
                                        <p:cTn id="17" dur="500"/>
                                        <p:tgtEl>
                                          <p:spTgt spid="2"/>
                                        </p:tgtEl>
                                      </p:cBhvr>
                                    </p:animEffect>
                                  </p:childTnLst>
                                </p:cTn>
                              </p:par>
                            </p:childTnLst>
                          </p:cTn>
                        </p:par>
                        <p:par>
                          <p:cTn id="18" fill="hold">
                            <p:stCondLst>
                              <p:cond delay="1500"/>
                            </p:stCondLst>
                            <p:childTnLst>
                              <p:par>
                                <p:cTn id="19" presetID="10" presetClass="entr" presetSubtype="0" fill="hold" grpId="0" nodeType="afterEffect">
                                  <p:stCondLst>
                                    <p:cond delay="0"/>
                                  </p:stCondLst>
                                  <p:childTnLst>
                                    <p:set>
                                      <p:cBhvr>
                                        <p:cTn id="20" dur="1" fill="hold">
                                          <p:stCondLst>
                                            <p:cond delay="0"/>
                                          </p:stCondLst>
                                        </p:cTn>
                                        <p:tgtEl>
                                          <p:spTgt spid="26"/>
                                        </p:tgtEl>
                                        <p:attrNameLst>
                                          <p:attrName>style.visibility</p:attrName>
                                        </p:attrNameLst>
                                      </p:cBhvr>
                                      <p:to>
                                        <p:strVal val="visible"/>
                                      </p:to>
                                    </p:set>
                                    <p:animEffect transition="in" filter="fade">
                                      <p:cBhvr>
                                        <p:cTn id="21" dur="500"/>
                                        <p:tgtEl>
                                          <p:spTgt spid="26"/>
                                        </p:tgtEl>
                                      </p:cBhvr>
                                    </p:animEffect>
                                  </p:childTnLst>
                                </p:cTn>
                              </p:par>
                            </p:childTnLst>
                          </p:cTn>
                        </p:par>
                        <p:par>
                          <p:cTn id="22" fill="hold">
                            <p:stCondLst>
                              <p:cond delay="2000"/>
                            </p:stCondLst>
                            <p:childTnLst>
                              <p:par>
                                <p:cTn id="23" presetID="53" presetClass="entr" presetSubtype="16" fill="hold" grpId="0" nodeType="afterEffect">
                                  <p:stCondLst>
                                    <p:cond delay="0"/>
                                  </p:stCondLst>
                                  <p:childTnLst>
                                    <p:set>
                                      <p:cBhvr>
                                        <p:cTn id="24" dur="1" fill="hold">
                                          <p:stCondLst>
                                            <p:cond delay="0"/>
                                          </p:stCondLst>
                                        </p:cTn>
                                        <p:tgtEl>
                                          <p:spTgt spid="27"/>
                                        </p:tgtEl>
                                        <p:attrNameLst>
                                          <p:attrName>style.visibility</p:attrName>
                                        </p:attrNameLst>
                                      </p:cBhvr>
                                      <p:to>
                                        <p:strVal val="visible"/>
                                      </p:to>
                                    </p:set>
                                    <p:anim calcmode="lin" valueType="num">
                                      <p:cBhvr>
                                        <p:cTn id="25" dur="500" fill="hold"/>
                                        <p:tgtEl>
                                          <p:spTgt spid="27"/>
                                        </p:tgtEl>
                                        <p:attrNameLst>
                                          <p:attrName>ppt_w</p:attrName>
                                        </p:attrNameLst>
                                      </p:cBhvr>
                                      <p:tavLst>
                                        <p:tav tm="0">
                                          <p:val>
                                            <p:fltVal val="0"/>
                                          </p:val>
                                        </p:tav>
                                        <p:tav tm="100000">
                                          <p:val>
                                            <p:strVal val="#ppt_w"/>
                                          </p:val>
                                        </p:tav>
                                      </p:tavLst>
                                    </p:anim>
                                    <p:anim calcmode="lin" valueType="num">
                                      <p:cBhvr>
                                        <p:cTn id="26" dur="500" fill="hold"/>
                                        <p:tgtEl>
                                          <p:spTgt spid="27"/>
                                        </p:tgtEl>
                                        <p:attrNameLst>
                                          <p:attrName>ppt_h</p:attrName>
                                        </p:attrNameLst>
                                      </p:cBhvr>
                                      <p:tavLst>
                                        <p:tav tm="0">
                                          <p:val>
                                            <p:fltVal val="0"/>
                                          </p:val>
                                        </p:tav>
                                        <p:tav tm="100000">
                                          <p:val>
                                            <p:strVal val="#ppt_h"/>
                                          </p:val>
                                        </p:tav>
                                      </p:tavLst>
                                    </p:anim>
                                    <p:animEffect transition="in" filter="fade">
                                      <p:cBhvr>
                                        <p:cTn id="27" dur="500"/>
                                        <p:tgtEl>
                                          <p:spTgt spid="27"/>
                                        </p:tgtEl>
                                      </p:cBhvr>
                                    </p:animEffect>
                                  </p:childTnLst>
                                </p:cTn>
                              </p:par>
                              <p:par>
                                <p:cTn id="28" presetID="53" presetClass="entr" presetSubtype="16" fill="hold" grpId="0" nodeType="withEffect">
                                  <p:stCondLst>
                                    <p:cond delay="0"/>
                                  </p:stCondLst>
                                  <p:childTnLst>
                                    <p:set>
                                      <p:cBhvr>
                                        <p:cTn id="29" dur="1" fill="hold">
                                          <p:stCondLst>
                                            <p:cond delay="0"/>
                                          </p:stCondLst>
                                        </p:cTn>
                                        <p:tgtEl>
                                          <p:spTgt spid="31"/>
                                        </p:tgtEl>
                                        <p:attrNameLst>
                                          <p:attrName>style.visibility</p:attrName>
                                        </p:attrNameLst>
                                      </p:cBhvr>
                                      <p:to>
                                        <p:strVal val="visible"/>
                                      </p:to>
                                    </p:set>
                                    <p:anim calcmode="lin" valueType="num">
                                      <p:cBhvr>
                                        <p:cTn id="30" dur="500" fill="hold"/>
                                        <p:tgtEl>
                                          <p:spTgt spid="31"/>
                                        </p:tgtEl>
                                        <p:attrNameLst>
                                          <p:attrName>ppt_w</p:attrName>
                                        </p:attrNameLst>
                                      </p:cBhvr>
                                      <p:tavLst>
                                        <p:tav tm="0">
                                          <p:val>
                                            <p:fltVal val="0"/>
                                          </p:val>
                                        </p:tav>
                                        <p:tav tm="100000">
                                          <p:val>
                                            <p:strVal val="#ppt_w"/>
                                          </p:val>
                                        </p:tav>
                                      </p:tavLst>
                                    </p:anim>
                                    <p:anim calcmode="lin" valueType="num">
                                      <p:cBhvr>
                                        <p:cTn id="31" dur="500" fill="hold"/>
                                        <p:tgtEl>
                                          <p:spTgt spid="31"/>
                                        </p:tgtEl>
                                        <p:attrNameLst>
                                          <p:attrName>ppt_h</p:attrName>
                                        </p:attrNameLst>
                                      </p:cBhvr>
                                      <p:tavLst>
                                        <p:tav tm="0">
                                          <p:val>
                                            <p:fltVal val="0"/>
                                          </p:val>
                                        </p:tav>
                                        <p:tav tm="100000">
                                          <p:val>
                                            <p:strVal val="#ppt_h"/>
                                          </p:val>
                                        </p:tav>
                                      </p:tavLst>
                                    </p:anim>
                                    <p:animEffect transition="in" filter="fade">
                                      <p:cBhvr>
                                        <p:cTn id="32" dur="500"/>
                                        <p:tgtEl>
                                          <p:spTgt spid="31"/>
                                        </p:tgtEl>
                                      </p:cBhvr>
                                    </p:animEffect>
                                  </p:childTnLst>
                                </p:cTn>
                              </p:par>
                              <p:par>
                                <p:cTn id="33" presetID="53" presetClass="entr" presetSubtype="16" fill="hold" grpId="0" nodeType="withEffect">
                                  <p:stCondLst>
                                    <p:cond delay="0"/>
                                  </p:stCondLst>
                                  <p:childTnLst>
                                    <p:set>
                                      <p:cBhvr>
                                        <p:cTn id="34" dur="1" fill="hold">
                                          <p:stCondLst>
                                            <p:cond delay="0"/>
                                          </p:stCondLst>
                                        </p:cTn>
                                        <p:tgtEl>
                                          <p:spTgt spid="28"/>
                                        </p:tgtEl>
                                        <p:attrNameLst>
                                          <p:attrName>style.visibility</p:attrName>
                                        </p:attrNameLst>
                                      </p:cBhvr>
                                      <p:to>
                                        <p:strVal val="visible"/>
                                      </p:to>
                                    </p:set>
                                    <p:anim calcmode="lin" valueType="num">
                                      <p:cBhvr>
                                        <p:cTn id="35" dur="500" fill="hold"/>
                                        <p:tgtEl>
                                          <p:spTgt spid="28"/>
                                        </p:tgtEl>
                                        <p:attrNameLst>
                                          <p:attrName>ppt_w</p:attrName>
                                        </p:attrNameLst>
                                      </p:cBhvr>
                                      <p:tavLst>
                                        <p:tav tm="0">
                                          <p:val>
                                            <p:fltVal val="0"/>
                                          </p:val>
                                        </p:tav>
                                        <p:tav tm="100000">
                                          <p:val>
                                            <p:strVal val="#ppt_w"/>
                                          </p:val>
                                        </p:tav>
                                      </p:tavLst>
                                    </p:anim>
                                    <p:anim calcmode="lin" valueType="num">
                                      <p:cBhvr>
                                        <p:cTn id="36" dur="500" fill="hold"/>
                                        <p:tgtEl>
                                          <p:spTgt spid="28"/>
                                        </p:tgtEl>
                                        <p:attrNameLst>
                                          <p:attrName>ppt_h</p:attrName>
                                        </p:attrNameLst>
                                      </p:cBhvr>
                                      <p:tavLst>
                                        <p:tav tm="0">
                                          <p:val>
                                            <p:fltVal val="0"/>
                                          </p:val>
                                        </p:tav>
                                        <p:tav tm="100000">
                                          <p:val>
                                            <p:strVal val="#ppt_h"/>
                                          </p:val>
                                        </p:tav>
                                      </p:tavLst>
                                    </p:anim>
                                    <p:animEffect transition="in" filter="fade">
                                      <p:cBhvr>
                                        <p:cTn id="37" dur="500"/>
                                        <p:tgtEl>
                                          <p:spTgt spid="28"/>
                                        </p:tgtEl>
                                      </p:cBhvr>
                                    </p:animEffect>
                                  </p:childTnLst>
                                </p:cTn>
                              </p:par>
                              <p:par>
                                <p:cTn id="38" presetID="53" presetClass="entr" presetSubtype="16" fill="hold" grpId="0" nodeType="withEffect">
                                  <p:stCondLst>
                                    <p:cond delay="0"/>
                                  </p:stCondLst>
                                  <p:childTnLst>
                                    <p:set>
                                      <p:cBhvr>
                                        <p:cTn id="39" dur="1" fill="hold">
                                          <p:stCondLst>
                                            <p:cond delay="0"/>
                                          </p:stCondLst>
                                        </p:cTn>
                                        <p:tgtEl>
                                          <p:spTgt spid="32"/>
                                        </p:tgtEl>
                                        <p:attrNameLst>
                                          <p:attrName>style.visibility</p:attrName>
                                        </p:attrNameLst>
                                      </p:cBhvr>
                                      <p:to>
                                        <p:strVal val="visible"/>
                                      </p:to>
                                    </p:set>
                                    <p:anim calcmode="lin" valueType="num">
                                      <p:cBhvr>
                                        <p:cTn id="40" dur="500" fill="hold"/>
                                        <p:tgtEl>
                                          <p:spTgt spid="32"/>
                                        </p:tgtEl>
                                        <p:attrNameLst>
                                          <p:attrName>ppt_w</p:attrName>
                                        </p:attrNameLst>
                                      </p:cBhvr>
                                      <p:tavLst>
                                        <p:tav tm="0">
                                          <p:val>
                                            <p:fltVal val="0"/>
                                          </p:val>
                                        </p:tav>
                                        <p:tav tm="100000">
                                          <p:val>
                                            <p:strVal val="#ppt_w"/>
                                          </p:val>
                                        </p:tav>
                                      </p:tavLst>
                                    </p:anim>
                                    <p:anim calcmode="lin" valueType="num">
                                      <p:cBhvr>
                                        <p:cTn id="41" dur="500" fill="hold"/>
                                        <p:tgtEl>
                                          <p:spTgt spid="32"/>
                                        </p:tgtEl>
                                        <p:attrNameLst>
                                          <p:attrName>ppt_h</p:attrName>
                                        </p:attrNameLst>
                                      </p:cBhvr>
                                      <p:tavLst>
                                        <p:tav tm="0">
                                          <p:val>
                                            <p:fltVal val="0"/>
                                          </p:val>
                                        </p:tav>
                                        <p:tav tm="100000">
                                          <p:val>
                                            <p:strVal val="#ppt_h"/>
                                          </p:val>
                                        </p:tav>
                                      </p:tavLst>
                                    </p:anim>
                                    <p:animEffect transition="in" filter="fade">
                                      <p:cBhvr>
                                        <p:cTn id="42" dur="500"/>
                                        <p:tgtEl>
                                          <p:spTgt spid="32"/>
                                        </p:tgtEl>
                                      </p:cBhvr>
                                    </p:animEffect>
                                  </p:childTnLst>
                                </p:cTn>
                              </p:par>
                              <p:par>
                                <p:cTn id="43" presetID="53" presetClass="entr" presetSubtype="16" fill="hold" grpId="0" nodeType="withEffect">
                                  <p:stCondLst>
                                    <p:cond delay="0"/>
                                  </p:stCondLst>
                                  <p:childTnLst>
                                    <p:set>
                                      <p:cBhvr>
                                        <p:cTn id="44" dur="1" fill="hold">
                                          <p:stCondLst>
                                            <p:cond delay="0"/>
                                          </p:stCondLst>
                                        </p:cTn>
                                        <p:tgtEl>
                                          <p:spTgt spid="29"/>
                                        </p:tgtEl>
                                        <p:attrNameLst>
                                          <p:attrName>style.visibility</p:attrName>
                                        </p:attrNameLst>
                                      </p:cBhvr>
                                      <p:to>
                                        <p:strVal val="visible"/>
                                      </p:to>
                                    </p:set>
                                    <p:anim calcmode="lin" valueType="num">
                                      <p:cBhvr>
                                        <p:cTn id="45" dur="500" fill="hold"/>
                                        <p:tgtEl>
                                          <p:spTgt spid="29"/>
                                        </p:tgtEl>
                                        <p:attrNameLst>
                                          <p:attrName>ppt_w</p:attrName>
                                        </p:attrNameLst>
                                      </p:cBhvr>
                                      <p:tavLst>
                                        <p:tav tm="0">
                                          <p:val>
                                            <p:fltVal val="0"/>
                                          </p:val>
                                        </p:tav>
                                        <p:tav tm="100000">
                                          <p:val>
                                            <p:strVal val="#ppt_w"/>
                                          </p:val>
                                        </p:tav>
                                      </p:tavLst>
                                    </p:anim>
                                    <p:anim calcmode="lin" valueType="num">
                                      <p:cBhvr>
                                        <p:cTn id="46" dur="500" fill="hold"/>
                                        <p:tgtEl>
                                          <p:spTgt spid="29"/>
                                        </p:tgtEl>
                                        <p:attrNameLst>
                                          <p:attrName>ppt_h</p:attrName>
                                        </p:attrNameLst>
                                      </p:cBhvr>
                                      <p:tavLst>
                                        <p:tav tm="0">
                                          <p:val>
                                            <p:fltVal val="0"/>
                                          </p:val>
                                        </p:tav>
                                        <p:tav tm="100000">
                                          <p:val>
                                            <p:strVal val="#ppt_h"/>
                                          </p:val>
                                        </p:tav>
                                      </p:tavLst>
                                    </p:anim>
                                    <p:animEffect transition="in" filter="fade">
                                      <p:cBhvr>
                                        <p:cTn id="47" dur="500"/>
                                        <p:tgtEl>
                                          <p:spTgt spid="29"/>
                                        </p:tgtEl>
                                      </p:cBhvr>
                                    </p:animEffect>
                                  </p:childTnLst>
                                </p:cTn>
                              </p:par>
                              <p:par>
                                <p:cTn id="48" presetID="53" presetClass="entr" presetSubtype="16" fill="hold" grpId="0" nodeType="withEffect">
                                  <p:stCondLst>
                                    <p:cond delay="0"/>
                                  </p:stCondLst>
                                  <p:childTnLst>
                                    <p:set>
                                      <p:cBhvr>
                                        <p:cTn id="49" dur="1" fill="hold">
                                          <p:stCondLst>
                                            <p:cond delay="0"/>
                                          </p:stCondLst>
                                        </p:cTn>
                                        <p:tgtEl>
                                          <p:spTgt spid="33"/>
                                        </p:tgtEl>
                                        <p:attrNameLst>
                                          <p:attrName>style.visibility</p:attrName>
                                        </p:attrNameLst>
                                      </p:cBhvr>
                                      <p:to>
                                        <p:strVal val="visible"/>
                                      </p:to>
                                    </p:set>
                                    <p:anim calcmode="lin" valueType="num">
                                      <p:cBhvr>
                                        <p:cTn id="50" dur="500" fill="hold"/>
                                        <p:tgtEl>
                                          <p:spTgt spid="33"/>
                                        </p:tgtEl>
                                        <p:attrNameLst>
                                          <p:attrName>ppt_w</p:attrName>
                                        </p:attrNameLst>
                                      </p:cBhvr>
                                      <p:tavLst>
                                        <p:tav tm="0">
                                          <p:val>
                                            <p:fltVal val="0"/>
                                          </p:val>
                                        </p:tav>
                                        <p:tav tm="100000">
                                          <p:val>
                                            <p:strVal val="#ppt_w"/>
                                          </p:val>
                                        </p:tav>
                                      </p:tavLst>
                                    </p:anim>
                                    <p:anim calcmode="lin" valueType="num">
                                      <p:cBhvr>
                                        <p:cTn id="51" dur="500" fill="hold"/>
                                        <p:tgtEl>
                                          <p:spTgt spid="33"/>
                                        </p:tgtEl>
                                        <p:attrNameLst>
                                          <p:attrName>ppt_h</p:attrName>
                                        </p:attrNameLst>
                                      </p:cBhvr>
                                      <p:tavLst>
                                        <p:tav tm="0">
                                          <p:val>
                                            <p:fltVal val="0"/>
                                          </p:val>
                                        </p:tav>
                                        <p:tav tm="100000">
                                          <p:val>
                                            <p:strVal val="#ppt_h"/>
                                          </p:val>
                                        </p:tav>
                                      </p:tavLst>
                                    </p:anim>
                                    <p:animEffect transition="in" filter="fade">
                                      <p:cBhvr>
                                        <p:cTn id="52" dur="500"/>
                                        <p:tgtEl>
                                          <p:spTgt spid="33"/>
                                        </p:tgtEl>
                                      </p:cBhvr>
                                    </p:animEffect>
                                  </p:childTnLst>
                                </p:cTn>
                              </p:par>
                              <p:par>
                                <p:cTn id="53" presetID="53" presetClass="entr" presetSubtype="16" fill="hold" grpId="0" nodeType="withEffect">
                                  <p:stCondLst>
                                    <p:cond delay="0"/>
                                  </p:stCondLst>
                                  <p:childTnLst>
                                    <p:set>
                                      <p:cBhvr>
                                        <p:cTn id="54" dur="1" fill="hold">
                                          <p:stCondLst>
                                            <p:cond delay="0"/>
                                          </p:stCondLst>
                                        </p:cTn>
                                        <p:tgtEl>
                                          <p:spTgt spid="30"/>
                                        </p:tgtEl>
                                        <p:attrNameLst>
                                          <p:attrName>style.visibility</p:attrName>
                                        </p:attrNameLst>
                                      </p:cBhvr>
                                      <p:to>
                                        <p:strVal val="visible"/>
                                      </p:to>
                                    </p:set>
                                    <p:anim calcmode="lin" valueType="num">
                                      <p:cBhvr>
                                        <p:cTn id="55" dur="500" fill="hold"/>
                                        <p:tgtEl>
                                          <p:spTgt spid="30"/>
                                        </p:tgtEl>
                                        <p:attrNameLst>
                                          <p:attrName>ppt_w</p:attrName>
                                        </p:attrNameLst>
                                      </p:cBhvr>
                                      <p:tavLst>
                                        <p:tav tm="0">
                                          <p:val>
                                            <p:fltVal val="0"/>
                                          </p:val>
                                        </p:tav>
                                        <p:tav tm="100000">
                                          <p:val>
                                            <p:strVal val="#ppt_w"/>
                                          </p:val>
                                        </p:tav>
                                      </p:tavLst>
                                    </p:anim>
                                    <p:anim calcmode="lin" valueType="num">
                                      <p:cBhvr>
                                        <p:cTn id="56" dur="500" fill="hold"/>
                                        <p:tgtEl>
                                          <p:spTgt spid="30"/>
                                        </p:tgtEl>
                                        <p:attrNameLst>
                                          <p:attrName>ppt_h</p:attrName>
                                        </p:attrNameLst>
                                      </p:cBhvr>
                                      <p:tavLst>
                                        <p:tav tm="0">
                                          <p:val>
                                            <p:fltVal val="0"/>
                                          </p:val>
                                        </p:tav>
                                        <p:tav tm="100000">
                                          <p:val>
                                            <p:strVal val="#ppt_h"/>
                                          </p:val>
                                        </p:tav>
                                      </p:tavLst>
                                    </p:anim>
                                    <p:animEffect transition="in" filter="fade">
                                      <p:cBhvr>
                                        <p:cTn id="57" dur="500"/>
                                        <p:tgtEl>
                                          <p:spTgt spid="30"/>
                                        </p:tgtEl>
                                      </p:cBhvr>
                                    </p:animEffect>
                                  </p:childTnLst>
                                </p:cTn>
                              </p:par>
                              <p:par>
                                <p:cTn id="58" presetID="53" presetClass="entr" presetSubtype="16" fill="hold" grpId="0" nodeType="withEffect">
                                  <p:stCondLst>
                                    <p:cond delay="0"/>
                                  </p:stCondLst>
                                  <p:childTnLst>
                                    <p:set>
                                      <p:cBhvr>
                                        <p:cTn id="59" dur="1" fill="hold">
                                          <p:stCondLst>
                                            <p:cond delay="0"/>
                                          </p:stCondLst>
                                        </p:cTn>
                                        <p:tgtEl>
                                          <p:spTgt spid="34"/>
                                        </p:tgtEl>
                                        <p:attrNameLst>
                                          <p:attrName>style.visibility</p:attrName>
                                        </p:attrNameLst>
                                      </p:cBhvr>
                                      <p:to>
                                        <p:strVal val="visible"/>
                                      </p:to>
                                    </p:set>
                                    <p:anim calcmode="lin" valueType="num">
                                      <p:cBhvr>
                                        <p:cTn id="60" dur="500" fill="hold"/>
                                        <p:tgtEl>
                                          <p:spTgt spid="34"/>
                                        </p:tgtEl>
                                        <p:attrNameLst>
                                          <p:attrName>ppt_w</p:attrName>
                                        </p:attrNameLst>
                                      </p:cBhvr>
                                      <p:tavLst>
                                        <p:tav tm="0">
                                          <p:val>
                                            <p:fltVal val="0"/>
                                          </p:val>
                                        </p:tav>
                                        <p:tav tm="100000">
                                          <p:val>
                                            <p:strVal val="#ppt_w"/>
                                          </p:val>
                                        </p:tav>
                                      </p:tavLst>
                                    </p:anim>
                                    <p:anim calcmode="lin" valueType="num">
                                      <p:cBhvr>
                                        <p:cTn id="61" dur="500" fill="hold"/>
                                        <p:tgtEl>
                                          <p:spTgt spid="34"/>
                                        </p:tgtEl>
                                        <p:attrNameLst>
                                          <p:attrName>ppt_h</p:attrName>
                                        </p:attrNameLst>
                                      </p:cBhvr>
                                      <p:tavLst>
                                        <p:tav tm="0">
                                          <p:val>
                                            <p:fltVal val="0"/>
                                          </p:val>
                                        </p:tav>
                                        <p:tav tm="100000">
                                          <p:val>
                                            <p:strVal val="#ppt_h"/>
                                          </p:val>
                                        </p:tav>
                                      </p:tavLst>
                                    </p:anim>
                                    <p:animEffect transition="in" filter="fade">
                                      <p:cBhvr>
                                        <p:cTn id="62"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28" grpId="0"/>
      <p:bldP spid="29" grpId="0"/>
      <p:bldP spid="30" grpId="0"/>
      <p:bldP spid="31" grpId="0"/>
      <p:bldP spid="32" grpId="0"/>
      <p:bldP spid="33" grpId="0"/>
      <p:bldP spid="34"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82" name="MH_SubTitle_1"/>
          <p:cNvSpPr txBox="1">
            <a:spLocks noChangeArrowheads="1"/>
          </p:cNvSpPr>
          <p:nvPr>
            <p:custDataLst>
              <p:tags r:id="rId2"/>
            </p:custDataLst>
          </p:nvPr>
        </p:nvSpPr>
        <p:spPr bwMode="auto">
          <a:xfrm>
            <a:off x="2636839" y="2459039"/>
            <a:ext cx="2130425" cy="547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9972" tIns="34986" rIns="69972" bIns="34986" anchor="ctr">
            <a:scene3d>
              <a:camera prst="orthographicFront"/>
              <a:lightRig rig="threePt" dir="t"/>
            </a:scene3d>
            <a:sp3d contourW="12700"/>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514350" indent="-1714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857250" indent="-17145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200150" indent="-17145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1543050" indent="-17145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000250" indent="-17145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457450" indent="-17145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2914650" indent="-17145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371850" indent="-17145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r">
              <a:lnSpc>
                <a:spcPct val="100000"/>
              </a:lnSpc>
              <a:spcBef>
                <a:spcPct val="0"/>
              </a:spcBef>
              <a:buNone/>
              <a:defRPr/>
            </a:pPr>
            <a:r>
              <a:rPr lang="zh-CN" altLang="en-US" sz="1600" dirty="0">
                <a:solidFill>
                  <a:schemeClr val="tx1">
                    <a:lumMod val="75000"/>
                    <a:lumOff val="25000"/>
                  </a:schemeClr>
                </a:solidFill>
                <a:latin typeface="迷你简准圆" panose="03000509000000000000" pitchFamily="65" charset="-122"/>
                <a:ea typeface="迷你简准圆" panose="03000509000000000000" pitchFamily="65" charset="-122"/>
                <a:cs typeface="宋体" panose="02010600030101010101" pitchFamily="2" charset="-122"/>
              </a:rPr>
              <a:t>标题文字添加</a:t>
            </a:r>
          </a:p>
        </p:txBody>
      </p:sp>
      <p:sp>
        <p:nvSpPr>
          <p:cNvPr id="3083" name="MH_SubTitle_8"/>
          <p:cNvSpPr txBox="1">
            <a:spLocks noChangeArrowheads="1"/>
          </p:cNvSpPr>
          <p:nvPr>
            <p:custDataLst>
              <p:tags r:id="rId3"/>
            </p:custDataLst>
          </p:nvPr>
        </p:nvSpPr>
        <p:spPr bwMode="auto">
          <a:xfrm>
            <a:off x="2692400" y="3592514"/>
            <a:ext cx="1646238"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9972" tIns="34986" rIns="69972" bIns="34986" anchor="ctr">
            <a:scene3d>
              <a:camera prst="orthographicFront"/>
              <a:lightRig rig="threePt" dir="t"/>
            </a:scene3d>
            <a:sp3d contourW="12700"/>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514350" indent="-1714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857250" indent="-17145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200150" indent="-17145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1543050" indent="-17145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000250" indent="-17145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457450" indent="-17145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2914650" indent="-17145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371850" indent="-17145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r">
              <a:lnSpc>
                <a:spcPct val="100000"/>
              </a:lnSpc>
              <a:spcBef>
                <a:spcPct val="0"/>
              </a:spcBef>
              <a:buNone/>
              <a:defRPr/>
            </a:pPr>
            <a:r>
              <a:rPr lang="zh-CN" altLang="en-US" sz="1600" dirty="0">
                <a:solidFill>
                  <a:schemeClr val="tx1">
                    <a:lumMod val="75000"/>
                    <a:lumOff val="25000"/>
                  </a:schemeClr>
                </a:solidFill>
                <a:latin typeface="迷你简准圆" panose="03000509000000000000" pitchFamily="65" charset="-122"/>
                <a:ea typeface="迷你简准圆" panose="03000509000000000000" pitchFamily="65" charset="-122"/>
                <a:cs typeface="宋体" panose="02010600030101010101" pitchFamily="2" charset="-122"/>
              </a:rPr>
              <a:t>标题文字添加</a:t>
            </a:r>
          </a:p>
        </p:txBody>
      </p:sp>
      <p:sp>
        <p:nvSpPr>
          <p:cNvPr id="3084" name="MH_SubTitle_7"/>
          <p:cNvSpPr txBox="1">
            <a:spLocks noChangeArrowheads="1"/>
          </p:cNvSpPr>
          <p:nvPr>
            <p:custDataLst>
              <p:tags r:id="rId4"/>
            </p:custDataLst>
          </p:nvPr>
        </p:nvSpPr>
        <p:spPr bwMode="auto">
          <a:xfrm>
            <a:off x="2636838" y="4830764"/>
            <a:ext cx="2132012"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9972" tIns="34986" rIns="69972" bIns="34986" anchor="ctr">
            <a:scene3d>
              <a:camera prst="orthographicFront"/>
              <a:lightRig rig="threePt" dir="t"/>
            </a:scene3d>
            <a:sp3d contourW="12700"/>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514350" indent="-1714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857250" indent="-17145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200150" indent="-17145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1543050" indent="-17145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000250" indent="-17145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457450" indent="-17145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2914650" indent="-17145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371850" indent="-17145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r">
              <a:lnSpc>
                <a:spcPct val="100000"/>
              </a:lnSpc>
              <a:spcBef>
                <a:spcPct val="0"/>
              </a:spcBef>
              <a:buNone/>
              <a:defRPr/>
            </a:pPr>
            <a:r>
              <a:rPr lang="zh-CN" altLang="en-US" sz="1600" dirty="0">
                <a:solidFill>
                  <a:schemeClr val="tx1">
                    <a:lumMod val="75000"/>
                    <a:lumOff val="25000"/>
                  </a:schemeClr>
                </a:solidFill>
                <a:latin typeface="迷你简准圆" panose="03000509000000000000" pitchFamily="65" charset="-122"/>
                <a:ea typeface="迷你简准圆" panose="03000509000000000000" pitchFamily="65" charset="-122"/>
                <a:cs typeface="宋体" panose="02010600030101010101" pitchFamily="2" charset="-122"/>
              </a:rPr>
              <a:t>标题文字添加</a:t>
            </a:r>
          </a:p>
        </p:txBody>
      </p:sp>
      <p:sp>
        <p:nvSpPr>
          <p:cNvPr id="3085" name="MH_SubTitle_6"/>
          <p:cNvSpPr txBox="1">
            <a:spLocks noChangeArrowheads="1"/>
          </p:cNvSpPr>
          <p:nvPr>
            <p:custDataLst>
              <p:tags r:id="rId5"/>
            </p:custDataLst>
          </p:nvPr>
        </p:nvSpPr>
        <p:spPr bwMode="auto">
          <a:xfrm>
            <a:off x="4821238" y="5500689"/>
            <a:ext cx="2582862"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9972" tIns="34986" rIns="69972" bIns="34986" anchor="ctr">
            <a:scene3d>
              <a:camera prst="orthographicFront"/>
              <a:lightRig rig="threePt" dir="t"/>
            </a:scene3d>
            <a:sp3d contourW="12700"/>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514350" indent="-1714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857250" indent="-17145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200150" indent="-17145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1543050" indent="-17145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000250" indent="-17145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457450" indent="-17145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2914650" indent="-17145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371850" indent="-17145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a:lnSpc>
                <a:spcPct val="100000"/>
              </a:lnSpc>
              <a:spcBef>
                <a:spcPct val="0"/>
              </a:spcBef>
              <a:buNone/>
              <a:defRPr/>
            </a:pPr>
            <a:r>
              <a:rPr lang="zh-CN" altLang="en-US" sz="1600" dirty="0">
                <a:solidFill>
                  <a:schemeClr val="tx1">
                    <a:lumMod val="75000"/>
                    <a:lumOff val="25000"/>
                  </a:schemeClr>
                </a:solidFill>
                <a:latin typeface="迷你简准圆" panose="03000509000000000000" pitchFamily="65" charset="-122"/>
                <a:ea typeface="迷你简准圆" panose="03000509000000000000" pitchFamily="65" charset="-122"/>
                <a:cs typeface="宋体" panose="02010600030101010101" pitchFamily="2" charset="-122"/>
              </a:rPr>
              <a:t>标题文字添加</a:t>
            </a:r>
          </a:p>
        </p:txBody>
      </p:sp>
      <p:sp>
        <p:nvSpPr>
          <p:cNvPr id="3086" name="MH_SubTitle_5"/>
          <p:cNvSpPr txBox="1">
            <a:spLocks noChangeArrowheads="1"/>
          </p:cNvSpPr>
          <p:nvPr>
            <p:custDataLst>
              <p:tags r:id="rId6"/>
            </p:custDataLst>
          </p:nvPr>
        </p:nvSpPr>
        <p:spPr bwMode="auto">
          <a:xfrm>
            <a:off x="7493000" y="4830764"/>
            <a:ext cx="2082800"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9972" tIns="34986" rIns="69972" bIns="34986" anchor="ctr">
            <a:scene3d>
              <a:camera prst="orthographicFront"/>
              <a:lightRig rig="threePt" dir="t"/>
            </a:scene3d>
            <a:sp3d contourW="12700"/>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514350" indent="-1714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857250" indent="-17145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200150" indent="-17145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1543050" indent="-17145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000250" indent="-17145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457450" indent="-17145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2914650" indent="-17145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371850" indent="-17145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None/>
              <a:defRPr/>
            </a:pPr>
            <a:r>
              <a:rPr lang="zh-CN" altLang="en-US" sz="1600" dirty="0">
                <a:solidFill>
                  <a:schemeClr val="tx1">
                    <a:lumMod val="75000"/>
                    <a:lumOff val="25000"/>
                  </a:schemeClr>
                </a:solidFill>
                <a:latin typeface="迷你简准圆" panose="03000509000000000000" pitchFamily="65" charset="-122"/>
                <a:ea typeface="迷你简准圆" panose="03000509000000000000" pitchFamily="65" charset="-122"/>
                <a:cs typeface="宋体" panose="02010600030101010101" pitchFamily="2" charset="-122"/>
              </a:rPr>
              <a:t>标题文字添加</a:t>
            </a:r>
          </a:p>
        </p:txBody>
      </p:sp>
      <p:sp>
        <p:nvSpPr>
          <p:cNvPr id="3087" name="MH_SubTitle_4"/>
          <p:cNvSpPr txBox="1">
            <a:spLocks noChangeArrowheads="1"/>
          </p:cNvSpPr>
          <p:nvPr>
            <p:custDataLst>
              <p:tags r:id="rId7"/>
            </p:custDataLst>
          </p:nvPr>
        </p:nvSpPr>
        <p:spPr bwMode="auto">
          <a:xfrm>
            <a:off x="7951788" y="3587751"/>
            <a:ext cx="1624012"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9972" tIns="34986" rIns="69972" bIns="34986" anchor="ctr">
            <a:scene3d>
              <a:camera prst="orthographicFront"/>
              <a:lightRig rig="threePt" dir="t"/>
            </a:scene3d>
            <a:sp3d contourW="12700"/>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514350" indent="-1714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857250" indent="-17145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200150" indent="-17145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1543050" indent="-17145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000250" indent="-17145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457450" indent="-17145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2914650" indent="-17145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371850" indent="-17145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None/>
              <a:defRPr/>
            </a:pPr>
            <a:r>
              <a:rPr lang="zh-CN" altLang="en-US" sz="1600" dirty="0">
                <a:solidFill>
                  <a:schemeClr val="tx1">
                    <a:lumMod val="75000"/>
                    <a:lumOff val="25000"/>
                  </a:schemeClr>
                </a:solidFill>
                <a:latin typeface="迷你简准圆" panose="03000509000000000000" pitchFamily="65" charset="-122"/>
                <a:ea typeface="迷你简准圆" panose="03000509000000000000" pitchFamily="65" charset="-122"/>
                <a:cs typeface="宋体" panose="02010600030101010101" pitchFamily="2" charset="-122"/>
              </a:rPr>
              <a:t>标题文字添加</a:t>
            </a:r>
          </a:p>
        </p:txBody>
      </p:sp>
      <p:sp>
        <p:nvSpPr>
          <p:cNvPr id="3088" name="MH_SubTitle_3"/>
          <p:cNvSpPr txBox="1">
            <a:spLocks noChangeArrowheads="1"/>
          </p:cNvSpPr>
          <p:nvPr>
            <p:custDataLst>
              <p:tags r:id="rId8"/>
            </p:custDataLst>
          </p:nvPr>
        </p:nvSpPr>
        <p:spPr bwMode="auto">
          <a:xfrm>
            <a:off x="7467600" y="2420939"/>
            <a:ext cx="2108200" cy="547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9972" tIns="34986" rIns="69972" bIns="34986" anchor="ctr">
            <a:scene3d>
              <a:camera prst="orthographicFront"/>
              <a:lightRig rig="threePt" dir="t"/>
            </a:scene3d>
            <a:sp3d contourW="12700"/>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514350" indent="-1714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857250" indent="-17145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200150" indent="-17145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1543050" indent="-17145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000250" indent="-17145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457450" indent="-17145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2914650" indent="-17145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371850" indent="-17145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None/>
              <a:defRPr/>
            </a:pPr>
            <a:r>
              <a:rPr lang="zh-CN" altLang="en-US" sz="1600" dirty="0">
                <a:solidFill>
                  <a:schemeClr val="tx1">
                    <a:lumMod val="75000"/>
                    <a:lumOff val="25000"/>
                  </a:schemeClr>
                </a:solidFill>
                <a:latin typeface="迷你简准圆" panose="03000509000000000000" pitchFamily="65" charset="-122"/>
                <a:ea typeface="迷你简准圆" panose="03000509000000000000" pitchFamily="65" charset="-122"/>
                <a:cs typeface="宋体" panose="02010600030101010101" pitchFamily="2" charset="-122"/>
              </a:rPr>
              <a:t>标题文字添加</a:t>
            </a:r>
          </a:p>
        </p:txBody>
      </p:sp>
      <p:sp>
        <p:nvSpPr>
          <p:cNvPr id="3089" name="MH_SubTitle_2"/>
          <p:cNvSpPr txBox="1">
            <a:spLocks noChangeArrowheads="1"/>
          </p:cNvSpPr>
          <p:nvPr>
            <p:custDataLst>
              <p:tags r:id="rId9"/>
            </p:custDataLst>
          </p:nvPr>
        </p:nvSpPr>
        <p:spPr bwMode="auto">
          <a:xfrm>
            <a:off x="5005388" y="1682751"/>
            <a:ext cx="2197100"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9972" tIns="34986" rIns="69972" bIns="34986" anchor="ctr">
            <a:scene3d>
              <a:camera prst="orthographicFront"/>
              <a:lightRig rig="threePt" dir="t"/>
            </a:scene3d>
            <a:sp3d contourW="12700"/>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514350" indent="-1714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857250" indent="-17145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200150" indent="-17145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1543050" indent="-17145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000250" indent="-17145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457450" indent="-17145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2914650" indent="-17145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371850" indent="-17145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a:lnSpc>
                <a:spcPct val="100000"/>
              </a:lnSpc>
              <a:spcBef>
                <a:spcPct val="0"/>
              </a:spcBef>
              <a:buNone/>
              <a:defRPr/>
            </a:pPr>
            <a:r>
              <a:rPr lang="zh-CN" altLang="en-US" sz="1600" dirty="0">
                <a:solidFill>
                  <a:schemeClr val="tx1">
                    <a:lumMod val="75000"/>
                    <a:lumOff val="25000"/>
                  </a:schemeClr>
                </a:solidFill>
                <a:latin typeface="迷你简准圆" panose="03000509000000000000" pitchFamily="65" charset="-122"/>
                <a:ea typeface="迷你简准圆" panose="03000509000000000000" pitchFamily="65" charset="-122"/>
                <a:cs typeface="宋体" panose="02010600030101010101" pitchFamily="2" charset="-122"/>
              </a:rPr>
              <a:t>标题文字添加</a:t>
            </a:r>
          </a:p>
        </p:txBody>
      </p:sp>
      <p:pic>
        <p:nvPicPr>
          <p:cNvPr id="20" name="图片 19"/>
          <p:cNvPicPr>
            <a:picLocks noChangeAspect="1"/>
          </p:cNvPicPr>
          <p:nvPr/>
        </p:nvPicPr>
        <p:blipFill rotWithShape="1">
          <a:blip r:embed="rId21" cstate="print">
            <a:extLst>
              <a:ext uri="{28A0092B-C50C-407E-A947-70E740481C1C}">
                <a14:useLocalDpi xmlns:a14="http://schemas.microsoft.com/office/drawing/2010/main" val="0"/>
              </a:ext>
            </a:extLst>
          </a:blip>
          <a:srcRect l="15228" t="19444"/>
          <a:stretch/>
        </p:blipFill>
        <p:spPr>
          <a:xfrm>
            <a:off x="0" y="0"/>
            <a:ext cx="3028950" cy="2144638"/>
          </a:xfrm>
          <a:prstGeom prst="rect">
            <a:avLst/>
          </a:prstGeom>
        </p:spPr>
      </p:pic>
      <p:grpSp>
        <p:nvGrpSpPr>
          <p:cNvPr id="21" name="组合 20"/>
          <p:cNvGrpSpPr/>
          <p:nvPr/>
        </p:nvGrpSpPr>
        <p:grpSpPr>
          <a:xfrm>
            <a:off x="2087228" y="452955"/>
            <a:ext cx="5795246" cy="783415"/>
            <a:chOff x="1875554" y="378622"/>
            <a:chExt cx="5795246" cy="783415"/>
          </a:xfrm>
        </p:grpSpPr>
        <p:sp>
          <p:nvSpPr>
            <p:cNvPr id="22" name="文本框 21"/>
            <p:cNvSpPr txBox="1"/>
            <p:nvPr/>
          </p:nvSpPr>
          <p:spPr>
            <a:xfrm>
              <a:off x="1875554" y="378622"/>
              <a:ext cx="3467616" cy="584775"/>
            </a:xfrm>
            <a:prstGeom prst="rect">
              <a:avLst/>
            </a:prstGeom>
            <a:noFill/>
          </p:spPr>
          <p:txBody>
            <a:bodyPr wrap="none" rtlCol="0">
              <a:spAutoFit/>
            </a:bodyPr>
            <a:lstStyle/>
            <a:p>
              <a:r>
                <a:rPr lang="zh-CN" altLang="en-US" sz="3200" dirty="0" smtClean="0">
                  <a:solidFill>
                    <a:schemeClr val="tx1">
                      <a:lumMod val="75000"/>
                      <a:lumOff val="25000"/>
                    </a:schemeClr>
                  </a:solidFill>
                  <a:latin typeface="迷你简准圆" panose="03000509000000000000" pitchFamily="65" charset="-122"/>
                  <a:ea typeface="迷你简准圆" panose="03000509000000000000" pitchFamily="65" charset="-122"/>
                </a:rPr>
                <a:t>标题文字添加此处</a:t>
              </a:r>
              <a:endParaRPr lang="zh-CN" altLang="en-US" sz="3200" dirty="0">
                <a:solidFill>
                  <a:schemeClr val="tx1">
                    <a:lumMod val="75000"/>
                    <a:lumOff val="25000"/>
                  </a:schemeClr>
                </a:solidFill>
                <a:latin typeface="迷你简准圆" panose="03000509000000000000" pitchFamily="65" charset="-122"/>
                <a:ea typeface="迷你简准圆" panose="03000509000000000000" pitchFamily="65" charset="-122"/>
              </a:endParaRPr>
            </a:p>
          </p:txBody>
        </p:sp>
        <p:sp>
          <p:nvSpPr>
            <p:cNvPr id="23" name="文本框 22"/>
            <p:cNvSpPr txBox="1"/>
            <p:nvPr/>
          </p:nvSpPr>
          <p:spPr>
            <a:xfrm>
              <a:off x="1875554" y="876702"/>
              <a:ext cx="5795246" cy="285335"/>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smtClean="0">
                  <a:solidFill>
                    <a:schemeClr val="bg1">
                      <a:lumMod val="65000"/>
                    </a:schemeClr>
                  </a:solidFill>
                  <a:latin typeface="+mj-ea"/>
                  <a:ea typeface="+mj-ea"/>
                </a:rPr>
                <a:t>print </a:t>
              </a:r>
              <a:r>
                <a:rPr lang="en-US" altLang="zh-CN" sz="1100" dirty="0">
                  <a:solidFill>
                    <a:schemeClr val="bg1">
                      <a:lumMod val="65000"/>
                    </a:schemeClr>
                  </a:solidFill>
                  <a:latin typeface="+mj-ea"/>
                  <a:ea typeface="+mj-ea"/>
                </a:rPr>
                <a:t>the presentation and make it into a film to be used in a wider field</a:t>
              </a:r>
            </a:p>
          </p:txBody>
        </p:sp>
      </p:grpSp>
      <p:grpSp>
        <p:nvGrpSpPr>
          <p:cNvPr id="3" name="组合 2"/>
          <p:cNvGrpSpPr/>
          <p:nvPr/>
        </p:nvGrpSpPr>
        <p:grpSpPr>
          <a:xfrm>
            <a:off x="4416425" y="2228850"/>
            <a:ext cx="3382963" cy="3271839"/>
            <a:chOff x="4416425" y="2228850"/>
            <a:chExt cx="3382963" cy="3271839"/>
          </a:xfrm>
        </p:grpSpPr>
        <p:sp>
          <p:nvSpPr>
            <p:cNvPr id="276482" name="MH_Other_1"/>
            <p:cNvSpPr>
              <a:spLocks/>
            </p:cNvSpPr>
            <p:nvPr>
              <p:custDataLst>
                <p:tags r:id="rId10"/>
              </p:custDataLst>
            </p:nvPr>
          </p:nvSpPr>
          <p:spPr bwMode="blackWhite">
            <a:xfrm>
              <a:off x="5707063" y="4606926"/>
              <a:ext cx="825500" cy="893763"/>
            </a:xfrm>
            <a:custGeom>
              <a:avLst/>
              <a:gdLst>
                <a:gd name="T0" fmla="*/ 304 w 553"/>
                <a:gd name="T1" fmla="*/ 615 h 616"/>
                <a:gd name="T2" fmla="*/ 240 w 553"/>
                <a:gd name="T3" fmla="*/ 615 h 616"/>
                <a:gd name="T4" fmla="*/ 240 w 553"/>
                <a:gd name="T5" fmla="*/ 119 h 616"/>
                <a:gd name="T6" fmla="*/ 40 w 553"/>
                <a:gd name="T7" fmla="*/ 311 h 616"/>
                <a:gd name="T8" fmla="*/ 0 w 553"/>
                <a:gd name="T9" fmla="*/ 279 h 616"/>
                <a:gd name="T10" fmla="*/ 288 w 553"/>
                <a:gd name="T11" fmla="*/ 0 h 616"/>
                <a:gd name="T12" fmla="*/ 552 w 553"/>
                <a:gd name="T13" fmla="*/ 271 h 616"/>
                <a:gd name="T14" fmla="*/ 512 w 553"/>
                <a:gd name="T15" fmla="*/ 311 h 616"/>
                <a:gd name="T16" fmla="*/ 304 w 553"/>
                <a:gd name="T17" fmla="*/ 119 h 616"/>
                <a:gd name="T18" fmla="*/ 304 w 553"/>
                <a:gd name="T19" fmla="*/ 615 h 6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53" h="616">
                  <a:moveTo>
                    <a:pt x="304" y="615"/>
                  </a:moveTo>
                  <a:lnTo>
                    <a:pt x="240" y="615"/>
                  </a:lnTo>
                  <a:lnTo>
                    <a:pt x="240" y="119"/>
                  </a:lnTo>
                  <a:lnTo>
                    <a:pt x="40" y="311"/>
                  </a:lnTo>
                  <a:lnTo>
                    <a:pt x="0" y="279"/>
                  </a:lnTo>
                  <a:lnTo>
                    <a:pt x="288" y="0"/>
                  </a:lnTo>
                  <a:lnTo>
                    <a:pt x="552" y="271"/>
                  </a:lnTo>
                  <a:lnTo>
                    <a:pt x="512" y="311"/>
                  </a:lnTo>
                  <a:lnTo>
                    <a:pt x="304" y="119"/>
                  </a:lnTo>
                  <a:lnTo>
                    <a:pt x="304" y="615"/>
                  </a:lnTo>
                </a:path>
              </a:pathLst>
            </a:custGeom>
            <a:solidFill>
              <a:srgbClr val="E2E2E2"/>
            </a:solidFill>
            <a:ln w="3175">
              <a:noFill/>
            </a:ln>
            <a:effectLst/>
            <a:extLst/>
          </p:spPr>
          <p:style>
            <a:lnRef idx="2">
              <a:schemeClr val="accent1">
                <a:shade val="50000"/>
              </a:schemeClr>
            </a:lnRef>
            <a:fillRef idx="1">
              <a:schemeClr val="accent1"/>
            </a:fillRef>
            <a:effectRef idx="0">
              <a:schemeClr val="accent1"/>
            </a:effectRef>
            <a:fontRef idx="minor">
              <a:schemeClr val="lt1"/>
            </a:fontRef>
          </p:style>
          <p:txBody>
            <a:bodyPr lIns="69972" tIns="34986" rIns="69972" bIns="34986" anchor="ctr">
              <a:scene3d>
                <a:camera prst="orthographicFront"/>
                <a:lightRig rig="threePt" dir="t"/>
              </a:scene3d>
              <a:sp3d contourW="12700"/>
            </a:bodyPr>
            <a:lstStyle/>
            <a:p>
              <a:pPr>
                <a:lnSpc>
                  <a:spcPct val="120000"/>
                </a:lnSpc>
                <a:defRPr/>
              </a:pPr>
              <a:endParaRPr lang="zh-CN" altLang="en-US" sz="1600">
                <a:solidFill>
                  <a:schemeClr val="tx1">
                    <a:lumMod val="75000"/>
                    <a:lumOff val="25000"/>
                  </a:schemeClr>
                </a:solidFill>
                <a:latin typeface="迷你简准圆" panose="03000509000000000000" pitchFamily="65" charset="-122"/>
                <a:ea typeface="迷你简准圆" panose="03000509000000000000" pitchFamily="65" charset="-122"/>
              </a:endParaRPr>
            </a:p>
          </p:txBody>
        </p:sp>
        <p:sp>
          <p:nvSpPr>
            <p:cNvPr id="276484" name="MH_Other_2"/>
            <p:cNvSpPr>
              <a:spLocks/>
            </p:cNvSpPr>
            <p:nvPr>
              <p:custDataLst>
                <p:tags r:id="rId11"/>
              </p:custDataLst>
            </p:nvPr>
          </p:nvSpPr>
          <p:spPr bwMode="blackWhite">
            <a:xfrm>
              <a:off x="6675438" y="4410075"/>
              <a:ext cx="715962" cy="673100"/>
            </a:xfrm>
            <a:custGeom>
              <a:avLst/>
              <a:gdLst>
                <a:gd name="T0" fmla="*/ 351 w 480"/>
                <a:gd name="T1" fmla="*/ 48 h 464"/>
                <a:gd name="T2" fmla="*/ 351 w 480"/>
                <a:gd name="T3" fmla="*/ 0 h 464"/>
                <a:gd name="T4" fmla="*/ 0 w 480"/>
                <a:gd name="T5" fmla="*/ 0 h 464"/>
                <a:gd name="T6" fmla="*/ 0 w 480"/>
                <a:gd name="T7" fmla="*/ 343 h 464"/>
                <a:gd name="T8" fmla="*/ 64 w 480"/>
                <a:gd name="T9" fmla="*/ 343 h 464"/>
                <a:gd name="T10" fmla="*/ 64 w 480"/>
                <a:gd name="T11" fmla="*/ 104 h 464"/>
                <a:gd name="T12" fmla="*/ 423 w 480"/>
                <a:gd name="T13" fmla="*/ 463 h 464"/>
                <a:gd name="T14" fmla="*/ 479 w 480"/>
                <a:gd name="T15" fmla="*/ 407 h 464"/>
                <a:gd name="T16" fmla="*/ 120 w 480"/>
                <a:gd name="T17" fmla="*/ 64 h 464"/>
                <a:gd name="T18" fmla="*/ 351 w 480"/>
                <a:gd name="T19" fmla="*/ 64 h 464"/>
                <a:gd name="T20" fmla="*/ 351 w 480"/>
                <a:gd name="T21" fmla="*/ 0 h 4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0" h="464">
                  <a:moveTo>
                    <a:pt x="351" y="48"/>
                  </a:moveTo>
                  <a:lnTo>
                    <a:pt x="351" y="0"/>
                  </a:lnTo>
                  <a:lnTo>
                    <a:pt x="0" y="0"/>
                  </a:lnTo>
                  <a:lnTo>
                    <a:pt x="0" y="343"/>
                  </a:lnTo>
                  <a:lnTo>
                    <a:pt x="64" y="343"/>
                  </a:lnTo>
                  <a:lnTo>
                    <a:pt x="64" y="104"/>
                  </a:lnTo>
                  <a:lnTo>
                    <a:pt x="423" y="463"/>
                  </a:lnTo>
                  <a:lnTo>
                    <a:pt x="479" y="407"/>
                  </a:lnTo>
                  <a:lnTo>
                    <a:pt x="120" y="64"/>
                  </a:lnTo>
                  <a:lnTo>
                    <a:pt x="351" y="64"/>
                  </a:lnTo>
                  <a:lnTo>
                    <a:pt x="351" y="0"/>
                  </a:lnTo>
                </a:path>
              </a:pathLst>
            </a:custGeom>
            <a:solidFill>
              <a:srgbClr val="E2E2E2"/>
            </a:solidFill>
            <a:ln w="3175">
              <a:noFill/>
            </a:ln>
            <a:effectLst/>
            <a:extLst/>
          </p:spPr>
          <p:style>
            <a:lnRef idx="2">
              <a:schemeClr val="accent1">
                <a:shade val="50000"/>
              </a:schemeClr>
            </a:lnRef>
            <a:fillRef idx="1">
              <a:schemeClr val="accent1"/>
            </a:fillRef>
            <a:effectRef idx="0">
              <a:schemeClr val="accent1"/>
            </a:effectRef>
            <a:fontRef idx="minor">
              <a:schemeClr val="lt1"/>
            </a:fontRef>
          </p:style>
          <p:txBody>
            <a:bodyPr lIns="69972" tIns="34986" rIns="69972" bIns="34986" anchor="ctr">
              <a:scene3d>
                <a:camera prst="orthographicFront"/>
                <a:lightRig rig="threePt" dir="t"/>
              </a:scene3d>
              <a:sp3d contourW="12700"/>
            </a:bodyPr>
            <a:lstStyle/>
            <a:p>
              <a:pPr>
                <a:lnSpc>
                  <a:spcPct val="120000"/>
                </a:lnSpc>
                <a:defRPr/>
              </a:pPr>
              <a:endParaRPr lang="zh-CN" altLang="en-US" sz="1600">
                <a:solidFill>
                  <a:schemeClr val="tx1">
                    <a:lumMod val="75000"/>
                    <a:lumOff val="25000"/>
                  </a:schemeClr>
                </a:solidFill>
                <a:latin typeface="迷你简准圆" panose="03000509000000000000" pitchFamily="65" charset="-122"/>
                <a:ea typeface="迷你简准圆" panose="03000509000000000000" pitchFamily="65" charset="-122"/>
              </a:endParaRPr>
            </a:p>
          </p:txBody>
        </p:sp>
        <p:sp>
          <p:nvSpPr>
            <p:cNvPr id="276485" name="MH_Other_3"/>
            <p:cNvSpPr>
              <a:spLocks/>
            </p:cNvSpPr>
            <p:nvPr>
              <p:custDataLst>
                <p:tags r:id="rId12"/>
              </p:custDataLst>
            </p:nvPr>
          </p:nvSpPr>
          <p:spPr bwMode="blackWhite">
            <a:xfrm>
              <a:off x="6664326" y="2668589"/>
              <a:ext cx="703263" cy="661987"/>
            </a:xfrm>
            <a:custGeom>
              <a:avLst/>
              <a:gdLst>
                <a:gd name="T0" fmla="*/ 343 w 472"/>
                <a:gd name="T1" fmla="*/ 407 h 456"/>
                <a:gd name="T2" fmla="*/ 343 w 472"/>
                <a:gd name="T3" fmla="*/ 455 h 456"/>
                <a:gd name="T4" fmla="*/ 0 w 472"/>
                <a:gd name="T5" fmla="*/ 455 h 456"/>
                <a:gd name="T6" fmla="*/ 0 w 472"/>
                <a:gd name="T7" fmla="*/ 112 h 456"/>
                <a:gd name="T8" fmla="*/ 64 w 472"/>
                <a:gd name="T9" fmla="*/ 112 h 456"/>
                <a:gd name="T10" fmla="*/ 64 w 472"/>
                <a:gd name="T11" fmla="*/ 351 h 456"/>
                <a:gd name="T12" fmla="*/ 423 w 472"/>
                <a:gd name="T13" fmla="*/ 0 h 456"/>
                <a:gd name="T14" fmla="*/ 471 w 472"/>
                <a:gd name="T15" fmla="*/ 48 h 456"/>
                <a:gd name="T16" fmla="*/ 112 w 472"/>
                <a:gd name="T17" fmla="*/ 391 h 456"/>
                <a:gd name="T18" fmla="*/ 343 w 472"/>
                <a:gd name="T19" fmla="*/ 391 h 456"/>
                <a:gd name="T20" fmla="*/ 343 w 472"/>
                <a:gd name="T21" fmla="*/ 455 h 4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72" h="456">
                  <a:moveTo>
                    <a:pt x="343" y="407"/>
                  </a:moveTo>
                  <a:lnTo>
                    <a:pt x="343" y="455"/>
                  </a:lnTo>
                  <a:lnTo>
                    <a:pt x="0" y="455"/>
                  </a:lnTo>
                  <a:lnTo>
                    <a:pt x="0" y="112"/>
                  </a:lnTo>
                  <a:lnTo>
                    <a:pt x="64" y="112"/>
                  </a:lnTo>
                  <a:lnTo>
                    <a:pt x="64" y="351"/>
                  </a:lnTo>
                  <a:lnTo>
                    <a:pt x="423" y="0"/>
                  </a:lnTo>
                  <a:lnTo>
                    <a:pt x="471" y="48"/>
                  </a:lnTo>
                  <a:lnTo>
                    <a:pt x="112" y="391"/>
                  </a:lnTo>
                  <a:lnTo>
                    <a:pt x="343" y="391"/>
                  </a:lnTo>
                  <a:lnTo>
                    <a:pt x="343" y="455"/>
                  </a:lnTo>
                </a:path>
              </a:pathLst>
            </a:custGeom>
            <a:solidFill>
              <a:srgbClr val="E2E2E2"/>
            </a:solidFill>
            <a:ln w="3175">
              <a:noFill/>
            </a:ln>
            <a:effectLst/>
            <a:extLst/>
          </p:spPr>
          <p:style>
            <a:lnRef idx="2">
              <a:schemeClr val="accent1">
                <a:shade val="50000"/>
              </a:schemeClr>
            </a:lnRef>
            <a:fillRef idx="1">
              <a:schemeClr val="accent1"/>
            </a:fillRef>
            <a:effectRef idx="0">
              <a:schemeClr val="accent1"/>
            </a:effectRef>
            <a:fontRef idx="minor">
              <a:schemeClr val="lt1"/>
            </a:fontRef>
          </p:style>
          <p:txBody>
            <a:bodyPr lIns="69972" tIns="34986" rIns="69972" bIns="34986" anchor="ctr">
              <a:scene3d>
                <a:camera prst="orthographicFront"/>
                <a:lightRig rig="threePt" dir="t"/>
              </a:scene3d>
              <a:sp3d contourW="12700"/>
            </a:bodyPr>
            <a:lstStyle/>
            <a:p>
              <a:pPr>
                <a:lnSpc>
                  <a:spcPct val="120000"/>
                </a:lnSpc>
                <a:defRPr/>
              </a:pPr>
              <a:endParaRPr lang="zh-CN" altLang="en-US" sz="1600">
                <a:solidFill>
                  <a:schemeClr val="tx1">
                    <a:lumMod val="75000"/>
                    <a:lumOff val="25000"/>
                  </a:schemeClr>
                </a:solidFill>
                <a:latin typeface="迷你简准圆" panose="03000509000000000000" pitchFamily="65" charset="-122"/>
                <a:ea typeface="迷你简准圆" panose="03000509000000000000" pitchFamily="65" charset="-122"/>
              </a:endParaRPr>
            </a:p>
          </p:txBody>
        </p:sp>
        <p:sp>
          <p:nvSpPr>
            <p:cNvPr id="276486" name="MH_Other_4"/>
            <p:cNvSpPr>
              <a:spLocks/>
            </p:cNvSpPr>
            <p:nvPr>
              <p:custDataLst>
                <p:tags r:id="rId13"/>
              </p:custDataLst>
            </p:nvPr>
          </p:nvSpPr>
          <p:spPr bwMode="blackWhite">
            <a:xfrm>
              <a:off x="4848226" y="4386263"/>
              <a:ext cx="703263" cy="673100"/>
            </a:xfrm>
            <a:custGeom>
              <a:avLst/>
              <a:gdLst>
                <a:gd name="T0" fmla="*/ 128 w 472"/>
                <a:gd name="T1" fmla="*/ 56 h 464"/>
                <a:gd name="T2" fmla="*/ 128 w 472"/>
                <a:gd name="T3" fmla="*/ 0 h 464"/>
                <a:gd name="T4" fmla="*/ 471 w 472"/>
                <a:gd name="T5" fmla="*/ 0 h 464"/>
                <a:gd name="T6" fmla="*/ 471 w 472"/>
                <a:gd name="T7" fmla="*/ 343 h 464"/>
                <a:gd name="T8" fmla="*/ 407 w 472"/>
                <a:gd name="T9" fmla="*/ 343 h 464"/>
                <a:gd name="T10" fmla="*/ 407 w 472"/>
                <a:gd name="T11" fmla="*/ 104 h 464"/>
                <a:gd name="T12" fmla="*/ 48 w 472"/>
                <a:gd name="T13" fmla="*/ 463 h 464"/>
                <a:gd name="T14" fmla="*/ 0 w 472"/>
                <a:gd name="T15" fmla="*/ 407 h 464"/>
                <a:gd name="T16" fmla="*/ 351 w 472"/>
                <a:gd name="T17" fmla="*/ 64 h 464"/>
                <a:gd name="T18" fmla="*/ 128 w 472"/>
                <a:gd name="T19" fmla="*/ 64 h 464"/>
                <a:gd name="T20" fmla="*/ 128 w 472"/>
                <a:gd name="T21" fmla="*/ 0 h 4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72" h="464">
                  <a:moveTo>
                    <a:pt x="128" y="56"/>
                  </a:moveTo>
                  <a:lnTo>
                    <a:pt x="128" y="0"/>
                  </a:lnTo>
                  <a:lnTo>
                    <a:pt x="471" y="0"/>
                  </a:lnTo>
                  <a:lnTo>
                    <a:pt x="471" y="343"/>
                  </a:lnTo>
                  <a:lnTo>
                    <a:pt x="407" y="343"/>
                  </a:lnTo>
                  <a:lnTo>
                    <a:pt x="407" y="104"/>
                  </a:lnTo>
                  <a:lnTo>
                    <a:pt x="48" y="463"/>
                  </a:lnTo>
                  <a:lnTo>
                    <a:pt x="0" y="407"/>
                  </a:lnTo>
                  <a:lnTo>
                    <a:pt x="351" y="64"/>
                  </a:lnTo>
                  <a:lnTo>
                    <a:pt x="128" y="64"/>
                  </a:lnTo>
                  <a:lnTo>
                    <a:pt x="128" y="0"/>
                  </a:lnTo>
                </a:path>
              </a:pathLst>
            </a:custGeom>
            <a:solidFill>
              <a:srgbClr val="E2E2E2"/>
            </a:solidFill>
            <a:ln w="3175">
              <a:noFill/>
            </a:ln>
            <a:effectLst/>
            <a:extLst/>
          </p:spPr>
          <p:style>
            <a:lnRef idx="2">
              <a:schemeClr val="accent1">
                <a:shade val="50000"/>
              </a:schemeClr>
            </a:lnRef>
            <a:fillRef idx="1">
              <a:schemeClr val="accent1"/>
            </a:fillRef>
            <a:effectRef idx="0">
              <a:schemeClr val="accent1"/>
            </a:effectRef>
            <a:fontRef idx="minor">
              <a:schemeClr val="lt1"/>
            </a:fontRef>
          </p:style>
          <p:txBody>
            <a:bodyPr lIns="69972" tIns="34986" rIns="69972" bIns="34986" anchor="ctr">
              <a:scene3d>
                <a:camera prst="orthographicFront"/>
                <a:lightRig rig="threePt" dir="t"/>
              </a:scene3d>
              <a:sp3d contourW="12700"/>
            </a:bodyPr>
            <a:lstStyle/>
            <a:p>
              <a:pPr>
                <a:lnSpc>
                  <a:spcPct val="120000"/>
                </a:lnSpc>
                <a:defRPr/>
              </a:pPr>
              <a:endParaRPr lang="zh-CN" altLang="en-US" sz="1600">
                <a:solidFill>
                  <a:schemeClr val="tx1">
                    <a:lumMod val="75000"/>
                    <a:lumOff val="25000"/>
                  </a:schemeClr>
                </a:solidFill>
                <a:latin typeface="迷你简准圆" panose="03000509000000000000" pitchFamily="65" charset="-122"/>
                <a:ea typeface="迷你简准圆" panose="03000509000000000000" pitchFamily="65" charset="-122"/>
              </a:endParaRPr>
            </a:p>
          </p:txBody>
        </p:sp>
        <p:sp>
          <p:nvSpPr>
            <p:cNvPr id="276487" name="MH_Other_5"/>
            <p:cNvSpPr>
              <a:spLocks/>
            </p:cNvSpPr>
            <p:nvPr>
              <p:custDataLst>
                <p:tags r:id="rId14"/>
              </p:custDataLst>
            </p:nvPr>
          </p:nvSpPr>
          <p:spPr bwMode="blackWhite">
            <a:xfrm>
              <a:off x="4859338" y="2646363"/>
              <a:ext cx="703262" cy="673100"/>
            </a:xfrm>
            <a:custGeom>
              <a:avLst/>
              <a:gdLst>
                <a:gd name="T0" fmla="*/ 128 w 472"/>
                <a:gd name="T1" fmla="*/ 407 h 464"/>
                <a:gd name="T2" fmla="*/ 128 w 472"/>
                <a:gd name="T3" fmla="*/ 463 h 464"/>
                <a:gd name="T4" fmla="*/ 471 w 472"/>
                <a:gd name="T5" fmla="*/ 463 h 464"/>
                <a:gd name="T6" fmla="*/ 471 w 472"/>
                <a:gd name="T7" fmla="*/ 120 h 464"/>
                <a:gd name="T8" fmla="*/ 407 w 472"/>
                <a:gd name="T9" fmla="*/ 120 h 464"/>
                <a:gd name="T10" fmla="*/ 407 w 472"/>
                <a:gd name="T11" fmla="*/ 359 h 464"/>
                <a:gd name="T12" fmla="*/ 56 w 472"/>
                <a:gd name="T13" fmla="*/ 0 h 464"/>
                <a:gd name="T14" fmla="*/ 0 w 472"/>
                <a:gd name="T15" fmla="*/ 56 h 464"/>
                <a:gd name="T16" fmla="*/ 359 w 472"/>
                <a:gd name="T17" fmla="*/ 399 h 464"/>
                <a:gd name="T18" fmla="*/ 128 w 472"/>
                <a:gd name="T19" fmla="*/ 399 h 464"/>
                <a:gd name="T20" fmla="*/ 128 w 472"/>
                <a:gd name="T21" fmla="*/ 463 h 4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72" h="464">
                  <a:moveTo>
                    <a:pt x="128" y="407"/>
                  </a:moveTo>
                  <a:lnTo>
                    <a:pt x="128" y="463"/>
                  </a:lnTo>
                  <a:lnTo>
                    <a:pt x="471" y="463"/>
                  </a:lnTo>
                  <a:lnTo>
                    <a:pt x="471" y="120"/>
                  </a:lnTo>
                  <a:lnTo>
                    <a:pt x="407" y="120"/>
                  </a:lnTo>
                  <a:lnTo>
                    <a:pt x="407" y="359"/>
                  </a:lnTo>
                  <a:lnTo>
                    <a:pt x="56" y="0"/>
                  </a:lnTo>
                  <a:lnTo>
                    <a:pt x="0" y="56"/>
                  </a:lnTo>
                  <a:lnTo>
                    <a:pt x="359" y="399"/>
                  </a:lnTo>
                  <a:lnTo>
                    <a:pt x="128" y="399"/>
                  </a:lnTo>
                  <a:lnTo>
                    <a:pt x="128" y="463"/>
                  </a:lnTo>
                </a:path>
              </a:pathLst>
            </a:custGeom>
            <a:solidFill>
              <a:srgbClr val="E2E2E2"/>
            </a:solidFill>
            <a:ln w="3175">
              <a:noFill/>
            </a:ln>
            <a:effectLst/>
            <a:extLst/>
          </p:spPr>
          <p:style>
            <a:lnRef idx="2">
              <a:schemeClr val="accent1">
                <a:shade val="50000"/>
              </a:schemeClr>
            </a:lnRef>
            <a:fillRef idx="1">
              <a:schemeClr val="accent1"/>
            </a:fillRef>
            <a:effectRef idx="0">
              <a:schemeClr val="accent1"/>
            </a:effectRef>
            <a:fontRef idx="minor">
              <a:schemeClr val="lt1"/>
            </a:fontRef>
          </p:style>
          <p:txBody>
            <a:bodyPr lIns="69972" tIns="34986" rIns="69972" bIns="34986" anchor="ctr">
              <a:scene3d>
                <a:camera prst="orthographicFront"/>
                <a:lightRig rig="threePt" dir="t"/>
              </a:scene3d>
              <a:sp3d contourW="12700"/>
            </a:bodyPr>
            <a:lstStyle/>
            <a:p>
              <a:pPr>
                <a:lnSpc>
                  <a:spcPct val="120000"/>
                </a:lnSpc>
                <a:defRPr/>
              </a:pPr>
              <a:endParaRPr lang="zh-CN" altLang="en-US" sz="1600">
                <a:solidFill>
                  <a:schemeClr val="tx1">
                    <a:lumMod val="75000"/>
                    <a:lumOff val="25000"/>
                  </a:schemeClr>
                </a:solidFill>
                <a:latin typeface="迷你简准圆" panose="03000509000000000000" pitchFamily="65" charset="-122"/>
                <a:ea typeface="迷你简准圆" panose="03000509000000000000" pitchFamily="65" charset="-122"/>
              </a:endParaRPr>
            </a:p>
          </p:txBody>
        </p:sp>
        <p:sp>
          <p:nvSpPr>
            <p:cNvPr id="276488" name="MH_Other_6"/>
            <p:cNvSpPr>
              <a:spLocks/>
            </p:cNvSpPr>
            <p:nvPr>
              <p:custDataLst>
                <p:tags r:id="rId15"/>
              </p:custDataLst>
            </p:nvPr>
          </p:nvSpPr>
          <p:spPr bwMode="blackWhite">
            <a:xfrm>
              <a:off x="5681664" y="2228850"/>
              <a:ext cx="827087" cy="882650"/>
            </a:xfrm>
            <a:custGeom>
              <a:avLst/>
              <a:gdLst>
                <a:gd name="T0" fmla="*/ 320 w 553"/>
                <a:gd name="T1" fmla="*/ 0 h 608"/>
                <a:gd name="T2" fmla="*/ 248 w 553"/>
                <a:gd name="T3" fmla="*/ 0 h 608"/>
                <a:gd name="T4" fmla="*/ 248 w 553"/>
                <a:gd name="T5" fmla="*/ 496 h 608"/>
                <a:gd name="T6" fmla="*/ 40 w 553"/>
                <a:gd name="T7" fmla="*/ 304 h 608"/>
                <a:gd name="T8" fmla="*/ 0 w 553"/>
                <a:gd name="T9" fmla="*/ 328 h 608"/>
                <a:gd name="T10" fmla="*/ 296 w 553"/>
                <a:gd name="T11" fmla="*/ 607 h 608"/>
                <a:gd name="T12" fmla="*/ 552 w 553"/>
                <a:gd name="T13" fmla="*/ 344 h 608"/>
                <a:gd name="T14" fmla="*/ 512 w 553"/>
                <a:gd name="T15" fmla="*/ 304 h 608"/>
                <a:gd name="T16" fmla="*/ 320 w 553"/>
                <a:gd name="T17" fmla="*/ 496 h 608"/>
                <a:gd name="T18" fmla="*/ 320 w 553"/>
                <a:gd name="T19" fmla="*/ 0 h 6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53" h="608">
                  <a:moveTo>
                    <a:pt x="320" y="0"/>
                  </a:moveTo>
                  <a:lnTo>
                    <a:pt x="248" y="0"/>
                  </a:lnTo>
                  <a:lnTo>
                    <a:pt x="248" y="496"/>
                  </a:lnTo>
                  <a:lnTo>
                    <a:pt x="40" y="304"/>
                  </a:lnTo>
                  <a:lnTo>
                    <a:pt x="0" y="328"/>
                  </a:lnTo>
                  <a:lnTo>
                    <a:pt x="296" y="607"/>
                  </a:lnTo>
                  <a:lnTo>
                    <a:pt x="552" y="344"/>
                  </a:lnTo>
                  <a:lnTo>
                    <a:pt x="512" y="304"/>
                  </a:lnTo>
                  <a:lnTo>
                    <a:pt x="320" y="496"/>
                  </a:lnTo>
                  <a:lnTo>
                    <a:pt x="320" y="0"/>
                  </a:lnTo>
                </a:path>
              </a:pathLst>
            </a:custGeom>
            <a:solidFill>
              <a:srgbClr val="E2E2E2"/>
            </a:solidFill>
            <a:ln w="3175">
              <a:noFill/>
            </a:ln>
            <a:effectLst/>
            <a:extLst/>
          </p:spPr>
          <p:style>
            <a:lnRef idx="2">
              <a:schemeClr val="accent1">
                <a:shade val="50000"/>
              </a:schemeClr>
            </a:lnRef>
            <a:fillRef idx="1">
              <a:schemeClr val="accent1"/>
            </a:fillRef>
            <a:effectRef idx="0">
              <a:schemeClr val="accent1"/>
            </a:effectRef>
            <a:fontRef idx="minor">
              <a:schemeClr val="lt1"/>
            </a:fontRef>
          </p:style>
          <p:txBody>
            <a:bodyPr lIns="69972" tIns="34986" rIns="69972" bIns="34986" anchor="ctr">
              <a:scene3d>
                <a:camera prst="orthographicFront"/>
                <a:lightRig rig="threePt" dir="t"/>
              </a:scene3d>
              <a:sp3d contourW="12700"/>
            </a:bodyPr>
            <a:lstStyle/>
            <a:p>
              <a:pPr>
                <a:lnSpc>
                  <a:spcPct val="120000"/>
                </a:lnSpc>
                <a:defRPr/>
              </a:pPr>
              <a:endParaRPr lang="zh-CN" altLang="en-US" sz="1600">
                <a:solidFill>
                  <a:schemeClr val="tx1">
                    <a:lumMod val="75000"/>
                    <a:lumOff val="25000"/>
                  </a:schemeClr>
                </a:solidFill>
                <a:latin typeface="迷你简准圆" panose="03000509000000000000" pitchFamily="65" charset="-122"/>
                <a:ea typeface="迷你简准圆" panose="03000509000000000000" pitchFamily="65" charset="-122"/>
              </a:endParaRPr>
            </a:p>
          </p:txBody>
        </p:sp>
        <p:sp>
          <p:nvSpPr>
            <p:cNvPr id="276489" name="MH_Other_7"/>
            <p:cNvSpPr>
              <a:spLocks/>
            </p:cNvSpPr>
            <p:nvPr>
              <p:custDataLst>
                <p:tags r:id="rId16"/>
              </p:custDataLst>
            </p:nvPr>
          </p:nvSpPr>
          <p:spPr bwMode="blackWhite">
            <a:xfrm>
              <a:off x="4416425" y="3468689"/>
              <a:ext cx="920750" cy="803275"/>
            </a:xfrm>
            <a:custGeom>
              <a:avLst/>
              <a:gdLst>
                <a:gd name="T0" fmla="*/ 0 w 616"/>
                <a:gd name="T1" fmla="*/ 232 h 553"/>
                <a:gd name="T2" fmla="*/ 0 w 616"/>
                <a:gd name="T3" fmla="*/ 304 h 553"/>
                <a:gd name="T4" fmla="*/ 496 w 616"/>
                <a:gd name="T5" fmla="*/ 304 h 553"/>
                <a:gd name="T6" fmla="*/ 304 w 616"/>
                <a:gd name="T7" fmla="*/ 512 h 553"/>
                <a:gd name="T8" fmla="*/ 328 w 616"/>
                <a:gd name="T9" fmla="*/ 552 h 553"/>
                <a:gd name="T10" fmla="*/ 615 w 616"/>
                <a:gd name="T11" fmla="*/ 256 h 553"/>
                <a:gd name="T12" fmla="*/ 344 w 616"/>
                <a:gd name="T13" fmla="*/ 0 h 553"/>
                <a:gd name="T14" fmla="*/ 304 w 616"/>
                <a:gd name="T15" fmla="*/ 40 h 553"/>
                <a:gd name="T16" fmla="*/ 496 w 616"/>
                <a:gd name="T17" fmla="*/ 232 h 553"/>
                <a:gd name="T18" fmla="*/ 0 w 616"/>
                <a:gd name="T19" fmla="*/ 232 h 5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6" h="553">
                  <a:moveTo>
                    <a:pt x="0" y="232"/>
                  </a:moveTo>
                  <a:lnTo>
                    <a:pt x="0" y="304"/>
                  </a:lnTo>
                  <a:lnTo>
                    <a:pt x="496" y="304"/>
                  </a:lnTo>
                  <a:lnTo>
                    <a:pt x="304" y="512"/>
                  </a:lnTo>
                  <a:lnTo>
                    <a:pt x="328" y="552"/>
                  </a:lnTo>
                  <a:lnTo>
                    <a:pt x="615" y="256"/>
                  </a:lnTo>
                  <a:lnTo>
                    <a:pt x="344" y="0"/>
                  </a:lnTo>
                  <a:lnTo>
                    <a:pt x="304" y="40"/>
                  </a:lnTo>
                  <a:lnTo>
                    <a:pt x="496" y="232"/>
                  </a:lnTo>
                  <a:lnTo>
                    <a:pt x="0" y="232"/>
                  </a:lnTo>
                </a:path>
              </a:pathLst>
            </a:custGeom>
            <a:solidFill>
              <a:srgbClr val="E2E2E2"/>
            </a:solidFill>
            <a:ln w="3175">
              <a:noFill/>
            </a:ln>
            <a:effectLst/>
            <a:extLst/>
          </p:spPr>
          <p:style>
            <a:lnRef idx="2">
              <a:schemeClr val="accent1">
                <a:shade val="50000"/>
              </a:schemeClr>
            </a:lnRef>
            <a:fillRef idx="1">
              <a:schemeClr val="accent1"/>
            </a:fillRef>
            <a:effectRef idx="0">
              <a:schemeClr val="accent1"/>
            </a:effectRef>
            <a:fontRef idx="minor">
              <a:schemeClr val="lt1"/>
            </a:fontRef>
          </p:style>
          <p:txBody>
            <a:bodyPr lIns="69972" tIns="34986" rIns="69972" bIns="34986" anchor="ctr">
              <a:scene3d>
                <a:camera prst="orthographicFront"/>
                <a:lightRig rig="threePt" dir="t"/>
              </a:scene3d>
              <a:sp3d contourW="12700"/>
            </a:bodyPr>
            <a:lstStyle/>
            <a:p>
              <a:pPr>
                <a:lnSpc>
                  <a:spcPct val="120000"/>
                </a:lnSpc>
                <a:defRPr/>
              </a:pPr>
              <a:endParaRPr lang="zh-CN" altLang="en-US" sz="1600">
                <a:solidFill>
                  <a:schemeClr val="tx1">
                    <a:lumMod val="75000"/>
                    <a:lumOff val="25000"/>
                  </a:schemeClr>
                </a:solidFill>
                <a:latin typeface="迷你简准圆" panose="03000509000000000000" pitchFamily="65" charset="-122"/>
                <a:ea typeface="迷你简准圆" panose="03000509000000000000" pitchFamily="65" charset="-122"/>
              </a:endParaRPr>
            </a:p>
          </p:txBody>
        </p:sp>
        <p:sp>
          <p:nvSpPr>
            <p:cNvPr id="276490" name="MH_Other_8"/>
            <p:cNvSpPr>
              <a:spLocks/>
            </p:cNvSpPr>
            <p:nvPr>
              <p:custDataLst>
                <p:tags r:id="rId17"/>
              </p:custDataLst>
            </p:nvPr>
          </p:nvSpPr>
          <p:spPr bwMode="blackWhite">
            <a:xfrm>
              <a:off x="6877050" y="3455988"/>
              <a:ext cx="922338" cy="793750"/>
            </a:xfrm>
            <a:custGeom>
              <a:avLst/>
              <a:gdLst>
                <a:gd name="T0" fmla="*/ 615 w 616"/>
                <a:gd name="T1" fmla="*/ 240 h 545"/>
                <a:gd name="T2" fmla="*/ 615 w 616"/>
                <a:gd name="T3" fmla="*/ 304 h 545"/>
                <a:gd name="T4" fmla="*/ 119 w 616"/>
                <a:gd name="T5" fmla="*/ 304 h 545"/>
                <a:gd name="T6" fmla="*/ 311 w 616"/>
                <a:gd name="T7" fmla="*/ 504 h 545"/>
                <a:gd name="T8" fmla="*/ 279 w 616"/>
                <a:gd name="T9" fmla="*/ 544 h 545"/>
                <a:gd name="T10" fmla="*/ 0 w 616"/>
                <a:gd name="T11" fmla="*/ 256 h 545"/>
                <a:gd name="T12" fmla="*/ 271 w 616"/>
                <a:gd name="T13" fmla="*/ 0 h 545"/>
                <a:gd name="T14" fmla="*/ 311 w 616"/>
                <a:gd name="T15" fmla="*/ 40 h 545"/>
                <a:gd name="T16" fmla="*/ 119 w 616"/>
                <a:gd name="T17" fmla="*/ 240 h 545"/>
                <a:gd name="T18" fmla="*/ 615 w 616"/>
                <a:gd name="T19" fmla="*/ 240 h 5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6" h="545">
                  <a:moveTo>
                    <a:pt x="615" y="240"/>
                  </a:moveTo>
                  <a:lnTo>
                    <a:pt x="615" y="304"/>
                  </a:lnTo>
                  <a:lnTo>
                    <a:pt x="119" y="304"/>
                  </a:lnTo>
                  <a:lnTo>
                    <a:pt x="311" y="504"/>
                  </a:lnTo>
                  <a:lnTo>
                    <a:pt x="279" y="544"/>
                  </a:lnTo>
                  <a:lnTo>
                    <a:pt x="0" y="256"/>
                  </a:lnTo>
                  <a:lnTo>
                    <a:pt x="271" y="0"/>
                  </a:lnTo>
                  <a:lnTo>
                    <a:pt x="311" y="40"/>
                  </a:lnTo>
                  <a:lnTo>
                    <a:pt x="119" y="240"/>
                  </a:lnTo>
                  <a:lnTo>
                    <a:pt x="615" y="240"/>
                  </a:lnTo>
                </a:path>
              </a:pathLst>
            </a:custGeom>
            <a:solidFill>
              <a:srgbClr val="E2E2E2"/>
            </a:solidFill>
            <a:ln w="3175">
              <a:noFill/>
            </a:ln>
            <a:effectLst/>
            <a:extLst/>
          </p:spPr>
          <p:style>
            <a:lnRef idx="2">
              <a:schemeClr val="accent1">
                <a:shade val="50000"/>
              </a:schemeClr>
            </a:lnRef>
            <a:fillRef idx="1">
              <a:schemeClr val="accent1"/>
            </a:fillRef>
            <a:effectRef idx="0">
              <a:schemeClr val="accent1"/>
            </a:effectRef>
            <a:fontRef idx="minor">
              <a:schemeClr val="lt1"/>
            </a:fontRef>
          </p:style>
          <p:txBody>
            <a:bodyPr lIns="69972" tIns="34986" rIns="69972" bIns="34986" anchor="ctr">
              <a:scene3d>
                <a:camera prst="orthographicFront"/>
                <a:lightRig rig="threePt" dir="t"/>
              </a:scene3d>
              <a:sp3d contourW="12700"/>
            </a:bodyPr>
            <a:lstStyle/>
            <a:p>
              <a:pPr>
                <a:lnSpc>
                  <a:spcPct val="120000"/>
                </a:lnSpc>
                <a:defRPr/>
              </a:pPr>
              <a:endParaRPr lang="zh-CN" altLang="en-US" sz="1600">
                <a:solidFill>
                  <a:schemeClr val="tx1">
                    <a:lumMod val="75000"/>
                    <a:lumOff val="25000"/>
                  </a:schemeClr>
                </a:solidFill>
                <a:latin typeface="迷你简准圆" panose="03000509000000000000" pitchFamily="65" charset="-122"/>
                <a:ea typeface="迷你简准圆" panose="03000509000000000000" pitchFamily="65" charset="-122"/>
              </a:endParaRPr>
            </a:p>
          </p:txBody>
        </p:sp>
        <p:sp>
          <p:nvSpPr>
            <p:cNvPr id="26" name="MH_Title_1"/>
            <p:cNvSpPr>
              <a:spLocks noChangeArrowheads="1"/>
            </p:cNvSpPr>
            <p:nvPr>
              <p:custDataLst>
                <p:tags r:id="rId18"/>
              </p:custDataLst>
            </p:nvPr>
          </p:nvSpPr>
          <p:spPr bwMode="blackWhite">
            <a:xfrm>
              <a:off x="5503864" y="3248025"/>
              <a:ext cx="1220787" cy="1220788"/>
            </a:xfrm>
            <a:prstGeom prst="ellipse">
              <a:avLst/>
            </a:prstGeom>
            <a:gradFill>
              <a:gsLst>
                <a:gs pos="0">
                  <a:schemeClr val="accent1">
                    <a:lumMod val="60000"/>
                    <a:lumOff val="40000"/>
                  </a:schemeClr>
                </a:gs>
                <a:gs pos="100000">
                  <a:schemeClr val="accent1">
                    <a:lumMod val="75000"/>
                  </a:schemeClr>
                </a:gs>
              </a:gsLst>
              <a:lin ang="10800000" scaled="0"/>
            </a:gradFill>
            <a:ln w="282575" cmpd="dbl">
              <a:noFill/>
            </a:ln>
            <a:effectLst/>
            <a:ex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scene3d>
                <a:camera prst="orthographicFront"/>
                <a:lightRig rig="threePt" dir="t"/>
              </a:scene3d>
              <a:sp3d contourW="12700"/>
            </a:bodyPr>
            <a:lstStyle/>
            <a:p>
              <a:pPr algn="ctr">
                <a:lnSpc>
                  <a:spcPct val="120000"/>
                </a:lnSpc>
                <a:defRPr/>
              </a:pPr>
              <a:endParaRPr lang="zh-CN" altLang="en-US" b="1" dirty="0">
                <a:solidFill>
                  <a:schemeClr val="tx1">
                    <a:lumMod val="75000"/>
                    <a:lumOff val="25000"/>
                  </a:schemeClr>
                </a:solidFill>
                <a:effectLst>
                  <a:outerShdw blurRad="50800" dist="38100" dir="2700000" algn="tl" rotWithShape="0">
                    <a:prstClr val="black">
                      <a:alpha val="40000"/>
                    </a:prstClr>
                  </a:outerShdw>
                </a:effectLst>
                <a:latin typeface="迷你简准圆" panose="03000509000000000000" pitchFamily="65" charset="-122"/>
                <a:ea typeface="迷你简准圆" panose="03000509000000000000" pitchFamily="65" charset="-122"/>
              </a:endParaRPr>
            </a:p>
          </p:txBody>
        </p:sp>
        <p:sp>
          <p:nvSpPr>
            <p:cNvPr id="28" name="椭圆 1"/>
            <p:cNvSpPr/>
            <p:nvPr/>
          </p:nvSpPr>
          <p:spPr>
            <a:xfrm>
              <a:off x="5899152" y="3648077"/>
              <a:ext cx="409572" cy="409572"/>
            </a:xfrm>
            <a:custGeom>
              <a:avLst/>
              <a:gdLst>
                <a:gd name="connsiteX0" fmla="*/ 261232 w 338138"/>
                <a:gd name="connsiteY0" fmla="*/ 168275 h 338138"/>
                <a:gd name="connsiteX1" fmla="*/ 287337 w 338138"/>
                <a:gd name="connsiteY1" fmla="*/ 168275 h 338138"/>
                <a:gd name="connsiteX2" fmla="*/ 169862 w 338138"/>
                <a:gd name="connsiteY2" fmla="*/ 287338 h 338138"/>
                <a:gd name="connsiteX3" fmla="*/ 169862 w 338138"/>
                <a:gd name="connsiteY3" fmla="*/ 260880 h 338138"/>
                <a:gd name="connsiteX4" fmla="*/ 261232 w 338138"/>
                <a:gd name="connsiteY4" fmla="*/ 168275 h 338138"/>
                <a:gd name="connsiteX5" fmla="*/ 169069 w 338138"/>
                <a:gd name="connsiteY5" fmla="*/ 127000 h 338138"/>
                <a:gd name="connsiteX6" fmla="*/ 127000 w 338138"/>
                <a:gd name="connsiteY6" fmla="*/ 169069 h 338138"/>
                <a:gd name="connsiteX7" fmla="*/ 169069 w 338138"/>
                <a:gd name="connsiteY7" fmla="*/ 211138 h 338138"/>
                <a:gd name="connsiteX8" fmla="*/ 211138 w 338138"/>
                <a:gd name="connsiteY8" fmla="*/ 169069 h 338138"/>
                <a:gd name="connsiteX9" fmla="*/ 169069 w 338138"/>
                <a:gd name="connsiteY9" fmla="*/ 127000 h 338138"/>
                <a:gd name="connsiteX10" fmla="*/ 169069 w 338138"/>
                <a:gd name="connsiteY10" fmla="*/ 101600 h 338138"/>
                <a:gd name="connsiteX11" fmla="*/ 236538 w 338138"/>
                <a:gd name="connsiteY11" fmla="*/ 169069 h 338138"/>
                <a:gd name="connsiteX12" fmla="*/ 169069 w 338138"/>
                <a:gd name="connsiteY12" fmla="*/ 236538 h 338138"/>
                <a:gd name="connsiteX13" fmla="*/ 101600 w 338138"/>
                <a:gd name="connsiteY13" fmla="*/ 169069 h 338138"/>
                <a:gd name="connsiteX14" fmla="*/ 169069 w 338138"/>
                <a:gd name="connsiteY14" fmla="*/ 101600 h 338138"/>
                <a:gd name="connsiteX15" fmla="*/ 169069 w 338138"/>
                <a:gd name="connsiteY15" fmla="*/ 25400 h 338138"/>
                <a:gd name="connsiteX16" fmla="*/ 25400 w 338138"/>
                <a:gd name="connsiteY16" fmla="*/ 169069 h 338138"/>
                <a:gd name="connsiteX17" fmla="*/ 169069 w 338138"/>
                <a:gd name="connsiteY17" fmla="*/ 312738 h 338138"/>
                <a:gd name="connsiteX18" fmla="*/ 312738 w 338138"/>
                <a:gd name="connsiteY18" fmla="*/ 169069 h 338138"/>
                <a:gd name="connsiteX19" fmla="*/ 169069 w 338138"/>
                <a:gd name="connsiteY19" fmla="*/ 25400 h 338138"/>
                <a:gd name="connsiteX20" fmla="*/ 169069 w 338138"/>
                <a:gd name="connsiteY20" fmla="*/ 0 h 338138"/>
                <a:gd name="connsiteX21" fmla="*/ 235112 w 338138"/>
                <a:gd name="connsiteY21" fmla="*/ 13208 h 338138"/>
                <a:gd name="connsiteX22" fmla="*/ 289267 w 338138"/>
                <a:gd name="connsiteY22" fmla="*/ 48871 h 338138"/>
                <a:gd name="connsiteX23" fmla="*/ 324930 w 338138"/>
                <a:gd name="connsiteY23" fmla="*/ 103026 h 338138"/>
                <a:gd name="connsiteX24" fmla="*/ 338138 w 338138"/>
                <a:gd name="connsiteY24" fmla="*/ 169069 h 338138"/>
                <a:gd name="connsiteX25" fmla="*/ 324930 w 338138"/>
                <a:gd name="connsiteY25" fmla="*/ 235112 h 338138"/>
                <a:gd name="connsiteX26" fmla="*/ 289267 w 338138"/>
                <a:gd name="connsiteY26" fmla="*/ 289267 h 338138"/>
                <a:gd name="connsiteX27" fmla="*/ 235112 w 338138"/>
                <a:gd name="connsiteY27" fmla="*/ 324930 h 338138"/>
                <a:gd name="connsiteX28" fmla="*/ 169069 w 338138"/>
                <a:gd name="connsiteY28" fmla="*/ 338138 h 338138"/>
                <a:gd name="connsiteX29" fmla="*/ 103026 w 338138"/>
                <a:gd name="connsiteY29" fmla="*/ 324930 h 338138"/>
                <a:gd name="connsiteX30" fmla="*/ 48871 w 338138"/>
                <a:gd name="connsiteY30" fmla="*/ 289267 h 338138"/>
                <a:gd name="connsiteX31" fmla="*/ 13208 w 338138"/>
                <a:gd name="connsiteY31" fmla="*/ 235112 h 338138"/>
                <a:gd name="connsiteX32" fmla="*/ 0 w 338138"/>
                <a:gd name="connsiteY32" fmla="*/ 169069 h 338138"/>
                <a:gd name="connsiteX33" fmla="*/ 13208 w 338138"/>
                <a:gd name="connsiteY33" fmla="*/ 103026 h 338138"/>
                <a:gd name="connsiteX34" fmla="*/ 48871 w 338138"/>
                <a:gd name="connsiteY34" fmla="*/ 48871 h 338138"/>
                <a:gd name="connsiteX35" fmla="*/ 103026 w 338138"/>
                <a:gd name="connsiteY35" fmla="*/ 13208 h 338138"/>
                <a:gd name="connsiteX36" fmla="*/ 169069 w 338138"/>
                <a:gd name="connsiteY36"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38138" h="338138">
                  <a:moveTo>
                    <a:pt x="261232" y="168275"/>
                  </a:moveTo>
                  <a:lnTo>
                    <a:pt x="287337" y="168275"/>
                  </a:lnTo>
                  <a:cubicBezTo>
                    <a:pt x="287337" y="233098"/>
                    <a:pt x="233821" y="287338"/>
                    <a:pt x="169862" y="287338"/>
                  </a:cubicBezTo>
                  <a:cubicBezTo>
                    <a:pt x="169862" y="287338"/>
                    <a:pt x="169862" y="287338"/>
                    <a:pt x="169862" y="260880"/>
                  </a:cubicBezTo>
                  <a:cubicBezTo>
                    <a:pt x="220768" y="260880"/>
                    <a:pt x="261232" y="219869"/>
                    <a:pt x="261232" y="168275"/>
                  </a:cubicBezTo>
                  <a:close/>
                  <a:moveTo>
                    <a:pt x="169069" y="127000"/>
                  </a:moveTo>
                  <a:cubicBezTo>
                    <a:pt x="145835" y="127000"/>
                    <a:pt x="127000" y="145835"/>
                    <a:pt x="127000" y="169069"/>
                  </a:cubicBezTo>
                  <a:cubicBezTo>
                    <a:pt x="127000" y="192303"/>
                    <a:pt x="145835" y="211138"/>
                    <a:pt x="169069" y="211138"/>
                  </a:cubicBezTo>
                  <a:cubicBezTo>
                    <a:pt x="192303" y="211138"/>
                    <a:pt x="211138" y="192303"/>
                    <a:pt x="211138" y="169069"/>
                  </a:cubicBezTo>
                  <a:cubicBezTo>
                    <a:pt x="211138" y="145835"/>
                    <a:pt x="192303" y="127000"/>
                    <a:pt x="169069" y="127000"/>
                  </a:cubicBezTo>
                  <a:close/>
                  <a:moveTo>
                    <a:pt x="169069" y="101600"/>
                  </a:moveTo>
                  <a:cubicBezTo>
                    <a:pt x="206331" y="101600"/>
                    <a:pt x="236538" y="131807"/>
                    <a:pt x="236538" y="169069"/>
                  </a:cubicBezTo>
                  <a:cubicBezTo>
                    <a:pt x="236538" y="206331"/>
                    <a:pt x="206331" y="236538"/>
                    <a:pt x="169069" y="236538"/>
                  </a:cubicBezTo>
                  <a:cubicBezTo>
                    <a:pt x="131807" y="236538"/>
                    <a:pt x="101600" y="206331"/>
                    <a:pt x="101600" y="169069"/>
                  </a:cubicBezTo>
                  <a:cubicBezTo>
                    <a:pt x="101600" y="131807"/>
                    <a:pt x="131807" y="101600"/>
                    <a:pt x="169069" y="101600"/>
                  </a:cubicBezTo>
                  <a:close/>
                  <a:moveTo>
                    <a:pt x="169069" y="25400"/>
                  </a:moveTo>
                  <a:cubicBezTo>
                    <a:pt x="89723" y="25400"/>
                    <a:pt x="25400" y="89723"/>
                    <a:pt x="25400" y="169069"/>
                  </a:cubicBezTo>
                  <a:cubicBezTo>
                    <a:pt x="25400" y="248415"/>
                    <a:pt x="89723" y="312738"/>
                    <a:pt x="169069" y="312738"/>
                  </a:cubicBezTo>
                  <a:cubicBezTo>
                    <a:pt x="248415" y="312738"/>
                    <a:pt x="312738" y="248415"/>
                    <a:pt x="312738" y="169069"/>
                  </a:cubicBezTo>
                  <a:cubicBezTo>
                    <a:pt x="312738" y="89723"/>
                    <a:pt x="248415" y="25400"/>
                    <a:pt x="169069" y="25400"/>
                  </a:cubicBezTo>
                  <a:close/>
                  <a:moveTo>
                    <a:pt x="169069" y="0"/>
                  </a:moveTo>
                  <a:cubicBezTo>
                    <a:pt x="191524" y="0"/>
                    <a:pt x="213978" y="3962"/>
                    <a:pt x="235112" y="13208"/>
                  </a:cubicBezTo>
                  <a:cubicBezTo>
                    <a:pt x="254925" y="22454"/>
                    <a:pt x="273417" y="34342"/>
                    <a:pt x="289267" y="48871"/>
                  </a:cubicBezTo>
                  <a:cubicBezTo>
                    <a:pt x="303796" y="64721"/>
                    <a:pt x="315684" y="83213"/>
                    <a:pt x="324930" y="103026"/>
                  </a:cubicBezTo>
                  <a:cubicBezTo>
                    <a:pt x="334176" y="124160"/>
                    <a:pt x="338138" y="146615"/>
                    <a:pt x="338138" y="169069"/>
                  </a:cubicBezTo>
                  <a:cubicBezTo>
                    <a:pt x="338138" y="191524"/>
                    <a:pt x="334176" y="213978"/>
                    <a:pt x="324930" y="235112"/>
                  </a:cubicBezTo>
                  <a:cubicBezTo>
                    <a:pt x="315684" y="254925"/>
                    <a:pt x="303796" y="273417"/>
                    <a:pt x="289267" y="289267"/>
                  </a:cubicBezTo>
                  <a:cubicBezTo>
                    <a:pt x="273417" y="303796"/>
                    <a:pt x="254925" y="315684"/>
                    <a:pt x="235112" y="324930"/>
                  </a:cubicBezTo>
                  <a:cubicBezTo>
                    <a:pt x="213978" y="334176"/>
                    <a:pt x="191524" y="338138"/>
                    <a:pt x="169069" y="338138"/>
                  </a:cubicBezTo>
                  <a:cubicBezTo>
                    <a:pt x="146615" y="338138"/>
                    <a:pt x="124160" y="334176"/>
                    <a:pt x="103026" y="324930"/>
                  </a:cubicBezTo>
                  <a:cubicBezTo>
                    <a:pt x="83213" y="315684"/>
                    <a:pt x="64721" y="303796"/>
                    <a:pt x="48871" y="289267"/>
                  </a:cubicBezTo>
                  <a:cubicBezTo>
                    <a:pt x="34342" y="273417"/>
                    <a:pt x="22454" y="254925"/>
                    <a:pt x="13208" y="235112"/>
                  </a:cubicBezTo>
                  <a:cubicBezTo>
                    <a:pt x="3962" y="213978"/>
                    <a:pt x="0" y="191524"/>
                    <a:pt x="0" y="169069"/>
                  </a:cubicBezTo>
                  <a:cubicBezTo>
                    <a:pt x="0" y="146615"/>
                    <a:pt x="3962" y="124160"/>
                    <a:pt x="13208" y="103026"/>
                  </a:cubicBezTo>
                  <a:cubicBezTo>
                    <a:pt x="22454" y="83213"/>
                    <a:pt x="34342" y="64721"/>
                    <a:pt x="48871" y="48871"/>
                  </a:cubicBezTo>
                  <a:cubicBezTo>
                    <a:pt x="64721" y="34342"/>
                    <a:pt x="83213" y="22454"/>
                    <a:pt x="103026" y="13208"/>
                  </a:cubicBezTo>
                  <a:cubicBezTo>
                    <a:pt x="124160" y="3962"/>
                    <a:pt x="146615" y="0"/>
                    <a:pt x="16906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Tree>
    <p:custDataLst>
      <p:tags r:id="rId1"/>
    </p:custDataLst>
    <p:extLst>
      <p:ext uri="{BB962C8B-B14F-4D97-AF65-F5344CB8AC3E}">
        <p14:creationId xmlns:p14="http://schemas.microsoft.com/office/powerpoint/2010/main" val="2435614099"/>
      </p:ext>
    </p:extLst>
  </p:cSld>
  <p:clrMapOvr>
    <a:masterClrMapping/>
  </p:clrMapOvr>
  <mc:AlternateContent xmlns:mc="http://schemas.openxmlformats.org/markup-compatibility/2006" xmlns:p14="http://schemas.microsoft.com/office/powerpoint/2010/main">
    <mc:Choice Requires="p14">
      <p:transition spd="slow" p14:dur="225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0-#ppt_w/2"/>
                                          </p:val>
                                        </p:tav>
                                        <p:tav tm="100000">
                                          <p:val>
                                            <p:strVal val="#ppt_x"/>
                                          </p:val>
                                        </p:tav>
                                      </p:tavLst>
                                    </p:anim>
                                    <p:anim calcmode="lin" valueType="num">
                                      <p:cBhvr additive="base">
                                        <p:cTn id="8" dur="500" fill="hold"/>
                                        <p:tgtEl>
                                          <p:spTgt spid="20"/>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2" presetClass="entr" presetSubtype="8" fill="hold" nodeType="afterEffect">
                                  <p:stCondLst>
                                    <p:cond delay="0"/>
                                  </p:stCondLst>
                                  <p:childTnLst>
                                    <p:set>
                                      <p:cBhvr>
                                        <p:cTn id="11" dur="1" fill="hold">
                                          <p:stCondLst>
                                            <p:cond delay="0"/>
                                          </p:stCondLst>
                                        </p:cTn>
                                        <p:tgtEl>
                                          <p:spTgt spid="21"/>
                                        </p:tgtEl>
                                        <p:attrNameLst>
                                          <p:attrName>style.visibility</p:attrName>
                                        </p:attrNameLst>
                                      </p:cBhvr>
                                      <p:to>
                                        <p:strVal val="visible"/>
                                      </p:to>
                                    </p:set>
                                    <p:anim calcmode="lin" valueType="num">
                                      <p:cBhvr additive="base">
                                        <p:cTn id="12" dur="500"/>
                                        <p:tgtEl>
                                          <p:spTgt spid="21"/>
                                        </p:tgtEl>
                                        <p:attrNameLst>
                                          <p:attrName>ppt_x</p:attrName>
                                        </p:attrNameLst>
                                      </p:cBhvr>
                                      <p:tavLst>
                                        <p:tav tm="0">
                                          <p:val>
                                            <p:strVal val="#ppt_x-#ppt_w*1.125000"/>
                                          </p:val>
                                        </p:tav>
                                        <p:tav tm="100000">
                                          <p:val>
                                            <p:strVal val="#ppt_x"/>
                                          </p:val>
                                        </p:tav>
                                      </p:tavLst>
                                    </p:anim>
                                    <p:animEffect transition="in" filter="wipe(right)">
                                      <p:cBhvr>
                                        <p:cTn id="13" dur="500"/>
                                        <p:tgtEl>
                                          <p:spTgt spid="21"/>
                                        </p:tgtEl>
                                      </p:cBhvr>
                                    </p:animEffect>
                                  </p:childTnLst>
                                </p:cTn>
                              </p:par>
                            </p:childTnLst>
                          </p:cTn>
                        </p:par>
                        <p:par>
                          <p:cTn id="14" fill="hold">
                            <p:stCondLst>
                              <p:cond delay="1000"/>
                            </p:stCondLst>
                            <p:childTnLst>
                              <p:par>
                                <p:cTn id="15" presetID="31" presetClass="entr" presetSubtype="0"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p:cTn id="17" dur="1000" fill="hold"/>
                                        <p:tgtEl>
                                          <p:spTgt spid="3"/>
                                        </p:tgtEl>
                                        <p:attrNameLst>
                                          <p:attrName>ppt_w</p:attrName>
                                        </p:attrNameLst>
                                      </p:cBhvr>
                                      <p:tavLst>
                                        <p:tav tm="0">
                                          <p:val>
                                            <p:fltVal val="0"/>
                                          </p:val>
                                        </p:tav>
                                        <p:tav tm="100000">
                                          <p:val>
                                            <p:strVal val="#ppt_w"/>
                                          </p:val>
                                        </p:tav>
                                      </p:tavLst>
                                    </p:anim>
                                    <p:anim calcmode="lin" valueType="num">
                                      <p:cBhvr>
                                        <p:cTn id="18" dur="1000" fill="hold"/>
                                        <p:tgtEl>
                                          <p:spTgt spid="3"/>
                                        </p:tgtEl>
                                        <p:attrNameLst>
                                          <p:attrName>ppt_h</p:attrName>
                                        </p:attrNameLst>
                                      </p:cBhvr>
                                      <p:tavLst>
                                        <p:tav tm="0">
                                          <p:val>
                                            <p:fltVal val="0"/>
                                          </p:val>
                                        </p:tav>
                                        <p:tav tm="100000">
                                          <p:val>
                                            <p:strVal val="#ppt_h"/>
                                          </p:val>
                                        </p:tav>
                                      </p:tavLst>
                                    </p:anim>
                                    <p:anim calcmode="lin" valueType="num">
                                      <p:cBhvr>
                                        <p:cTn id="19" dur="1000" fill="hold"/>
                                        <p:tgtEl>
                                          <p:spTgt spid="3"/>
                                        </p:tgtEl>
                                        <p:attrNameLst>
                                          <p:attrName>style.rotation</p:attrName>
                                        </p:attrNameLst>
                                      </p:cBhvr>
                                      <p:tavLst>
                                        <p:tav tm="0">
                                          <p:val>
                                            <p:fltVal val="90"/>
                                          </p:val>
                                        </p:tav>
                                        <p:tav tm="100000">
                                          <p:val>
                                            <p:fltVal val="0"/>
                                          </p:val>
                                        </p:tav>
                                      </p:tavLst>
                                    </p:anim>
                                    <p:animEffect transition="in" filter="fade">
                                      <p:cBhvr>
                                        <p:cTn id="20" dur="1000"/>
                                        <p:tgtEl>
                                          <p:spTgt spid="3"/>
                                        </p:tgtEl>
                                      </p:cBhvr>
                                    </p:animEffect>
                                  </p:childTnLst>
                                </p:cTn>
                              </p:par>
                            </p:childTnLst>
                          </p:cTn>
                        </p:par>
                        <p:par>
                          <p:cTn id="21" fill="hold">
                            <p:stCondLst>
                              <p:cond delay="2000"/>
                            </p:stCondLst>
                            <p:childTnLst>
                              <p:par>
                                <p:cTn id="22" presetID="53" presetClass="entr" presetSubtype="16" fill="hold" grpId="0" nodeType="afterEffect">
                                  <p:stCondLst>
                                    <p:cond delay="0"/>
                                  </p:stCondLst>
                                  <p:childTnLst>
                                    <p:set>
                                      <p:cBhvr>
                                        <p:cTn id="23" dur="1" fill="hold">
                                          <p:stCondLst>
                                            <p:cond delay="0"/>
                                          </p:stCondLst>
                                        </p:cTn>
                                        <p:tgtEl>
                                          <p:spTgt spid="3082"/>
                                        </p:tgtEl>
                                        <p:attrNameLst>
                                          <p:attrName>style.visibility</p:attrName>
                                        </p:attrNameLst>
                                      </p:cBhvr>
                                      <p:to>
                                        <p:strVal val="visible"/>
                                      </p:to>
                                    </p:set>
                                    <p:anim calcmode="lin" valueType="num">
                                      <p:cBhvr>
                                        <p:cTn id="24" dur="500" fill="hold"/>
                                        <p:tgtEl>
                                          <p:spTgt spid="3082"/>
                                        </p:tgtEl>
                                        <p:attrNameLst>
                                          <p:attrName>ppt_w</p:attrName>
                                        </p:attrNameLst>
                                      </p:cBhvr>
                                      <p:tavLst>
                                        <p:tav tm="0">
                                          <p:val>
                                            <p:fltVal val="0"/>
                                          </p:val>
                                        </p:tav>
                                        <p:tav tm="100000">
                                          <p:val>
                                            <p:strVal val="#ppt_w"/>
                                          </p:val>
                                        </p:tav>
                                      </p:tavLst>
                                    </p:anim>
                                    <p:anim calcmode="lin" valueType="num">
                                      <p:cBhvr>
                                        <p:cTn id="25" dur="500" fill="hold"/>
                                        <p:tgtEl>
                                          <p:spTgt spid="3082"/>
                                        </p:tgtEl>
                                        <p:attrNameLst>
                                          <p:attrName>ppt_h</p:attrName>
                                        </p:attrNameLst>
                                      </p:cBhvr>
                                      <p:tavLst>
                                        <p:tav tm="0">
                                          <p:val>
                                            <p:fltVal val="0"/>
                                          </p:val>
                                        </p:tav>
                                        <p:tav tm="100000">
                                          <p:val>
                                            <p:strVal val="#ppt_h"/>
                                          </p:val>
                                        </p:tav>
                                      </p:tavLst>
                                    </p:anim>
                                    <p:animEffect transition="in" filter="fade">
                                      <p:cBhvr>
                                        <p:cTn id="26" dur="500"/>
                                        <p:tgtEl>
                                          <p:spTgt spid="3082"/>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3089"/>
                                        </p:tgtEl>
                                        <p:attrNameLst>
                                          <p:attrName>style.visibility</p:attrName>
                                        </p:attrNameLst>
                                      </p:cBhvr>
                                      <p:to>
                                        <p:strVal val="visible"/>
                                      </p:to>
                                    </p:set>
                                    <p:anim calcmode="lin" valueType="num">
                                      <p:cBhvr>
                                        <p:cTn id="29" dur="500" fill="hold"/>
                                        <p:tgtEl>
                                          <p:spTgt spid="3089"/>
                                        </p:tgtEl>
                                        <p:attrNameLst>
                                          <p:attrName>ppt_w</p:attrName>
                                        </p:attrNameLst>
                                      </p:cBhvr>
                                      <p:tavLst>
                                        <p:tav tm="0">
                                          <p:val>
                                            <p:fltVal val="0"/>
                                          </p:val>
                                        </p:tav>
                                        <p:tav tm="100000">
                                          <p:val>
                                            <p:strVal val="#ppt_w"/>
                                          </p:val>
                                        </p:tav>
                                      </p:tavLst>
                                    </p:anim>
                                    <p:anim calcmode="lin" valueType="num">
                                      <p:cBhvr>
                                        <p:cTn id="30" dur="500" fill="hold"/>
                                        <p:tgtEl>
                                          <p:spTgt spid="3089"/>
                                        </p:tgtEl>
                                        <p:attrNameLst>
                                          <p:attrName>ppt_h</p:attrName>
                                        </p:attrNameLst>
                                      </p:cBhvr>
                                      <p:tavLst>
                                        <p:tav tm="0">
                                          <p:val>
                                            <p:fltVal val="0"/>
                                          </p:val>
                                        </p:tav>
                                        <p:tav tm="100000">
                                          <p:val>
                                            <p:strVal val="#ppt_h"/>
                                          </p:val>
                                        </p:tav>
                                      </p:tavLst>
                                    </p:anim>
                                    <p:animEffect transition="in" filter="fade">
                                      <p:cBhvr>
                                        <p:cTn id="31" dur="500"/>
                                        <p:tgtEl>
                                          <p:spTgt spid="3089"/>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3088"/>
                                        </p:tgtEl>
                                        <p:attrNameLst>
                                          <p:attrName>style.visibility</p:attrName>
                                        </p:attrNameLst>
                                      </p:cBhvr>
                                      <p:to>
                                        <p:strVal val="visible"/>
                                      </p:to>
                                    </p:set>
                                    <p:anim calcmode="lin" valueType="num">
                                      <p:cBhvr>
                                        <p:cTn id="34" dur="500" fill="hold"/>
                                        <p:tgtEl>
                                          <p:spTgt spid="3088"/>
                                        </p:tgtEl>
                                        <p:attrNameLst>
                                          <p:attrName>ppt_w</p:attrName>
                                        </p:attrNameLst>
                                      </p:cBhvr>
                                      <p:tavLst>
                                        <p:tav tm="0">
                                          <p:val>
                                            <p:fltVal val="0"/>
                                          </p:val>
                                        </p:tav>
                                        <p:tav tm="100000">
                                          <p:val>
                                            <p:strVal val="#ppt_w"/>
                                          </p:val>
                                        </p:tav>
                                      </p:tavLst>
                                    </p:anim>
                                    <p:anim calcmode="lin" valueType="num">
                                      <p:cBhvr>
                                        <p:cTn id="35" dur="500" fill="hold"/>
                                        <p:tgtEl>
                                          <p:spTgt spid="3088"/>
                                        </p:tgtEl>
                                        <p:attrNameLst>
                                          <p:attrName>ppt_h</p:attrName>
                                        </p:attrNameLst>
                                      </p:cBhvr>
                                      <p:tavLst>
                                        <p:tav tm="0">
                                          <p:val>
                                            <p:fltVal val="0"/>
                                          </p:val>
                                        </p:tav>
                                        <p:tav tm="100000">
                                          <p:val>
                                            <p:strVal val="#ppt_h"/>
                                          </p:val>
                                        </p:tav>
                                      </p:tavLst>
                                    </p:anim>
                                    <p:animEffect transition="in" filter="fade">
                                      <p:cBhvr>
                                        <p:cTn id="36" dur="500"/>
                                        <p:tgtEl>
                                          <p:spTgt spid="3088"/>
                                        </p:tgtEl>
                                      </p:cBhvr>
                                    </p:animEffect>
                                  </p:childTnLst>
                                </p:cTn>
                              </p:par>
                              <p:par>
                                <p:cTn id="37" presetID="53" presetClass="entr" presetSubtype="16" fill="hold" grpId="0" nodeType="withEffect">
                                  <p:stCondLst>
                                    <p:cond delay="0"/>
                                  </p:stCondLst>
                                  <p:childTnLst>
                                    <p:set>
                                      <p:cBhvr>
                                        <p:cTn id="38" dur="1" fill="hold">
                                          <p:stCondLst>
                                            <p:cond delay="0"/>
                                          </p:stCondLst>
                                        </p:cTn>
                                        <p:tgtEl>
                                          <p:spTgt spid="3087"/>
                                        </p:tgtEl>
                                        <p:attrNameLst>
                                          <p:attrName>style.visibility</p:attrName>
                                        </p:attrNameLst>
                                      </p:cBhvr>
                                      <p:to>
                                        <p:strVal val="visible"/>
                                      </p:to>
                                    </p:set>
                                    <p:anim calcmode="lin" valueType="num">
                                      <p:cBhvr>
                                        <p:cTn id="39" dur="500" fill="hold"/>
                                        <p:tgtEl>
                                          <p:spTgt spid="3087"/>
                                        </p:tgtEl>
                                        <p:attrNameLst>
                                          <p:attrName>ppt_w</p:attrName>
                                        </p:attrNameLst>
                                      </p:cBhvr>
                                      <p:tavLst>
                                        <p:tav tm="0">
                                          <p:val>
                                            <p:fltVal val="0"/>
                                          </p:val>
                                        </p:tav>
                                        <p:tav tm="100000">
                                          <p:val>
                                            <p:strVal val="#ppt_w"/>
                                          </p:val>
                                        </p:tav>
                                      </p:tavLst>
                                    </p:anim>
                                    <p:anim calcmode="lin" valueType="num">
                                      <p:cBhvr>
                                        <p:cTn id="40" dur="500" fill="hold"/>
                                        <p:tgtEl>
                                          <p:spTgt spid="3087"/>
                                        </p:tgtEl>
                                        <p:attrNameLst>
                                          <p:attrName>ppt_h</p:attrName>
                                        </p:attrNameLst>
                                      </p:cBhvr>
                                      <p:tavLst>
                                        <p:tav tm="0">
                                          <p:val>
                                            <p:fltVal val="0"/>
                                          </p:val>
                                        </p:tav>
                                        <p:tav tm="100000">
                                          <p:val>
                                            <p:strVal val="#ppt_h"/>
                                          </p:val>
                                        </p:tav>
                                      </p:tavLst>
                                    </p:anim>
                                    <p:animEffect transition="in" filter="fade">
                                      <p:cBhvr>
                                        <p:cTn id="41" dur="500"/>
                                        <p:tgtEl>
                                          <p:spTgt spid="3087"/>
                                        </p:tgtEl>
                                      </p:cBhvr>
                                    </p:animEffect>
                                  </p:childTnLst>
                                </p:cTn>
                              </p:par>
                              <p:par>
                                <p:cTn id="42" presetID="53" presetClass="entr" presetSubtype="16" fill="hold" grpId="0" nodeType="withEffect">
                                  <p:stCondLst>
                                    <p:cond delay="0"/>
                                  </p:stCondLst>
                                  <p:childTnLst>
                                    <p:set>
                                      <p:cBhvr>
                                        <p:cTn id="43" dur="1" fill="hold">
                                          <p:stCondLst>
                                            <p:cond delay="0"/>
                                          </p:stCondLst>
                                        </p:cTn>
                                        <p:tgtEl>
                                          <p:spTgt spid="3086"/>
                                        </p:tgtEl>
                                        <p:attrNameLst>
                                          <p:attrName>style.visibility</p:attrName>
                                        </p:attrNameLst>
                                      </p:cBhvr>
                                      <p:to>
                                        <p:strVal val="visible"/>
                                      </p:to>
                                    </p:set>
                                    <p:anim calcmode="lin" valueType="num">
                                      <p:cBhvr>
                                        <p:cTn id="44" dur="500" fill="hold"/>
                                        <p:tgtEl>
                                          <p:spTgt spid="3086"/>
                                        </p:tgtEl>
                                        <p:attrNameLst>
                                          <p:attrName>ppt_w</p:attrName>
                                        </p:attrNameLst>
                                      </p:cBhvr>
                                      <p:tavLst>
                                        <p:tav tm="0">
                                          <p:val>
                                            <p:fltVal val="0"/>
                                          </p:val>
                                        </p:tav>
                                        <p:tav tm="100000">
                                          <p:val>
                                            <p:strVal val="#ppt_w"/>
                                          </p:val>
                                        </p:tav>
                                      </p:tavLst>
                                    </p:anim>
                                    <p:anim calcmode="lin" valueType="num">
                                      <p:cBhvr>
                                        <p:cTn id="45" dur="500" fill="hold"/>
                                        <p:tgtEl>
                                          <p:spTgt spid="3086"/>
                                        </p:tgtEl>
                                        <p:attrNameLst>
                                          <p:attrName>ppt_h</p:attrName>
                                        </p:attrNameLst>
                                      </p:cBhvr>
                                      <p:tavLst>
                                        <p:tav tm="0">
                                          <p:val>
                                            <p:fltVal val="0"/>
                                          </p:val>
                                        </p:tav>
                                        <p:tav tm="100000">
                                          <p:val>
                                            <p:strVal val="#ppt_h"/>
                                          </p:val>
                                        </p:tav>
                                      </p:tavLst>
                                    </p:anim>
                                    <p:animEffect transition="in" filter="fade">
                                      <p:cBhvr>
                                        <p:cTn id="46" dur="500"/>
                                        <p:tgtEl>
                                          <p:spTgt spid="3086"/>
                                        </p:tgtEl>
                                      </p:cBhvr>
                                    </p:animEffect>
                                  </p:childTnLst>
                                </p:cTn>
                              </p:par>
                              <p:par>
                                <p:cTn id="47" presetID="53" presetClass="entr" presetSubtype="16" fill="hold" grpId="0" nodeType="withEffect">
                                  <p:stCondLst>
                                    <p:cond delay="0"/>
                                  </p:stCondLst>
                                  <p:childTnLst>
                                    <p:set>
                                      <p:cBhvr>
                                        <p:cTn id="48" dur="1" fill="hold">
                                          <p:stCondLst>
                                            <p:cond delay="0"/>
                                          </p:stCondLst>
                                        </p:cTn>
                                        <p:tgtEl>
                                          <p:spTgt spid="3085"/>
                                        </p:tgtEl>
                                        <p:attrNameLst>
                                          <p:attrName>style.visibility</p:attrName>
                                        </p:attrNameLst>
                                      </p:cBhvr>
                                      <p:to>
                                        <p:strVal val="visible"/>
                                      </p:to>
                                    </p:set>
                                    <p:anim calcmode="lin" valueType="num">
                                      <p:cBhvr>
                                        <p:cTn id="49" dur="500" fill="hold"/>
                                        <p:tgtEl>
                                          <p:spTgt spid="3085"/>
                                        </p:tgtEl>
                                        <p:attrNameLst>
                                          <p:attrName>ppt_w</p:attrName>
                                        </p:attrNameLst>
                                      </p:cBhvr>
                                      <p:tavLst>
                                        <p:tav tm="0">
                                          <p:val>
                                            <p:fltVal val="0"/>
                                          </p:val>
                                        </p:tav>
                                        <p:tav tm="100000">
                                          <p:val>
                                            <p:strVal val="#ppt_w"/>
                                          </p:val>
                                        </p:tav>
                                      </p:tavLst>
                                    </p:anim>
                                    <p:anim calcmode="lin" valueType="num">
                                      <p:cBhvr>
                                        <p:cTn id="50" dur="500" fill="hold"/>
                                        <p:tgtEl>
                                          <p:spTgt spid="3085"/>
                                        </p:tgtEl>
                                        <p:attrNameLst>
                                          <p:attrName>ppt_h</p:attrName>
                                        </p:attrNameLst>
                                      </p:cBhvr>
                                      <p:tavLst>
                                        <p:tav tm="0">
                                          <p:val>
                                            <p:fltVal val="0"/>
                                          </p:val>
                                        </p:tav>
                                        <p:tav tm="100000">
                                          <p:val>
                                            <p:strVal val="#ppt_h"/>
                                          </p:val>
                                        </p:tav>
                                      </p:tavLst>
                                    </p:anim>
                                    <p:animEffect transition="in" filter="fade">
                                      <p:cBhvr>
                                        <p:cTn id="51" dur="500"/>
                                        <p:tgtEl>
                                          <p:spTgt spid="3085"/>
                                        </p:tgtEl>
                                      </p:cBhvr>
                                    </p:animEffect>
                                  </p:childTnLst>
                                </p:cTn>
                              </p:par>
                              <p:par>
                                <p:cTn id="52" presetID="53" presetClass="entr" presetSubtype="16" fill="hold" grpId="0" nodeType="withEffect">
                                  <p:stCondLst>
                                    <p:cond delay="0"/>
                                  </p:stCondLst>
                                  <p:childTnLst>
                                    <p:set>
                                      <p:cBhvr>
                                        <p:cTn id="53" dur="1" fill="hold">
                                          <p:stCondLst>
                                            <p:cond delay="0"/>
                                          </p:stCondLst>
                                        </p:cTn>
                                        <p:tgtEl>
                                          <p:spTgt spid="3084"/>
                                        </p:tgtEl>
                                        <p:attrNameLst>
                                          <p:attrName>style.visibility</p:attrName>
                                        </p:attrNameLst>
                                      </p:cBhvr>
                                      <p:to>
                                        <p:strVal val="visible"/>
                                      </p:to>
                                    </p:set>
                                    <p:anim calcmode="lin" valueType="num">
                                      <p:cBhvr>
                                        <p:cTn id="54" dur="500" fill="hold"/>
                                        <p:tgtEl>
                                          <p:spTgt spid="3084"/>
                                        </p:tgtEl>
                                        <p:attrNameLst>
                                          <p:attrName>ppt_w</p:attrName>
                                        </p:attrNameLst>
                                      </p:cBhvr>
                                      <p:tavLst>
                                        <p:tav tm="0">
                                          <p:val>
                                            <p:fltVal val="0"/>
                                          </p:val>
                                        </p:tav>
                                        <p:tav tm="100000">
                                          <p:val>
                                            <p:strVal val="#ppt_w"/>
                                          </p:val>
                                        </p:tav>
                                      </p:tavLst>
                                    </p:anim>
                                    <p:anim calcmode="lin" valueType="num">
                                      <p:cBhvr>
                                        <p:cTn id="55" dur="500" fill="hold"/>
                                        <p:tgtEl>
                                          <p:spTgt spid="3084"/>
                                        </p:tgtEl>
                                        <p:attrNameLst>
                                          <p:attrName>ppt_h</p:attrName>
                                        </p:attrNameLst>
                                      </p:cBhvr>
                                      <p:tavLst>
                                        <p:tav tm="0">
                                          <p:val>
                                            <p:fltVal val="0"/>
                                          </p:val>
                                        </p:tav>
                                        <p:tav tm="100000">
                                          <p:val>
                                            <p:strVal val="#ppt_h"/>
                                          </p:val>
                                        </p:tav>
                                      </p:tavLst>
                                    </p:anim>
                                    <p:animEffect transition="in" filter="fade">
                                      <p:cBhvr>
                                        <p:cTn id="56" dur="500"/>
                                        <p:tgtEl>
                                          <p:spTgt spid="3084"/>
                                        </p:tgtEl>
                                      </p:cBhvr>
                                    </p:animEffect>
                                  </p:childTnLst>
                                </p:cTn>
                              </p:par>
                              <p:par>
                                <p:cTn id="57" presetID="53" presetClass="entr" presetSubtype="16" fill="hold" grpId="0" nodeType="withEffect">
                                  <p:stCondLst>
                                    <p:cond delay="0"/>
                                  </p:stCondLst>
                                  <p:childTnLst>
                                    <p:set>
                                      <p:cBhvr>
                                        <p:cTn id="58" dur="1" fill="hold">
                                          <p:stCondLst>
                                            <p:cond delay="0"/>
                                          </p:stCondLst>
                                        </p:cTn>
                                        <p:tgtEl>
                                          <p:spTgt spid="3083"/>
                                        </p:tgtEl>
                                        <p:attrNameLst>
                                          <p:attrName>style.visibility</p:attrName>
                                        </p:attrNameLst>
                                      </p:cBhvr>
                                      <p:to>
                                        <p:strVal val="visible"/>
                                      </p:to>
                                    </p:set>
                                    <p:anim calcmode="lin" valueType="num">
                                      <p:cBhvr>
                                        <p:cTn id="59" dur="500" fill="hold"/>
                                        <p:tgtEl>
                                          <p:spTgt spid="3083"/>
                                        </p:tgtEl>
                                        <p:attrNameLst>
                                          <p:attrName>ppt_w</p:attrName>
                                        </p:attrNameLst>
                                      </p:cBhvr>
                                      <p:tavLst>
                                        <p:tav tm="0">
                                          <p:val>
                                            <p:fltVal val="0"/>
                                          </p:val>
                                        </p:tav>
                                        <p:tav tm="100000">
                                          <p:val>
                                            <p:strVal val="#ppt_w"/>
                                          </p:val>
                                        </p:tav>
                                      </p:tavLst>
                                    </p:anim>
                                    <p:anim calcmode="lin" valueType="num">
                                      <p:cBhvr>
                                        <p:cTn id="60" dur="500" fill="hold"/>
                                        <p:tgtEl>
                                          <p:spTgt spid="3083"/>
                                        </p:tgtEl>
                                        <p:attrNameLst>
                                          <p:attrName>ppt_h</p:attrName>
                                        </p:attrNameLst>
                                      </p:cBhvr>
                                      <p:tavLst>
                                        <p:tav tm="0">
                                          <p:val>
                                            <p:fltVal val="0"/>
                                          </p:val>
                                        </p:tav>
                                        <p:tav tm="100000">
                                          <p:val>
                                            <p:strVal val="#ppt_h"/>
                                          </p:val>
                                        </p:tav>
                                      </p:tavLst>
                                    </p:anim>
                                    <p:animEffect transition="in" filter="fade">
                                      <p:cBhvr>
                                        <p:cTn id="61" dur="500"/>
                                        <p:tgtEl>
                                          <p:spTgt spid="30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82" grpId="0"/>
      <p:bldP spid="3083" grpId="0"/>
      <p:bldP spid="3084" grpId="0"/>
      <p:bldP spid="3085" grpId="0"/>
      <p:bldP spid="3086" grpId="0"/>
      <p:bldP spid="3087" grpId="0"/>
      <p:bldP spid="3088" grpId="0"/>
      <p:bldP spid="3089"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 name="组合 1"/>
          <p:cNvGrpSpPr/>
          <p:nvPr/>
        </p:nvGrpSpPr>
        <p:grpSpPr>
          <a:xfrm>
            <a:off x="1468439" y="1881478"/>
            <a:ext cx="5332411" cy="4228810"/>
            <a:chOff x="2306639" y="2746376"/>
            <a:chExt cx="4241799" cy="3363912"/>
          </a:xfrm>
        </p:grpSpPr>
        <p:sp>
          <p:nvSpPr>
            <p:cNvPr id="37" name="MH_Other_1"/>
            <p:cNvSpPr/>
            <p:nvPr>
              <p:custDataLst>
                <p:tags r:id="rId2"/>
              </p:custDataLst>
            </p:nvPr>
          </p:nvSpPr>
          <p:spPr>
            <a:xfrm>
              <a:off x="6019800" y="5403850"/>
              <a:ext cx="528638" cy="706438"/>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defRPr/>
              </a:pPr>
              <a:endParaRPr lang="zh-CN" altLang="en-US">
                <a:solidFill>
                  <a:schemeClr val="tx1">
                    <a:lumMod val="75000"/>
                    <a:lumOff val="25000"/>
                  </a:schemeClr>
                </a:solidFill>
              </a:endParaRPr>
            </a:p>
          </p:txBody>
        </p:sp>
        <p:sp>
          <p:nvSpPr>
            <p:cNvPr id="38" name="MH_Other_2"/>
            <p:cNvSpPr/>
            <p:nvPr>
              <p:custDataLst>
                <p:tags r:id="rId3"/>
              </p:custDataLst>
            </p:nvPr>
          </p:nvSpPr>
          <p:spPr>
            <a:xfrm flipH="1">
              <a:off x="5491164" y="5403850"/>
              <a:ext cx="528637" cy="706438"/>
            </a:xfrm>
            <a:prstGeom prst="rtTriangle">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defRPr/>
              </a:pPr>
              <a:endParaRPr lang="zh-CN" altLang="en-US">
                <a:solidFill>
                  <a:schemeClr val="tx1">
                    <a:lumMod val="75000"/>
                    <a:lumOff val="25000"/>
                  </a:schemeClr>
                </a:solidFill>
              </a:endParaRPr>
            </a:p>
          </p:txBody>
        </p:sp>
        <p:sp>
          <p:nvSpPr>
            <p:cNvPr id="41" name="MH_Other_3"/>
            <p:cNvSpPr/>
            <p:nvPr>
              <p:custDataLst>
                <p:tags r:id="rId4"/>
              </p:custDataLst>
            </p:nvPr>
          </p:nvSpPr>
          <p:spPr>
            <a:xfrm>
              <a:off x="4962525" y="4660900"/>
              <a:ext cx="528638" cy="1449388"/>
            </a:xfrm>
            <a:prstGeom prst="r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defRPr/>
              </a:pPr>
              <a:endParaRPr lang="zh-CN" altLang="en-US">
                <a:solidFill>
                  <a:schemeClr val="tx1">
                    <a:lumMod val="75000"/>
                    <a:lumOff val="25000"/>
                  </a:schemeClr>
                </a:solidFill>
              </a:endParaRPr>
            </a:p>
          </p:txBody>
        </p:sp>
        <p:sp>
          <p:nvSpPr>
            <p:cNvPr id="42" name="MH_Other_4"/>
            <p:cNvSpPr/>
            <p:nvPr>
              <p:custDataLst>
                <p:tags r:id="rId5"/>
              </p:custDataLst>
            </p:nvPr>
          </p:nvSpPr>
          <p:spPr>
            <a:xfrm flipH="1">
              <a:off x="4433889" y="4660900"/>
              <a:ext cx="528637" cy="1449388"/>
            </a:xfrm>
            <a:prstGeom prst="rtTriangle">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defRPr/>
              </a:pPr>
              <a:endParaRPr lang="zh-CN" altLang="en-US">
                <a:solidFill>
                  <a:schemeClr val="tx1">
                    <a:lumMod val="75000"/>
                    <a:lumOff val="25000"/>
                  </a:schemeClr>
                </a:solidFill>
              </a:endParaRPr>
            </a:p>
          </p:txBody>
        </p:sp>
        <p:sp>
          <p:nvSpPr>
            <p:cNvPr id="44" name="MH_Other_5"/>
            <p:cNvSpPr/>
            <p:nvPr>
              <p:custDataLst>
                <p:tags r:id="rId6"/>
              </p:custDataLst>
            </p:nvPr>
          </p:nvSpPr>
          <p:spPr>
            <a:xfrm>
              <a:off x="3898900" y="3943350"/>
              <a:ext cx="528638" cy="2166938"/>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defRPr/>
              </a:pPr>
              <a:endParaRPr lang="zh-CN" altLang="en-US">
                <a:solidFill>
                  <a:schemeClr val="tx1">
                    <a:lumMod val="75000"/>
                    <a:lumOff val="25000"/>
                  </a:schemeClr>
                </a:solidFill>
              </a:endParaRPr>
            </a:p>
          </p:txBody>
        </p:sp>
        <p:sp>
          <p:nvSpPr>
            <p:cNvPr id="45" name="MH_Other_6"/>
            <p:cNvSpPr/>
            <p:nvPr>
              <p:custDataLst>
                <p:tags r:id="rId7"/>
              </p:custDataLst>
            </p:nvPr>
          </p:nvSpPr>
          <p:spPr>
            <a:xfrm flipH="1">
              <a:off x="3370264" y="3943350"/>
              <a:ext cx="528637" cy="2166938"/>
            </a:xfrm>
            <a:prstGeom prst="rtTriangle">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defRPr/>
              </a:pPr>
              <a:endParaRPr lang="zh-CN" altLang="en-US">
                <a:solidFill>
                  <a:schemeClr val="tx1">
                    <a:lumMod val="75000"/>
                    <a:lumOff val="25000"/>
                  </a:schemeClr>
                </a:solidFill>
              </a:endParaRPr>
            </a:p>
          </p:txBody>
        </p:sp>
        <p:sp>
          <p:nvSpPr>
            <p:cNvPr id="47" name="MH_Other_7"/>
            <p:cNvSpPr/>
            <p:nvPr>
              <p:custDataLst>
                <p:tags r:id="rId8"/>
              </p:custDataLst>
            </p:nvPr>
          </p:nvSpPr>
          <p:spPr>
            <a:xfrm>
              <a:off x="2835275" y="3055938"/>
              <a:ext cx="528638" cy="3054350"/>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defRPr/>
              </a:pPr>
              <a:endParaRPr lang="zh-CN" altLang="en-US">
                <a:solidFill>
                  <a:schemeClr val="tx1">
                    <a:lumMod val="75000"/>
                    <a:lumOff val="25000"/>
                  </a:schemeClr>
                </a:solidFill>
              </a:endParaRPr>
            </a:p>
          </p:txBody>
        </p:sp>
        <p:sp>
          <p:nvSpPr>
            <p:cNvPr id="48" name="MH_Other_8"/>
            <p:cNvSpPr/>
            <p:nvPr>
              <p:custDataLst>
                <p:tags r:id="rId9"/>
              </p:custDataLst>
            </p:nvPr>
          </p:nvSpPr>
          <p:spPr>
            <a:xfrm flipH="1">
              <a:off x="2306639" y="3055938"/>
              <a:ext cx="528637" cy="3054350"/>
            </a:xfrm>
            <a:prstGeom prst="rtTriangl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defRPr/>
              </a:pPr>
              <a:endParaRPr lang="zh-CN" altLang="en-US">
                <a:solidFill>
                  <a:schemeClr val="tx1">
                    <a:lumMod val="75000"/>
                    <a:lumOff val="25000"/>
                  </a:schemeClr>
                </a:solidFill>
              </a:endParaRPr>
            </a:p>
          </p:txBody>
        </p:sp>
        <p:sp>
          <p:nvSpPr>
            <p:cNvPr id="54" name="MH_Other_9"/>
            <p:cNvSpPr/>
            <p:nvPr>
              <p:custDataLst>
                <p:tags r:id="rId10"/>
              </p:custDataLst>
            </p:nvPr>
          </p:nvSpPr>
          <p:spPr>
            <a:xfrm>
              <a:off x="6019801" y="5026026"/>
              <a:ext cx="430213" cy="430213"/>
            </a:xfrm>
            <a:prstGeom prst="teardrop">
              <a:avLst/>
            </a:prstGeom>
            <a:solidFill>
              <a:srgbClr val="FFFFF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scene3d>
                <a:camera prst="orthographicFront"/>
                <a:lightRig rig="threePt" dir="t"/>
              </a:scene3d>
              <a:sp3d contourW="12700"/>
            </a:bodyPr>
            <a:lstStyle/>
            <a:p>
              <a:pPr algn="ctr">
                <a:defRPr/>
              </a:pPr>
              <a:r>
                <a:rPr lang="en-US" altLang="zh-CN" dirty="0">
                  <a:solidFill>
                    <a:schemeClr val="tx1">
                      <a:lumMod val="75000"/>
                      <a:lumOff val="25000"/>
                    </a:schemeClr>
                  </a:solidFill>
                  <a:ea typeface="方正舒体" panose="02010601030101010101" pitchFamily="2" charset="-122"/>
                </a:rPr>
                <a:t>19</a:t>
              </a:r>
              <a:endParaRPr lang="zh-CN" altLang="en-US" sz="1100" dirty="0">
                <a:solidFill>
                  <a:schemeClr val="tx1">
                    <a:lumMod val="75000"/>
                    <a:lumOff val="25000"/>
                  </a:schemeClr>
                </a:solidFill>
                <a:ea typeface="方正舒体" panose="02010601030101010101" pitchFamily="2" charset="-122"/>
              </a:endParaRPr>
            </a:p>
          </p:txBody>
        </p:sp>
        <p:sp>
          <p:nvSpPr>
            <p:cNvPr id="55" name="MH_Other_10"/>
            <p:cNvSpPr/>
            <p:nvPr>
              <p:custDataLst>
                <p:tags r:id="rId11"/>
              </p:custDataLst>
            </p:nvPr>
          </p:nvSpPr>
          <p:spPr>
            <a:xfrm>
              <a:off x="4968876" y="4232276"/>
              <a:ext cx="430213" cy="430213"/>
            </a:xfrm>
            <a:prstGeom prst="teardrop">
              <a:avLst/>
            </a:prstGeom>
            <a:solidFill>
              <a:srgbClr val="FFFFF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scene3d>
                <a:camera prst="orthographicFront"/>
                <a:lightRig rig="threePt" dir="t"/>
              </a:scene3d>
              <a:sp3d contourW="12700"/>
            </a:bodyPr>
            <a:lstStyle/>
            <a:p>
              <a:pPr algn="ctr">
                <a:defRPr/>
              </a:pPr>
              <a:r>
                <a:rPr lang="en-US" altLang="zh-CN" dirty="0">
                  <a:solidFill>
                    <a:schemeClr val="tx1">
                      <a:lumMod val="75000"/>
                      <a:lumOff val="25000"/>
                    </a:schemeClr>
                  </a:solidFill>
                  <a:ea typeface="方正舒体" panose="02010601030101010101" pitchFamily="2" charset="-122"/>
                </a:rPr>
                <a:t>50</a:t>
              </a:r>
              <a:endParaRPr lang="zh-CN" altLang="en-US" sz="1600" dirty="0">
                <a:solidFill>
                  <a:schemeClr val="tx1">
                    <a:lumMod val="75000"/>
                    <a:lumOff val="25000"/>
                  </a:schemeClr>
                </a:solidFill>
                <a:ea typeface="方正舒体" panose="02010601030101010101" pitchFamily="2" charset="-122"/>
              </a:endParaRPr>
            </a:p>
          </p:txBody>
        </p:sp>
        <p:sp>
          <p:nvSpPr>
            <p:cNvPr id="56" name="MH_Other_11"/>
            <p:cNvSpPr/>
            <p:nvPr>
              <p:custDataLst>
                <p:tags r:id="rId12"/>
              </p:custDataLst>
            </p:nvPr>
          </p:nvSpPr>
          <p:spPr>
            <a:xfrm>
              <a:off x="3905251" y="3598863"/>
              <a:ext cx="430213" cy="430212"/>
            </a:xfrm>
            <a:prstGeom prst="teardrop">
              <a:avLst/>
            </a:prstGeom>
            <a:solidFill>
              <a:srgbClr val="FFFFF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scene3d>
                <a:camera prst="orthographicFront"/>
                <a:lightRig rig="threePt" dir="t"/>
              </a:scene3d>
              <a:sp3d contourW="12700"/>
            </a:bodyPr>
            <a:lstStyle/>
            <a:p>
              <a:pPr algn="ctr">
                <a:defRPr/>
              </a:pPr>
              <a:r>
                <a:rPr lang="en-US" altLang="zh-CN" dirty="0">
                  <a:solidFill>
                    <a:schemeClr val="tx1">
                      <a:lumMod val="75000"/>
                      <a:lumOff val="25000"/>
                    </a:schemeClr>
                  </a:solidFill>
                  <a:ea typeface="方正舒体" panose="02010601030101010101" pitchFamily="2" charset="-122"/>
                </a:rPr>
                <a:t>75</a:t>
              </a:r>
              <a:endParaRPr lang="zh-CN" altLang="en-US" dirty="0">
                <a:solidFill>
                  <a:schemeClr val="tx1">
                    <a:lumMod val="75000"/>
                    <a:lumOff val="25000"/>
                  </a:schemeClr>
                </a:solidFill>
                <a:ea typeface="方正舒体" panose="02010601030101010101" pitchFamily="2" charset="-122"/>
              </a:endParaRPr>
            </a:p>
          </p:txBody>
        </p:sp>
        <p:sp>
          <p:nvSpPr>
            <p:cNvPr id="57" name="MH_Other_12"/>
            <p:cNvSpPr/>
            <p:nvPr>
              <p:custDataLst>
                <p:tags r:id="rId13"/>
              </p:custDataLst>
            </p:nvPr>
          </p:nvSpPr>
          <p:spPr>
            <a:xfrm>
              <a:off x="2884488" y="2746376"/>
              <a:ext cx="430212" cy="430213"/>
            </a:xfrm>
            <a:prstGeom prst="teardrop">
              <a:avLst/>
            </a:prstGeom>
            <a:solidFill>
              <a:srgbClr val="FFFFF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scene3d>
                <a:camera prst="orthographicFront"/>
                <a:lightRig rig="threePt" dir="t"/>
              </a:scene3d>
              <a:sp3d contourW="12700"/>
            </a:bodyPr>
            <a:lstStyle/>
            <a:p>
              <a:pPr algn="ctr">
                <a:defRPr/>
              </a:pPr>
              <a:r>
                <a:rPr lang="en-US" altLang="zh-CN" dirty="0">
                  <a:solidFill>
                    <a:schemeClr val="tx1">
                      <a:lumMod val="75000"/>
                      <a:lumOff val="25000"/>
                    </a:schemeClr>
                  </a:solidFill>
                  <a:ea typeface="方正舒体" panose="02010601030101010101" pitchFamily="2" charset="-122"/>
                </a:rPr>
                <a:t>99</a:t>
              </a:r>
              <a:endParaRPr lang="zh-CN" altLang="en-US" sz="1200" dirty="0">
                <a:solidFill>
                  <a:schemeClr val="tx1">
                    <a:lumMod val="75000"/>
                    <a:lumOff val="25000"/>
                  </a:schemeClr>
                </a:solidFill>
                <a:ea typeface="方正舒体" panose="02010601030101010101" pitchFamily="2" charset="-122"/>
              </a:endParaRPr>
            </a:p>
          </p:txBody>
        </p:sp>
      </p:grpSp>
      <p:pic>
        <p:nvPicPr>
          <p:cNvPr id="20" name="图片 19"/>
          <p:cNvPicPr>
            <a:picLocks noChangeAspect="1"/>
          </p:cNvPicPr>
          <p:nvPr/>
        </p:nvPicPr>
        <p:blipFill rotWithShape="1">
          <a:blip r:embed="rId16" cstate="print">
            <a:extLst>
              <a:ext uri="{28A0092B-C50C-407E-A947-70E740481C1C}">
                <a14:useLocalDpi xmlns:a14="http://schemas.microsoft.com/office/drawing/2010/main" val="0"/>
              </a:ext>
            </a:extLst>
          </a:blip>
          <a:srcRect l="15228" t="19444"/>
          <a:stretch/>
        </p:blipFill>
        <p:spPr>
          <a:xfrm>
            <a:off x="0" y="0"/>
            <a:ext cx="3028950" cy="2144638"/>
          </a:xfrm>
          <a:prstGeom prst="rect">
            <a:avLst/>
          </a:prstGeom>
        </p:spPr>
      </p:pic>
      <p:grpSp>
        <p:nvGrpSpPr>
          <p:cNvPr id="21" name="组合 20"/>
          <p:cNvGrpSpPr/>
          <p:nvPr/>
        </p:nvGrpSpPr>
        <p:grpSpPr>
          <a:xfrm>
            <a:off x="2087228" y="452955"/>
            <a:ext cx="5795246" cy="783415"/>
            <a:chOff x="1875554" y="378622"/>
            <a:chExt cx="5795246" cy="783415"/>
          </a:xfrm>
        </p:grpSpPr>
        <p:sp>
          <p:nvSpPr>
            <p:cNvPr id="22" name="文本框 21"/>
            <p:cNvSpPr txBox="1"/>
            <p:nvPr/>
          </p:nvSpPr>
          <p:spPr>
            <a:xfrm>
              <a:off x="1875554" y="378622"/>
              <a:ext cx="3467616" cy="584775"/>
            </a:xfrm>
            <a:prstGeom prst="rect">
              <a:avLst/>
            </a:prstGeom>
            <a:noFill/>
          </p:spPr>
          <p:txBody>
            <a:bodyPr wrap="none" rtlCol="0">
              <a:spAutoFit/>
            </a:bodyPr>
            <a:lstStyle/>
            <a:p>
              <a:r>
                <a:rPr lang="zh-CN" altLang="en-US" sz="3200" dirty="0" smtClean="0">
                  <a:solidFill>
                    <a:schemeClr val="tx1">
                      <a:lumMod val="75000"/>
                      <a:lumOff val="25000"/>
                    </a:schemeClr>
                  </a:solidFill>
                  <a:latin typeface="迷你简准圆" panose="03000509000000000000" pitchFamily="65" charset="-122"/>
                  <a:ea typeface="迷你简准圆" panose="03000509000000000000" pitchFamily="65" charset="-122"/>
                </a:rPr>
                <a:t>标题文字添加此处</a:t>
              </a:r>
              <a:endParaRPr lang="zh-CN" altLang="en-US" sz="3200" dirty="0">
                <a:solidFill>
                  <a:schemeClr val="tx1">
                    <a:lumMod val="75000"/>
                    <a:lumOff val="25000"/>
                  </a:schemeClr>
                </a:solidFill>
                <a:latin typeface="迷你简准圆" panose="03000509000000000000" pitchFamily="65" charset="-122"/>
                <a:ea typeface="迷你简准圆" panose="03000509000000000000" pitchFamily="65" charset="-122"/>
              </a:endParaRPr>
            </a:p>
          </p:txBody>
        </p:sp>
        <p:sp>
          <p:nvSpPr>
            <p:cNvPr id="23" name="文本框 22"/>
            <p:cNvSpPr txBox="1"/>
            <p:nvPr/>
          </p:nvSpPr>
          <p:spPr>
            <a:xfrm>
              <a:off x="1875554" y="876702"/>
              <a:ext cx="5795246" cy="285335"/>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smtClean="0">
                  <a:solidFill>
                    <a:schemeClr val="bg1">
                      <a:lumMod val="65000"/>
                    </a:schemeClr>
                  </a:solidFill>
                  <a:latin typeface="+mj-ea"/>
                  <a:ea typeface="+mj-ea"/>
                </a:rPr>
                <a:t>print </a:t>
              </a:r>
              <a:r>
                <a:rPr lang="en-US" altLang="zh-CN" sz="1100" dirty="0">
                  <a:solidFill>
                    <a:schemeClr val="bg1">
                      <a:lumMod val="65000"/>
                    </a:schemeClr>
                  </a:solidFill>
                  <a:latin typeface="+mj-ea"/>
                  <a:ea typeface="+mj-ea"/>
                </a:rPr>
                <a:t>the presentation and make it into a film to be used in a wider field</a:t>
              </a:r>
            </a:p>
          </p:txBody>
        </p:sp>
      </p:grpSp>
      <p:sp>
        <p:nvSpPr>
          <p:cNvPr id="24" name="矩形 23"/>
          <p:cNvSpPr/>
          <p:nvPr/>
        </p:nvSpPr>
        <p:spPr>
          <a:xfrm>
            <a:off x="2869786" y="1790060"/>
            <a:ext cx="5370115"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用户可以在投影仪或者计算机上进行演示也可以将演示文稿打印出来制作成</a:t>
            </a:r>
            <a:r>
              <a:rPr lang="zh-CN" altLang="en-US" sz="1400" dirty="0" smtClean="0">
                <a:solidFill>
                  <a:schemeClr val="tx1">
                    <a:lumMod val="50000"/>
                    <a:lumOff val="50000"/>
                  </a:schemeClr>
                </a:solidFill>
                <a:latin typeface="迷你简准圆" panose="03000509000000000000" pitchFamily="65" charset="-122"/>
                <a:ea typeface="迷你简准圆" panose="03000509000000000000" pitchFamily="65" charset="-122"/>
              </a:rPr>
              <a:t>胶片</a:t>
            </a:r>
            <a:endPar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sp>
        <p:nvSpPr>
          <p:cNvPr id="26" name="矩形 25"/>
          <p:cNvSpPr/>
          <p:nvPr/>
        </p:nvSpPr>
        <p:spPr>
          <a:xfrm>
            <a:off x="4184343" y="2896740"/>
            <a:ext cx="5016807"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用户可以在投影仪或者计算机上进行演示也可以将演示文稿打印出来制作成</a:t>
            </a:r>
            <a:r>
              <a:rPr lang="zh-CN" altLang="en-US" sz="1400" dirty="0" smtClean="0">
                <a:solidFill>
                  <a:schemeClr val="tx1">
                    <a:lumMod val="50000"/>
                    <a:lumOff val="50000"/>
                  </a:schemeClr>
                </a:solidFill>
                <a:latin typeface="迷你简准圆" panose="03000509000000000000" pitchFamily="65" charset="-122"/>
                <a:ea typeface="迷你简准圆" panose="03000509000000000000" pitchFamily="65" charset="-122"/>
              </a:rPr>
              <a:t>胶片</a:t>
            </a:r>
            <a:endPar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sp>
        <p:nvSpPr>
          <p:cNvPr id="27" name="矩形 26"/>
          <p:cNvSpPr/>
          <p:nvPr/>
        </p:nvSpPr>
        <p:spPr>
          <a:xfrm>
            <a:off x="5470966" y="3698721"/>
            <a:ext cx="4692209"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用户可以在投影仪或者计算机上进行演示也可以将演示文稿打印出来制作成</a:t>
            </a:r>
            <a:r>
              <a:rPr lang="zh-CN" altLang="en-US" sz="1400" dirty="0" smtClean="0">
                <a:solidFill>
                  <a:schemeClr val="tx1">
                    <a:lumMod val="50000"/>
                    <a:lumOff val="50000"/>
                  </a:schemeClr>
                </a:solidFill>
                <a:latin typeface="迷你简准圆" panose="03000509000000000000" pitchFamily="65" charset="-122"/>
                <a:ea typeface="迷你简准圆" panose="03000509000000000000" pitchFamily="65" charset="-122"/>
              </a:rPr>
              <a:t>胶片</a:t>
            </a:r>
            <a:endPar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sp>
        <p:nvSpPr>
          <p:cNvPr id="28" name="矩形 27"/>
          <p:cNvSpPr/>
          <p:nvPr/>
        </p:nvSpPr>
        <p:spPr>
          <a:xfrm>
            <a:off x="6856368" y="4691629"/>
            <a:ext cx="4392658"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用户可以在投影仪或者计算机上进行演示也可以将演示文稿打印出来制作成</a:t>
            </a:r>
            <a:r>
              <a:rPr lang="zh-CN" altLang="en-US" sz="1400" dirty="0" smtClean="0">
                <a:solidFill>
                  <a:schemeClr val="tx1">
                    <a:lumMod val="50000"/>
                    <a:lumOff val="50000"/>
                  </a:schemeClr>
                </a:solidFill>
                <a:latin typeface="迷你简准圆" panose="03000509000000000000" pitchFamily="65" charset="-122"/>
                <a:ea typeface="迷你简准圆" panose="03000509000000000000" pitchFamily="65" charset="-122"/>
              </a:rPr>
              <a:t>胶片</a:t>
            </a:r>
            <a:endPar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spTree>
    <p:custDataLst>
      <p:tags r:id="rId1"/>
    </p:custDataLst>
    <p:extLst>
      <p:ext uri="{BB962C8B-B14F-4D97-AF65-F5344CB8AC3E}">
        <p14:creationId xmlns:p14="http://schemas.microsoft.com/office/powerpoint/2010/main" val="1666199112"/>
      </p:ext>
    </p:extLst>
  </p:cSld>
  <p:clrMapOvr>
    <a:masterClrMapping/>
  </p:clrMapOvr>
  <mc:AlternateContent xmlns:mc="http://schemas.openxmlformats.org/markup-compatibility/2006" xmlns:p14="http://schemas.microsoft.com/office/powerpoint/2010/main">
    <mc:Choice Requires="p14">
      <p:transition spd="slow" p14:dur="225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0-#ppt_w/2"/>
                                          </p:val>
                                        </p:tav>
                                        <p:tav tm="100000">
                                          <p:val>
                                            <p:strVal val="#ppt_x"/>
                                          </p:val>
                                        </p:tav>
                                      </p:tavLst>
                                    </p:anim>
                                    <p:anim calcmode="lin" valueType="num">
                                      <p:cBhvr additive="base">
                                        <p:cTn id="8" dur="500" fill="hold"/>
                                        <p:tgtEl>
                                          <p:spTgt spid="20"/>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2" presetClass="entr" presetSubtype="8" fill="hold" nodeType="afterEffect">
                                  <p:stCondLst>
                                    <p:cond delay="0"/>
                                  </p:stCondLst>
                                  <p:childTnLst>
                                    <p:set>
                                      <p:cBhvr>
                                        <p:cTn id="11" dur="1" fill="hold">
                                          <p:stCondLst>
                                            <p:cond delay="0"/>
                                          </p:stCondLst>
                                        </p:cTn>
                                        <p:tgtEl>
                                          <p:spTgt spid="21"/>
                                        </p:tgtEl>
                                        <p:attrNameLst>
                                          <p:attrName>style.visibility</p:attrName>
                                        </p:attrNameLst>
                                      </p:cBhvr>
                                      <p:to>
                                        <p:strVal val="visible"/>
                                      </p:to>
                                    </p:set>
                                    <p:anim calcmode="lin" valueType="num">
                                      <p:cBhvr additive="base">
                                        <p:cTn id="12" dur="500"/>
                                        <p:tgtEl>
                                          <p:spTgt spid="21"/>
                                        </p:tgtEl>
                                        <p:attrNameLst>
                                          <p:attrName>ppt_x</p:attrName>
                                        </p:attrNameLst>
                                      </p:cBhvr>
                                      <p:tavLst>
                                        <p:tav tm="0">
                                          <p:val>
                                            <p:strVal val="#ppt_x-#ppt_w*1.125000"/>
                                          </p:val>
                                        </p:tav>
                                        <p:tav tm="100000">
                                          <p:val>
                                            <p:strVal val="#ppt_x"/>
                                          </p:val>
                                        </p:tav>
                                      </p:tavLst>
                                    </p:anim>
                                    <p:animEffect transition="in" filter="wipe(right)">
                                      <p:cBhvr>
                                        <p:cTn id="13" dur="500"/>
                                        <p:tgtEl>
                                          <p:spTgt spid="21"/>
                                        </p:tgtEl>
                                      </p:cBhvr>
                                    </p:animEffect>
                                  </p:childTnLst>
                                </p:cTn>
                              </p:par>
                            </p:childTnLst>
                          </p:cTn>
                        </p:par>
                        <p:par>
                          <p:cTn id="14" fill="hold">
                            <p:stCondLst>
                              <p:cond delay="1000"/>
                            </p:stCondLst>
                            <p:childTnLst>
                              <p:par>
                                <p:cTn id="15" presetID="42" presetClass="entr" presetSubtype="0"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1000"/>
                                        <p:tgtEl>
                                          <p:spTgt spid="2"/>
                                        </p:tgtEl>
                                      </p:cBhvr>
                                    </p:animEffect>
                                    <p:anim calcmode="lin" valueType="num">
                                      <p:cBhvr>
                                        <p:cTn id="18" dur="1000" fill="hold"/>
                                        <p:tgtEl>
                                          <p:spTgt spid="2"/>
                                        </p:tgtEl>
                                        <p:attrNameLst>
                                          <p:attrName>ppt_x</p:attrName>
                                        </p:attrNameLst>
                                      </p:cBhvr>
                                      <p:tavLst>
                                        <p:tav tm="0">
                                          <p:val>
                                            <p:strVal val="#ppt_x"/>
                                          </p:val>
                                        </p:tav>
                                        <p:tav tm="100000">
                                          <p:val>
                                            <p:strVal val="#ppt_x"/>
                                          </p:val>
                                        </p:tav>
                                      </p:tavLst>
                                    </p:anim>
                                    <p:anim calcmode="lin" valueType="num">
                                      <p:cBhvr>
                                        <p:cTn id="19" dur="1000" fill="hold"/>
                                        <p:tgtEl>
                                          <p:spTgt spid="2"/>
                                        </p:tgtEl>
                                        <p:attrNameLst>
                                          <p:attrName>ppt_y</p:attrName>
                                        </p:attrNameLst>
                                      </p:cBhvr>
                                      <p:tavLst>
                                        <p:tav tm="0">
                                          <p:val>
                                            <p:strVal val="#ppt_y+.1"/>
                                          </p:val>
                                        </p:tav>
                                        <p:tav tm="100000">
                                          <p:val>
                                            <p:strVal val="#ppt_y"/>
                                          </p:val>
                                        </p:tav>
                                      </p:tavLst>
                                    </p:anim>
                                  </p:childTnLst>
                                </p:cTn>
                              </p:par>
                            </p:childTnLst>
                          </p:cTn>
                        </p:par>
                        <p:par>
                          <p:cTn id="20" fill="hold">
                            <p:stCondLst>
                              <p:cond delay="2000"/>
                            </p:stCondLst>
                            <p:childTnLst>
                              <p:par>
                                <p:cTn id="21" presetID="2" presetClass="entr" presetSubtype="2" fill="hold" grpId="0" nodeType="afterEffect">
                                  <p:stCondLst>
                                    <p:cond delay="0"/>
                                  </p:stCondLst>
                                  <p:childTnLst>
                                    <p:set>
                                      <p:cBhvr>
                                        <p:cTn id="22" dur="1" fill="hold">
                                          <p:stCondLst>
                                            <p:cond delay="0"/>
                                          </p:stCondLst>
                                        </p:cTn>
                                        <p:tgtEl>
                                          <p:spTgt spid="24"/>
                                        </p:tgtEl>
                                        <p:attrNameLst>
                                          <p:attrName>style.visibility</p:attrName>
                                        </p:attrNameLst>
                                      </p:cBhvr>
                                      <p:to>
                                        <p:strVal val="visible"/>
                                      </p:to>
                                    </p:set>
                                    <p:anim calcmode="lin" valueType="num">
                                      <p:cBhvr additive="base">
                                        <p:cTn id="23" dur="500" fill="hold"/>
                                        <p:tgtEl>
                                          <p:spTgt spid="24"/>
                                        </p:tgtEl>
                                        <p:attrNameLst>
                                          <p:attrName>ppt_x</p:attrName>
                                        </p:attrNameLst>
                                      </p:cBhvr>
                                      <p:tavLst>
                                        <p:tav tm="0">
                                          <p:val>
                                            <p:strVal val="1+#ppt_w/2"/>
                                          </p:val>
                                        </p:tav>
                                        <p:tav tm="100000">
                                          <p:val>
                                            <p:strVal val="#ppt_x"/>
                                          </p:val>
                                        </p:tav>
                                      </p:tavLst>
                                    </p:anim>
                                    <p:anim calcmode="lin" valueType="num">
                                      <p:cBhvr additive="base">
                                        <p:cTn id="24" dur="500" fill="hold"/>
                                        <p:tgtEl>
                                          <p:spTgt spid="24"/>
                                        </p:tgtEl>
                                        <p:attrNameLst>
                                          <p:attrName>ppt_y</p:attrName>
                                        </p:attrNameLst>
                                      </p:cBhvr>
                                      <p:tavLst>
                                        <p:tav tm="0">
                                          <p:val>
                                            <p:strVal val="#ppt_y"/>
                                          </p:val>
                                        </p:tav>
                                        <p:tav tm="100000">
                                          <p:val>
                                            <p:strVal val="#ppt_y"/>
                                          </p:val>
                                        </p:tav>
                                      </p:tavLst>
                                    </p:anim>
                                  </p:childTnLst>
                                </p:cTn>
                              </p:par>
                            </p:childTnLst>
                          </p:cTn>
                        </p:par>
                        <p:par>
                          <p:cTn id="25" fill="hold">
                            <p:stCondLst>
                              <p:cond delay="2500"/>
                            </p:stCondLst>
                            <p:childTnLst>
                              <p:par>
                                <p:cTn id="26" presetID="2" presetClass="entr" presetSubtype="2" fill="hold" grpId="0" nodeType="afterEffect">
                                  <p:stCondLst>
                                    <p:cond delay="0"/>
                                  </p:stCondLst>
                                  <p:childTnLst>
                                    <p:set>
                                      <p:cBhvr>
                                        <p:cTn id="27" dur="1" fill="hold">
                                          <p:stCondLst>
                                            <p:cond delay="0"/>
                                          </p:stCondLst>
                                        </p:cTn>
                                        <p:tgtEl>
                                          <p:spTgt spid="26"/>
                                        </p:tgtEl>
                                        <p:attrNameLst>
                                          <p:attrName>style.visibility</p:attrName>
                                        </p:attrNameLst>
                                      </p:cBhvr>
                                      <p:to>
                                        <p:strVal val="visible"/>
                                      </p:to>
                                    </p:set>
                                    <p:anim calcmode="lin" valueType="num">
                                      <p:cBhvr additive="base">
                                        <p:cTn id="28" dur="500" fill="hold"/>
                                        <p:tgtEl>
                                          <p:spTgt spid="26"/>
                                        </p:tgtEl>
                                        <p:attrNameLst>
                                          <p:attrName>ppt_x</p:attrName>
                                        </p:attrNameLst>
                                      </p:cBhvr>
                                      <p:tavLst>
                                        <p:tav tm="0">
                                          <p:val>
                                            <p:strVal val="1+#ppt_w/2"/>
                                          </p:val>
                                        </p:tav>
                                        <p:tav tm="100000">
                                          <p:val>
                                            <p:strVal val="#ppt_x"/>
                                          </p:val>
                                        </p:tav>
                                      </p:tavLst>
                                    </p:anim>
                                    <p:anim calcmode="lin" valueType="num">
                                      <p:cBhvr additive="base">
                                        <p:cTn id="29" dur="500" fill="hold"/>
                                        <p:tgtEl>
                                          <p:spTgt spid="26"/>
                                        </p:tgtEl>
                                        <p:attrNameLst>
                                          <p:attrName>ppt_y</p:attrName>
                                        </p:attrNameLst>
                                      </p:cBhvr>
                                      <p:tavLst>
                                        <p:tav tm="0">
                                          <p:val>
                                            <p:strVal val="#ppt_y"/>
                                          </p:val>
                                        </p:tav>
                                        <p:tav tm="100000">
                                          <p:val>
                                            <p:strVal val="#ppt_y"/>
                                          </p:val>
                                        </p:tav>
                                      </p:tavLst>
                                    </p:anim>
                                  </p:childTnLst>
                                </p:cTn>
                              </p:par>
                            </p:childTnLst>
                          </p:cTn>
                        </p:par>
                        <p:par>
                          <p:cTn id="30" fill="hold">
                            <p:stCondLst>
                              <p:cond delay="3000"/>
                            </p:stCondLst>
                            <p:childTnLst>
                              <p:par>
                                <p:cTn id="31" presetID="2" presetClass="entr" presetSubtype="2" fill="hold" grpId="0" nodeType="afterEffect">
                                  <p:stCondLst>
                                    <p:cond delay="0"/>
                                  </p:stCondLst>
                                  <p:childTnLst>
                                    <p:set>
                                      <p:cBhvr>
                                        <p:cTn id="32" dur="1" fill="hold">
                                          <p:stCondLst>
                                            <p:cond delay="0"/>
                                          </p:stCondLst>
                                        </p:cTn>
                                        <p:tgtEl>
                                          <p:spTgt spid="27"/>
                                        </p:tgtEl>
                                        <p:attrNameLst>
                                          <p:attrName>style.visibility</p:attrName>
                                        </p:attrNameLst>
                                      </p:cBhvr>
                                      <p:to>
                                        <p:strVal val="visible"/>
                                      </p:to>
                                    </p:set>
                                    <p:anim calcmode="lin" valueType="num">
                                      <p:cBhvr additive="base">
                                        <p:cTn id="33" dur="500" fill="hold"/>
                                        <p:tgtEl>
                                          <p:spTgt spid="27"/>
                                        </p:tgtEl>
                                        <p:attrNameLst>
                                          <p:attrName>ppt_x</p:attrName>
                                        </p:attrNameLst>
                                      </p:cBhvr>
                                      <p:tavLst>
                                        <p:tav tm="0">
                                          <p:val>
                                            <p:strVal val="1+#ppt_w/2"/>
                                          </p:val>
                                        </p:tav>
                                        <p:tav tm="100000">
                                          <p:val>
                                            <p:strVal val="#ppt_x"/>
                                          </p:val>
                                        </p:tav>
                                      </p:tavLst>
                                    </p:anim>
                                    <p:anim calcmode="lin" valueType="num">
                                      <p:cBhvr additive="base">
                                        <p:cTn id="34" dur="500" fill="hold"/>
                                        <p:tgtEl>
                                          <p:spTgt spid="27"/>
                                        </p:tgtEl>
                                        <p:attrNameLst>
                                          <p:attrName>ppt_y</p:attrName>
                                        </p:attrNameLst>
                                      </p:cBhvr>
                                      <p:tavLst>
                                        <p:tav tm="0">
                                          <p:val>
                                            <p:strVal val="#ppt_y"/>
                                          </p:val>
                                        </p:tav>
                                        <p:tav tm="100000">
                                          <p:val>
                                            <p:strVal val="#ppt_y"/>
                                          </p:val>
                                        </p:tav>
                                      </p:tavLst>
                                    </p:anim>
                                  </p:childTnLst>
                                </p:cTn>
                              </p:par>
                            </p:childTnLst>
                          </p:cTn>
                        </p:par>
                        <p:par>
                          <p:cTn id="35" fill="hold">
                            <p:stCondLst>
                              <p:cond delay="3500"/>
                            </p:stCondLst>
                            <p:childTnLst>
                              <p:par>
                                <p:cTn id="36" presetID="2" presetClass="entr" presetSubtype="2" fill="hold" grpId="0" nodeType="afterEffect">
                                  <p:stCondLst>
                                    <p:cond delay="0"/>
                                  </p:stCondLst>
                                  <p:childTnLst>
                                    <p:set>
                                      <p:cBhvr>
                                        <p:cTn id="37" dur="1" fill="hold">
                                          <p:stCondLst>
                                            <p:cond delay="0"/>
                                          </p:stCondLst>
                                        </p:cTn>
                                        <p:tgtEl>
                                          <p:spTgt spid="28"/>
                                        </p:tgtEl>
                                        <p:attrNameLst>
                                          <p:attrName>style.visibility</p:attrName>
                                        </p:attrNameLst>
                                      </p:cBhvr>
                                      <p:to>
                                        <p:strVal val="visible"/>
                                      </p:to>
                                    </p:set>
                                    <p:anim calcmode="lin" valueType="num">
                                      <p:cBhvr additive="base">
                                        <p:cTn id="38" dur="500" fill="hold"/>
                                        <p:tgtEl>
                                          <p:spTgt spid="28"/>
                                        </p:tgtEl>
                                        <p:attrNameLst>
                                          <p:attrName>ppt_x</p:attrName>
                                        </p:attrNameLst>
                                      </p:cBhvr>
                                      <p:tavLst>
                                        <p:tav tm="0">
                                          <p:val>
                                            <p:strVal val="1+#ppt_w/2"/>
                                          </p:val>
                                        </p:tav>
                                        <p:tav tm="100000">
                                          <p:val>
                                            <p:strVal val="#ppt_x"/>
                                          </p:val>
                                        </p:tav>
                                      </p:tavLst>
                                    </p:anim>
                                    <p:anim calcmode="lin" valueType="num">
                                      <p:cBhvr additive="base">
                                        <p:cTn id="39" dur="500" fill="hold"/>
                                        <p:tgtEl>
                                          <p:spTgt spid="2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6" grpId="0"/>
      <p:bldP spid="27" grpId="0"/>
      <p:bldP spid="28"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图片占位符 4"/>
          <p:cNvPicPr>
            <a:picLocks noGrp="1" noChangeAspect="1"/>
          </p:cNvPicPr>
          <p:nvPr>
            <p:ph type="pic" sz="quarter" idx="10"/>
          </p:nvPr>
        </p:nvPicPr>
        <p:blipFill>
          <a:blip r:embed="rId46" cstate="print">
            <a:grayscl/>
            <a:extLst>
              <a:ext uri="{28A0092B-C50C-407E-A947-70E740481C1C}">
                <a14:useLocalDpi xmlns:a14="http://schemas.microsoft.com/office/drawing/2010/main" val="0"/>
              </a:ext>
            </a:extLst>
          </a:blip>
          <a:srcRect t="1354" b="1354"/>
          <a:stretch>
            <a:fillRect/>
          </a:stretch>
        </p:blipFill>
        <p:spPr/>
      </p:pic>
      <p:pic>
        <p:nvPicPr>
          <p:cNvPr id="6" name="图片占位符 5"/>
          <p:cNvPicPr>
            <a:picLocks noGrp="1" noChangeAspect="1"/>
          </p:cNvPicPr>
          <p:nvPr>
            <p:ph type="pic" sz="quarter" idx="11"/>
          </p:nvPr>
        </p:nvPicPr>
        <p:blipFill>
          <a:blip r:embed="rId47" cstate="print">
            <a:grayscl/>
            <a:extLst>
              <a:ext uri="{28A0092B-C50C-407E-A947-70E740481C1C}">
                <a14:useLocalDpi xmlns:a14="http://schemas.microsoft.com/office/drawing/2010/main" val="0"/>
              </a:ext>
            </a:extLst>
          </a:blip>
          <a:srcRect l="1895" r="1895"/>
          <a:stretch>
            <a:fillRect/>
          </a:stretch>
        </p:blipFill>
        <p:spPr/>
      </p:pic>
      <p:grpSp>
        <p:nvGrpSpPr>
          <p:cNvPr id="2" name="组合 1"/>
          <p:cNvGrpSpPr/>
          <p:nvPr/>
        </p:nvGrpSpPr>
        <p:grpSpPr>
          <a:xfrm>
            <a:off x="1424782" y="1828799"/>
            <a:ext cx="9342436" cy="971967"/>
            <a:chOff x="3154364" y="2527250"/>
            <a:chExt cx="6027737" cy="627113"/>
          </a:xfrm>
        </p:grpSpPr>
        <p:sp>
          <p:nvSpPr>
            <p:cNvPr id="16" name="MH_SubTitle_1"/>
            <p:cNvSpPr/>
            <p:nvPr>
              <p:custDataLst>
                <p:tags r:id="rId2"/>
              </p:custDataLst>
            </p:nvPr>
          </p:nvSpPr>
          <p:spPr>
            <a:xfrm>
              <a:off x="3154364" y="2527251"/>
              <a:ext cx="2949575" cy="420737"/>
            </a:xfrm>
            <a:prstGeom prst="roundRect">
              <a:avLst>
                <a:gd name="adj" fmla="val 50000"/>
              </a:avLst>
            </a:prstGeom>
            <a:gradFill>
              <a:gsLst>
                <a:gs pos="1000">
                  <a:schemeClr val="accent1"/>
                </a:gs>
                <a:gs pos="14000">
                  <a:schemeClr val="accent1">
                    <a:lumMod val="75000"/>
                  </a:schemeClr>
                </a:gs>
                <a:gs pos="98333">
                  <a:schemeClr val="accent1">
                    <a:lumMod val="75000"/>
                  </a:schemeClr>
                </a:gs>
                <a:gs pos="93000">
                  <a:schemeClr val="accent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solidFill>
                  <a:srgbClr val="FFFFFF"/>
                </a:solidFill>
              </a:endParaRPr>
            </a:p>
          </p:txBody>
        </p:sp>
        <p:sp>
          <p:nvSpPr>
            <p:cNvPr id="27" name="MH_Other_1"/>
            <p:cNvSpPr/>
            <p:nvPr>
              <p:custDataLst>
                <p:tags r:id="rId3"/>
              </p:custDataLst>
            </p:nvPr>
          </p:nvSpPr>
          <p:spPr>
            <a:xfrm rot="4460462">
              <a:off x="3351213" y="3059113"/>
              <a:ext cx="95250" cy="95250"/>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sz="1350">
                <a:latin typeface="+mn-ea"/>
              </a:endParaRPr>
            </a:p>
          </p:txBody>
        </p:sp>
        <p:sp>
          <p:nvSpPr>
            <p:cNvPr id="28" name="MH_Other_2"/>
            <p:cNvSpPr/>
            <p:nvPr>
              <p:custDataLst>
                <p:tags r:id="rId4"/>
              </p:custDataLst>
            </p:nvPr>
          </p:nvSpPr>
          <p:spPr>
            <a:xfrm rot="4460462">
              <a:off x="3348038" y="2855913"/>
              <a:ext cx="95250" cy="95250"/>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sz="1350">
                <a:latin typeface="+mn-ea"/>
              </a:endParaRPr>
            </a:p>
          </p:txBody>
        </p:sp>
        <p:sp>
          <p:nvSpPr>
            <p:cNvPr id="30" name="MH_Other_3"/>
            <p:cNvSpPr/>
            <p:nvPr>
              <p:custDataLst>
                <p:tags r:id="rId5"/>
              </p:custDataLst>
            </p:nvPr>
          </p:nvSpPr>
          <p:spPr>
            <a:xfrm rot="5441149">
              <a:off x="3369997" y="3067556"/>
              <a:ext cx="57332" cy="70157"/>
            </a:xfrm>
            <a:prstGeom prst="ellipse">
              <a:avLst/>
            </a:prstGeom>
            <a:gradFill flip="none" rotWithShape="1">
              <a:gsLst>
                <a:gs pos="51000">
                  <a:schemeClr val="tx1">
                    <a:lumMod val="65000"/>
                    <a:lumOff val="35000"/>
                  </a:schemeClr>
                </a:gs>
                <a:gs pos="20000">
                  <a:schemeClr val="bg1">
                    <a:lumMod val="50000"/>
                  </a:schemeClr>
                </a:gs>
                <a:gs pos="86000">
                  <a:schemeClr val="bg1">
                    <a:lumMod val="65000"/>
                  </a:schemeClr>
                </a:gs>
              </a:gsLst>
              <a:path path="circle">
                <a:fillToRect l="100000" t="100000"/>
              </a:path>
              <a:tileRect r="-100000" b="-100000"/>
            </a:gra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sz="1350">
                <a:latin typeface="+mn-ea"/>
              </a:endParaRPr>
            </a:p>
          </p:txBody>
        </p:sp>
        <p:sp>
          <p:nvSpPr>
            <p:cNvPr id="31" name="MH_Other_4"/>
            <p:cNvSpPr/>
            <p:nvPr>
              <p:custDataLst>
                <p:tags r:id="rId6"/>
              </p:custDataLst>
            </p:nvPr>
          </p:nvSpPr>
          <p:spPr>
            <a:xfrm rot="5441149">
              <a:off x="3368940" y="2865376"/>
              <a:ext cx="57332" cy="70157"/>
            </a:xfrm>
            <a:prstGeom prst="ellipse">
              <a:avLst/>
            </a:prstGeom>
            <a:gradFill flip="none" rotWithShape="1">
              <a:gsLst>
                <a:gs pos="51000">
                  <a:schemeClr val="tx1">
                    <a:lumMod val="65000"/>
                    <a:lumOff val="35000"/>
                  </a:schemeClr>
                </a:gs>
                <a:gs pos="20000">
                  <a:schemeClr val="bg1">
                    <a:lumMod val="50000"/>
                  </a:schemeClr>
                </a:gs>
                <a:gs pos="86000">
                  <a:schemeClr val="bg1">
                    <a:lumMod val="65000"/>
                  </a:schemeClr>
                </a:gs>
              </a:gsLst>
              <a:path path="circle">
                <a:fillToRect l="100000" t="100000"/>
              </a:path>
              <a:tileRect r="-100000" b="-100000"/>
            </a:gra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sz="1350">
                <a:latin typeface="+mn-ea"/>
              </a:endParaRPr>
            </a:p>
          </p:txBody>
        </p:sp>
        <p:sp>
          <p:nvSpPr>
            <p:cNvPr id="32" name="MH_Other_5"/>
            <p:cNvSpPr/>
            <p:nvPr>
              <p:custDataLst>
                <p:tags r:id="rId7"/>
              </p:custDataLst>
            </p:nvPr>
          </p:nvSpPr>
          <p:spPr>
            <a:xfrm rot="5441149">
              <a:off x="3283744" y="2983706"/>
              <a:ext cx="215900" cy="46038"/>
            </a:xfrm>
            <a:prstGeom prst="rect">
              <a:avLst/>
            </a:prstGeom>
            <a:gradFill flip="none" rotWithShape="1">
              <a:gsLst>
                <a:gs pos="57000">
                  <a:schemeClr val="bg1">
                    <a:lumMod val="85000"/>
                  </a:schemeClr>
                </a:gs>
                <a:gs pos="9000">
                  <a:schemeClr val="tx1">
                    <a:lumMod val="85000"/>
                    <a:lumOff val="15000"/>
                  </a:schemeClr>
                </a:gs>
                <a:gs pos="98000">
                  <a:schemeClr val="tx1">
                    <a:lumMod val="85000"/>
                    <a:lumOff val="15000"/>
                  </a:schemeClr>
                </a:gs>
              </a:gsLst>
              <a:path path="rect">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sz="1350">
                <a:latin typeface="+mn-ea"/>
              </a:endParaRPr>
            </a:p>
          </p:txBody>
        </p:sp>
        <p:sp>
          <p:nvSpPr>
            <p:cNvPr id="35" name="MH_Other_6"/>
            <p:cNvSpPr/>
            <p:nvPr>
              <p:custDataLst>
                <p:tags r:id="rId8"/>
              </p:custDataLst>
            </p:nvPr>
          </p:nvSpPr>
          <p:spPr>
            <a:xfrm rot="4460462">
              <a:off x="3462338" y="3059113"/>
              <a:ext cx="95250" cy="95250"/>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sz="1350">
                <a:latin typeface="+mn-ea"/>
              </a:endParaRPr>
            </a:p>
          </p:txBody>
        </p:sp>
        <p:sp>
          <p:nvSpPr>
            <p:cNvPr id="36" name="MH_Other_7"/>
            <p:cNvSpPr/>
            <p:nvPr>
              <p:custDataLst>
                <p:tags r:id="rId9"/>
              </p:custDataLst>
            </p:nvPr>
          </p:nvSpPr>
          <p:spPr>
            <a:xfrm rot="4460462">
              <a:off x="3457575" y="2855913"/>
              <a:ext cx="95250" cy="95250"/>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sz="1350">
                <a:latin typeface="+mn-ea"/>
              </a:endParaRPr>
            </a:p>
          </p:txBody>
        </p:sp>
        <p:sp>
          <p:nvSpPr>
            <p:cNvPr id="38" name="MH_Other_8"/>
            <p:cNvSpPr/>
            <p:nvPr>
              <p:custDataLst>
                <p:tags r:id="rId10"/>
              </p:custDataLst>
            </p:nvPr>
          </p:nvSpPr>
          <p:spPr>
            <a:xfrm rot="5441149">
              <a:off x="3480462" y="3067556"/>
              <a:ext cx="57332" cy="70157"/>
            </a:xfrm>
            <a:prstGeom prst="ellipse">
              <a:avLst/>
            </a:prstGeom>
            <a:gradFill flip="none" rotWithShape="1">
              <a:gsLst>
                <a:gs pos="51000">
                  <a:schemeClr val="tx1">
                    <a:lumMod val="65000"/>
                    <a:lumOff val="35000"/>
                  </a:schemeClr>
                </a:gs>
                <a:gs pos="20000">
                  <a:schemeClr val="bg1">
                    <a:lumMod val="50000"/>
                  </a:schemeClr>
                </a:gs>
                <a:gs pos="86000">
                  <a:schemeClr val="bg1">
                    <a:lumMod val="65000"/>
                  </a:schemeClr>
                </a:gs>
              </a:gsLst>
              <a:path path="circle">
                <a:fillToRect l="100000" t="100000"/>
              </a:path>
              <a:tileRect r="-100000" b="-100000"/>
            </a:gra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sz="1350">
                <a:latin typeface="+mn-ea"/>
              </a:endParaRPr>
            </a:p>
          </p:txBody>
        </p:sp>
        <p:sp>
          <p:nvSpPr>
            <p:cNvPr id="39" name="MH_Other_9"/>
            <p:cNvSpPr/>
            <p:nvPr>
              <p:custDataLst>
                <p:tags r:id="rId11"/>
              </p:custDataLst>
            </p:nvPr>
          </p:nvSpPr>
          <p:spPr>
            <a:xfrm rot="5441149">
              <a:off x="3479405" y="2865376"/>
              <a:ext cx="57332" cy="70157"/>
            </a:xfrm>
            <a:prstGeom prst="ellipse">
              <a:avLst/>
            </a:prstGeom>
            <a:gradFill flip="none" rotWithShape="1">
              <a:gsLst>
                <a:gs pos="51000">
                  <a:schemeClr val="tx1">
                    <a:lumMod val="65000"/>
                    <a:lumOff val="35000"/>
                  </a:schemeClr>
                </a:gs>
                <a:gs pos="20000">
                  <a:schemeClr val="bg1">
                    <a:lumMod val="50000"/>
                  </a:schemeClr>
                </a:gs>
                <a:gs pos="86000">
                  <a:schemeClr val="bg1">
                    <a:lumMod val="65000"/>
                  </a:schemeClr>
                </a:gs>
              </a:gsLst>
              <a:path path="circle">
                <a:fillToRect l="100000" t="100000"/>
              </a:path>
              <a:tileRect r="-100000" b="-100000"/>
            </a:gra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sz="1350">
                <a:latin typeface="+mn-ea"/>
              </a:endParaRPr>
            </a:p>
          </p:txBody>
        </p:sp>
        <p:sp>
          <p:nvSpPr>
            <p:cNvPr id="40" name="MH_Other_10"/>
            <p:cNvSpPr/>
            <p:nvPr>
              <p:custDataLst>
                <p:tags r:id="rId12"/>
              </p:custDataLst>
            </p:nvPr>
          </p:nvSpPr>
          <p:spPr>
            <a:xfrm rot="5441149">
              <a:off x="3394076" y="2982913"/>
              <a:ext cx="215900" cy="47625"/>
            </a:xfrm>
            <a:prstGeom prst="rect">
              <a:avLst/>
            </a:prstGeom>
            <a:gradFill flip="none" rotWithShape="1">
              <a:gsLst>
                <a:gs pos="57000">
                  <a:schemeClr val="bg1">
                    <a:lumMod val="85000"/>
                  </a:schemeClr>
                </a:gs>
                <a:gs pos="9000">
                  <a:schemeClr val="tx1">
                    <a:lumMod val="85000"/>
                    <a:lumOff val="15000"/>
                  </a:schemeClr>
                </a:gs>
                <a:gs pos="98000">
                  <a:schemeClr val="tx1">
                    <a:lumMod val="85000"/>
                    <a:lumOff val="15000"/>
                  </a:schemeClr>
                </a:gs>
              </a:gsLst>
              <a:path path="rect">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sz="1350">
                <a:latin typeface="+mn-ea"/>
              </a:endParaRPr>
            </a:p>
          </p:txBody>
        </p:sp>
        <p:sp>
          <p:nvSpPr>
            <p:cNvPr id="42" name="MH_Other_11"/>
            <p:cNvSpPr/>
            <p:nvPr>
              <p:custDataLst>
                <p:tags r:id="rId13"/>
              </p:custDataLst>
            </p:nvPr>
          </p:nvSpPr>
          <p:spPr>
            <a:xfrm rot="4460462">
              <a:off x="5686425" y="3059113"/>
              <a:ext cx="95250" cy="95250"/>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sz="1350">
                <a:latin typeface="+mn-ea"/>
              </a:endParaRPr>
            </a:p>
          </p:txBody>
        </p:sp>
        <p:sp>
          <p:nvSpPr>
            <p:cNvPr id="43" name="MH_Other_12"/>
            <p:cNvSpPr/>
            <p:nvPr>
              <p:custDataLst>
                <p:tags r:id="rId14"/>
              </p:custDataLst>
            </p:nvPr>
          </p:nvSpPr>
          <p:spPr>
            <a:xfrm rot="4460462">
              <a:off x="5683250" y="2855913"/>
              <a:ext cx="95250" cy="95250"/>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sz="1350">
                <a:latin typeface="+mn-ea"/>
              </a:endParaRPr>
            </a:p>
          </p:txBody>
        </p:sp>
        <p:sp>
          <p:nvSpPr>
            <p:cNvPr id="45" name="MH_Other_13"/>
            <p:cNvSpPr/>
            <p:nvPr>
              <p:custDataLst>
                <p:tags r:id="rId15"/>
              </p:custDataLst>
            </p:nvPr>
          </p:nvSpPr>
          <p:spPr>
            <a:xfrm rot="5441149">
              <a:off x="5705489" y="3067556"/>
              <a:ext cx="57332" cy="70157"/>
            </a:xfrm>
            <a:prstGeom prst="ellipse">
              <a:avLst/>
            </a:prstGeom>
            <a:gradFill flip="none" rotWithShape="1">
              <a:gsLst>
                <a:gs pos="51000">
                  <a:schemeClr val="tx1">
                    <a:lumMod val="65000"/>
                    <a:lumOff val="35000"/>
                  </a:schemeClr>
                </a:gs>
                <a:gs pos="20000">
                  <a:schemeClr val="bg1">
                    <a:lumMod val="50000"/>
                  </a:schemeClr>
                </a:gs>
                <a:gs pos="86000">
                  <a:schemeClr val="bg1">
                    <a:lumMod val="65000"/>
                  </a:schemeClr>
                </a:gs>
              </a:gsLst>
              <a:path path="circle">
                <a:fillToRect l="100000" t="100000"/>
              </a:path>
              <a:tileRect r="-100000" b="-100000"/>
            </a:gra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sz="1350">
                <a:latin typeface="+mn-ea"/>
              </a:endParaRPr>
            </a:p>
          </p:txBody>
        </p:sp>
        <p:sp>
          <p:nvSpPr>
            <p:cNvPr id="46" name="MH_Other_14"/>
            <p:cNvSpPr/>
            <p:nvPr>
              <p:custDataLst>
                <p:tags r:id="rId16"/>
              </p:custDataLst>
            </p:nvPr>
          </p:nvSpPr>
          <p:spPr>
            <a:xfrm rot="5441149">
              <a:off x="5704432" y="2865376"/>
              <a:ext cx="57332" cy="70157"/>
            </a:xfrm>
            <a:prstGeom prst="ellipse">
              <a:avLst/>
            </a:prstGeom>
            <a:gradFill flip="none" rotWithShape="1">
              <a:gsLst>
                <a:gs pos="51000">
                  <a:schemeClr val="tx1">
                    <a:lumMod val="65000"/>
                    <a:lumOff val="35000"/>
                  </a:schemeClr>
                </a:gs>
                <a:gs pos="20000">
                  <a:schemeClr val="bg1">
                    <a:lumMod val="50000"/>
                  </a:schemeClr>
                </a:gs>
                <a:gs pos="86000">
                  <a:schemeClr val="bg1">
                    <a:lumMod val="65000"/>
                  </a:schemeClr>
                </a:gs>
              </a:gsLst>
              <a:path path="circle">
                <a:fillToRect l="100000" t="100000"/>
              </a:path>
              <a:tileRect r="-100000" b="-100000"/>
            </a:gra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sz="1350">
                <a:latin typeface="+mn-ea"/>
              </a:endParaRPr>
            </a:p>
          </p:txBody>
        </p:sp>
        <p:sp>
          <p:nvSpPr>
            <p:cNvPr id="47" name="MH_Other_15"/>
            <p:cNvSpPr/>
            <p:nvPr>
              <p:custDataLst>
                <p:tags r:id="rId17"/>
              </p:custDataLst>
            </p:nvPr>
          </p:nvSpPr>
          <p:spPr>
            <a:xfrm rot="5441149">
              <a:off x="5619751" y="2982913"/>
              <a:ext cx="215900" cy="47625"/>
            </a:xfrm>
            <a:prstGeom prst="rect">
              <a:avLst/>
            </a:prstGeom>
            <a:gradFill flip="none" rotWithShape="1">
              <a:gsLst>
                <a:gs pos="57000">
                  <a:schemeClr val="bg1">
                    <a:lumMod val="85000"/>
                  </a:schemeClr>
                </a:gs>
                <a:gs pos="9000">
                  <a:schemeClr val="tx1">
                    <a:lumMod val="85000"/>
                    <a:lumOff val="15000"/>
                  </a:schemeClr>
                </a:gs>
                <a:gs pos="98000">
                  <a:schemeClr val="tx1">
                    <a:lumMod val="85000"/>
                    <a:lumOff val="15000"/>
                  </a:schemeClr>
                </a:gs>
              </a:gsLst>
              <a:path path="rect">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sz="1350">
                <a:latin typeface="+mn-ea"/>
              </a:endParaRPr>
            </a:p>
          </p:txBody>
        </p:sp>
        <p:sp>
          <p:nvSpPr>
            <p:cNvPr id="49" name="MH_Other_16"/>
            <p:cNvSpPr/>
            <p:nvPr>
              <p:custDataLst>
                <p:tags r:id="rId18"/>
              </p:custDataLst>
            </p:nvPr>
          </p:nvSpPr>
          <p:spPr>
            <a:xfrm rot="4460462">
              <a:off x="5797550" y="3059113"/>
              <a:ext cx="95250" cy="95250"/>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sz="1350">
                <a:latin typeface="+mn-ea"/>
              </a:endParaRPr>
            </a:p>
          </p:txBody>
        </p:sp>
        <p:sp>
          <p:nvSpPr>
            <p:cNvPr id="50" name="MH_Other_17"/>
            <p:cNvSpPr/>
            <p:nvPr>
              <p:custDataLst>
                <p:tags r:id="rId19"/>
              </p:custDataLst>
            </p:nvPr>
          </p:nvSpPr>
          <p:spPr>
            <a:xfrm rot="4460462">
              <a:off x="5792788" y="2855913"/>
              <a:ext cx="95250" cy="95250"/>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sz="1350">
                <a:latin typeface="+mn-ea"/>
              </a:endParaRPr>
            </a:p>
          </p:txBody>
        </p:sp>
        <p:sp>
          <p:nvSpPr>
            <p:cNvPr id="52" name="MH_Other_18"/>
            <p:cNvSpPr/>
            <p:nvPr>
              <p:custDataLst>
                <p:tags r:id="rId20"/>
              </p:custDataLst>
            </p:nvPr>
          </p:nvSpPr>
          <p:spPr>
            <a:xfrm rot="5441149">
              <a:off x="5815954" y="3067556"/>
              <a:ext cx="57332" cy="70157"/>
            </a:xfrm>
            <a:prstGeom prst="ellipse">
              <a:avLst/>
            </a:prstGeom>
            <a:gradFill flip="none" rotWithShape="1">
              <a:gsLst>
                <a:gs pos="51000">
                  <a:schemeClr val="tx1">
                    <a:lumMod val="65000"/>
                    <a:lumOff val="35000"/>
                  </a:schemeClr>
                </a:gs>
                <a:gs pos="20000">
                  <a:schemeClr val="bg1">
                    <a:lumMod val="50000"/>
                  </a:schemeClr>
                </a:gs>
                <a:gs pos="86000">
                  <a:schemeClr val="bg1">
                    <a:lumMod val="65000"/>
                  </a:schemeClr>
                </a:gs>
              </a:gsLst>
              <a:path path="circle">
                <a:fillToRect l="100000" t="100000"/>
              </a:path>
              <a:tileRect r="-100000" b="-100000"/>
            </a:gra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sz="1350">
                <a:latin typeface="+mn-ea"/>
              </a:endParaRPr>
            </a:p>
          </p:txBody>
        </p:sp>
        <p:sp>
          <p:nvSpPr>
            <p:cNvPr id="53" name="MH_Other_19"/>
            <p:cNvSpPr/>
            <p:nvPr>
              <p:custDataLst>
                <p:tags r:id="rId21"/>
              </p:custDataLst>
            </p:nvPr>
          </p:nvSpPr>
          <p:spPr>
            <a:xfrm rot="5441149">
              <a:off x="5814897" y="2865376"/>
              <a:ext cx="57332" cy="70157"/>
            </a:xfrm>
            <a:prstGeom prst="ellipse">
              <a:avLst/>
            </a:prstGeom>
            <a:gradFill flip="none" rotWithShape="1">
              <a:gsLst>
                <a:gs pos="51000">
                  <a:schemeClr val="tx1">
                    <a:lumMod val="65000"/>
                    <a:lumOff val="35000"/>
                  </a:schemeClr>
                </a:gs>
                <a:gs pos="20000">
                  <a:schemeClr val="bg1">
                    <a:lumMod val="50000"/>
                  </a:schemeClr>
                </a:gs>
                <a:gs pos="86000">
                  <a:schemeClr val="bg1">
                    <a:lumMod val="65000"/>
                  </a:schemeClr>
                </a:gs>
              </a:gsLst>
              <a:path path="circle">
                <a:fillToRect l="100000" t="100000"/>
              </a:path>
              <a:tileRect r="-100000" b="-100000"/>
            </a:gra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sz="1350">
                <a:latin typeface="+mn-ea"/>
              </a:endParaRPr>
            </a:p>
          </p:txBody>
        </p:sp>
        <p:sp>
          <p:nvSpPr>
            <p:cNvPr id="54" name="MH_Other_20"/>
            <p:cNvSpPr/>
            <p:nvPr>
              <p:custDataLst>
                <p:tags r:id="rId22"/>
              </p:custDataLst>
            </p:nvPr>
          </p:nvSpPr>
          <p:spPr>
            <a:xfrm rot="5441149">
              <a:off x="5730082" y="2983707"/>
              <a:ext cx="215900" cy="46037"/>
            </a:xfrm>
            <a:prstGeom prst="rect">
              <a:avLst/>
            </a:prstGeom>
            <a:gradFill flip="none" rotWithShape="1">
              <a:gsLst>
                <a:gs pos="57000">
                  <a:schemeClr val="bg1">
                    <a:lumMod val="85000"/>
                  </a:schemeClr>
                </a:gs>
                <a:gs pos="9000">
                  <a:schemeClr val="tx1">
                    <a:lumMod val="85000"/>
                    <a:lumOff val="15000"/>
                  </a:schemeClr>
                </a:gs>
                <a:gs pos="98000">
                  <a:schemeClr val="tx1">
                    <a:lumMod val="85000"/>
                    <a:lumOff val="15000"/>
                  </a:schemeClr>
                </a:gs>
              </a:gsLst>
              <a:path path="rect">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sz="1350">
                <a:latin typeface="+mn-ea"/>
              </a:endParaRPr>
            </a:p>
          </p:txBody>
        </p:sp>
        <p:sp>
          <p:nvSpPr>
            <p:cNvPr id="68" name="MH_SubTitle_2"/>
            <p:cNvSpPr/>
            <p:nvPr>
              <p:custDataLst>
                <p:tags r:id="rId23"/>
              </p:custDataLst>
            </p:nvPr>
          </p:nvSpPr>
          <p:spPr>
            <a:xfrm>
              <a:off x="6232526" y="2527250"/>
              <a:ext cx="2949575" cy="420737"/>
            </a:xfrm>
            <a:prstGeom prst="roundRect">
              <a:avLst>
                <a:gd name="adj" fmla="val 50000"/>
              </a:avLst>
            </a:prstGeom>
            <a:gradFill>
              <a:gsLst>
                <a:gs pos="1000">
                  <a:schemeClr val="accent2"/>
                </a:gs>
                <a:gs pos="14000">
                  <a:schemeClr val="accent2">
                    <a:lumMod val="75000"/>
                  </a:schemeClr>
                </a:gs>
                <a:gs pos="98333">
                  <a:schemeClr val="accent2">
                    <a:lumMod val="75000"/>
                  </a:schemeClr>
                </a:gs>
                <a:gs pos="93000">
                  <a:schemeClr val="accent2"/>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solidFill>
                  <a:srgbClr val="FFFFFF"/>
                </a:solidFill>
              </a:endParaRPr>
            </a:p>
          </p:txBody>
        </p:sp>
        <p:sp>
          <p:nvSpPr>
            <p:cNvPr id="70" name="MH_Other_21"/>
            <p:cNvSpPr/>
            <p:nvPr>
              <p:custDataLst>
                <p:tags r:id="rId24"/>
              </p:custDataLst>
            </p:nvPr>
          </p:nvSpPr>
          <p:spPr>
            <a:xfrm rot="4460462">
              <a:off x="6429375" y="3059113"/>
              <a:ext cx="95250" cy="95250"/>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sz="1350">
                <a:latin typeface="+mn-ea"/>
              </a:endParaRPr>
            </a:p>
          </p:txBody>
        </p:sp>
        <p:sp>
          <p:nvSpPr>
            <p:cNvPr id="71" name="MH_Other_22"/>
            <p:cNvSpPr/>
            <p:nvPr>
              <p:custDataLst>
                <p:tags r:id="rId25"/>
              </p:custDataLst>
            </p:nvPr>
          </p:nvSpPr>
          <p:spPr>
            <a:xfrm rot="4460462">
              <a:off x="6426200" y="2855913"/>
              <a:ext cx="95250" cy="95250"/>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sz="1350">
                <a:latin typeface="+mn-ea"/>
              </a:endParaRPr>
            </a:p>
          </p:txBody>
        </p:sp>
        <p:sp>
          <p:nvSpPr>
            <p:cNvPr id="72" name="MH_Other_23"/>
            <p:cNvSpPr/>
            <p:nvPr>
              <p:custDataLst>
                <p:tags r:id="rId26"/>
              </p:custDataLst>
            </p:nvPr>
          </p:nvSpPr>
          <p:spPr>
            <a:xfrm rot="5441149">
              <a:off x="6448063" y="3067556"/>
              <a:ext cx="57332" cy="70157"/>
            </a:xfrm>
            <a:prstGeom prst="ellipse">
              <a:avLst/>
            </a:prstGeom>
            <a:gradFill flip="none" rotWithShape="1">
              <a:gsLst>
                <a:gs pos="51000">
                  <a:schemeClr val="tx1">
                    <a:lumMod val="65000"/>
                    <a:lumOff val="35000"/>
                  </a:schemeClr>
                </a:gs>
                <a:gs pos="20000">
                  <a:schemeClr val="bg1">
                    <a:lumMod val="50000"/>
                  </a:schemeClr>
                </a:gs>
                <a:gs pos="86000">
                  <a:schemeClr val="bg1">
                    <a:lumMod val="65000"/>
                  </a:schemeClr>
                </a:gs>
              </a:gsLst>
              <a:path path="circle">
                <a:fillToRect l="100000" t="100000"/>
              </a:path>
              <a:tileRect r="-100000" b="-100000"/>
            </a:gra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sz="1350">
                <a:latin typeface="+mn-ea"/>
              </a:endParaRPr>
            </a:p>
          </p:txBody>
        </p:sp>
        <p:sp>
          <p:nvSpPr>
            <p:cNvPr id="73" name="MH_Other_24"/>
            <p:cNvSpPr/>
            <p:nvPr>
              <p:custDataLst>
                <p:tags r:id="rId27"/>
              </p:custDataLst>
            </p:nvPr>
          </p:nvSpPr>
          <p:spPr>
            <a:xfrm rot="5441149">
              <a:off x="6447006" y="2865376"/>
              <a:ext cx="57332" cy="70157"/>
            </a:xfrm>
            <a:prstGeom prst="ellipse">
              <a:avLst/>
            </a:prstGeom>
            <a:gradFill flip="none" rotWithShape="1">
              <a:gsLst>
                <a:gs pos="51000">
                  <a:schemeClr val="tx1">
                    <a:lumMod val="65000"/>
                    <a:lumOff val="35000"/>
                  </a:schemeClr>
                </a:gs>
                <a:gs pos="20000">
                  <a:schemeClr val="bg1">
                    <a:lumMod val="50000"/>
                  </a:schemeClr>
                </a:gs>
                <a:gs pos="86000">
                  <a:schemeClr val="bg1">
                    <a:lumMod val="65000"/>
                  </a:schemeClr>
                </a:gs>
              </a:gsLst>
              <a:path path="circle">
                <a:fillToRect l="100000" t="100000"/>
              </a:path>
              <a:tileRect r="-100000" b="-100000"/>
            </a:gra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sz="1350">
                <a:latin typeface="+mn-ea"/>
              </a:endParaRPr>
            </a:p>
          </p:txBody>
        </p:sp>
        <p:sp>
          <p:nvSpPr>
            <p:cNvPr id="74" name="MH_Other_25"/>
            <p:cNvSpPr/>
            <p:nvPr>
              <p:custDataLst>
                <p:tags r:id="rId28"/>
              </p:custDataLst>
            </p:nvPr>
          </p:nvSpPr>
          <p:spPr>
            <a:xfrm rot="5441149">
              <a:off x="6361907" y="2983707"/>
              <a:ext cx="215900" cy="46037"/>
            </a:xfrm>
            <a:prstGeom prst="rect">
              <a:avLst/>
            </a:prstGeom>
            <a:gradFill flip="none" rotWithShape="1">
              <a:gsLst>
                <a:gs pos="57000">
                  <a:schemeClr val="bg1">
                    <a:lumMod val="85000"/>
                  </a:schemeClr>
                </a:gs>
                <a:gs pos="9000">
                  <a:schemeClr val="tx1">
                    <a:lumMod val="85000"/>
                    <a:lumOff val="15000"/>
                  </a:schemeClr>
                </a:gs>
                <a:gs pos="98000">
                  <a:schemeClr val="tx1">
                    <a:lumMod val="85000"/>
                    <a:lumOff val="15000"/>
                  </a:schemeClr>
                </a:gs>
              </a:gsLst>
              <a:path path="rect">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sz="1350">
                <a:latin typeface="+mn-ea"/>
              </a:endParaRPr>
            </a:p>
          </p:txBody>
        </p:sp>
        <p:sp>
          <p:nvSpPr>
            <p:cNvPr id="75" name="MH_Other_26"/>
            <p:cNvSpPr/>
            <p:nvPr>
              <p:custDataLst>
                <p:tags r:id="rId29"/>
              </p:custDataLst>
            </p:nvPr>
          </p:nvSpPr>
          <p:spPr>
            <a:xfrm rot="4460462">
              <a:off x="6540500" y="3059113"/>
              <a:ext cx="95250" cy="95250"/>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sz="1350">
                <a:latin typeface="+mn-ea"/>
              </a:endParaRPr>
            </a:p>
          </p:txBody>
        </p:sp>
        <p:sp>
          <p:nvSpPr>
            <p:cNvPr id="76" name="MH_Other_27"/>
            <p:cNvSpPr/>
            <p:nvPr>
              <p:custDataLst>
                <p:tags r:id="rId30"/>
              </p:custDataLst>
            </p:nvPr>
          </p:nvSpPr>
          <p:spPr>
            <a:xfrm rot="4460462">
              <a:off x="6535738" y="2855913"/>
              <a:ext cx="95250" cy="95250"/>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sz="1350">
                <a:latin typeface="+mn-ea"/>
              </a:endParaRPr>
            </a:p>
          </p:txBody>
        </p:sp>
        <p:sp>
          <p:nvSpPr>
            <p:cNvPr id="77" name="MH_Other_28"/>
            <p:cNvSpPr/>
            <p:nvPr>
              <p:custDataLst>
                <p:tags r:id="rId31"/>
              </p:custDataLst>
            </p:nvPr>
          </p:nvSpPr>
          <p:spPr>
            <a:xfrm rot="5441149">
              <a:off x="6558528" y="3067556"/>
              <a:ext cx="57332" cy="70157"/>
            </a:xfrm>
            <a:prstGeom prst="ellipse">
              <a:avLst/>
            </a:prstGeom>
            <a:gradFill flip="none" rotWithShape="1">
              <a:gsLst>
                <a:gs pos="51000">
                  <a:schemeClr val="tx1">
                    <a:lumMod val="65000"/>
                    <a:lumOff val="35000"/>
                  </a:schemeClr>
                </a:gs>
                <a:gs pos="20000">
                  <a:schemeClr val="bg1">
                    <a:lumMod val="50000"/>
                  </a:schemeClr>
                </a:gs>
                <a:gs pos="86000">
                  <a:schemeClr val="bg1">
                    <a:lumMod val="65000"/>
                  </a:schemeClr>
                </a:gs>
              </a:gsLst>
              <a:path path="circle">
                <a:fillToRect l="100000" t="100000"/>
              </a:path>
              <a:tileRect r="-100000" b="-100000"/>
            </a:gra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sz="1350">
                <a:latin typeface="+mn-ea"/>
              </a:endParaRPr>
            </a:p>
          </p:txBody>
        </p:sp>
        <p:sp>
          <p:nvSpPr>
            <p:cNvPr id="78" name="MH_Other_29"/>
            <p:cNvSpPr/>
            <p:nvPr>
              <p:custDataLst>
                <p:tags r:id="rId32"/>
              </p:custDataLst>
            </p:nvPr>
          </p:nvSpPr>
          <p:spPr>
            <a:xfrm rot="5441149">
              <a:off x="6557471" y="2865376"/>
              <a:ext cx="57332" cy="70157"/>
            </a:xfrm>
            <a:prstGeom prst="ellipse">
              <a:avLst/>
            </a:prstGeom>
            <a:gradFill flip="none" rotWithShape="1">
              <a:gsLst>
                <a:gs pos="51000">
                  <a:schemeClr val="tx1">
                    <a:lumMod val="65000"/>
                    <a:lumOff val="35000"/>
                  </a:schemeClr>
                </a:gs>
                <a:gs pos="20000">
                  <a:schemeClr val="bg1">
                    <a:lumMod val="50000"/>
                  </a:schemeClr>
                </a:gs>
                <a:gs pos="86000">
                  <a:schemeClr val="bg1">
                    <a:lumMod val="65000"/>
                  </a:schemeClr>
                </a:gs>
              </a:gsLst>
              <a:path path="circle">
                <a:fillToRect l="100000" t="100000"/>
              </a:path>
              <a:tileRect r="-100000" b="-100000"/>
            </a:gra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sz="1350">
                <a:latin typeface="+mn-ea"/>
              </a:endParaRPr>
            </a:p>
          </p:txBody>
        </p:sp>
        <p:sp>
          <p:nvSpPr>
            <p:cNvPr id="79" name="MH_Other_30"/>
            <p:cNvSpPr/>
            <p:nvPr>
              <p:custDataLst>
                <p:tags r:id="rId33"/>
              </p:custDataLst>
            </p:nvPr>
          </p:nvSpPr>
          <p:spPr>
            <a:xfrm rot="5441149">
              <a:off x="6472238" y="2982913"/>
              <a:ext cx="215900" cy="47625"/>
            </a:xfrm>
            <a:prstGeom prst="rect">
              <a:avLst/>
            </a:prstGeom>
            <a:gradFill flip="none" rotWithShape="1">
              <a:gsLst>
                <a:gs pos="57000">
                  <a:schemeClr val="bg1">
                    <a:lumMod val="85000"/>
                  </a:schemeClr>
                </a:gs>
                <a:gs pos="9000">
                  <a:schemeClr val="tx1">
                    <a:lumMod val="85000"/>
                    <a:lumOff val="15000"/>
                  </a:schemeClr>
                </a:gs>
                <a:gs pos="98000">
                  <a:schemeClr val="tx1">
                    <a:lumMod val="85000"/>
                    <a:lumOff val="15000"/>
                  </a:schemeClr>
                </a:gs>
              </a:gsLst>
              <a:path path="rect">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sz="1350">
                <a:latin typeface="+mn-ea"/>
              </a:endParaRPr>
            </a:p>
          </p:txBody>
        </p:sp>
        <p:sp>
          <p:nvSpPr>
            <p:cNvPr id="80" name="MH_Other_31"/>
            <p:cNvSpPr/>
            <p:nvPr>
              <p:custDataLst>
                <p:tags r:id="rId34"/>
              </p:custDataLst>
            </p:nvPr>
          </p:nvSpPr>
          <p:spPr>
            <a:xfrm rot="4460462">
              <a:off x="8764588" y="3059113"/>
              <a:ext cx="95250" cy="95250"/>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sz="1350">
                <a:latin typeface="+mn-ea"/>
              </a:endParaRPr>
            </a:p>
          </p:txBody>
        </p:sp>
        <p:sp>
          <p:nvSpPr>
            <p:cNvPr id="81" name="MH_Other_32"/>
            <p:cNvSpPr/>
            <p:nvPr>
              <p:custDataLst>
                <p:tags r:id="rId35"/>
              </p:custDataLst>
            </p:nvPr>
          </p:nvSpPr>
          <p:spPr>
            <a:xfrm rot="4460462">
              <a:off x="8761413" y="2855913"/>
              <a:ext cx="95250" cy="95250"/>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sz="1350">
                <a:latin typeface="+mn-ea"/>
              </a:endParaRPr>
            </a:p>
          </p:txBody>
        </p:sp>
        <p:sp>
          <p:nvSpPr>
            <p:cNvPr id="82" name="MH_Other_33"/>
            <p:cNvSpPr/>
            <p:nvPr>
              <p:custDataLst>
                <p:tags r:id="rId36"/>
              </p:custDataLst>
            </p:nvPr>
          </p:nvSpPr>
          <p:spPr>
            <a:xfrm rot="5441149">
              <a:off x="8783555" y="3067556"/>
              <a:ext cx="57332" cy="70157"/>
            </a:xfrm>
            <a:prstGeom prst="ellipse">
              <a:avLst/>
            </a:prstGeom>
            <a:gradFill flip="none" rotWithShape="1">
              <a:gsLst>
                <a:gs pos="51000">
                  <a:schemeClr val="tx1">
                    <a:lumMod val="65000"/>
                    <a:lumOff val="35000"/>
                  </a:schemeClr>
                </a:gs>
                <a:gs pos="20000">
                  <a:schemeClr val="bg1">
                    <a:lumMod val="50000"/>
                  </a:schemeClr>
                </a:gs>
                <a:gs pos="86000">
                  <a:schemeClr val="bg1">
                    <a:lumMod val="65000"/>
                  </a:schemeClr>
                </a:gs>
              </a:gsLst>
              <a:path path="circle">
                <a:fillToRect l="100000" t="100000"/>
              </a:path>
              <a:tileRect r="-100000" b="-100000"/>
            </a:gra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sz="1350">
                <a:latin typeface="+mn-ea"/>
              </a:endParaRPr>
            </a:p>
          </p:txBody>
        </p:sp>
        <p:sp>
          <p:nvSpPr>
            <p:cNvPr id="83" name="MH_Other_34"/>
            <p:cNvSpPr/>
            <p:nvPr>
              <p:custDataLst>
                <p:tags r:id="rId37"/>
              </p:custDataLst>
            </p:nvPr>
          </p:nvSpPr>
          <p:spPr>
            <a:xfrm rot="5441149">
              <a:off x="8782498" y="2865376"/>
              <a:ext cx="57332" cy="70157"/>
            </a:xfrm>
            <a:prstGeom prst="ellipse">
              <a:avLst/>
            </a:prstGeom>
            <a:gradFill flip="none" rotWithShape="1">
              <a:gsLst>
                <a:gs pos="51000">
                  <a:schemeClr val="tx1">
                    <a:lumMod val="65000"/>
                    <a:lumOff val="35000"/>
                  </a:schemeClr>
                </a:gs>
                <a:gs pos="20000">
                  <a:schemeClr val="bg1">
                    <a:lumMod val="50000"/>
                  </a:schemeClr>
                </a:gs>
                <a:gs pos="86000">
                  <a:schemeClr val="bg1">
                    <a:lumMod val="65000"/>
                  </a:schemeClr>
                </a:gs>
              </a:gsLst>
              <a:path path="circle">
                <a:fillToRect l="100000" t="100000"/>
              </a:path>
              <a:tileRect r="-100000" b="-100000"/>
            </a:gra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sz="1350">
                <a:latin typeface="+mn-ea"/>
              </a:endParaRPr>
            </a:p>
          </p:txBody>
        </p:sp>
        <p:sp>
          <p:nvSpPr>
            <p:cNvPr id="84" name="MH_Other_35"/>
            <p:cNvSpPr/>
            <p:nvPr>
              <p:custDataLst>
                <p:tags r:id="rId38"/>
              </p:custDataLst>
            </p:nvPr>
          </p:nvSpPr>
          <p:spPr>
            <a:xfrm rot="5441149">
              <a:off x="8697913" y="2982913"/>
              <a:ext cx="215900" cy="47625"/>
            </a:xfrm>
            <a:prstGeom prst="rect">
              <a:avLst/>
            </a:prstGeom>
            <a:gradFill flip="none" rotWithShape="1">
              <a:gsLst>
                <a:gs pos="57000">
                  <a:schemeClr val="bg1">
                    <a:lumMod val="85000"/>
                  </a:schemeClr>
                </a:gs>
                <a:gs pos="9000">
                  <a:schemeClr val="tx1">
                    <a:lumMod val="85000"/>
                    <a:lumOff val="15000"/>
                  </a:schemeClr>
                </a:gs>
                <a:gs pos="98000">
                  <a:schemeClr val="tx1">
                    <a:lumMod val="85000"/>
                    <a:lumOff val="15000"/>
                  </a:schemeClr>
                </a:gs>
              </a:gsLst>
              <a:path path="rect">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sz="1350">
                <a:latin typeface="+mn-ea"/>
              </a:endParaRPr>
            </a:p>
          </p:txBody>
        </p:sp>
        <p:sp>
          <p:nvSpPr>
            <p:cNvPr id="85" name="MH_Other_36"/>
            <p:cNvSpPr/>
            <p:nvPr>
              <p:custDataLst>
                <p:tags r:id="rId39"/>
              </p:custDataLst>
            </p:nvPr>
          </p:nvSpPr>
          <p:spPr>
            <a:xfrm rot="4460462">
              <a:off x="8875713" y="3059113"/>
              <a:ext cx="95250" cy="95250"/>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sz="1350">
                <a:latin typeface="+mn-ea"/>
              </a:endParaRPr>
            </a:p>
          </p:txBody>
        </p:sp>
        <p:sp>
          <p:nvSpPr>
            <p:cNvPr id="86" name="MH_Other_37"/>
            <p:cNvSpPr/>
            <p:nvPr>
              <p:custDataLst>
                <p:tags r:id="rId40"/>
              </p:custDataLst>
            </p:nvPr>
          </p:nvSpPr>
          <p:spPr>
            <a:xfrm rot="4460462">
              <a:off x="8870950" y="2855913"/>
              <a:ext cx="95250" cy="95250"/>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sz="1350">
                <a:latin typeface="+mn-ea"/>
              </a:endParaRPr>
            </a:p>
          </p:txBody>
        </p:sp>
        <p:sp>
          <p:nvSpPr>
            <p:cNvPr id="87" name="MH_Other_38"/>
            <p:cNvSpPr/>
            <p:nvPr>
              <p:custDataLst>
                <p:tags r:id="rId41"/>
              </p:custDataLst>
            </p:nvPr>
          </p:nvSpPr>
          <p:spPr>
            <a:xfrm rot="5441149">
              <a:off x="8894020" y="3067556"/>
              <a:ext cx="57332" cy="70157"/>
            </a:xfrm>
            <a:prstGeom prst="ellipse">
              <a:avLst/>
            </a:prstGeom>
            <a:gradFill flip="none" rotWithShape="1">
              <a:gsLst>
                <a:gs pos="51000">
                  <a:schemeClr val="tx1">
                    <a:lumMod val="65000"/>
                    <a:lumOff val="35000"/>
                  </a:schemeClr>
                </a:gs>
                <a:gs pos="20000">
                  <a:schemeClr val="bg1">
                    <a:lumMod val="50000"/>
                  </a:schemeClr>
                </a:gs>
                <a:gs pos="86000">
                  <a:schemeClr val="bg1">
                    <a:lumMod val="65000"/>
                  </a:schemeClr>
                </a:gs>
              </a:gsLst>
              <a:path path="circle">
                <a:fillToRect l="100000" t="100000"/>
              </a:path>
              <a:tileRect r="-100000" b="-100000"/>
            </a:gra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sz="1350">
                <a:latin typeface="+mn-ea"/>
              </a:endParaRPr>
            </a:p>
          </p:txBody>
        </p:sp>
        <p:sp>
          <p:nvSpPr>
            <p:cNvPr id="88" name="MH_Other_39"/>
            <p:cNvSpPr/>
            <p:nvPr>
              <p:custDataLst>
                <p:tags r:id="rId42"/>
              </p:custDataLst>
            </p:nvPr>
          </p:nvSpPr>
          <p:spPr>
            <a:xfrm rot="5441149">
              <a:off x="8892963" y="2865376"/>
              <a:ext cx="57332" cy="70157"/>
            </a:xfrm>
            <a:prstGeom prst="ellipse">
              <a:avLst/>
            </a:prstGeom>
            <a:gradFill flip="none" rotWithShape="1">
              <a:gsLst>
                <a:gs pos="51000">
                  <a:schemeClr val="tx1">
                    <a:lumMod val="65000"/>
                    <a:lumOff val="35000"/>
                  </a:schemeClr>
                </a:gs>
                <a:gs pos="20000">
                  <a:schemeClr val="bg1">
                    <a:lumMod val="50000"/>
                  </a:schemeClr>
                </a:gs>
                <a:gs pos="86000">
                  <a:schemeClr val="bg1">
                    <a:lumMod val="65000"/>
                  </a:schemeClr>
                </a:gs>
              </a:gsLst>
              <a:path path="circle">
                <a:fillToRect l="100000" t="100000"/>
              </a:path>
              <a:tileRect r="-100000" b="-100000"/>
            </a:gra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sz="1350">
                <a:latin typeface="+mn-ea"/>
              </a:endParaRPr>
            </a:p>
          </p:txBody>
        </p:sp>
        <p:sp>
          <p:nvSpPr>
            <p:cNvPr id="89" name="MH_Other_40"/>
            <p:cNvSpPr/>
            <p:nvPr>
              <p:custDataLst>
                <p:tags r:id="rId43"/>
              </p:custDataLst>
            </p:nvPr>
          </p:nvSpPr>
          <p:spPr>
            <a:xfrm rot="5441149">
              <a:off x="8808244" y="2983706"/>
              <a:ext cx="215900" cy="46038"/>
            </a:xfrm>
            <a:prstGeom prst="rect">
              <a:avLst/>
            </a:prstGeom>
            <a:gradFill flip="none" rotWithShape="1">
              <a:gsLst>
                <a:gs pos="57000">
                  <a:schemeClr val="bg1">
                    <a:lumMod val="85000"/>
                  </a:schemeClr>
                </a:gs>
                <a:gs pos="9000">
                  <a:schemeClr val="tx1">
                    <a:lumMod val="85000"/>
                    <a:lumOff val="15000"/>
                  </a:schemeClr>
                </a:gs>
                <a:gs pos="98000">
                  <a:schemeClr val="tx1">
                    <a:lumMod val="85000"/>
                    <a:lumOff val="15000"/>
                  </a:schemeClr>
                </a:gs>
              </a:gsLst>
              <a:path path="rect">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sz="1350">
                <a:latin typeface="+mn-ea"/>
              </a:endParaRPr>
            </a:p>
          </p:txBody>
        </p:sp>
      </p:grpSp>
      <p:pic>
        <p:nvPicPr>
          <p:cNvPr id="48" name="图片 47"/>
          <p:cNvPicPr>
            <a:picLocks noChangeAspect="1"/>
          </p:cNvPicPr>
          <p:nvPr/>
        </p:nvPicPr>
        <p:blipFill rotWithShape="1">
          <a:blip r:embed="rId48" cstate="print">
            <a:extLst>
              <a:ext uri="{28A0092B-C50C-407E-A947-70E740481C1C}">
                <a14:useLocalDpi xmlns:a14="http://schemas.microsoft.com/office/drawing/2010/main" val="0"/>
              </a:ext>
            </a:extLst>
          </a:blip>
          <a:srcRect l="15228" t="19444"/>
          <a:stretch/>
        </p:blipFill>
        <p:spPr>
          <a:xfrm>
            <a:off x="0" y="0"/>
            <a:ext cx="3028950" cy="2144638"/>
          </a:xfrm>
          <a:prstGeom prst="rect">
            <a:avLst/>
          </a:prstGeom>
        </p:spPr>
      </p:pic>
      <p:grpSp>
        <p:nvGrpSpPr>
          <p:cNvPr id="51" name="组合 50"/>
          <p:cNvGrpSpPr/>
          <p:nvPr/>
        </p:nvGrpSpPr>
        <p:grpSpPr>
          <a:xfrm>
            <a:off x="2087228" y="452955"/>
            <a:ext cx="5795246" cy="783415"/>
            <a:chOff x="1875554" y="378622"/>
            <a:chExt cx="5795246" cy="783415"/>
          </a:xfrm>
        </p:grpSpPr>
        <p:sp>
          <p:nvSpPr>
            <p:cNvPr id="55" name="文本框 54"/>
            <p:cNvSpPr txBox="1"/>
            <p:nvPr/>
          </p:nvSpPr>
          <p:spPr>
            <a:xfrm>
              <a:off x="1875554" y="378622"/>
              <a:ext cx="3467616" cy="584775"/>
            </a:xfrm>
            <a:prstGeom prst="rect">
              <a:avLst/>
            </a:prstGeom>
            <a:noFill/>
          </p:spPr>
          <p:txBody>
            <a:bodyPr wrap="none" rtlCol="0">
              <a:spAutoFit/>
            </a:bodyPr>
            <a:lstStyle/>
            <a:p>
              <a:r>
                <a:rPr lang="zh-CN" altLang="en-US" sz="3200" dirty="0" smtClean="0">
                  <a:solidFill>
                    <a:schemeClr val="tx1">
                      <a:lumMod val="75000"/>
                      <a:lumOff val="25000"/>
                    </a:schemeClr>
                  </a:solidFill>
                  <a:latin typeface="迷你简准圆" panose="03000509000000000000" pitchFamily="65" charset="-122"/>
                  <a:ea typeface="迷你简准圆" panose="03000509000000000000" pitchFamily="65" charset="-122"/>
                </a:rPr>
                <a:t>标题文字添加此处</a:t>
              </a:r>
              <a:endParaRPr lang="zh-CN" altLang="en-US" sz="3200" dirty="0">
                <a:solidFill>
                  <a:schemeClr val="tx1">
                    <a:lumMod val="75000"/>
                    <a:lumOff val="25000"/>
                  </a:schemeClr>
                </a:solidFill>
                <a:latin typeface="迷你简准圆" panose="03000509000000000000" pitchFamily="65" charset="-122"/>
                <a:ea typeface="迷你简准圆" panose="03000509000000000000" pitchFamily="65" charset="-122"/>
              </a:endParaRPr>
            </a:p>
          </p:txBody>
        </p:sp>
        <p:sp>
          <p:nvSpPr>
            <p:cNvPr id="56" name="文本框 55"/>
            <p:cNvSpPr txBox="1"/>
            <p:nvPr/>
          </p:nvSpPr>
          <p:spPr>
            <a:xfrm>
              <a:off x="1875554" y="876702"/>
              <a:ext cx="5795246" cy="285335"/>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smtClean="0">
                  <a:solidFill>
                    <a:schemeClr val="bg1">
                      <a:lumMod val="65000"/>
                    </a:schemeClr>
                  </a:solidFill>
                  <a:latin typeface="+mj-ea"/>
                  <a:ea typeface="+mj-ea"/>
                </a:rPr>
                <a:t>print </a:t>
              </a:r>
              <a:r>
                <a:rPr lang="en-US" altLang="zh-CN" sz="1100" dirty="0">
                  <a:solidFill>
                    <a:schemeClr val="bg1">
                      <a:lumMod val="65000"/>
                    </a:schemeClr>
                  </a:solidFill>
                  <a:latin typeface="+mj-ea"/>
                  <a:ea typeface="+mj-ea"/>
                </a:rPr>
                <a:t>the presentation and make it into a film to be used in a wider field</a:t>
              </a:r>
            </a:p>
          </p:txBody>
        </p:sp>
      </p:grpSp>
      <p:sp>
        <p:nvSpPr>
          <p:cNvPr id="59" name="矩形 58"/>
          <p:cNvSpPr/>
          <p:nvPr/>
        </p:nvSpPr>
        <p:spPr>
          <a:xfrm>
            <a:off x="2566029" y="1887925"/>
            <a:ext cx="2241974" cy="505203"/>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2400" b="1" dirty="0">
                <a:solidFill>
                  <a:schemeClr val="bg1"/>
                </a:solidFill>
                <a:latin typeface="迷你简准圆" panose="03000509000000000000" pitchFamily="65" charset="-122"/>
                <a:ea typeface="迷你简准圆" panose="03000509000000000000" pitchFamily="65" charset="-122"/>
              </a:rPr>
              <a:t>标题文字添加</a:t>
            </a:r>
          </a:p>
        </p:txBody>
      </p:sp>
      <p:sp>
        <p:nvSpPr>
          <p:cNvPr id="60" name="矩形 59"/>
          <p:cNvSpPr/>
          <p:nvPr/>
        </p:nvSpPr>
        <p:spPr>
          <a:xfrm>
            <a:off x="7343222" y="1887925"/>
            <a:ext cx="2241974" cy="505203"/>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2400" b="1" dirty="0">
                <a:solidFill>
                  <a:schemeClr val="bg1"/>
                </a:solidFill>
                <a:latin typeface="迷你简准圆" panose="03000509000000000000" pitchFamily="65" charset="-122"/>
                <a:ea typeface="迷你简准圆" panose="03000509000000000000" pitchFamily="65" charset="-122"/>
              </a:rPr>
              <a:t>标题文字添加</a:t>
            </a:r>
          </a:p>
        </p:txBody>
      </p:sp>
    </p:spTree>
    <p:custDataLst>
      <p:tags r:id="rId1"/>
    </p:custDataLst>
    <p:extLst>
      <p:ext uri="{BB962C8B-B14F-4D97-AF65-F5344CB8AC3E}">
        <p14:creationId xmlns:p14="http://schemas.microsoft.com/office/powerpoint/2010/main" val="1884307389"/>
      </p:ext>
    </p:extLst>
  </p:cSld>
  <p:clrMapOvr>
    <a:masterClrMapping/>
  </p:clrMapOvr>
  <mc:AlternateContent xmlns:mc="http://schemas.openxmlformats.org/markup-compatibility/2006" xmlns:p14="http://schemas.microsoft.com/office/powerpoint/2010/main">
    <mc:Choice Requires="p14">
      <p:transition spd="slow" p14:dur="225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withEffect">
                                  <p:stCondLst>
                                    <p:cond delay="0"/>
                                  </p:stCondLst>
                                  <p:childTnLst>
                                    <p:set>
                                      <p:cBhvr>
                                        <p:cTn id="6" dur="1" fill="hold">
                                          <p:stCondLst>
                                            <p:cond delay="0"/>
                                          </p:stCondLst>
                                        </p:cTn>
                                        <p:tgtEl>
                                          <p:spTgt spid="48"/>
                                        </p:tgtEl>
                                        <p:attrNameLst>
                                          <p:attrName>style.visibility</p:attrName>
                                        </p:attrNameLst>
                                      </p:cBhvr>
                                      <p:to>
                                        <p:strVal val="visible"/>
                                      </p:to>
                                    </p:set>
                                    <p:anim calcmode="lin" valueType="num">
                                      <p:cBhvr additive="base">
                                        <p:cTn id="7" dur="500" fill="hold"/>
                                        <p:tgtEl>
                                          <p:spTgt spid="48"/>
                                        </p:tgtEl>
                                        <p:attrNameLst>
                                          <p:attrName>ppt_x</p:attrName>
                                        </p:attrNameLst>
                                      </p:cBhvr>
                                      <p:tavLst>
                                        <p:tav tm="0">
                                          <p:val>
                                            <p:strVal val="0-#ppt_w/2"/>
                                          </p:val>
                                        </p:tav>
                                        <p:tav tm="100000">
                                          <p:val>
                                            <p:strVal val="#ppt_x"/>
                                          </p:val>
                                        </p:tav>
                                      </p:tavLst>
                                    </p:anim>
                                    <p:anim calcmode="lin" valueType="num">
                                      <p:cBhvr additive="base">
                                        <p:cTn id="8" dur="500" fill="hold"/>
                                        <p:tgtEl>
                                          <p:spTgt spid="48"/>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2" presetClass="entr" presetSubtype="8" fill="hold" nodeType="afterEffect">
                                  <p:stCondLst>
                                    <p:cond delay="0"/>
                                  </p:stCondLst>
                                  <p:childTnLst>
                                    <p:set>
                                      <p:cBhvr>
                                        <p:cTn id="11" dur="1" fill="hold">
                                          <p:stCondLst>
                                            <p:cond delay="0"/>
                                          </p:stCondLst>
                                        </p:cTn>
                                        <p:tgtEl>
                                          <p:spTgt spid="51"/>
                                        </p:tgtEl>
                                        <p:attrNameLst>
                                          <p:attrName>style.visibility</p:attrName>
                                        </p:attrNameLst>
                                      </p:cBhvr>
                                      <p:to>
                                        <p:strVal val="visible"/>
                                      </p:to>
                                    </p:set>
                                    <p:anim calcmode="lin" valueType="num">
                                      <p:cBhvr additive="base">
                                        <p:cTn id="12" dur="500"/>
                                        <p:tgtEl>
                                          <p:spTgt spid="51"/>
                                        </p:tgtEl>
                                        <p:attrNameLst>
                                          <p:attrName>ppt_x</p:attrName>
                                        </p:attrNameLst>
                                      </p:cBhvr>
                                      <p:tavLst>
                                        <p:tav tm="0">
                                          <p:val>
                                            <p:strVal val="#ppt_x-#ppt_w*1.125000"/>
                                          </p:val>
                                        </p:tav>
                                        <p:tav tm="100000">
                                          <p:val>
                                            <p:strVal val="#ppt_x"/>
                                          </p:val>
                                        </p:tav>
                                      </p:tavLst>
                                    </p:anim>
                                    <p:animEffect transition="in" filter="wipe(right)">
                                      <p:cBhvr>
                                        <p:cTn id="13" dur="500"/>
                                        <p:tgtEl>
                                          <p:spTgt spid="51"/>
                                        </p:tgtEl>
                                      </p:cBhvr>
                                    </p:animEffect>
                                  </p:childTnLst>
                                </p:cTn>
                              </p:par>
                            </p:childTnLst>
                          </p:cTn>
                        </p:par>
                        <p:par>
                          <p:cTn id="14" fill="hold">
                            <p:stCondLst>
                              <p:cond delay="1000"/>
                            </p:stCondLst>
                            <p:childTnLst>
                              <p:par>
                                <p:cTn id="15" presetID="42" presetClass="entr" presetSubtype="0"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1000"/>
                                        <p:tgtEl>
                                          <p:spTgt spid="2"/>
                                        </p:tgtEl>
                                      </p:cBhvr>
                                    </p:animEffect>
                                    <p:anim calcmode="lin" valueType="num">
                                      <p:cBhvr>
                                        <p:cTn id="18" dur="1000" fill="hold"/>
                                        <p:tgtEl>
                                          <p:spTgt spid="2"/>
                                        </p:tgtEl>
                                        <p:attrNameLst>
                                          <p:attrName>ppt_x</p:attrName>
                                        </p:attrNameLst>
                                      </p:cBhvr>
                                      <p:tavLst>
                                        <p:tav tm="0">
                                          <p:val>
                                            <p:strVal val="#ppt_x"/>
                                          </p:val>
                                        </p:tav>
                                        <p:tav tm="100000">
                                          <p:val>
                                            <p:strVal val="#ppt_x"/>
                                          </p:val>
                                        </p:tav>
                                      </p:tavLst>
                                    </p:anim>
                                    <p:anim calcmode="lin" valueType="num">
                                      <p:cBhvr>
                                        <p:cTn id="19" dur="1000" fill="hold"/>
                                        <p:tgtEl>
                                          <p:spTgt spid="2"/>
                                        </p:tgtEl>
                                        <p:attrNameLst>
                                          <p:attrName>ppt_y</p:attrName>
                                        </p:attrNameLst>
                                      </p:cBhvr>
                                      <p:tavLst>
                                        <p:tav tm="0">
                                          <p:val>
                                            <p:strVal val="#ppt_y+.1"/>
                                          </p:val>
                                        </p:tav>
                                        <p:tav tm="100000">
                                          <p:val>
                                            <p:strVal val="#ppt_y"/>
                                          </p:val>
                                        </p:tav>
                                      </p:tavLst>
                                    </p:anim>
                                  </p:childTnLst>
                                </p:cTn>
                              </p:par>
                            </p:childTnLst>
                          </p:cTn>
                        </p:par>
                        <p:par>
                          <p:cTn id="20" fill="hold">
                            <p:stCondLst>
                              <p:cond delay="2000"/>
                            </p:stCondLst>
                            <p:childTnLst>
                              <p:par>
                                <p:cTn id="21" presetID="22" presetClass="entr" presetSubtype="1" fill="hold"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ipe(up)">
                                      <p:cBhvr>
                                        <p:cTn id="23" dur="500"/>
                                        <p:tgtEl>
                                          <p:spTgt spid="5"/>
                                        </p:tgtEl>
                                      </p:cBhvr>
                                    </p:animEffect>
                                  </p:childTnLst>
                                </p:cTn>
                              </p:par>
                              <p:par>
                                <p:cTn id="24" presetID="22" presetClass="entr" presetSubtype="1" fill="hold" nodeType="with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wipe(up)">
                                      <p:cBhvr>
                                        <p:cTn id="2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0"/>
            <a:ext cx="12192000" cy="6858000"/>
          </a:xfrm>
          <a:prstGeom prst="rect">
            <a:avLst/>
          </a:prstGeom>
          <a:solidFill>
            <a:srgbClr val="5042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 name="图片 1"/>
          <p:cNvPicPr>
            <a:picLocks noChangeAspect="1"/>
          </p:cNvPicPr>
          <p:nvPr/>
        </p:nvPicPr>
        <p:blipFill rotWithShape="1">
          <a:blip r:embed="rId3" cstate="print">
            <a:extLst>
              <a:ext uri="{28A0092B-C50C-407E-A947-70E740481C1C}">
                <a14:useLocalDpi xmlns:a14="http://schemas.microsoft.com/office/drawing/2010/main" val="0"/>
              </a:ext>
            </a:extLst>
          </a:blip>
          <a:srcRect l="15228" t="19444"/>
          <a:stretch/>
        </p:blipFill>
        <p:spPr>
          <a:xfrm flipH="1" flipV="1">
            <a:off x="2686050" y="127343"/>
            <a:ext cx="9505950" cy="6730657"/>
          </a:xfrm>
          <a:prstGeom prst="rect">
            <a:avLst/>
          </a:prstGeom>
        </p:spPr>
      </p:pic>
      <p:pic>
        <p:nvPicPr>
          <p:cNvPr id="4" name="图片 3"/>
          <p:cNvPicPr>
            <a:picLocks noChangeAspect="1"/>
          </p:cNvPicPr>
          <p:nvPr/>
        </p:nvPicPr>
        <p:blipFill>
          <a:blip r:embed="rId4"/>
          <a:stretch>
            <a:fillRect/>
          </a:stretch>
        </p:blipFill>
        <p:spPr>
          <a:xfrm>
            <a:off x="10641408" y="5158687"/>
            <a:ext cx="1045272" cy="1461135"/>
          </a:xfrm>
          <a:prstGeom prst="rect">
            <a:avLst/>
          </a:prstGeom>
        </p:spPr>
      </p:pic>
      <p:pic>
        <p:nvPicPr>
          <p:cNvPr id="5" name="图片 4"/>
          <p:cNvPicPr>
            <a:picLocks noChangeAspect="1"/>
          </p:cNvPicPr>
          <p:nvPr/>
        </p:nvPicPr>
        <p:blipFill>
          <a:blip r:embed="rId5"/>
          <a:stretch>
            <a:fillRect/>
          </a:stretch>
        </p:blipFill>
        <p:spPr>
          <a:xfrm>
            <a:off x="8928147" y="5158687"/>
            <a:ext cx="1045272" cy="1166786"/>
          </a:xfrm>
          <a:prstGeom prst="rect">
            <a:avLst/>
          </a:prstGeom>
        </p:spPr>
      </p:pic>
      <p:sp>
        <p:nvSpPr>
          <p:cNvPr id="6" name="文本框 5"/>
          <p:cNvSpPr txBox="1"/>
          <p:nvPr/>
        </p:nvSpPr>
        <p:spPr>
          <a:xfrm>
            <a:off x="1412051" y="2148925"/>
            <a:ext cx="4288353" cy="707886"/>
          </a:xfrm>
          <a:prstGeom prst="rect">
            <a:avLst/>
          </a:prstGeom>
          <a:noFill/>
        </p:spPr>
        <p:txBody>
          <a:bodyPr wrap="none" rtlCol="0">
            <a:spAutoFit/>
          </a:bodyPr>
          <a:lstStyle/>
          <a:p>
            <a:r>
              <a:rPr lang="zh-CN" altLang="en-US" sz="4000" dirty="0" smtClean="0">
                <a:solidFill>
                  <a:schemeClr val="bg1"/>
                </a:solidFill>
                <a:latin typeface="迷你简准圆" panose="03000509000000000000" pitchFamily="65" charset="-122"/>
                <a:ea typeface="迷你简准圆" panose="03000509000000000000" pitchFamily="65" charset="-122"/>
              </a:rPr>
              <a:t>标题文字添加此处</a:t>
            </a:r>
            <a:endParaRPr lang="zh-CN" altLang="en-US" sz="4000" dirty="0">
              <a:solidFill>
                <a:schemeClr val="bg1"/>
              </a:solidFill>
              <a:latin typeface="迷你简准圆" panose="03000509000000000000" pitchFamily="65" charset="-122"/>
              <a:ea typeface="迷你简准圆" panose="03000509000000000000" pitchFamily="65" charset="-122"/>
            </a:endParaRPr>
          </a:p>
        </p:txBody>
      </p:sp>
      <p:sp>
        <p:nvSpPr>
          <p:cNvPr id="7" name="文本框 6"/>
          <p:cNvSpPr txBox="1"/>
          <p:nvPr/>
        </p:nvSpPr>
        <p:spPr>
          <a:xfrm>
            <a:off x="1416813" y="3002018"/>
            <a:ext cx="3771900" cy="656718"/>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a:solidFill>
                  <a:schemeClr val="bg1"/>
                </a:solidFill>
                <a:latin typeface="+mj-ea"/>
                <a:ea typeface="+mj-ea"/>
              </a:rPr>
              <a:t>The user can demonstrate on a projector or computer, or print the presentation and make it into a film to be used in a wider field</a:t>
            </a:r>
          </a:p>
        </p:txBody>
      </p:sp>
      <p:cxnSp>
        <p:nvCxnSpPr>
          <p:cNvPr id="8" name="直接连接符 7"/>
          <p:cNvCxnSpPr/>
          <p:nvPr/>
        </p:nvCxnSpPr>
        <p:spPr>
          <a:xfrm>
            <a:off x="1512492" y="2918366"/>
            <a:ext cx="1340086" cy="0"/>
          </a:xfrm>
          <a:prstGeom prst="line">
            <a:avLst/>
          </a:prstGeom>
          <a:ln w="28575" cap="rnd">
            <a:solidFill>
              <a:schemeClr val="bg1">
                <a:lumMod val="75000"/>
              </a:schemeClr>
            </a:solidFill>
            <a:prstDash val="solid"/>
            <a:roun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01573486"/>
      </p:ext>
    </p:extLst>
  </p:cSld>
  <p:clrMapOvr>
    <a:masterClrMapping/>
  </p:clrMapOvr>
  <mc:AlternateContent xmlns:mc="http://schemas.openxmlformats.org/markup-compatibility/2006" xmlns:p14="http://schemas.microsoft.com/office/powerpoint/2010/main">
    <mc:Choice Requires="p14">
      <p:transition spd="slow" p14:dur="225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par>
                                <p:cTn id="13" presetID="10"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par>
                          <p:cTn id="16" fill="hold">
                            <p:stCondLst>
                              <p:cond delay="1000"/>
                            </p:stCondLst>
                            <p:childTnLst>
                              <p:par>
                                <p:cTn id="17" presetID="12" presetClass="entr" presetSubtype="8"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p:tgtEl>
                                          <p:spTgt spid="6"/>
                                        </p:tgtEl>
                                        <p:attrNameLst>
                                          <p:attrName>ppt_x</p:attrName>
                                        </p:attrNameLst>
                                      </p:cBhvr>
                                      <p:tavLst>
                                        <p:tav tm="0">
                                          <p:val>
                                            <p:strVal val="#ppt_x-#ppt_w*1.125000"/>
                                          </p:val>
                                        </p:tav>
                                        <p:tav tm="100000">
                                          <p:val>
                                            <p:strVal val="#ppt_x"/>
                                          </p:val>
                                        </p:tav>
                                      </p:tavLst>
                                    </p:anim>
                                    <p:animEffect transition="in" filter="wipe(right)">
                                      <p:cBhvr>
                                        <p:cTn id="20" dur="500"/>
                                        <p:tgtEl>
                                          <p:spTgt spid="6"/>
                                        </p:tgtEl>
                                      </p:cBhvr>
                                    </p:animEffect>
                                  </p:childTnLst>
                                </p:cTn>
                              </p:par>
                            </p:childTnLst>
                          </p:cTn>
                        </p:par>
                        <p:par>
                          <p:cTn id="21" fill="hold">
                            <p:stCondLst>
                              <p:cond delay="1500"/>
                            </p:stCondLst>
                            <p:childTnLst>
                              <p:par>
                                <p:cTn id="22" presetID="10" presetClass="entr" presetSubtype="0" fill="hold" nodeType="after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500"/>
                                        <p:tgtEl>
                                          <p:spTgt spid="8"/>
                                        </p:tgtEl>
                                      </p:cBhvr>
                                    </p:animEffect>
                                  </p:childTnLst>
                                </p:cTn>
                              </p:par>
                            </p:childTnLst>
                          </p:cTn>
                        </p:par>
                        <p:par>
                          <p:cTn id="25" fill="hold">
                            <p:stCondLst>
                              <p:cond delay="2000"/>
                            </p:stCondLst>
                            <p:childTnLst>
                              <p:par>
                                <p:cTn id="26" presetID="14" presetClass="entr" presetSubtype="10" fill="hold" grpId="0" nodeType="after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randombar(horizontal)">
                                      <p:cBhvr>
                                        <p:cTn id="2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 name="组合 1"/>
          <p:cNvGrpSpPr/>
          <p:nvPr/>
        </p:nvGrpSpPr>
        <p:grpSpPr>
          <a:xfrm>
            <a:off x="2861395" y="2254478"/>
            <a:ext cx="6470800" cy="3492272"/>
            <a:chOff x="3527426" y="2803526"/>
            <a:chExt cx="5138738" cy="2773362"/>
          </a:xfrm>
        </p:grpSpPr>
        <p:sp>
          <p:nvSpPr>
            <p:cNvPr id="19" name="MH_Other_1"/>
            <p:cNvSpPr/>
            <p:nvPr>
              <p:custDataLst>
                <p:tags r:id="rId2"/>
              </p:custDataLst>
            </p:nvPr>
          </p:nvSpPr>
          <p:spPr>
            <a:xfrm>
              <a:off x="4149726" y="3327400"/>
              <a:ext cx="3890963" cy="2249488"/>
            </a:xfrm>
            <a:custGeom>
              <a:avLst/>
              <a:gdLst/>
              <a:ahLst/>
              <a:cxnLst/>
              <a:rect l="l" t="t" r="r" b="b"/>
              <a:pathLst>
                <a:path w="6552728" h="3789040">
                  <a:moveTo>
                    <a:pt x="3276364" y="0"/>
                  </a:moveTo>
                  <a:cubicBezTo>
                    <a:pt x="5085850" y="0"/>
                    <a:pt x="6552728" y="1466878"/>
                    <a:pt x="6552728" y="3276364"/>
                  </a:cubicBezTo>
                  <a:cubicBezTo>
                    <a:pt x="6552728" y="3450792"/>
                    <a:pt x="6539098" y="3622036"/>
                    <a:pt x="6512527" y="3789040"/>
                  </a:cubicBezTo>
                  <a:lnTo>
                    <a:pt x="5535623" y="3789040"/>
                  </a:lnTo>
                  <a:cubicBezTo>
                    <a:pt x="5553690" y="3674839"/>
                    <a:pt x="5562811" y="3557773"/>
                    <a:pt x="5562811" y="3438575"/>
                  </a:cubicBezTo>
                  <a:cubicBezTo>
                    <a:pt x="5562811" y="2175805"/>
                    <a:pt x="4539134" y="1152128"/>
                    <a:pt x="3276364" y="1152128"/>
                  </a:cubicBezTo>
                  <a:cubicBezTo>
                    <a:pt x="2013594" y="1152128"/>
                    <a:pt x="989917" y="2175805"/>
                    <a:pt x="989917" y="3438575"/>
                  </a:cubicBezTo>
                  <a:cubicBezTo>
                    <a:pt x="989917" y="3557773"/>
                    <a:pt x="999038" y="3674839"/>
                    <a:pt x="1017105" y="3789040"/>
                  </a:cubicBezTo>
                  <a:lnTo>
                    <a:pt x="40201" y="3789040"/>
                  </a:lnTo>
                  <a:cubicBezTo>
                    <a:pt x="13631" y="3622036"/>
                    <a:pt x="0" y="3450792"/>
                    <a:pt x="0" y="3276364"/>
                  </a:cubicBezTo>
                  <a:cubicBezTo>
                    <a:pt x="0" y="1466878"/>
                    <a:pt x="1466878" y="0"/>
                    <a:pt x="3276364" y="0"/>
                  </a:cubicBezTo>
                  <a:close/>
                </a:path>
              </a:pathLst>
            </a:custGeom>
            <a:solidFill>
              <a:schemeClr val="accent1">
                <a:lumMod val="40000"/>
                <a:lumOff val="6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dirty="0"/>
            </a:p>
          </p:txBody>
        </p:sp>
        <p:sp>
          <p:nvSpPr>
            <p:cNvPr id="21" name="MH_Other_2"/>
            <p:cNvSpPr/>
            <p:nvPr>
              <p:custDataLst>
                <p:tags r:id="rId3"/>
              </p:custDataLst>
            </p:nvPr>
          </p:nvSpPr>
          <p:spPr>
            <a:xfrm>
              <a:off x="4278314" y="3468688"/>
              <a:ext cx="3635375" cy="2100262"/>
            </a:xfrm>
            <a:custGeom>
              <a:avLst/>
              <a:gdLst/>
              <a:ahLst/>
              <a:cxnLst/>
              <a:rect l="l" t="t" r="r" b="b"/>
              <a:pathLst>
                <a:path w="6120680" h="3539213">
                  <a:moveTo>
                    <a:pt x="3060340" y="0"/>
                  </a:moveTo>
                  <a:cubicBezTo>
                    <a:pt x="4750520" y="0"/>
                    <a:pt x="6120680" y="1370161"/>
                    <a:pt x="6120680" y="3060340"/>
                  </a:cubicBezTo>
                  <a:cubicBezTo>
                    <a:pt x="6120680" y="3223267"/>
                    <a:pt x="6107949" y="3383220"/>
                    <a:pt x="6083130" y="3539213"/>
                  </a:cubicBezTo>
                  <a:lnTo>
                    <a:pt x="5462282" y="3539213"/>
                  </a:lnTo>
                  <a:cubicBezTo>
                    <a:pt x="5481168" y="3419369"/>
                    <a:pt x="5490610" y="3296541"/>
                    <a:pt x="5490610" y="3171507"/>
                  </a:cubicBezTo>
                  <a:cubicBezTo>
                    <a:pt x="5490610" y="1829306"/>
                    <a:pt x="4402541" y="741237"/>
                    <a:pt x="3060340" y="741237"/>
                  </a:cubicBezTo>
                  <a:cubicBezTo>
                    <a:pt x="1718139" y="741237"/>
                    <a:pt x="630070" y="1829306"/>
                    <a:pt x="630070" y="3171507"/>
                  </a:cubicBezTo>
                  <a:cubicBezTo>
                    <a:pt x="630070" y="3296541"/>
                    <a:pt x="639513" y="3419369"/>
                    <a:pt x="658398" y="3539213"/>
                  </a:cubicBezTo>
                  <a:lnTo>
                    <a:pt x="37550" y="3539213"/>
                  </a:lnTo>
                  <a:cubicBezTo>
                    <a:pt x="12732" y="3383220"/>
                    <a:pt x="0" y="3223267"/>
                    <a:pt x="0" y="3060340"/>
                  </a:cubicBezTo>
                  <a:cubicBezTo>
                    <a:pt x="0" y="1370161"/>
                    <a:pt x="1370161" y="0"/>
                    <a:pt x="3060340" y="0"/>
                  </a:cubicBezTo>
                  <a:close/>
                </a:path>
              </a:pathLst>
            </a:cu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dirty="0"/>
            </a:p>
          </p:txBody>
        </p:sp>
        <p:sp>
          <p:nvSpPr>
            <p:cNvPr id="32" name="MH_Other_3"/>
            <p:cNvSpPr/>
            <p:nvPr>
              <p:custDataLst>
                <p:tags r:id="rId4"/>
              </p:custDataLst>
            </p:nvPr>
          </p:nvSpPr>
          <p:spPr>
            <a:xfrm rot="1080000">
              <a:off x="6657976" y="2803526"/>
              <a:ext cx="269875" cy="638175"/>
            </a:xfrm>
            <a:custGeom>
              <a:avLst/>
              <a:gdLst>
                <a:gd name="connsiteX0" fmla="*/ 135004 w 270008"/>
                <a:gd name="connsiteY0" fmla="*/ 0 h 637236"/>
                <a:gd name="connsiteX1" fmla="*/ 270008 w 270008"/>
                <a:gd name="connsiteY1" fmla="*/ 135004 h 637236"/>
                <a:gd name="connsiteX2" fmla="*/ 230467 w 270008"/>
                <a:gd name="connsiteY2" fmla="*/ 230466 h 637236"/>
                <a:gd name="connsiteX3" fmla="*/ 196340 w 270008"/>
                <a:gd name="connsiteY3" fmla="*/ 253475 h 637236"/>
                <a:gd name="connsiteX4" fmla="*/ 196340 w 270008"/>
                <a:gd name="connsiteY4" fmla="*/ 637236 h 637236"/>
                <a:gd name="connsiteX5" fmla="*/ 73669 w 270008"/>
                <a:gd name="connsiteY5" fmla="*/ 637236 h 637236"/>
                <a:gd name="connsiteX6" fmla="*/ 73669 w 270008"/>
                <a:gd name="connsiteY6" fmla="*/ 253476 h 637236"/>
                <a:gd name="connsiteX7" fmla="*/ 39541 w 270008"/>
                <a:gd name="connsiteY7" fmla="*/ 230466 h 637236"/>
                <a:gd name="connsiteX8" fmla="*/ 0 w 270008"/>
                <a:gd name="connsiteY8" fmla="*/ 135004 h 637236"/>
                <a:gd name="connsiteX9" fmla="*/ 135004 w 270008"/>
                <a:gd name="connsiteY9" fmla="*/ 0 h 637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0008" h="637236">
                  <a:moveTo>
                    <a:pt x="135004" y="0"/>
                  </a:moveTo>
                  <a:cubicBezTo>
                    <a:pt x="209565" y="0"/>
                    <a:pt x="270008" y="60443"/>
                    <a:pt x="270008" y="135004"/>
                  </a:cubicBezTo>
                  <a:cubicBezTo>
                    <a:pt x="270008" y="172284"/>
                    <a:pt x="254898" y="206035"/>
                    <a:pt x="230467" y="230466"/>
                  </a:cubicBezTo>
                  <a:lnTo>
                    <a:pt x="196340" y="253475"/>
                  </a:lnTo>
                  <a:lnTo>
                    <a:pt x="196340" y="637236"/>
                  </a:lnTo>
                  <a:lnTo>
                    <a:pt x="73669" y="637236"/>
                  </a:lnTo>
                  <a:lnTo>
                    <a:pt x="73669" y="253476"/>
                  </a:lnTo>
                  <a:lnTo>
                    <a:pt x="39541" y="230466"/>
                  </a:lnTo>
                  <a:cubicBezTo>
                    <a:pt x="15111" y="206035"/>
                    <a:pt x="0" y="172284"/>
                    <a:pt x="0" y="135004"/>
                  </a:cubicBezTo>
                  <a:cubicBezTo>
                    <a:pt x="0" y="60443"/>
                    <a:pt x="60443" y="0"/>
                    <a:pt x="135004" y="0"/>
                  </a:cubicBezTo>
                  <a:close/>
                </a:path>
              </a:pathLst>
            </a:custGeom>
            <a:solidFill>
              <a:schemeClr val="accent1">
                <a:lumMod val="40000"/>
                <a:lumOff val="6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dirty="0"/>
            </a:p>
          </p:txBody>
        </p:sp>
        <p:sp>
          <p:nvSpPr>
            <p:cNvPr id="33" name="MH_Other_4"/>
            <p:cNvSpPr/>
            <p:nvPr>
              <p:custDataLst>
                <p:tags r:id="rId5"/>
              </p:custDataLst>
            </p:nvPr>
          </p:nvSpPr>
          <p:spPr>
            <a:xfrm rot="20520000">
              <a:off x="5238751" y="2813050"/>
              <a:ext cx="269875" cy="636588"/>
            </a:xfrm>
            <a:custGeom>
              <a:avLst/>
              <a:gdLst>
                <a:gd name="connsiteX0" fmla="*/ 135004 w 270008"/>
                <a:gd name="connsiteY0" fmla="*/ 0 h 637236"/>
                <a:gd name="connsiteX1" fmla="*/ 270008 w 270008"/>
                <a:gd name="connsiteY1" fmla="*/ 135004 h 637236"/>
                <a:gd name="connsiteX2" fmla="*/ 230467 w 270008"/>
                <a:gd name="connsiteY2" fmla="*/ 230466 h 637236"/>
                <a:gd name="connsiteX3" fmla="*/ 196340 w 270008"/>
                <a:gd name="connsiteY3" fmla="*/ 253475 h 637236"/>
                <a:gd name="connsiteX4" fmla="*/ 196340 w 270008"/>
                <a:gd name="connsiteY4" fmla="*/ 637236 h 637236"/>
                <a:gd name="connsiteX5" fmla="*/ 73669 w 270008"/>
                <a:gd name="connsiteY5" fmla="*/ 637236 h 637236"/>
                <a:gd name="connsiteX6" fmla="*/ 73669 w 270008"/>
                <a:gd name="connsiteY6" fmla="*/ 253476 h 637236"/>
                <a:gd name="connsiteX7" fmla="*/ 39541 w 270008"/>
                <a:gd name="connsiteY7" fmla="*/ 230466 h 637236"/>
                <a:gd name="connsiteX8" fmla="*/ 0 w 270008"/>
                <a:gd name="connsiteY8" fmla="*/ 135004 h 637236"/>
                <a:gd name="connsiteX9" fmla="*/ 135004 w 270008"/>
                <a:gd name="connsiteY9" fmla="*/ 0 h 637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0008" h="637236">
                  <a:moveTo>
                    <a:pt x="135004" y="0"/>
                  </a:moveTo>
                  <a:cubicBezTo>
                    <a:pt x="209565" y="0"/>
                    <a:pt x="270008" y="60443"/>
                    <a:pt x="270008" y="135004"/>
                  </a:cubicBezTo>
                  <a:cubicBezTo>
                    <a:pt x="270008" y="172284"/>
                    <a:pt x="254898" y="206035"/>
                    <a:pt x="230467" y="230466"/>
                  </a:cubicBezTo>
                  <a:lnTo>
                    <a:pt x="196340" y="253475"/>
                  </a:lnTo>
                  <a:lnTo>
                    <a:pt x="196340" y="637236"/>
                  </a:lnTo>
                  <a:lnTo>
                    <a:pt x="73669" y="637236"/>
                  </a:lnTo>
                  <a:lnTo>
                    <a:pt x="73669" y="253476"/>
                  </a:lnTo>
                  <a:lnTo>
                    <a:pt x="39541" y="230466"/>
                  </a:lnTo>
                  <a:cubicBezTo>
                    <a:pt x="15111" y="206035"/>
                    <a:pt x="0" y="172284"/>
                    <a:pt x="0" y="135004"/>
                  </a:cubicBezTo>
                  <a:cubicBezTo>
                    <a:pt x="0" y="60443"/>
                    <a:pt x="60443" y="0"/>
                    <a:pt x="135004" y="0"/>
                  </a:cubicBezTo>
                  <a:close/>
                </a:path>
              </a:pathLst>
            </a:custGeom>
            <a:solidFill>
              <a:schemeClr val="accent1">
                <a:lumMod val="40000"/>
                <a:lumOff val="6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dirty="0"/>
            </a:p>
          </p:txBody>
        </p:sp>
        <p:sp>
          <p:nvSpPr>
            <p:cNvPr id="34" name="MH_Other_5"/>
            <p:cNvSpPr/>
            <p:nvPr>
              <p:custDataLst>
                <p:tags r:id="rId6"/>
              </p:custDataLst>
            </p:nvPr>
          </p:nvSpPr>
          <p:spPr>
            <a:xfrm rot="18360000">
              <a:off x="4106070" y="3664745"/>
              <a:ext cx="269875" cy="636587"/>
            </a:xfrm>
            <a:custGeom>
              <a:avLst/>
              <a:gdLst>
                <a:gd name="connsiteX0" fmla="*/ 135004 w 270008"/>
                <a:gd name="connsiteY0" fmla="*/ 0 h 637236"/>
                <a:gd name="connsiteX1" fmla="*/ 270008 w 270008"/>
                <a:gd name="connsiteY1" fmla="*/ 135004 h 637236"/>
                <a:gd name="connsiteX2" fmla="*/ 230467 w 270008"/>
                <a:gd name="connsiteY2" fmla="*/ 230466 h 637236"/>
                <a:gd name="connsiteX3" fmla="*/ 196340 w 270008"/>
                <a:gd name="connsiteY3" fmla="*/ 253475 h 637236"/>
                <a:gd name="connsiteX4" fmla="*/ 196340 w 270008"/>
                <a:gd name="connsiteY4" fmla="*/ 637236 h 637236"/>
                <a:gd name="connsiteX5" fmla="*/ 73669 w 270008"/>
                <a:gd name="connsiteY5" fmla="*/ 637236 h 637236"/>
                <a:gd name="connsiteX6" fmla="*/ 73669 w 270008"/>
                <a:gd name="connsiteY6" fmla="*/ 253476 h 637236"/>
                <a:gd name="connsiteX7" fmla="*/ 39541 w 270008"/>
                <a:gd name="connsiteY7" fmla="*/ 230466 h 637236"/>
                <a:gd name="connsiteX8" fmla="*/ 0 w 270008"/>
                <a:gd name="connsiteY8" fmla="*/ 135004 h 637236"/>
                <a:gd name="connsiteX9" fmla="*/ 135004 w 270008"/>
                <a:gd name="connsiteY9" fmla="*/ 0 h 637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0008" h="637236">
                  <a:moveTo>
                    <a:pt x="135004" y="0"/>
                  </a:moveTo>
                  <a:cubicBezTo>
                    <a:pt x="209565" y="0"/>
                    <a:pt x="270008" y="60443"/>
                    <a:pt x="270008" y="135004"/>
                  </a:cubicBezTo>
                  <a:cubicBezTo>
                    <a:pt x="270008" y="172284"/>
                    <a:pt x="254898" y="206035"/>
                    <a:pt x="230467" y="230466"/>
                  </a:cubicBezTo>
                  <a:lnTo>
                    <a:pt x="196340" y="253475"/>
                  </a:lnTo>
                  <a:lnTo>
                    <a:pt x="196340" y="637236"/>
                  </a:lnTo>
                  <a:lnTo>
                    <a:pt x="73669" y="637236"/>
                  </a:lnTo>
                  <a:lnTo>
                    <a:pt x="73669" y="253476"/>
                  </a:lnTo>
                  <a:lnTo>
                    <a:pt x="39541" y="230466"/>
                  </a:lnTo>
                  <a:cubicBezTo>
                    <a:pt x="15111" y="206035"/>
                    <a:pt x="0" y="172284"/>
                    <a:pt x="0" y="135004"/>
                  </a:cubicBezTo>
                  <a:cubicBezTo>
                    <a:pt x="0" y="60443"/>
                    <a:pt x="60443" y="0"/>
                    <a:pt x="135004" y="0"/>
                  </a:cubicBezTo>
                  <a:close/>
                </a:path>
              </a:pathLst>
            </a:custGeom>
            <a:solidFill>
              <a:schemeClr val="accent1">
                <a:lumMod val="40000"/>
                <a:lumOff val="6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dirty="0"/>
            </a:p>
          </p:txBody>
        </p:sp>
        <p:sp>
          <p:nvSpPr>
            <p:cNvPr id="35" name="MH_Other_6"/>
            <p:cNvSpPr/>
            <p:nvPr>
              <p:custDataLst>
                <p:tags r:id="rId7"/>
              </p:custDataLst>
            </p:nvPr>
          </p:nvSpPr>
          <p:spPr>
            <a:xfrm rot="3240000">
              <a:off x="7799389" y="3646489"/>
              <a:ext cx="269875" cy="638175"/>
            </a:xfrm>
            <a:custGeom>
              <a:avLst/>
              <a:gdLst>
                <a:gd name="connsiteX0" fmla="*/ 135004 w 270008"/>
                <a:gd name="connsiteY0" fmla="*/ 0 h 637236"/>
                <a:gd name="connsiteX1" fmla="*/ 270008 w 270008"/>
                <a:gd name="connsiteY1" fmla="*/ 135004 h 637236"/>
                <a:gd name="connsiteX2" fmla="*/ 230467 w 270008"/>
                <a:gd name="connsiteY2" fmla="*/ 230466 h 637236"/>
                <a:gd name="connsiteX3" fmla="*/ 196340 w 270008"/>
                <a:gd name="connsiteY3" fmla="*/ 253475 h 637236"/>
                <a:gd name="connsiteX4" fmla="*/ 196340 w 270008"/>
                <a:gd name="connsiteY4" fmla="*/ 637236 h 637236"/>
                <a:gd name="connsiteX5" fmla="*/ 73669 w 270008"/>
                <a:gd name="connsiteY5" fmla="*/ 637236 h 637236"/>
                <a:gd name="connsiteX6" fmla="*/ 73669 w 270008"/>
                <a:gd name="connsiteY6" fmla="*/ 253476 h 637236"/>
                <a:gd name="connsiteX7" fmla="*/ 39541 w 270008"/>
                <a:gd name="connsiteY7" fmla="*/ 230466 h 637236"/>
                <a:gd name="connsiteX8" fmla="*/ 0 w 270008"/>
                <a:gd name="connsiteY8" fmla="*/ 135004 h 637236"/>
                <a:gd name="connsiteX9" fmla="*/ 135004 w 270008"/>
                <a:gd name="connsiteY9" fmla="*/ 0 h 637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0008" h="637236">
                  <a:moveTo>
                    <a:pt x="135004" y="0"/>
                  </a:moveTo>
                  <a:cubicBezTo>
                    <a:pt x="209565" y="0"/>
                    <a:pt x="270008" y="60443"/>
                    <a:pt x="270008" y="135004"/>
                  </a:cubicBezTo>
                  <a:cubicBezTo>
                    <a:pt x="270008" y="172284"/>
                    <a:pt x="254898" y="206035"/>
                    <a:pt x="230467" y="230466"/>
                  </a:cubicBezTo>
                  <a:lnTo>
                    <a:pt x="196340" y="253475"/>
                  </a:lnTo>
                  <a:lnTo>
                    <a:pt x="196340" y="637236"/>
                  </a:lnTo>
                  <a:lnTo>
                    <a:pt x="73669" y="637236"/>
                  </a:lnTo>
                  <a:lnTo>
                    <a:pt x="73669" y="253476"/>
                  </a:lnTo>
                  <a:lnTo>
                    <a:pt x="39541" y="230466"/>
                  </a:lnTo>
                  <a:cubicBezTo>
                    <a:pt x="15111" y="206035"/>
                    <a:pt x="0" y="172284"/>
                    <a:pt x="0" y="135004"/>
                  </a:cubicBezTo>
                  <a:cubicBezTo>
                    <a:pt x="0" y="60443"/>
                    <a:pt x="60443" y="0"/>
                    <a:pt x="135004" y="0"/>
                  </a:cubicBezTo>
                  <a:close/>
                </a:path>
              </a:pathLst>
            </a:custGeom>
            <a:solidFill>
              <a:schemeClr val="accent1">
                <a:lumMod val="40000"/>
                <a:lumOff val="6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dirty="0"/>
            </a:p>
          </p:txBody>
        </p:sp>
        <p:sp>
          <p:nvSpPr>
            <p:cNvPr id="36" name="MH_Other_7"/>
            <p:cNvSpPr/>
            <p:nvPr>
              <p:custDataLst>
                <p:tags r:id="rId8"/>
              </p:custDataLst>
            </p:nvPr>
          </p:nvSpPr>
          <p:spPr>
            <a:xfrm rot="5400000">
              <a:off x="8212139" y="4989514"/>
              <a:ext cx="269875" cy="638175"/>
            </a:xfrm>
            <a:custGeom>
              <a:avLst/>
              <a:gdLst>
                <a:gd name="connsiteX0" fmla="*/ 135004 w 270008"/>
                <a:gd name="connsiteY0" fmla="*/ 0 h 637236"/>
                <a:gd name="connsiteX1" fmla="*/ 270008 w 270008"/>
                <a:gd name="connsiteY1" fmla="*/ 135004 h 637236"/>
                <a:gd name="connsiteX2" fmla="*/ 230467 w 270008"/>
                <a:gd name="connsiteY2" fmla="*/ 230466 h 637236"/>
                <a:gd name="connsiteX3" fmla="*/ 196340 w 270008"/>
                <a:gd name="connsiteY3" fmla="*/ 253475 h 637236"/>
                <a:gd name="connsiteX4" fmla="*/ 196340 w 270008"/>
                <a:gd name="connsiteY4" fmla="*/ 637236 h 637236"/>
                <a:gd name="connsiteX5" fmla="*/ 73669 w 270008"/>
                <a:gd name="connsiteY5" fmla="*/ 637236 h 637236"/>
                <a:gd name="connsiteX6" fmla="*/ 73669 w 270008"/>
                <a:gd name="connsiteY6" fmla="*/ 253476 h 637236"/>
                <a:gd name="connsiteX7" fmla="*/ 39541 w 270008"/>
                <a:gd name="connsiteY7" fmla="*/ 230466 h 637236"/>
                <a:gd name="connsiteX8" fmla="*/ 0 w 270008"/>
                <a:gd name="connsiteY8" fmla="*/ 135004 h 637236"/>
                <a:gd name="connsiteX9" fmla="*/ 135004 w 270008"/>
                <a:gd name="connsiteY9" fmla="*/ 0 h 637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0008" h="637236">
                  <a:moveTo>
                    <a:pt x="135004" y="0"/>
                  </a:moveTo>
                  <a:cubicBezTo>
                    <a:pt x="209565" y="0"/>
                    <a:pt x="270008" y="60443"/>
                    <a:pt x="270008" y="135004"/>
                  </a:cubicBezTo>
                  <a:cubicBezTo>
                    <a:pt x="270008" y="172284"/>
                    <a:pt x="254898" y="206035"/>
                    <a:pt x="230467" y="230466"/>
                  </a:cubicBezTo>
                  <a:lnTo>
                    <a:pt x="196340" y="253475"/>
                  </a:lnTo>
                  <a:lnTo>
                    <a:pt x="196340" y="637236"/>
                  </a:lnTo>
                  <a:lnTo>
                    <a:pt x="73669" y="637236"/>
                  </a:lnTo>
                  <a:lnTo>
                    <a:pt x="73669" y="253476"/>
                  </a:lnTo>
                  <a:lnTo>
                    <a:pt x="39541" y="230466"/>
                  </a:lnTo>
                  <a:cubicBezTo>
                    <a:pt x="15111" y="206035"/>
                    <a:pt x="0" y="172284"/>
                    <a:pt x="0" y="135004"/>
                  </a:cubicBezTo>
                  <a:cubicBezTo>
                    <a:pt x="0" y="60443"/>
                    <a:pt x="60443" y="0"/>
                    <a:pt x="135004" y="0"/>
                  </a:cubicBezTo>
                  <a:close/>
                </a:path>
              </a:pathLst>
            </a:custGeom>
            <a:solidFill>
              <a:schemeClr val="accent1">
                <a:lumMod val="40000"/>
                <a:lumOff val="6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dirty="0"/>
            </a:p>
          </p:txBody>
        </p:sp>
        <p:sp>
          <p:nvSpPr>
            <p:cNvPr id="22" name="MH_Other_8"/>
            <p:cNvSpPr/>
            <p:nvPr>
              <p:custDataLst>
                <p:tags r:id="rId9"/>
              </p:custDataLst>
            </p:nvPr>
          </p:nvSpPr>
          <p:spPr>
            <a:xfrm rot="16200000">
              <a:off x="3710782" y="4990307"/>
              <a:ext cx="269875" cy="636588"/>
            </a:xfrm>
            <a:custGeom>
              <a:avLst/>
              <a:gdLst>
                <a:gd name="connsiteX0" fmla="*/ 135004 w 270008"/>
                <a:gd name="connsiteY0" fmla="*/ 0 h 637236"/>
                <a:gd name="connsiteX1" fmla="*/ 270008 w 270008"/>
                <a:gd name="connsiteY1" fmla="*/ 135004 h 637236"/>
                <a:gd name="connsiteX2" fmla="*/ 230467 w 270008"/>
                <a:gd name="connsiteY2" fmla="*/ 230466 h 637236"/>
                <a:gd name="connsiteX3" fmla="*/ 196340 w 270008"/>
                <a:gd name="connsiteY3" fmla="*/ 253475 h 637236"/>
                <a:gd name="connsiteX4" fmla="*/ 196340 w 270008"/>
                <a:gd name="connsiteY4" fmla="*/ 637236 h 637236"/>
                <a:gd name="connsiteX5" fmla="*/ 73669 w 270008"/>
                <a:gd name="connsiteY5" fmla="*/ 637236 h 637236"/>
                <a:gd name="connsiteX6" fmla="*/ 73669 w 270008"/>
                <a:gd name="connsiteY6" fmla="*/ 253476 h 637236"/>
                <a:gd name="connsiteX7" fmla="*/ 39541 w 270008"/>
                <a:gd name="connsiteY7" fmla="*/ 230466 h 637236"/>
                <a:gd name="connsiteX8" fmla="*/ 0 w 270008"/>
                <a:gd name="connsiteY8" fmla="*/ 135004 h 637236"/>
                <a:gd name="connsiteX9" fmla="*/ 135004 w 270008"/>
                <a:gd name="connsiteY9" fmla="*/ 0 h 637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0008" h="637236">
                  <a:moveTo>
                    <a:pt x="135004" y="0"/>
                  </a:moveTo>
                  <a:cubicBezTo>
                    <a:pt x="209565" y="0"/>
                    <a:pt x="270008" y="60443"/>
                    <a:pt x="270008" y="135004"/>
                  </a:cubicBezTo>
                  <a:cubicBezTo>
                    <a:pt x="270008" y="172284"/>
                    <a:pt x="254898" y="206035"/>
                    <a:pt x="230467" y="230466"/>
                  </a:cubicBezTo>
                  <a:lnTo>
                    <a:pt x="196340" y="253475"/>
                  </a:lnTo>
                  <a:lnTo>
                    <a:pt x="196340" y="637236"/>
                  </a:lnTo>
                  <a:lnTo>
                    <a:pt x="73669" y="637236"/>
                  </a:lnTo>
                  <a:lnTo>
                    <a:pt x="73669" y="253476"/>
                  </a:lnTo>
                  <a:lnTo>
                    <a:pt x="39541" y="230466"/>
                  </a:lnTo>
                  <a:cubicBezTo>
                    <a:pt x="15111" y="206035"/>
                    <a:pt x="0" y="172284"/>
                    <a:pt x="0" y="135004"/>
                  </a:cubicBezTo>
                  <a:cubicBezTo>
                    <a:pt x="0" y="60443"/>
                    <a:pt x="60443" y="0"/>
                    <a:pt x="135004" y="0"/>
                  </a:cubicBezTo>
                  <a:close/>
                </a:path>
              </a:pathLst>
            </a:custGeom>
            <a:solidFill>
              <a:schemeClr val="accent1">
                <a:lumMod val="40000"/>
                <a:lumOff val="6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dirty="0"/>
            </a:p>
          </p:txBody>
        </p:sp>
      </p:grpSp>
      <p:pic>
        <p:nvPicPr>
          <p:cNvPr id="20" name="图片 19"/>
          <p:cNvPicPr>
            <a:picLocks noChangeAspect="1"/>
          </p:cNvPicPr>
          <p:nvPr/>
        </p:nvPicPr>
        <p:blipFill rotWithShape="1">
          <a:blip r:embed="rId12" cstate="print">
            <a:extLst>
              <a:ext uri="{28A0092B-C50C-407E-A947-70E740481C1C}">
                <a14:useLocalDpi xmlns:a14="http://schemas.microsoft.com/office/drawing/2010/main" val="0"/>
              </a:ext>
            </a:extLst>
          </a:blip>
          <a:srcRect l="15228" t="19444"/>
          <a:stretch/>
        </p:blipFill>
        <p:spPr>
          <a:xfrm>
            <a:off x="0" y="0"/>
            <a:ext cx="3028950" cy="2144638"/>
          </a:xfrm>
          <a:prstGeom prst="rect">
            <a:avLst/>
          </a:prstGeom>
        </p:spPr>
      </p:pic>
      <p:grpSp>
        <p:nvGrpSpPr>
          <p:cNvPr id="24" name="组合 23"/>
          <p:cNvGrpSpPr/>
          <p:nvPr/>
        </p:nvGrpSpPr>
        <p:grpSpPr>
          <a:xfrm>
            <a:off x="2087228" y="452955"/>
            <a:ext cx="5795246" cy="783415"/>
            <a:chOff x="1875554" y="378622"/>
            <a:chExt cx="5795246" cy="783415"/>
          </a:xfrm>
        </p:grpSpPr>
        <p:sp>
          <p:nvSpPr>
            <p:cNvPr id="25" name="文本框 24"/>
            <p:cNvSpPr txBox="1"/>
            <p:nvPr/>
          </p:nvSpPr>
          <p:spPr>
            <a:xfrm>
              <a:off x="1875554" y="378622"/>
              <a:ext cx="3467616" cy="584775"/>
            </a:xfrm>
            <a:prstGeom prst="rect">
              <a:avLst/>
            </a:prstGeom>
            <a:noFill/>
          </p:spPr>
          <p:txBody>
            <a:bodyPr wrap="none" rtlCol="0">
              <a:spAutoFit/>
            </a:bodyPr>
            <a:lstStyle/>
            <a:p>
              <a:r>
                <a:rPr lang="zh-CN" altLang="en-US" sz="3200" dirty="0" smtClean="0">
                  <a:solidFill>
                    <a:schemeClr val="tx1">
                      <a:lumMod val="75000"/>
                      <a:lumOff val="25000"/>
                    </a:schemeClr>
                  </a:solidFill>
                  <a:latin typeface="迷你简准圆" panose="03000509000000000000" pitchFamily="65" charset="-122"/>
                  <a:ea typeface="迷你简准圆" panose="03000509000000000000" pitchFamily="65" charset="-122"/>
                </a:rPr>
                <a:t>标题文字添加此处</a:t>
              </a:r>
              <a:endParaRPr lang="zh-CN" altLang="en-US" sz="3200" dirty="0">
                <a:solidFill>
                  <a:schemeClr val="tx1">
                    <a:lumMod val="75000"/>
                    <a:lumOff val="25000"/>
                  </a:schemeClr>
                </a:solidFill>
                <a:latin typeface="迷你简准圆" panose="03000509000000000000" pitchFamily="65" charset="-122"/>
                <a:ea typeface="迷你简准圆" panose="03000509000000000000" pitchFamily="65" charset="-122"/>
              </a:endParaRPr>
            </a:p>
          </p:txBody>
        </p:sp>
        <p:sp>
          <p:nvSpPr>
            <p:cNvPr id="26" name="文本框 25"/>
            <p:cNvSpPr txBox="1"/>
            <p:nvPr/>
          </p:nvSpPr>
          <p:spPr>
            <a:xfrm>
              <a:off x="1875554" y="876702"/>
              <a:ext cx="5795246" cy="285335"/>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smtClean="0">
                  <a:solidFill>
                    <a:schemeClr val="bg1">
                      <a:lumMod val="65000"/>
                    </a:schemeClr>
                  </a:solidFill>
                  <a:latin typeface="+mj-ea"/>
                  <a:ea typeface="+mj-ea"/>
                </a:rPr>
                <a:t>print </a:t>
              </a:r>
              <a:r>
                <a:rPr lang="en-US" altLang="zh-CN" sz="1100" dirty="0">
                  <a:solidFill>
                    <a:schemeClr val="bg1">
                      <a:lumMod val="65000"/>
                    </a:schemeClr>
                  </a:solidFill>
                  <a:latin typeface="+mj-ea"/>
                  <a:ea typeface="+mj-ea"/>
                </a:rPr>
                <a:t>the presentation and make it into a film to be used in a wider field</a:t>
              </a:r>
            </a:p>
          </p:txBody>
        </p:sp>
      </p:grpSp>
      <p:sp>
        <p:nvSpPr>
          <p:cNvPr id="16" name="矩形 15"/>
          <p:cNvSpPr/>
          <p:nvPr/>
        </p:nvSpPr>
        <p:spPr>
          <a:xfrm>
            <a:off x="835217" y="5141151"/>
            <a:ext cx="1954212" cy="535531"/>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2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a:t>
            </a:r>
            <a:r>
              <a:rPr lang="zh-CN" altLang="en-US" sz="1200" dirty="0" smtClean="0">
                <a:solidFill>
                  <a:schemeClr val="tx1">
                    <a:lumMod val="50000"/>
                    <a:lumOff val="50000"/>
                  </a:schemeClr>
                </a:solidFill>
                <a:latin typeface="迷你简准圆" panose="03000509000000000000" pitchFamily="65" charset="-122"/>
                <a:ea typeface="迷你简准圆" panose="03000509000000000000" pitchFamily="65" charset="-122"/>
              </a:rPr>
              <a:t>演示</a:t>
            </a:r>
            <a:endParaRPr lang="zh-CN" altLang="en-US" sz="12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sp>
        <p:nvSpPr>
          <p:cNvPr id="18" name="矩形 17"/>
          <p:cNvSpPr/>
          <p:nvPr/>
        </p:nvSpPr>
        <p:spPr>
          <a:xfrm>
            <a:off x="9363076" y="5141151"/>
            <a:ext cx="1954212"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a:t>
            </a:r>
            <a:r>
              <a:rPr lang="zh-CN" altLang="en-US" sz="1200" dirty="0" smtClean="0">
                <a:solidFill>
                  <a:schemeClr val="tx1">
                    <a:lumMod val="50000"/>
                    <a:lumOff val="50000"/>
                  </a:schemeClr>
                </a:solidFill>
                <a:latin typeface="迷你简准圆" panose="03000509000000000000" pitchFamily="65" charset="-122"/>
                <a:ea typeface="迷你简准圆" panose="03000509000000000000" pitchFamily="65" charset="-122"/>
              </a:rPr>
              <a:t>演示</a:t>
            </a:r>
            <a:endParaRPr lang="zh-CN" altLang="en-US" sz="12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sp>
        <p:nvSpPr>
          <p:cNvPr id="23" name="矩形 22"/>
          <p:cNvSpPr/>
          <p:nvPr/>
        </p:nvSpPr>
        <p:spPr>
          <a:xfrm>
            <a:off x="8853770" y="3227388"/>
            <a:ext cx="1954212"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a:t>
            </a:r>
            <a:r>
              <a:rPr lang="zh-CN" altLang="en-US" sz="1200" dirty="0" smtClean="0">
                <a:solidFill>
                  <a:schemeClr val="tx1">
                    <a:lumMod val="50000"/>
                    <a:lumOff val="50000"/>
                  </a:schemeClr>
                </a:solidFill>
                <a:latin typeface="迷你简准圆" panose="03000509000000000000" pitchFamily="65" charset="-122"/>
                <a:ea typeface="迷你简准圆" panose="03000509000000000000" pitchFamily="65" charset="-122"/>
              </a:rPr>
              <a:t>演示</a:t>
            </a:r>
            <a:endParaRPr lang="zh-CN" altLang="en-US" sz="12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sp>
        <p:nvSpPr>
          <p:cNvPr id="27" name="矩形 26"/>
          <p:cNvSpPr/>
          <p:nvPr/>
        </p:nvSpPr>
        <p:spPr>
          <a:xfrm>
            <a:off x="1221689" y="3227388"/>
            <a:ext cx="1954212" cy="535531"/>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2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a:t>
            </a:r>
            <a:r>
              <a:rPr lang="zh-CN" altLang="en-US" sz="1200" dirty="0" smtClean="0">
                <a:solidFill>
                  <a:schemeClr val="tx1">
                    <a:lumMod val="50000"/>
                    <a:lumOff val="50000"/>
                  </a:schemeClr>
                </a:solidFill>
                <a:latin typeface="迷你简准圆" panose="03000509000000000000" pitchFamily="65" charset="-122"/>
                <a:ea typeface="迷你简准圆" panose="03000509000000000000" pitchFamily="65" charset="-122"/>
              </a:rPr>
              <a:t>演示</a:t>
            </a:r>
            <a:endParaRPr lang="zh-CN" altLang="en-US" sz="12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sp>
        <p:nvSpPr>
          <p:cNvPr id="28" name="矩形 27"/>
          <p:cNvSpPr/>
          <p:nvPr/>
        </p:nvSpPr>
        <p:spPr>
          <a:xfrm>
            <a:off x="7259125" y="2039360"/>
            <a:ext cx="1954212"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a:t>
            </a:r>
            <a:r>
              <a:rPr lang="zh-CN" altLang="en-US" sz="1200" dirty="0" smtClean="0">
                <a:solidFill>
                  <a:schemeClr val="tx1">
                    <a:lumMod val="50000"/>
                    <a:lumOff val="50000"/>
                  </a:schemeClr>
                </a:solidFill>
                <a:latin typeface="迷你简准圆" panose="03000509000000000000" pitchFamily="65" charset="-122"/>
                <a:ea typeface="迷你简准圆" panose="03000509000000000000" pitchFamily="65" charset="-122"/>
              </a:rPr>
              <a:t>演示</a:t>
            </a:r>
            <a:endParaRPr lang="zh-CN" altLang="en-US" sz="12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sp>
        <p:nvSpPr>
          <p:cNvPr id="29" name="矩形 28"/>
          <p:cNvSpPr/>
          <p:nvPr/>
        </p:nvSpPr>
        <p:spPr>
          <a:xfrm>
            <a:off x="2942715" y="2039360"/>
            <a:ext cx="1954212" cy="535531"/>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2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a:t>
            </a:r>
            <a:r>
              <a:rPr lang="zh-CN" altLang="en-US" sz="1200" dirty="0" smtClean="0">
                <a:solidFill>
                  <a:schemeClr val="tx1">
                    <a:lumMod val="50000"/>
                    <a:lumOff val="50000"/>
                  </a:schemeClr>
                </a:solidFill>
                <a:latin typeface="迷你简准圆" panose="03000509000000000000" pitchFamily="65" charset="-122"/>
                <a:ea typeface="迷你简准圆" panose="03000509000000000000" pitchFamily="65" charset="-122"/>
              </a:rPr>
              <a:t>演示</a:t>
            </a:r>
            <a:endParaRPr lang="zh-CN" altLang="en-US" sz="12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sp>
        <p:nvSpPr>
          <p:cNvPr id="30" name="椭圆 2"/>
          <p:cNvSpPr/>
          <p:nvPr/>
        </p:nvSpPr>
        <p:spPr>
          <a:xfrm>
            <a:off x="5679716" y="4504851"/>
            <a:ext cx="832568" cy="828658"/>
          </a:xfrm>
          <a:custGeom>
            <a:avLst/>
            <a:gdLst>
              <a:gd name="connsiteX0" fmla="*/ 284163 w 338138"/>
              <a:gd name="connsiteY0" fmla="*/ 0 h 336550"/>
              <a:gd name="connsiteX1" fmla="*/ 338138 w 338138"/>
              <a:gd name="connsiteY1" fmla="*/ 0 h 336550"/>
              <a:gd name="connsiteX2" fmla="*/ 338138 w 338138"/>
              <a:gd name="connsiteY2" fmla="*/ 336550 h 336550"/>
              <a:gd name="connsiteX3" fmla="*/ 263525 w 338138"/>
              <a:gd name="connsiteY3" fmla="*/ 336550 h 336550"/>
              <a:gd name="connsiteX4" fmla="*/ 263525 w 338138"/>
              <a:gd name="connsiteY4" fmla="*/ 168275 h 336550"/>
              <a:gd name="connsiteX5" fmla="*/ 284163 w 338138"/>
              <a:gd name="connsiteY5" fmla="*/ 168275 h 336550"/>
              <a:gd name="connsiteX6" fmla="*/ 194282 w 338138"/>
              <a:gd name="connsiteY6" fmla="*/ 0 h 336550"/>
              <a:gd name="connsiteX7" fmla="*/ 224819 w 338138"/>
              <a:gd name="connsiteY7" fmla="*/ 0 h 336550"/>
              <a:gd name="connsiteX8" fmla="*/ 224819 w 338138"/>
              <a:gd name="connsiteY8" fmla="*/ 168275 h 336550"/>
              <a:gd name="connsiteX9" fmla="*/ 246063 w 338138"/>
              <a:gd name="connsiteY9" fmla="*/ 168275 h 336550"/>
              <a:gd name="connsiteX10" fmla="*/ 246063 w 338138"/>
              <a:gd name="connsiteY10" fmla="*/ 336550 h 336550"/>
              <a:gd name="connsiteX11" fmla="*/ 173038 w 338138"/>
              <a:gd name="connsiteY11" fmla="*/ 336550 h 336550"/>
              <a:gd name="connsiteX12" fmla="*/ 173038 w 338138"/>
              <a:gd name="connsiteY12" fmla="*/ 335236 h 336550"/>
              <a:gd name="connsiteX13" fmla="*/ 173038 w 338138"/>
              <a:gd name="connsiteY13" fmla="*/ 168275 h 336550"/>
              <a:gd name="connsiteX14" fmla="*/ 194282 w 338138"/>
              <a:gd name="connsiteY14" fmla="*/ 168275 h 336550"/>
              <a:gd name="connsiteX15" fmla="*/ 194282 w 338138"/>
              <a:gd name="connsiteY15" fmla="*/ 0 h 336550"/>
              <a:gd name="connsiteX16" fmla="*/ 105305 w 338138"/>
              <a:gd name="connsiteY16" fmla="*/ 0 h 336550"/>
              <a:gd name="connsiteX17" fmla="*/ 134409 w 338138"/>
              <a:gd name="connsiteY17" fmla="*/ 0 h 336550"/>
              <a:gd name="connsiteX18" fmla="*/ 134409 w 338138"/>
              <a:gd name="connsiteY18" fmla="*/ 168275 h 336550"/>
              <a:gd name="connsiteX19" fmla="*/ 155576 w 338138"/>
              <a:gd name="connsiteY19" fmla="*/ 168275 h 336550"/>
              <a:gd name="connsiteX20" fmla="*/ 155576 w 338138"/>
              <a:gd name="connsiteY20" fmla="*/ 335236 h 336550"/>
              <a:gd name="connsiteX21" fmla="*/ 155576 w 338138"/>
              <a:gd name="connsiteY21" fmla="*/ 336550 h 336550"/>
              <a:gd name="connsiteX22" fmla="*/ 84138 w 338138"/>
              <a:gd name="connsiteY22" fmla="*/ 336550 h 336550"/>
              <a:gd name="connsiteX23" fmla="*/ 84138 w 338138"/>
              <a:gd name="connsiteY23" fmla="*/ 335236 h 336550"/>
              <a:gd name="connsiteX24" fmla="*/ 84138 w 338138"/>
              <a:gd name="connsiteY24" fmla="*/ 168275 h 336550"/>
              <a:gd name="connsiteX25" fmla="*/ 105305 w 338138"/>
              <a:gd name="connsiteY25" fmla="*/ 168275 h 336550"/>
              <a:gd name="connsiteX26" fmla="*/ 105305 w 338138"/>
              <a:gd name="connsiteY26" fmla="*/ 0 h 336550"/>
              <a:gd name="connsiteX27" fmla="*/ 0 w 338138"/>
              <a:gd name="connsiteY27" fmla="*/ 0 h 336550"/>
              <a:gd name="connsiteX28" fmla="*/ 46847 w 338138"/>
              <a:gd name="connsiteY28" fmla="*/ 0 h 336550"/>
              <a:gd name="connsiteX29" fmla="*/ 46847 w 338138"/>
              <a:gd name="connsiteY29" fmla="*/ 168275 h 336550"/>
              <a:gd name="connsiteX30" fmla="*/ 68263 w 338138"/>
              <a:gd name="connsiteY30" fmla="*/ 168275 h 336550"/>
              <a:gd name="connsiteX31" fmla="*/ 68263 w 338138"/>
              <a:gd name="connsiteY31" fmla="*/ 335236 h 336550"/>
              <a:gd name="connsiteX32" fmla="*/ 68263 w 338138"/>
              <a:gd name="connsiteY32" fmla="*/ 336550 h 336550"/>
              <a:gd name="connsiteX33" fmla="*/ 0 w 338138"/>
              <a:gd name="connsiteY33" fmla="*/ 33655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338138" h="336550">
                <a:moveTo>
                  <a:pt x="284163" y="0"/>
                </a:moveTo>
                <a:lnTo>
                  <a:pt x="338138" y="0"/>
                </a:lnTo>
                <a:lnTo>
                  <a:pt x="338138" y="336550"/>
                </a:lnTo>
                <a:lnTo>
                  <a:pt x="263525" y="336550"/>
                </a:lnTo>
                <a:lnTo>
                  <a:pt x="263525" y="168275"/>
                </a:lnTo>
                <a:lnTo>
                  <a:pt x="284163" y="168275"/>
                </a:lnTo>
                <a:close/>
                <a:moveTo>
                  <a:pt x="194282" y="0"/>
                </a:moveTo>
                <a:cubicBezTo>
                  <a:pt x="224819" y="0"/>
                  <a:pt x="224819" y="0"/>
                  <a:pt x="224819" y="0"/>
                </a:cubicBezTo>
                <a:cubicBezTo>
                  <a:pt x="224819" y="168275"/>
                  <a:pt x="224819" y="168275"/>
                  <a:pt x="224819" y="168275"/>
                </a:cubicBezTo>
                <a:lnTo>
                  <a:pt x="246063" y="168275"/>
                </a:lnTo>
                <a:cubicBezTo>
                  <a:pt x="246063" y="336550"/>
                  <a:pt x="246063" y="336550"/>
                  <a:pt x="246063" y="336550"/>
                </a:cubicBezTo>
                <a:cubicBezTo>
                  <a:pt x="173038" y="336550"/>
                  <a:pt x="173038" y="336550"/>
                  <a:pt x="173038" y="336550"/>
                </a:cubicBezTo>
                <a:cubicBezTo>
                  <a:pt x="173038" y="336550"/>
                  <a:pt x="173038" y="336550"/>
                  <a:pt x="173038" y="335236"/>
                </a:cubicBezTo>
                <a:cubicBezTo>
                  <a:pt x="173038" y="168275"/>
                  <a:pt x="173038" y="168275"/>
                  <a:pt x="173038" y="168275"/>
                </a:cubicBezTo>
                <a:cubicBezTo>
                  <a:pt x="194282" y="168275"/>
                  <a:pt x="194282" y="168275"/>
                  <a:pt x="194282" y="168275"/>
                </a:cubicBezTo>
                <a:cubicBezTo>
                  <a:pt x="194282" y="0"/>
                  <a:pt x="194282" y="0"/>
                  <a:pt x="194282" y="0"/>
                </a:cubicBezTo>
                <a:close/>
                <a:moveTo>
                  <a:pt x="105305" y="0"/>
                </a:moveTo>
                <a:cubicBezTo>
                  <a:pt x="134409" y="0"/>
                  <a:pt x="134409" y="0"/>
                  <a:pt x="134409" y="0"/>
                </a:cubicBezTo>
                <a:cubicBezTo>
                  <a:pt x="134409" y="168275"/>
                  <a:pt x="134409" y="168275"/>
                  <a:pt x="134409" y="168275"/>
                </a:cubicBezTo>
                <a:cubicBezTo>
                  <a:pt x="155576" y="168275"/>
                  <a:pt x="155576" y="168275"/>
                  <a:pt x="155576" y="168275"/>
                </a:cubicBezTo>
                <a:cubicBezTo>
                  <a:pt x="155576" y="335236"/>
                  <a:pt x="155576" y="335236"/>
                  <a:pt x="155576" y="335236"/>
                </a:cubicBezTo>
                <a:cubicBezTo>
                  <a:pt x="155576" y="336550"/>
                  <a:pt x="155576" y="336550"/>
                  <a:pt x="155576" y="336550"/>
                </a:cubicBezTo>
                <a:cubicBezTo>
                  <a:pt x="84138" y="336550"/>
                  <a:pt x="84138" y="336550"/>
                  <a:pt x="84138" y="336550"/>
                </a:cubicBezTo>
                <a:cubicBezTo>
                  <a:pt x="84138" y="336550"/>
                  <a:pt x="84138" y="336550"/>
                  <a:pt x="84138" y="335236"/>
                </a:cubicBezTo>
                <a:lnTo>
                  <a:pt x="84138" y="168275"/>
                </a:lnTo>
                <a:cubicBezTo>
                  <a:pt x="105305" y="168275"/>
                  <a:pt x="105305" y="168275"/>
                  <a:pt x="105305" y="168275"/>
                </a:cubicBezTo>
                <a:cubicBezTo>
                  <a:pt x="105305" y="0"/>
                  <a:pt x="105305" y="0"/>
                  <a:pt x="105305" y="0"/>
                </a:cubicBezTo>
                <a:close/>
                <a:moveTo>
                  <a:pt x="0" y="0"/>
                </a:moveTo>
                <a:cubicBezTo>
                  <a:pt x="46847" y="0"/>
                  <a:pt x="46847" y="0"/>
                  <a:pt x="46847" y="0"/>
                </a:cubicBezTo>
                <a:cubicBezTo>
                  <a:pt x="46847" y="168275"/>
                  <a:pt x="46847" y="168275"/>
                  <a:pt x="46847" y="168275"/>
                </a:cubicBezTo>
                <a:cubicBezTo>
                  <a:pt x="68263" y="168275"/>
                  <a:pt x="68263" y="168275"/>
                  <a:pt x="68263" y="168275"/>
                </a:cubicBezTo>
                <a:cubicBezTo>
                  <a:pt x="68263" y="335236"/>
                  <a:pt x="68263" y="335236"/>
                  <a:pt x="68263" y="335236"/>
                </a:cubicBezTo>
                <a:cubicBezTo>
                  <a:pt x="68263" y="336550"/>
                  <a:pt x="68263" y="336550"/>
                  <a:pt x="68263" y="336550"/>
                </a:cubicBezTo>
                <a:cubicBezTo>
                  <a:pt x="0" y="336550"/>
                  <a:pt x="0" y="336550"/>
                  <a:pt x="0" y="33655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Tree>
    <p:custDataLst>
      <p:tags r:id="rId1"/>
    </p:custDataLst>
    <p:extLst>
      <p:ext uri="{BB962C8B-B14F-4D97-AF65-F5344CB8AC3E}">
        <p14:creationId xmlns:p14="http://schemas.microsoft.com/office/powerpoint/2010/main" val="615010449"/>
      </p:ext>
    </p:extLst>
  </p:cSld>
  <p:clrMapOvr>
    <a:masterClrMapping/>
  </p:clrMapOvr>
  <mc:AlternateContent xmlns:mc="http://schemas.openxmlformats.org/markup-compatibility/2006" xmlns:p14="http://schemas.microsoft.com/office/powerpoint/2010/main">
    <mc:Choice Requires="p14">
      <p:transition spd="slow" p14:dur="225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0-#ppt_w/2"/>
                                          </p:val>
                                        </p:tav>
                                        <p:tav tm="100000">
                                          <p:val>
                                            <p:strVal val="#ppt_x"/>
                                          </p:val>
                                        </p:tav>
                                      </p:tavLst>
                                    </p:anim>
                                    <p:anim calcmode="lin" valueType="num">
                                      <p:cBhvr additive="base">
                                        <p:cTn id="8" dur="500" fill="hold"/>
                                        <p:tgtEl>
                                          <p:spTgt spid="20"/>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2" presetClass="entr" presetSubtype="8" fill="hold" nodeType="afterEffect">
                                  <p:stCondLst>
                                    <p:cond delay="0"/>
                                  </p:stCondLst>
                                  <p:childTnLst>
                                    <p:set>
                                      <p:cBhvr>
                                        <p:cTn id="11" dur="1" fill="hold">
                                          <p:stCondLst>
                                            <p:cond delay="0"/>
                                          </p:stCondLst>
                                        </p:cTn>
                                        <p:tgtEl>
                                          <p:spTgt spid="24"/>
                                        </p:tgtEl>
                                        <p:attrNameLst>
                                          <p:attrName>style.visibility</p:attrName>
                                        </p:attrNameLst>
                                      </p:cBhvr>
                                      <p:to>
                                        <p:strVal val="visible"/>
                                      </p:to>
                                    </p:set>
                                    <p:anim calcmode="lin" valueType="num">
                                      <p:cBhvr additive="base">
                                        <p:cTn id="12" dur="500"/>
                                        <p:tgtEl>
                                          <p:spTgt spid="24"/>
                                        </p:tgtEl>
                                        <p:attrNameLst>
                                          <p:attrName>ppt_x</p:attrName>
                                        </p:attrNameLst>
                                      </p:cBhvr>
                                      <p:tavLst>
                                        <p:tav tm="0">
                                          <p:val>
                                            <p:strVal val="#ppt_x-#ppt_w*1.125000"/>
                                          </p:val>
                                        </p:tav>
                                        <p:tav tm="100000">
                                          <p:val>
                                            <p:strVal val="#ppt_x"/>
                                          </p:val>
                                        </p:tav>
                                      </p:tavLst>
                                    </p:anim>
                                    <p:animEffect transition="in" filter="wipe(right)">
                                      <p:cBhvr>
                                        <p:cTn id="13" dur="500"/>
                                        <p:tgtEl>
                                          <p:spTgt spid="24"/>
                                        </p:tgtEl>
                                      </p:cBhvr>
                                    </p:animEffect>
                                  </p:childTnLst>
                                </p:cTn>
                              </p:par>
                            </p:childTnLst>
                          </p:cTn>
                        </p:par>
                        <p:par>
                          <p:cTn id="14" fill="hold">
                            <p:stCondLst>
                              <p:cond delay="1000"/>
                            </p:stCondLst>
                            <p:childTnLst>
                              <p:par>
                                <p:cTn id="15" presetID="42" presetClass="entr" presetSubtype="0"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1000"/>
                                        <p:tgtEl>
                                          <p:spTgt spid="2"/>
                                        </p:tgtEl>
                                      </p:cBhvr>
                                    </p:animEffect>
                                    <p:anim calcmode="lin" valueType="num">
                                      <p:cBhvr>
                                        <p:cTn id="18" dur="1000" fill="hold"/>
                                        <p:tgtEl>
                                          <p:spTgt spid="2"/>
                                        </p:tgtEl>
                                        <p:attrNameLst>
                                          <p:attrName>ppt_x</p:attrName>
                                        </p:attrNameLst>
                                      </p:cBhvr>
                                      <p:tavLst>
                                        <p:tav tm="0">
                                          <p:val>
                                            <p:strVal val="#ppt_x"/>
                                          </p:val>
                                        </p:tav>
                                        <p:tav tm="100000">
                                          <p:val>
                                            <p:strVal val="#ppt_x"/>
                                          </p:val>
                                        </p:tav>
                                      </p:tavLst>
                                    </p:anim>
                                    <p:anim calcmode="lin" valueType="num">
                                      <p:cBhvr>
                                        <p:cTn id="19" dur="1000" fill="hold"/>
                                        <p:tgtEl>
                                          <p:spTgt spid="2"/>
                                        </p:tgtEl>
                                        <p:attrNameLst>
                                          <p:attrName>ppt_y</p:attrName>
                                        </p:attrNameLst>
                                      </p:cBhvr>
                                      <p:tavLst>
                                        <p:tav tm="0">
                                          <p:val>
                                            <p:strVal val="#ppt_y+.1"/>
                                          </p:val>
                                        </p:tav>
                                        <p:tav tm="100000">
                                          <p:val>
                                            <p:strVal val="#ppt_y"/>
                                          </p:val>
                                        </p:tav>
                                      </p:tavLst>
                                    </p:anim>
                                  </p:childTnLst>
                                </p:cTn>
                              </p:par>
                            </p:childTnLst>
                          </p:cTn>
                        </p:par>
                        <p:par>
                          <p:cTn id="20" fill="hold">
                            <p:stCondLst>
                              <p:cond delay="2000"/>
                            </p:stCondLst>
                            <p:childTnLst>
                              <p:par>
                                <p:cTn id="21" presetID="53" presetClass="entr" presetSubtype="16" fill="hold" grpId="0" nodeType="afterEffect">
                                  <p:stCondLst>
                                    <p:cond delay="0"/>
                                  </p:stCondLst>
                                  <p:childTnLst>
                                    <p:set>
                                      <p:cBhvr>
                                        <p:cTn id="22" dur="1" fill="hold">
                                          <p:stCondLst>
                                            <p:cond delay="0"/>
                                          </p:stCondLst>
                                        </p:cTn>
                                        <p:tgtEl>
                                          <p:spTgt spid="30"/>
                                        </p:tgtEl>
                                        <p:attrNameLst>
                                          <p:attrName>style.visibility</p:attrName>
                                        </p:attrNameLst>
                                      </p:cBhvr>
                                      <p:to>
                                        <p:strVal val="visible"/>
                                      </p:to>
                                    </p:set>
                                    <p:anim calcmode="lin" valueType="num">
                                      <p:cBhvr>
                                        <p:cTn id="23" dur="500" fill="hold"/>
                                        <p:tgtEl>
                                          <p:spTgt spid="30"/>
                                        </p:tgtEl>
                                        <p:attrNameLst>
                                          <p:attrName>ppt_w</p:attrName>
                                        </p:attrNameLst>
                                      </p:cBhvr>
                                      <p:tavLst>
                                        <p:tav tm="0">
                                          <p:val>
                                            <p:fltVal val="0"/>
                                          </p:val>
                                        </p:tav>
                                        <p:tav tm="100000">
                                          <p:val>
                                            <p:strVal val="#ppt_w"/>
                                          </p:val>
                                        </p:tav>
                                      </p:tavLst>
                                    </p:anim>
                                    <p:anim calcmode="lin" valueType="num">
                                      <p:cBhvr>
                                        <p:cTn id="24" dur="500" fill="hold"/>
                                        <p:tgtEl>
                                          <p:spTgt spid="30"/>
                                        </p:tgtEl>
                                        <p:attrNameLst>
                                          <p:attrName>ppt_h</p:attrName>
                                        </p:attrNameLst>
                                      </p:cBhvr>
                                      <p:tavLst>
                                        <p:tav tm="0">
                                          <p:val>
                                            <p:fltVal val="0"/>
                                          </p:val>
                                        </p:tav>
                                        <p:tav tm="100000">
                                          <p:val>
                                            <p:strVal val="#ppt_h"/>
                                          </p:val>
                                        </p:tav>
                                      </p:tavLst>
                                    </p:anim>
                                    <p:animEffect transition="in" filter="fade">
                                      <p:cBhvr>
                                        <p:cTn id="25" dur="500"/>
                                        <p:tgtEl>
                                          <p:spTgt spid="30"/>
                                        </p:tgtEl>
                                      </p:cBhvr>
                                    </p:animEffect>
                                  </p:childTnLst>
                                </p:cTn>
                              </p:par>
                            </p:childTnLst>
                          </p:cTn>
                        </p:par>
                        <p:par>
                          <p:cTn id="26" fill="hold">
                            <p:stCondLst>
                              <p:cond delay="2500"/>
                            </p:stCondLst>
                            <p:childTnLst>
                              <p:par>
                                <p:cTn id="27" presetID="14" presetClass="entr" presetSubtype="10" fill="hold" grpId="0" nodeType="after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randombar(horizontal)">
                                      <p:cBhvr>
                                        <p:cTn id="29" dur="500"/>
                                        <p:tgtEl>
                                          <p:spTgt spid="16"/>
                                        </p:tgtEl>
                                      </p:cBhvr>
                                    </p:animEffect>
                                  </p:childTnLst>
                                </p:cTn>
                              </p:par>
                            </p:childTnLst>
                          </p:cTn>
                        </p:par>
                        <p:par>
                          <p:cTn id="30" fill="hold">
                            <p:stCondLst>
                              <p:cond delay="3000"/>
                            </p:stCondLst>
                            <p:childTnLst>
                              <p:par>
                                <p:cTn id="31" presetID="14" presetClass="entr" presetSubtype="10" fill="hold" grpId="0" nodeType="afterEffect">
                                  <p:stCondLst>
                                    <p:cond delay="0"/>
                                  </p:stCondLst>
                                  <p:childTnLst>
                                    <p:set>
                                      <p:cBhvr>
                                        <p:cTn id="32" dur="1" fill="hold">
                                          <p:stCondLst>
                                            <p:cond delay="0"/>
                                          </p:stCondLst>
                                        </p:cTn>
                                        <p:tgtEl>
                                          <p:spTgt spid="27"/>
                                        </p:tgtEl>
                                        <p:attrNameLst>
                                          <p:attrName>style.visibility</p:attrName>
                                        </p:attrNameLst>
                                      </p:cBhvr>
                                      <p:to>
                                        <p:strVal val="visible"/>
                                      </p:to>
                                    </p:set>
                                    <p:animEffect transition="in" filter="randombar(horizontal)">
                                      <p:cBhvr>
                                        <p:cTn id="33" dur="500"/>
                                        <p:tgtEl>
                                          <p:spTgt spid="27"/>
                                        </p:tgtEl>
                                      </p:cBhvr>
                                    </p:animEffect>
                                  </p:childTnLst>
                                </p:cTn>
                              </p:par>
                            </p:childTnLst>
                          </p:cTn>
                        </p:par>
                        <p:par>
                          <p:cTn id="34" fill="hold">
                            <p:stCondLst>
                              <p:cond delay="3500"/>
                            </p:stCondLst>
                            <p:childTnLst>
                              <p:par>
                                <p:cTn id="35" presetID="14" presetClass="entr" presetSubtype="10" fill="hold" grpId="0" nodeType="afterEffect">
                                  <p:stCondLst>
                                    <p:cond delay="0"/>
                                  </p:stCondLst>
                                  <p:childTnLst>
                                    <p:set>
                                      <p:cBhvr>
                                        <p:cTn id="36" dur="1" fill="hold">
                                          <p:stCondLst>
                                            <p:cond delay="0"/>
                                          </p:stCondLst>
                                        </p:cTn>
                                        <p:tgtEl>
                                          <p:spTgt spid="29"/>
                                        </p:tgtEl>
                                        <p:attrNameLst>
                                          <p:attrName>style.visibility</p:attrName>
                                        </p:attrNameLst>
                                      </p:cBhvr>
                                      <p:to>
                                        <p:strVal val="visible"/>
                                      </p:to>
                                    </p:set>
                                    <p:animEffect transition="in" filter="randombar(horizontal)">
                                      <p:cBhvr>
                                        <p:cTn id="37" dur="500"/>
                                        <p:tgtEl>
                                          <p:spTgt spid="29"/>
                                        </p:tgtEl>
                                      </p:cBhvr>
                                    </p:animEffect>
                                  </p:childTnLst>
                                </p:cTn>
                              </p:par>
                            </p:childTnLst>
                          </p:cTn>
                        </p:par>
                        <p:par>
                          <p:cTn id="38" fill="hold">
                            <p:stCondLst>
                              <p:cond delay="4000"/>
                            </p:stCondLst>
                            <p:childTnLst>
                              <p:par>
                                <p:cTn id="39" presetID="14" presetClass="entr" presetSubtype="10" fill="hold" grpId="0" nodeType="afterEffect">
                                  <p:stCondLst>
                                    <p:cond delay="0"/>
                                  </p:stCondLst>
                                  <p:childTnLst>
                                    <p:set>
                                      <p:cBhvr>
                                        <p:cTn id="40" dur="1" fill="hold">
                                          <p:stCondLst>
                                            <p:cond delay="0"/>
                                          </p:stCondLst>
                                        </p:cTn>
                                        <p:tgtEl>
                                          <p:spTgt spid="28"/>
                                        </p:tgtEl>
                                        <p:attrNameLst>
                                          <p:attrName>style.visibility</p:attrName>
                                        </p:attrNameLst>
                                      </p:cBhvr>
                                      <p:to>
                                        <p:strVal val="visible"/>
                                      </p:to>
                                    </p:set>
                                    <p:animEffect transition="in" filter="randombar(horizontal)">
                                      <p:cBhvr>
                                        <p:cTn id="41" dur="500"/>
                                        <p:tgtEl>
                                          <p:spTgt spid="28"/>
                                        </p:tgtEl>
                                      </p:cBhvr>
                                    </p:animEffect>
                                  </p:childTnLst>
                                </p:cTn>
                              </p:par>
                            </p:childTnLst>
                          </p:cTn>
                        </p:par>
                        <p:par>
                          <p:cTn id="42" fill="hold">
                            <p:stCondLst>
                              <p:cond delay="4500"/>
                            </p:stCondLst>
                            <p:childTnLst>
                              <p:par>
                                <p:cTn id="43" presetID="14" presetClass="entr" presetSubtype="10" fill="hold" grpId="0" nodeType="afterEffect">
                                  <p:stCondLst>
                                    <p:cond delay="0"/>
                                  </p:stCondLst>
                                  <p:childTnLst>
                                    <p:set>
                                      <p:cBhvr>
                                        <p:cTn id="44" dur="1" fill="hold">
                                          <p:stCondLst>
                                            <p:cond delay="0"/>
                                          </p:stCondLst>
                                        </p:cTn>
                                        <p:tgtEl>
                                          <p:spTgt spid="23"/>
                                        </p:tgtEl>
                                        <p:attrNameLst>
                                          <p:attrName>style.visibility</p:attrName>
                                        </p:attrNameLst>
                                      </p:cBhvr>
                                      <p:to>
                                        <p:strVal val="visible"/>
                                      </p:to>
                                    </p:set>
                                    <p:animEffect transition="in" filter="randombar(horizontal)">
                                      <p:cBhvr>
                                        <p:cTn id="45" dur="500"/>
                                        <p:tgtEl>
                                          <p:spTgt spid="23"/>
                                        </p:tgtEl>
                                      </p:cBhvr>
                                    </p:animEffect>
                                  </p:childTnLst>
                                </p:cTn>
                              </p:par>
                            </p:childTnLst>
                          </p:cTn>
                        </p:par>
                        <p:par>
                          <p:cTn id="46" fill="hold">
                            <p:stCondLst>
                              <p:cond delay="5000"/>
                            </p:stCondLst>
                            <p:childTnLst>
                              <p:par>
                                <p:cTn id="47" presetID="14" presetClass="entr" presetSubtype="10" fill="hold" grpId="0" nodeType="afterEffect">
                                  <p:stCondLst>
                                    <p:cond delay="0"/>
                                  </p:stCondLst>
                                  <p:childTnLst>
                                    <p:set>
                                      <p:cBhvr>
                                        <p:cTn id="48" dur="1" fill="hold">
                                          <p:stCondLst>
                                            <p:cond delay="0"/>
                                          </p:stCondLst>
                                        </p:cTn>
                                        <p:tgtEl>
                                          <p:spTgt spid="18"/>
                                        </p:tgtEl>
                                        <p:attrNameLst>
                                          <p:attrName>style.visibility</p:attrName>
                                        </p:attrNameLst>
                                      </p:cBhvr>
                                      <p:to>
                                        <p:strVal val="visible"/>
                                      </p:to>
                                    </p:set>
                                    <p:animEffect transition="in" filter="randombar(horizontal)">
                                      <p:cBhvr>
                                        <p:cTn id="49"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8" grpId="0"/>
      <p:bldP spid="23" grpId="0"/>
      <p:bldP spid="27" grpId="0"/>
      <p:bldP spid="28" grpId="0"/>
      <p:bldP spid="29" grpId="0"/>
      <p:bldP spid="30"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3074" name="MH_Other_1"/>
          <p:cNvCxnSpPr>
            <a:cxnSpLocks noChangeShapeType="1"/>
          </p:cNvCxnSpPr>
          <p:nvPr>
            <p:custDataLst>
              <p:tags r:id="rId2"/>
            </p:custDataLst>
          </p:nvPr>
        </p:nvCxnSpPr>
        <p:spPr bwMode="auto">
          <a:xfrm>
            <a:off x="1276350" y="3262313"/>
            <a:ext cx="5833382" cy="0"/>
          </a:xfrm>
          <a:prstGeom prst="line">
            <a:avLst/>
          </a:prstGeom>
          <a:noFill/>
          <a:ln w="9525" algn="ctr">
            <a:solidFill>
              <a:srgbClr val="B8B8B8"/>
            </a:solidFill>
            <a:round/>
            <a:headEnd type="diamond" w="med" len="med"/>
            <a:tailEnd/>
          </a:ln>
          <a:extLst>
            <a:ext uri="{909E8E84-426E-40DD-AFC4-6F175D3DCCD1}">
              <a14:hiddenFill xmlns:a14="http://schemas.microsoft.com/office/drawing/2010/main">
                <a:noFill/>
              </a14:hiddenFill>
            </a:ext>
          </a:extLst>
        </p:spPr>
      </p:cxnSp>
      <p:sp>
        <p:nvSpPr>
          <p:cNvPr id="24" name="MH_SubTitle_4"/>
          <p:cNvSpPr>
            <a:spLocks/>
          </p:cNvSpPr>
          <p:nvPr>
            <p:custDataLst>
              <p:tags r:id="rId3"/>
            </p:custDataLst>
          </p:nvPr>
        </p:nvSpPr>
        <p:spPr bwMode="auto">
          <a:xfrm>
            <a:off x="7700282" y="3832225"/>
            <a:ext cx="1498600" cy="2000250"/>
          </a:xfrm>
          <a:custGeom>
            <a:avLst/>
            <a:gdLst>
              <a:gd name="connsiteX0" fmla="*/ 396 w 396"/>
              <a:gd name="connsiteY0" fmla="*/ 108 h 428"/>
              <a:gd name="connsiteX1" fmla="*/ 396 w 396"/>
              <a:gd name="connsiteY1" fmla="*/ 108 h 428"/>
              <a:gd name="connsiteX2" fmla="*/ 396 w 396"/>
              <a:gd name="connsiteY2" fmla="*/ 108 h 428"/>
              <a:gd name="connsiteX3" fmla="*/ 274 w 396"/>
              <a:gd name="connsiteY3" fmla="*/ 108 h 428"/>
              <a:gd name="connsiteX4" fmla="*/ 255 w 396"/>
              <a:gd name="connsiteY4" fmla="*/ 82 h 428"/>
              <a:gd name="connsiteX5" fmla="*/ 258 w 396"/>
              <a:gd name="connsiteY5" fmla="*/ 68 h 428"/>
              <a:gd name="connsiteX6" fmla="*/ 275 w 396"/>
              <a:gd name="connsiteY6" fmla="*/ 37 h 428"/>
              <a:gd name="connsiteX7" fmla="*/ 236 w 396"/>
              <a:gd name="connsiteY7" fmla="*/ 0 h 428"/>
              <a:gd name="connsiteX8" fmla="*/ 198 w 396"/>
              <a:gd name="connsiteY8" fmla="*/ 37 h 428"/>
              <a:gd name="connsiteX9" fmla="*/ 216 w 396"/>
              <a:gd name="connsiteY9" fmla="*/ 69 h 428"/>
              <a:gd name="connsiteX10" fmla="*/ 218 w 396"/>
              <a:gd name="connsiteY10" fmla="*/ 82 h 428"/>
              <a:gd name="connsiteX11" fmla="*/ 199 w 396"/>
              <a:gd name="connsiteY11" fmla="*/ 108 h 428"/>
              <a:gd name="connsiteX12" fmla="*/ 76 w 396"/>
              <a:gd name="connsiteY12" fmla="*/ 108 h 428"/>
              <a:gd name="connsiteX13" fmla="*/ 76 w 396"/>
              <a:gd name="connsiteY13" fmla="*/ 230 h 428"/>
              <a:gd name="connsiteX14" fmla="*/ 50 w 396"/>
              <a:gd name="connsiteY14" fmla="*/ 249 h 428"/>
              <a:gd name="connsiteX15" fmla="*/ 36 w 396"/>
              <a:gd name="connsiteY15" fmla="*/ 246 h 428"/>
              <a:gd name="connsiteX16" fmla="*/ 5 w 396"/>
              <a:gd name="connsiteY16" fmla="*/ 229 h 428"/>
              <a:gd name="connsiteX17" fmla="*/ 5 w 396"/>
              <a:gd name="connsiteY17" fmla="*/ 306 h 428"/>
              <a:gd name="connsiteX18" fmla="*/ 37 w 396"/>
              <a:gd name="connsiteY18" fmla="*/ 288 h 428"/>
              <a:gd name="connsiteX19" fmla="*/ 50 w 396"/>
              <a:gd name="connsiteY19" fmla="*/ 286 h 428"/>
              <a:gd name="connsiteX20" fmla="*/ 76 w 396"/>
              <a:gd name="connsiteY20" fmla="*/ 305 h 428"/>
              <a:gd name="connsiteX21" fmla="*/ 76 w 396"/>
              <a:gd name="connsiteY21" fmla="*/ 428 h 428"/>
              <a:gd name="connsiteX22" fmla="*/ 186 w 396"/>
              <a:gd name="connsiteY22" fmla="*/ 428 h 428"/>
              <a:gd name="connsiteX23" fmla="*/ 207 w 396"/>
              <a:gd name="connsiteY23" fmla="*/ 417 h 428"/>
              <a:gd name="connsiteX24" fmla="*/ 202 w 396"/>
              <a:gd name="connsiteY24" fmla="*/ 403 h 428"/>
              <a:gd name="connsiteX25" fmla="*/ 202 w 396"/>
              <a:gd name="connsiteY25" fmla="*/ 403 h 428"/>
              <a:gd name="connsiteX26" fmla="*/ 187 w 396"/>
              <a:gd name="connsiteY26" fmla="*/ 369 h 428"/>
              <a:gd name="connsiteX27" fmla="*/ 236 w 396"/>
              <a:gd name="connsiteY27" fmla="*/ 321 h 428"/>
              <a:gd name="connsiteX28" fmla="*/ 284 w 396"/>
              <a:gd name="connsiteY28" fmla="*/ 369 h 428"/>
              <a:gd name="connsiteX29" fmla="*/ 270 w 396"/>
              <a:gd name="connsiteY29" fmla="*/ 403 h 428"/>
              <a:gd name="connsiteX30" fmla="*/ 270 w 396"/>
              <a:gd name="connsiteY30" fmla="*/ 403 h 428"/>
              <a:gd name="connsiteX31" fmla="*/ 265 w 396"/>
              <a:gd name="connsiteY31" fmla="*/ 417 h 428"/>
              <a:gd name="connsiteX32" fmla="*/ 286 w 396"/>
              <a:gd name="connsiteY32" fmla="*/ 428 h 428"/>
              <a:gd name="connsiteX33" fmla="*/ 396 w 396"/>
              <a:gd name="connsiteY33" fmla="*/ 428 h 428"/>
              <a:gd name="connsiteX34" fmla="*/ 396 w 396"/>
              <a:gd name="connsiteY34" fmla="*/ 317 h 428"/>
              <a:gd name="connsiteX35" fmla="*/ 385 w 396"/>
              <a:gd name="connsiteY35" fmla="*/ 297 h 428"/>
              <a:gd name="connsiteX36" fmla="*/ 371 w 396"/>
              <a:gd name="connsiteY36" fmla="*/ 302 h 428"/>
              <a:gd name="connsiteX37" fmla="*/ 371 w 396"/>
              <a:gd name="connsiteY37" fmla="*/ 302 h 428"/>
              <a:gd name="connsiteX38" fmla="*/ 337 w 396"/>
              <a:gd name="connsiteY38" fmla="*/ 316 h 428"/>
              <a:gd name="connsiteX39" fmla="*/ 289 w 396"/>
              <a:gd name="connsiteY39" fmla="*/ 268 h 428"/>
              <a:gd name="connsiteX40" fmla="*/ 337 w 396"/>
              <a:gd name="connsiteY40" fmla="*/ 219 h 428"/>
              <a:gd name="connsiteX41" fmla="*/ 371 w 396"/>
              <a:gd name="connsiteY41" fmla="*/ 234 h 428"/>
              <a:gd name="connsiteX42" fmla="*/ 371 w 396"/>
              <a:gd name="connsiteY42" fmla="*/ 234 h 428"/>
              <a:gd name="connsiteX43" fmla="*/ 385 w 396"/>
              <a:gd name="connsiteY43" fmla="*/ 239 h 428"/>
              <a:gd name="connsiteX44" fmla="*/ 396 w 396"/>
              <a:gd name="connsiteY44" fmla="*/ 219 h 428"/>
              <a:gd name="connsiteX45" fmla="*/ 396 w 396"/>
              <a:gd name="connsiteY45" fmla="*/ 140 h 428"/>
              <a:gd name="connsiteX46" fmla="*/ 396 w 396"/>
              <a:gd name="connsiteY46" fmla="*/ 140 h 428"/>
              <a:gd name="connsiteX47" fmla="*/ 396 w 396"/>
              <a:gd name="connsiteY47" fmla="*/ 108 h 428"/>
              <a:gd name="connsiteX0" fmla="*/ 391 w 391"/>
              <a:gd name="connsiteY0" fmla="*/ 108 h 428"/>
              <a:gd name="connsiteX1" fmla="*/ 391 w 391"/>
              <a:gd name="connsiteY1" fmla="*/ 108 h 428"/>
              <a:gd name="connsiteX2" fmla="*/ 391 w 391"/>
              <a:gd name="connsiteY2" fmla="*/ 108 h 428"/>
              <a:gd name="connsiteX3" fmla="*/ 269 w 391"/>
              <a:gd name="connsiteY3" fmla="*/ 108 h 428"/>
              <a:gd name="connsiteX4" fmla="*/ 250 w 391"/>
              <a:gd name="connsiteY4" fmla="*/ 82 h 428"/>
              <a:gd name="connsiteX5" fmla="*/ 253 w 391"/>
              <a:gd name="connsiteY5" fmla="*/ 68 h 428"/>
              <a:gd name="connsiteX6" fmla="*/ 270 w 391"/>
              <a:gd name="connsiteY6" fmla="*/ 37 h 428"/>
              <a:gd name="connsiteX7" fmla="*/ 231 w 391"/>
              <a:gd name="connsiteY7" fmla="*/ 0 h 428"/>
              <a:gd name="connsiteX8" fmla="*/ 193 w 391"/>
              <a:gd name="connsiteY8" fmla="*/ 37 h 428"/>
              <a:gd name="connsiteX9" fmla="*/ 211 w 391"/>
              <a:gd name="connsiteY9" fmla="*/ 69 h 428"/>
              <a:gd name="connsiteX10" fmla="*/ 213 w 391"/>
              <a:gd name="connsiteY10" fmla="*/ 82 h 428"/>
              <a:gd name="connsiteX11" fmla="*/ 194 w 391"/>
              <a:gd name="connsiteY11" fmla="*/ 108 h 428"/>
              <a:gd name="connsiteX12" fmla="*/ 71 w 391"/>
              <a:gd name="connsiteY12" fmla="*/ 108 h 428"/>
              <a:gd name="connsiteX13" fmla="*/ 71 w 391"/>
              <a:gd name="connsiteY13" fmla="*/ 230 h 428"/>
              <a:gd name="connsiteX14" fmla="*/ 45 w 391"/>
              <a:gd name="connsiteY14" fmla="*/ 249 h 428"/>
              <a:gd name="connsiteX15" fmla="*/ 31 w 391"/>
              <a:gd name="connsiteY15" fmla="*/ 246 h 428"/>
              <a:gd name="connsiteX16" fmla="*/ 0 w 391"/>
              <a:gd name="connsiteY16" fmla="*/ 306 h 428"/>
              <a:gd name="connsiteX17" fmla="*/ 32 w 391"/>
              <a:gd name="connsiteY17" fmla="*/ 288 h 428"/>
              <a:gd name="connsiteX18" fmla="*/ 45 w 391"/>
              <a:gd name="connsiteY18" fmla="*/ 286 h 428"/>
              <a:gd name="connsiteX19" fmla="*/ 71 w 391"/>
              <a:gd name="connsiteY19" fmla="*/ 305 h 428"/>
              <a:gd name="connsiteX20" fmla="*/ 71 w 391"/>
              <a:gd name="connsiteY20" fmla="*/ 428 h 428"/>
              <a:gd name="connsiteX21" fmla="*/ 181 w 391"/>
              <a:gd name="connsiteY21" fmla="*/ 428 h 428"/>
              <a:gd name="connsiteX22" fmla="*/ 202 w 391"/>
              <a:gd name="connsiteY22" fmla="*/ 417 h 428"/>
              <a:gd name="connsiteX23" fmla="*/ 197 w 391"/>
              <a:gd name="connsiteY23" fmla="*/ 403 h 428"/>
              <a:gd name="connsiteX24" fmla="*/ 197 w 391"/>
              <a:gd name="connsiteY24" fmla="*/ 403 h 428"/>
              <a:gd name="connsiteX25" fmla="*/ 182 w 391"/>
              <a:gd name="connsiteY25" fmla="*/ 369 h 428"/>
              <a:gd name="connsiteX26" fmla="*/ 231 w 391"/>
              <a:gd name="connsiteY26" fmla="*/ 321 h 428"/>
              <a:gd name="connsiteX27" fmla="*/ 279 w 391"/>
              <a:gd name="connsiteY27" fmla="*/ 369 h 428"/>
              <a:gd name="connsiteX28" fmla="*/ 265 w 391"/>
              <a:gd name="connsiteY28" fmla="*/ 403 h 428"/>
              <a:gd name="connsiteX29" fmla="*/ 265 w 391"/>
              <a:gd name="connsiteY29" fmla="*/ 403 h 428"/>
              <a:gd name="connsiteX30" fmla="*/ 260 w 391"/>
              <a:gd name="connsiteY30" fmla="*/ 417 h 428"/>
              <a:gd name="connsiteX31" fmla="*/ 281 w 391"/>
              <a:gd name="connsiteY31" fmla="*/ 428 h 428"/>
              <a:gd name="connsiteX32" fmla="*/ 391 w 391"/>
              <a:gd name="connsiteY32" fmla="*/ 428 h 428"/>
              <a:gd name="connsiteX33" fmla="*/ 391 w 391"/>
              <a:gd name="connsiteY33" fmla="*/ 317 h 428"/>
              <a:gd name="connsiteX34" fmla="*/ 380 w 391"/>
              <a:gd name="connsiteY34" fmla="*/ 297 h 428"/>
              <a:gd name="connsiteX35" fmla="*/ 366 w 391"/>
              <a:gd name="connsiteY35" fmla="*/ 302 h 428"/>
              <a:gd name="connsiteX36" fmla="*/ 366 w 391"/>
              <a:gd name="connsiteY36" fmla="*/ 302 h 428"/>
              <a:gd name="connsiteX37" fmla="*/ 332 w 391"/>
              <a:gd name="connsiteY37" fmla="*/ 316 h 428"/>
              <a:gd name="connsiteX38" fmla="*/ 284 w 391"/>
              <a:gd name="connsiteY38" fmla="*/ 268 h 428"/>
              <a:gd name="connsiteX39" fmla="*/ 332 w 391"/>
              <a:gd name="connsiteY39" fmla="*/ 219 h 428"/>
              <a:gd name="connsiteX40" fmla="*/ 366 w 391"/>
              <a:gd name="connsiteY40" fmla="*/ 234 h 428"/>
              <a:gd name="connsiteX41" fmla="*/ 366 w 391"/>
              <a:gd name="connsiteY41" fmla="*/ 234 h 428"/>
              <a:gd name="connsiteX42" fmla="*/ 380 w 391"/>
              <a:gd name="connsiteY42" fmla="*/ 239 h 428"/>
              <a:gd name="connsiteX43" fmla="*/ 391 w 391"/>
              <a:gd name="connsiteY43" fmla="*/ 219 h 428"/>
              <a:gd name="connsiteX44" fmla="*/ 391 w 391"/>
              <a:gd name="connsiteY44" fmla="*/ 140 h 428"/>
              <a:gd name="connsiteX45" fmla="*/ 391 w 391"/>
              <a:gd name="connsiteY45" fmla="*/ 140 h 428"/>
              <a:gd name="connsiteX46" fmla="*/ 391 w 391"/>
              <a:gd name="connsiteY46" fmla="*/ 108 h 428"/>
              <a:gd name="connsiteX0" fmla="*/ 362 w 362"/>
              <a:gd name="connsiteY0" fmla="*/ 108 h 428"/>
              <a:gd name="connsiteX1" fmla="*/ 362 w 362"/>
              <a:gd name="connsiteY1" fmla="*/ 108 h 428"/>
              <a:gd name="connsiteX2" fmla="*/ 362 w 362"/>
              <a:gd name="connsiteY2" fmla="*/ 108 h 428"/>
              <a:gd name="connsiteX3" fmla="*/ 240 w 362"/>
              <a:gd name="connsiteY3" fmla="*/ 108 h 428"/>
              <a:gd name="connsiteX4" fmla="*/ 221 w 362"/>
              <a:gd name="connsiteY4" fmla="*/ 82 h 428"/>
              <a:gd name="connsiteX5" fmla="*/ 224 w 362"/>
              <a:gd name="connsiteY5" fmla="*/ 68 h 428"/>
              <a:gd name="connsiteX6" fmla="*/ 241 w 362"/>
              <a:gd name="connsiteY6" fmla="*/ 37 h 428"/>
              <a:gd name="connsiteX7" fmla="*/ 202 w 362"/>
              <a:gd name="connsiteY7" fmla="*/ 0 h 428"/>
              <a:gd name="connsiteX8" fmla="*/ 164 w 362"/>
              <a:gd name="connsiteY8" fmla="*/ 37 h 428"/>
              <a:gd name="connsiteX9" fmla="*/ 182 w 362"/>
              <a:gd name="connsiteY9" fmla="*/ 69 h 428"/>
              <a:gd name="connsiteX10" fmla="*/ 184 w 362"/>
              <a:gd name="connsiteY10" fmla="*/ 82 h 428"/>
              <a:gd name="connsiteX11" fmla="*/ 165 w 362"/>
              <a:gd name="connsiteY11" fmla="*/ 108 h 428"/>
              <a:gd name="connsiteX12" fmla="*/ 42 w 362"/>
              <a:gd name="connsiteY12" fmla="*/ 108 h 428"/>
              <a:gd name="connsiteX13" fmla="*/ 42 w 362"/>
              <a:gd name="connsiteY13" fmla="*/ 230 h 428"/>
              <a:gd name="connsiteX14" fmla="*/ 16 w 362"/>
              <a:gd name="connsiteY14" fmla="*/ 249 h 428"/>
              <a:gd name="connsiteX15" fmla="*/ 2 w 362"/>
              <a:gd name="connsiteY15" fmla="*/ 246 h 428"/>
              <a:gd name="connsiteX16" fmla="*/ 3 w 362"/>
              <a:gd name="connsiteY16" fmla="*/ 288 h 428"/>
              <a:gd name="connsiteX17" fmla="*/ 16 w 362"/>
              <a:gd name="connsiteY17" fmla="*/ 286 h 428"/>
              <a:gd name="connsiteX18" fmla="*/ 42 w 362"/>
              <a:gd name="connsiteY18" fmla="*/ 305 h 428"/>
              <a:gd name="connsiteX19" fmla="*/ 42 w 362"/>
              <a:gd name="connsiteY19" fmla="*/ 428 h 428"/>
              <a:gd name="connsiteX20" fmla="*/ 152 w 362"/>
              <a:gd name="connsiteY20" fmla="*/ 428 h 428"/>
              <a:gd name="connsiteX21" fmla="*/ 173 w 362"/>
              <a:gd name="connsiteY21" fmla="*/ 417 h 428"/>
              <a:gd name="connsiteX22" fmla="*/ 168 w 362"/>
              <a:gd name="connsiteY22" fmla="*/ 403 h 428"/>
              <a:gd name="connsiteX23" fmla="*/ 168 w 362"/>
              <a:gd name="connsiteY23" fmla="*/ 403 h 428"/>
              <a:gd name="connsiteX24" fmla="*/ 153 w 362"/>
              <a:gd name="connsiteY24" fmla="*/ 369 h 428"/>
              <a:gd name="connsiteX25" fmla="*/ 202 w 362"/>
              <a:gd name="connsiteY25" fmla="*/ 321 h 428"/>
              <a:gd name="connsiteX26" fmla="*/ 250 w 362"/>
              <a:gd name="connsiteY26" fmla="*/ 369 h 428"/>
              <a:gd name="connsiteX27" fmla="*/ 236 w 362"/>
              <a:gd name="connsiteY27" fmla="*/ 403 h 428"/>
              <a:gd name="connsiteX28" fmla="*/ 236 w 362"/>
              <a:gd name="connsiteY28" fmla="*/ 403 h 428"/>
              <a:gd name="connsiteX29" fmla="*/ 231 w 362"/>
              <a:gd name="connsiteY29" fmla="*/ 417 h 428"/>
              <a:gd name="connsiteX30" fmla="*/ 252 w 362"/>
              <a:gd name="connsiteY30" fmla="*/ 428 h 428"/>
              <a:gd name="connsiteX31" fmla="*/ 362 w 362"/>
              <a:gd name="connsiteY31" fmla="*/ 428 h 428"/>
              <a:gd name="connsiteX32" fmla="*/ 362 w 362"/>
              <a:gd name="connsiteY32" fmla="*/ 317 h 428"/>
              <a:gd name="connsiteX33" fmla="*/ 351 w 362"/>
              <a:gd name="connsiteY33" fmla="*/ 297 h 428"/>
              <a:gd name="connsiteX34" fmla="*/ 337 w 362"/>
              <a:gd name="connsiteY34" fmla="*/ 302 h 428"/>
              <a:gd name="connsiteX35" fmla="*/ 337 w 362"/>
              <a:gd name="connsiteY35" fmla="*/ 302 h 428"/>
              <a:gd name="connsiteX36" fmla="*/ 303 w 362"/>
              <a:gd name="connsiteY36" fmla="*/ 316 h 428"/>
              <a:gd name="connsiteX37" fmla="*/ 255 w 362"/>
              <a:gd name="connsiteY37" fmla="*/ 268 h 428"/>
              <a:gd name="connsiteX38" fmla="*/ 303 w 362"/>
              <a:gd name="connsiteY38" fmla="*/ 219 h 428"/>
              <a:gd name="connsiteX39" fmla="*/ 337 w 362"/>
              <a:gd name="connsiteY39" fmla="*/ 234 h 428"/>
              <a:gd name="connsiteX40" fmla="*/ 337 w 362"/>
              <a:gd name="connsiteY40" fmla="*/ 234 h 428"/>
              <a:gd name="connsiteX41" fmla="*/ 351 w 362"/>
              <a:gd name="connsiteY41" fmla="*/ 239 h 428"/>
              <a:gd name="connsiteX42" fmla="*/ 362 w 362"/>
              <a:gd name="connsiteY42" fmla="*/ 219 h 428"/>
              <a:gd name="connsiteX43" fmla="*/ 362 w 362"/>
              <a:gd name="connsiteY43" fmla="*/ 140 h 428"/>
              <a:gd name="connsiteX44" fmla="*/ 362 w 362"/>
              <a:gd name="connsiteY44" fmla="*/ 140 h 428"/>
              <a:gd name="connsiteX45" fmla="*/ 362 w 362"/>
              <a:gd name="connsiteY45" fmla="*/ 108 h 428"/>
              <a:gd name="connsiteX0" fmla="*/ 360 w 360"/>
              <a:gd name="connsiteY0" fmla="*/ 108 h 428"/>
              <a:gd name="connsiteX1" fmla="*/ 360 w 360"/>
              <a:gd name="connsiteY1" fmla="*/ 108 h 428"/>
              <a:gd name="connsiteX2" fmla="*/ 360 w 360"/>
              <a:gd name="connsiteY2" fmla="*/ 108 h 428"/>
              <a:gd name="connsiteX3" fmla="*/ 238 w 360"/>
              <a:gd name="connsiteY3" fmla="*/ 108 h 428"/>
              <a:gd name="connsiteX4" fmla="*/ 219 w 360"/>
              <a:gd name="connsiteY4" fmla="*/ 82 h 428"/>
              <a:gd name="connsiteX5" fmla="*/ 222 w 360"/>
              <a:gd name="connsiteY5" fmla="*/ 68 h 428"/>
              <a:gd name="connsiteX6" fmla="*/ 239 w 360"/>
              <a:gd name="connsiteY6" fmla="*/ 37 h 428"/>
              <a:gd name="connsiteX7" fmla="*/ 200 w 360"/>
              <a:gd name="connsiteY7" fmla="*/ 0 h 428"/>
              <a:gd name="connsiteX8" fmla="*/ 162 w 360"/>
              <a:gd name="connsiteY8" fmla="*/ 37 h 428"/>
              <a:gd name="connsiteX9" fmla="*/ 180 w 360"/>
              <a:gd name="connsiteY9" fmla="*/ 69 h 428"/>
              <a:gd name="connsiteX10" fmla="*/ 182 w 360"/>
              <a:gd name="connsiteY10" fmla="*/ 82 h 428"/>
              <a:gd name="connsiteX11" fmla="*/ 163 w 360"/>
              <a:gd name="connsiteY11" fmla="*/ 108 h 428"/>
              <a:gd name="connsiteX12" fmla="*/ 40 w 360"/>
              <a:gd name="connsiteY12" fmla="*/ 108 h 428"/>
              <a:gd name="connsiteX13" fmla="*/ 40 w 360"/>
              <a:gd name="connsiteY13" fmla="*/ 230 h 428"/>
              <a:gd name="connsiteX14" fmla="*/ 14 w 360"/>
              <a:gd name="connsiteY14" fmla="*/ 249 h 428"/>
              <a:gd name="connsiteX15" fmla="*/ 0 w 360"/>
              <a:gd name="connsiteY15" fmla="*/ 246 h 428"/>
              <a:gd name="connsiteX16" fmla="*/ 14 w 360"/>
              <a:gd name="connsiteY16" fmla="*/ 286 h 428"/>
              <a:gd name="connsiteX17" fmla="*/ 40 w 360"/>
              <a:gd name="connsiteY17" fmla="*/ 305 h 428"/>
              <a:gd name="connsiteX18" fmla="*/ 40 w 360"/>
              <a:gd name="connsiteY18" fmla="*/ 428 h 428"/>
              <a:gd name="connsiteX19" fmla="*/ 150 w 360"/>
              <a:gd name="connsiteY19" fmla="*/ 428 h 428"/>
              <a:gd name="connsiteX20" fmla="*/ 171 w 360"/>
              <a:gd name="connsiteY20" fmla="*/ 417 h 428"/>
              <a:gd name="connsiteX21" fmla="*/ 166 w 360"/>
              <a:gd name="connsiteY21" fmla="*/ 403 h 428"/>
              <a:gd name="connsiteX22" fmla="*/ 166 w 360"/>
              <a:gd name="connsiteY22" fmla="*/ 403 h 428"/>
              <a:gd name="connsiteX23" fmla="*/ 151 w 360"/>
              <a:gd name="connsiteY23" fmla="*/ 369 h 428"/>
              <a:gd name="connsiteX24" fmla="*/ 200 w 360"/>
              <a:gd name="connsiteY24" fmla="*/ 321 h 428"/>
              <a:gd name="connsiteX25" fmla="*/ 248 w 360"/>
              <a:gd name="connsiteY25" fmla="*/ 369 h 428"/>
              <a:gd name="connsiteX26" fmla="*/ 234 w 360"/>
              <a:gd name="connsiteY26" fmla="*/ 403 h 428"/>
              <a:gd name="connsiteX27" fmla="*/ 234 w 360"/>
              <a:gd name="connsiteY27" fmla="*/ 403 h 428"/>
              <a:gd name="connsiteX28" fmla="*/ 229 w 360"/>
              <a:gd name="connsiteY28" fmla="*/ 417 h 428"/>
              <a:gd name="connsiteX29" fmla="*/ 250 w 360"/>
              <a:gd name="connsiteY29" fmla="*/ 428 h 428"/>
              <a:gd name="connsiteX30" fmla="*/ 360 w 360"/>
              <a:gd name="connsiteY30" fmla="*/ 428 h 428"/>
              <a:gd name="connsiteX31" fmla="*/ 360 w 360"/>
              <a:gd name="connsiteY31" fmla="*/ 317 h 428"/>
              <a:gd name="connsiteX32" fmla="*/ 349 w 360"/>
              <a:gd name="connsiteY32" fmla="*/ 297 h 428"/>
              <a:gd name="connsiteX33" fmla="*/ 335 w 360"/>
              <a:gd name="connsiteY33" fmla="*/ 302 h 428"/>
              <a:gd name="connsiteX34" fmla="*/ 335 w 360"/>
              <a:gd name="connsiteY34" fmla="*/ 302 h 428"/>
              <a:gd name="connsiteX35" fmla="*/ 301 w 360"/>
              <a:gd name="connsiteY35" fmla="*/ 316 h 428"/>
              <a:gd name="connsiteX36" fmla="*/ 253 w 360"/>
              <a:gd name="connsiteY36" fmla="*/ 268 h 428"/>
              <a:gd name="connsiteX37" fmla="*/ 301 w 360"/>
              <a:gd name="connsiteY37" fmla="*/ 219 h 428"/>
              <a:gd name="connsiteX38" fmla="*/ 335 w 360"/>
              <a:gd name="connsiteY38" fmla="*/ 234 h 428"/>
              <a:gd name="connsiteX39" fmla="*/ 335 w 360"/>
              <a:gd name="connsiteY39" fmla="*/ 234 h 428"/>
              <a:gd name="connsiteX40" fmla="*/ 349 w 360"/>
              <a:gd name="connsiteY40" fmla="*/ 239 h 428"/>
              <a:gd name="connsiteX41" fmla="*/ 360 w 360"/>
              <a:gd name="connsiteY41" fmla="*/ 219 h 428"/>
              <a:gd name="connsiteX42" fmla="*/ 360 w 360"/>
              <a:gd name="connsiteY42" fmla="*/ 140 h 428"/>
              <a:gd name="connsiteX43" fmla="*/ 360 w 360"/>
              <a:gd name="connsiteY43" fmla="*/ 140 h 428"/>
              <a:gd name="connsiteX44" fmla="*/ 360 w 360"/>
              <a:gd name="connsiteY44" fmla="*/ 108 h 428"/>
              <a:gd name="connsiteX0" fmla="*/ 350 w 350"/>
              <a:gd name="connsiteY0" fmla="*/ 108 h 428"/>
              <a:gd name="connsiteX1" fmla="*/ 350 w 350"/>
              <a:gd name="connsiteY1" fmla="*/ 108 h 428"/>
              <a:gd name="connsiteX2" fmla="*/ 350 w 350"/>
              <a:gd name="connsiteY2" fmla="*/ 108 h 428"/>
              <a:gd name="connsiteX3" fmla="*/ 228 w 350"/>
              <a:gd name="connsiteY3" fmla="*/ 108 h 428"/>
              <a:gd name="connsiteX4" fmla="*/ 209 w 350"/>
              <a:gd name="connsiteY4" fmla="*/ 82 h 428"/>
              <a:gd name="connsiteX5" fmla="*/ 212 w 350"/>
              <a:gd name="connsiteY5" fmla="*/ 68 h 428"/>
              <a:gd name="connsiteX6" fmla="*/ 229 w 350"/>
              <a:gd name="connsiteY6" fmla="*/ 37 h 428"/>
              <a:gd name="connsiteX7" fmla="*/ 190 w 350"/>
              <a:gd name="connsiteY7" fmla="*/ 0 h 428"/>
              <a:gd name="connsiteX8" fmla="*/ 152 w 350"/>
              <a:gd name="connsiteY8" fmla="*/ 37 h 428"/>
              <a:gd name="connsiteX9" fmla="*/ 170 w 350"/>
              <a:gd name="connsiteY9" fmla="*/ 69 h 428"/>
              <a:gd name="connsiteX10" fmla="*/ 172 w 350"/>
              <a:gd name="connsiteY10" fmla="*/ 82 h 428"/>
              <a:gd name="connsiteX11" fmla="*/ 153 w 350"/>
              <a:gd name="connsiteY11" fmla="*/ 108 h 428"/>
              <a:gd name="connsiteX12" fmla="*/ 30 w 350"/>
              <a:gd name="connsiteY12" fmla="*/ 108 h 428"/>
              <a:gd name="connsiteX13" fmla="*/ 30 w 350"/>
              <a:gd name="connsiteY13" fmla="*/ 230 h 428"/>
              <a:gd name="connsiteX14" fmla="*/ 4 w 350"/>
              <a:gd name="connsiteY14" fmla="*/ 249 h 428"/>
              <a:gd name="connsiteX15" fmla="*/ 4 w 350"/>
              <a:gd name="connsiteY15" fmla="*/ 286 h 428"/>
              <a:gd name="connsiteX16" fmla="*/ 30 w 350"/>
              <a:gd name="connsiteY16" fmla="*/ 305 h 428"/>
              <a:gd name="connsiteX17" fmla="*/ 30 w 350"/>
              <a:gd name="connsiteY17" fmla="*/ 428 h 428"/>
              <a:gd name="connsiteX18" fmla="*/ 140 w 350"/>
              <a:gd name="connsiteY18" fmla="*/ 428 h 428"/>
              <a:gd name="connsiteX19" fmla="*/ 161 w 350"/>
              <a:gd name="connsiteY19" fmla="*/ 417 h 428"/>
              <a:gd name="connsiteX20" fmla="*/ 156 w 350"/>
              <a:gd name="connsiteY20" fmla="*/ 403 h 428"/>
              <a:gd name="connsiteX21" fmla="*/ 156 w 350"/>
              <a:gd name="connsiteY21" fmla="*/ 403 h 428"/>
              <a:gd name="connsiteX22" fmla="*/ 141 w 350"/>
              <a:gd name="connsiteY22" fmla="*/ 369 h 428"/>
              <a:gd name="connsiteX23" fmla="*/ 190 w 350"/>
              <a:gd name="connsiteY23" fmla="*/ 321 h 428"/>
              <a:gd name="connsiteX24" fmla="*/ 238 w 350"/>
              <a:gd name="connsiteY24" fmla="*/ 369 h 428"/>
              <a:gd name="connsiteX25" fmla="*/ 224 w 350"/>
              <a:gd name="connsiteY25" fmla="*/ 403 h 428"/>
              <a:gd name="connsiteX26" fmla="*/ 224 w 350"/>
              <a:gd name="connsiteY26" fmla="*/ 403 h 428"/>
              <a:gd name="connsiteX27" fmla="*/ 219 w 350"/>
              <a:gd name="connsiteY27" fmla="*/ 417 h 428"/>
              <a:gd name="connsiteX28" fmla="*/ 240 w 350"/>
              <a:gd name="connsiteY28" fmla="*/ 428 h 428"/>
              <a:gd name="connsiteX29" fmla="*/ 350 w 350"/>
              <a:gd name="connsiteY29" fmla="*/ 428 h 428"/>
              <a:gd name="connsiteX30" fmla="*/ 350 w 350"/>
              <a:gd name="connsiteY30" fmla="*/ 317 h 428"/>
              <a:gd name="connsiteX31" fmla="*/ 339 w 350"/>
              <a:gd name="connsiteY31" fmla="*/ 297 h 428"/>
              <a:gd name="connsiteX32" fmla="*/ 325 w 350"/>
              <a:gd name="connsiteY32" fmla="*/ 302 h 428"/>
              <a:gd name="connsiteX33" fmla="*/ 325 w 350"/>
              <a:gd name="connsiteY33" fmla="*/ 302 h 428"/>
              <a:gd name="connsiteX34" fmla="*/ 291 w 350"/>
              <a:gd name="connsiteY34" fmla="*/ 316 h 428"/>
              <a:gd name="connsiteX35" fmla="*/ 243 w 350"/>
              <a:gd name="connsiteY35" fmla="*/ 268 h 428"/>
              <a:gd name="connsiteX36" fmla="*/ 291 w 350"/>
              <a:gd name="connsiteY36" fmla="*/ 219 h 428"/>
              <a:gd name="connsiteX37" fmla="*/ 325 w 350"/>
              <a:gd name="connsiteY37" fmla="*/ 234 h 428"/>
              <a:gd name="connsiteX38" fmla="*/ 325 w 350"/>
              <a:gd name="connsiteY38" fmla="*/ 234 h 428"/>
              <a:gd name="connsiteX39" fmla="*/ 339 w 350"/>
              <a:gd name="connsiteY39" fmla="*/ 239 h 428"/>
              <a:gd name="connsiteX40" fmla="*/ 350 w 350"/>
              <a:gd name="connsiteY40" fmla="*/ 219 h 428"/>
              <a:gd name="connsiteX41" fmla="*/ 350 w 350"/>
              <a:gd name="connsiteY41" fmla="*/ 140 h 428"/>
              <a:gd name="connsiteX42" fmla="*/ 350 w 350"/>
              <a:gd name="connsiteY42" fmla="*/ 140 h 428"/>
              <a:gd name="connsiteX43" fmla="*/ 350 w 350"/>
              <a:gd name="connsiteY43" fmla="*/ 108 h 428"/>
              <a:gd name="connsiteX0" fmla="*/ 346 w 346"/>
              <a:gd name="connsiteY0" fmla="*/ 108 h 428"/>
              <a:gd name="connsiteX1" fmla="*/ 346 w 346"/>
              <a:gd name="connsiteY1" fmla="*/ 108 h 428"/>
              <a:gd name="connsiteX2" fmla="*/ 346 w 346"/>
              <a:gd name="connsiteY2" fmla="*/ 108 h 428"/>
              <a:gd name="connsiteX3" fmla="*/ 224 w 346"/>
              <a:gd name="connsiteY3" fmla="*/ 108 h 428"/>
              <a:gd name="connsiteX4" fmla="*/ 205 w 346"/>
              <a:gd name="connsiteY4" fmla="*/ 82 h 428"/>
              <a:gd name="connsiteX5" fmla="*/ 208 w 346"/>
              <a:gd name="connsiteY5" fmla="*/ 68 h 428"/>
              <a:gd name="connsiteX6" fmla="*/ 225 w 346"/>
              <a:gd name="connsiteY6" fmla="*/ 37 h 428"/>
              <a:gd name="connsiteX7" fmla="*/ 186 w 346"/>
              <a:gd name="connsiteY7" fmla="*/ 0 h 428"/>
              <a:gd name="connsiteX8" fmla="*/ 148 w 346"/>
              <a:gd name="connsiteY8" fmla="*/ 37 h 428"/>
              <a:gd name="connsiteX9" fmla="*/ 166 w 346"/>
              <a:gd name="connsiteY9" fmla="*/ 69 h 428"/>
              <a:gd name="connsiteX10" fmla="*/ 168 w 346"/>
              <a:gd name="connsiteY10" fmla="*/ 82 h 428"/>
              <a:gd name="connsiteX11" fmla="*/ 149 w 346"/>
              <a:gd name="connsiteY11" fmla="*/ 108 h 428"/>
              <a:gd name="connsiteX12" fmla="*/ 26 w 346"/>
              <a:gd name="connsiteY12" fmla="*/ 108 h 428"/>
              <a:gd name="connsiteX13" fmla="*/ 26 w 346"/>
              <a:gd name="connsiteY13" fmla="*/ 230 h 428"/>
              <a:gd name="connsiteX14" fmla="*/ 0 w 346"/>
              <a:gd name="connsiteY14" fmla="*/ 286 h 428"/>
              <a:gd name="connsiteX15" fmla="*/ 26 w 346"/>
              <a:gd name="connsiteY15" fmla="*/ 305 h 428"/>
              <a:gd name="connsiteX16" fmla="*/ 26 w 346"/>
              <a:gd name="connsiteY16" fmla="*/ 428 h 428"/>
              <a:gd name="connsiteX17" fmla="*/ 136 w 346"/>
              <a:gd name="connsiteY17" fmla="*/ 428 h 428"/>
              <a:gd name="connsiteX18" fmla="*/ 157 w 346"/>
              <a:gd name="connsiteY18" fmla="*/ 417 h 428"/>
              <a:gd name="connsiteX19" fmla="*/ 152 w 346"/>
              <a:gd name="connsiteY19" fmla="*/ 403 h 428"/>
              <a:gd name="connsiteX20" fmla="*/ 152 w 346"/>
              <a:gd name="connsiteY20" fmla="*/ 403 h 428"/>
              <a:gd name="connsiteX21" fmla="*/ 137 w 346"/>
              <a:gd name="connsiteY21" fmla="*/ 369 h 428"/>
              <a:gd name="connsiteX22" fmla="*/ 186 w 346"/>
              <a:gd name="connsiteY22" fmla="*/ 321 h 428"/>
              <a:gd name="connsiteX23" fmla="*/ 234 w 346"/>
              <a:gd name="connsiteY23" fmla="*/ 369 h 428"/>
              <a:gd name="connsiteX24" fmla="*/ 220 w 346"/>
              <a:gd name="connsiteY24" fmla="*/ 403 h 428"/>
              <a:gd name="connsiteX25" fmla="*/ 220 w 346"/>
              <a:gd name="connsiteY25" fmla="*/ 403 h 428"/>
              <a:gd name="connsiteX26" fmla="*/ 215 w 346"/>
              <a:gd name="connsiteY26" fmla="*/ 417 h 428"/>
              <a:gd name="connsiteX27" fmla="*/ 236 w 346"/>
              <a:gd name="connsiteY27" fmla="*/ 428 h 428"/>
              <a:gd name="connsiteX28" fmla="*/ 346 w 346"/>
              <a:gd name="connsiteY28" fmla="*/ 428 h 428"/>
              <a:gd name="connsiteX29" fmla="*/ 346 w 346"/>
              <a:gd name="connsiteY29" fmla="*/ 317 h 428"/>
              <a:gd name="connsiteX30" fmla="*/ 335 w 346"/>
              <a:gd name="connsiteY30" fmla="*/ 297 h 428"/>
              <a:gd name="connsiteX31" fmla="*/ 321 w 346"/>
              <a:gd name="connsiteY31" fmla="*/ 302 h 428"/>
              <a:gd name="connsiteX32" fmla="*/ 321 w 346"/>
              <a:gd name="connsiteY32" fmla="*/ 302 h 428"/>
              <a:gd name="connsiteX33" fmla="*/ 287 w 346"/>
              <a:gd name="connsiteY33" fmla="*/ 316 h 428"/>
              <a:gd name="connsiteX34" fmla="*/ 239 w 346"/>
              <a:gd name="connsiteY34" fmla="*/ 268 h 428"/>
              <a:gd name="connsiteX35" fmla="*/ 287 w 346"/>
              <a:gd name="connsiteY35" fmla="*/ 219 h 428"/>
              <a:gd name="connsiteX36" fmla="*/ 321 w 346"/>
              <a:gd name="connsiteY36" fmla="*/ 234 h 428"/>
              <a:gd name="connsiteX37" fmla="*/ 321 w 346"/>
              <a:gd name="connsiteY37" fmla="*/ 234 h 428"/>
              <a:gd name="connsiteX38" fmla="*/ 335 w 346"/>
              <a:gd name="connsiteY38" fmla="*/ 239 h 428"/>
              <a:gd name="connsiteX39" fmla="*/ 346 w 346"/>
              <a:gd name="connsiteY39" fmla="*/ 219 h 428"/>
              <a:gd name="connsiteX40" fmla="*/ 346 w 346"/>
              <a:gd name="connsiteY40" fmla="*/ 140 h 428"/>
              <a:gd name="connsiteX41" fmla="*/ 346 w 346"/>
              <a:gd name="connsiteY41" fmla="*/ 140 h 428"/>
              <a:gd name="connsiteX42" fmla="*/ 346 w 346"/>
              <a:gd name="connsiteY42" fmla="*/ 108 h 428"/>
              <a:gd name="connsiteX0" fmla="*/ 320 w 320"/>
              <a:gd name="connsiteY0" fmla="*/ 108 h 428"/>
              <a:gd name="connsiteX1" fmla="*/ 320 w 320"/>
              <a:gd name="connsiteY1" fmla="*/ 108 h 428"/>
              <a:gd name="connsiteX2" fmla="*/ 320 w 320"/>
              <a:gd name="connsiteY2" fmla="*/ 108 h 428"/>
              <a:gd name="connsiteX3" fmla="*/ 198 w 320"/>
              <a:gd name="connsiteY3" fmla="*/ 108 h 428"/>
              <a:gd name="connsiteX4" fmla="*/ 179 w 320"/>
              <a:gd name="connsiteY4" fmla="*/ 82 h 428"/>
              <a:gd name="connsiteX5" fmla="*/ 182 w 320"/>
              <a:gd name="connsiteY5" fmla="*/ 68 h 428"/>
              <a:gd name="connsiteX6" fmla="*/ 199 w 320"/>
              <a:gd name="connsiteY6" fmla="*/ 37 h 428"/>
              <a:gd name="connsiteX7" fmla="*/ 160 w 320"/>
              <a:gd name="connsiteY7" fmla="*/ 0 h 428"/>
              <a:gd name="connsiteX8" fmla="*/ 122 w 320"/>
              <a:gd name="connsiteY8" fmla="*/ 37 h 428"/>
              <a:gd name="connsiteX9" fmla="*/ 140 w 320"/>
              <a:gd name="connsiteY9" fmla="*/ 69 h 428"/>
              <a:gd name="connsiteX10" fmla="*/ 142 w 320"/>
              <a:gd name="connsiteY10" fmla="*/ 82 h 428"/>
              <a:gd name="connsiteX11" fmla="*/ 123 w 320"/>
              <a:gd name="connsiteY11" fmla="*/ 108 h 428"/>
              <a:gd name="connsiteX12" fmla="*/ 0 w 320"/>
              <a:gd name="connsiteY12" fmla="*/ 108 h 428"/>
              <a:gd name="connsiteX13" fmla="*/ 0 w 320"/>
              <a:gd name="connsiteY13" fmla="*/ 230 h 428"/>
              <a:gd name="connsiteX14" fmla="*/ 0 w 320"/>
              <a:gd name="connsiteY14" fmla="*/ 305 h 428"/>
              <a:gd name="connsiteX15" fmla="*/ 0 w 320"/>
              <a:gd name="connsiteY15" fmla="*/ 428 h 428"/>
              <a:gd name="connsiteX16" fmla="*/ 110 w 320"/>
              <a:gd name="connsiteY16" fmla="*/ 428 h 428"/>
              <a:gd name="connsiteX17" fmla="*/ 131 w 320"/>
              <a:gd name="connsiteY17" fmla="*/ 417 h 428"/>
              <a:gd name="connsiteX18" fmla="*/ 126 w 320"/>
              <a:gd name="connsiteY18" fmla="*/ 403 h 428"/>
              <a:gd name="connsiteX19" fmla="*/ 126 w 320"/>
              <a:gd name="connsiteY19" fmla="*/ 403 h 428"/>
              <a:gd name="connsiteX20" fmla="*/ 111 w 320"/>
              <a:gd name="connsiteY20" fmla="*/ 369 h 428"/>
              <a:gd name="connsiteX21" fmla="*/ 160 w 320"/>
              <a:gd name="connsiteY21" fmla="*/ 321 h 428"/>
              <a:gd name="connsiteX22" fmla="*/ 208 w 320"/>
              <a:gd name="connsiteY22" fmla="*/ 369 h 428"/>
              <a:gd name="connsiteX23" fmla="*/ 194 w 320"/>
              <a:gd name="connsiteY23" fmla="*/ 403 h 428"/>
              <a:gd name="connsiteX24" fmla="*/ 194 w 320"/>
              <a:gd name="connsiteY24" fmla="*/ 403 h 428"/>
              <a:gd name="connsiteX25" fmla="*/ 189 w 320"/>
              <a:gd name="connsiteY25" fmla="*/ 417 h 428"/>
              <a:gd name="connsiteX26" fmla="*/ 210 w 320"/>
              <a:gd name="connsiteY26" fmla="*/ 428 h 428"/>
              <a:gd name="connsiteX27" fmla="*/ 320 w 320"/>
              <a:gd name="connsiteY27" fmla="*/ 428 h 428"/>
              <a:gd name="connsiteX28" fmla="*/ 320 w 320"/>
              <a:gd name="connsiteY28" fmla="*/ 317 h 428"/>
              <a:gd name="connsiteX29" fmla="*/ 309 w 320"/>
              <a:gd name="connsiteY29" fmla="*/ 297 h 428"/>
              <a:gd name="connsiteX30" fmla="*/ 295 w 320"/>
              <a:gd name="connsiteY30" fmla="*/ 302 h 428"/>
              <a:gd name="connsiteX31" fmla="*/ 295 w 320"/>
              <a:gd name="connsiteY31" fmla="*/ 302 h 428"/>
              <a:gd name="connsiteX32" fmla="*/ 261 w 320"/>
              <a:gd name="connsiteY32" fmla="*/ 316 h 428"/>
              <a:gd name="connsiteX33" fmla="*/ 213 w 320"/>
              <a:gd name="connsiteY33" fmla="*/ 268 h 428"/>
              <a:gd name="connsiteX34" fmla="*/ 261 w 320"/>
              <a:gd name="connsiteY34" fmla="*/ 219 h 428"/>
              <a:gd name="connsiteX35" fmla="*/ 295 w 320"/>
              <a:gd name="connsiteY35" fmla="*/ 234 h 428"/>
              <a:gd name="connsiteX36" fmla="*/ 295 w 320"/>
              <a:gd name="connsiteY36" fmla="*/ 234 h 428"/>
              <a:gd name="connsiteX37" fmla="*/ 309 w 320"/>
              <a:gd name="connsiteY37" fmla="*/ 239 h 428"/>
              <a:gd name="connsiteX38" fmla="*/ 320 w 320"/>
              <a:gd name="connsiteY38" fmla="*/ 219 h 428"/>
              <a:gd name="connsiteX39" fmla="*/ 320 w 320"/>
              <a:gd name="connsiteY39" fmla="*/ 140 h 428"/>
              <a:gd name="connsiteX40" fmla="*/ 320 w 320"/>
              <a:gd name="connsiteY40" fmla="*/ 140 h 428"/>
              <a:gd name="connsiteX41" fmla="*/ 320 w 320"/>
              <a:gd name="connsiteY41" fmla="*/ 108 h 428"/>
              <a:gd name="connsiteX0" fmla="*/ 320 w 320"/>
              <a:gd name="connsiteY0" fmla="*/ 108 h 428"/>
              <a:gd name="connsiteX1" fmla="*/ 320 w 320"/>
              <a:gd name="connsiteY1" fmla="*/ 108 h 428"/>
              <a:gd name="connsiteX2" fmla="*/ 320 w 320"/>
              <a:gd name="connsiteY2" fmla="*/ 108 h 428"/>
              <a:gd name="connsiteX3" fmla="*/ 198 w 320"/>
              <a:gd name="connsiteY3" fmla="*/ 108 h 428"/>
              <a:gd name="connsiteX4" fmla="*/ 179 w 320"/>
              <a:gd name="connsiteY4" fmla="*/ 82 h 428"/>
              <a:gd name="connsiteX5" fmla="*/ 182 w 320"/>
              <a:gd name="connsiteY5" fmla="*/ 68 h 428"/>
              <a:gd name="connsiteX6" fmla="*/ 199 w 320"/>
              <a:gd name="connsiteY6" fmla="*/ 37 h 428"/>
              <a:gd name="connsiteX7" fmla="*/ 160 w 320"/>
              <a:gd name="connsiteY7" fmla="*/ 0 h 428"/>
              <a:gd name="connsiteX8" fmla="*/ 122 w 320"/>
              <a:gd name="connsiteY8" fmla="*/ 37 h 428"/>
              <a:gd name="connsiteX9" fmla="*/ 140 w 320"/>
              <a:gd name="connsiteY9" fmla="*/ 69 h 428"/>
              <a:gd name="connsiteX10" fmla="*/ 142 w 320"/>
              <a:gd name="connsiteY10" fmla="*/ 82 h 428"/>
              <a:gd name="connsiteX11" fmla="*/ 123 w 320"/>
              <a:gd name="connsiteY11" fmla="*/ 108 h 428"/>
              <a:gd name="connsiteX12" fmla="*/ 0 w 320"/>
              <a:gd name="connsiteY12" fmla="*/ 108 h 428"/>
              <a:gd name="connsiteX13" fmla="*/ 0 w 320"/>
              <a:gd name="connsiteY13" fmla="*/ 305 h 428"/>
              <a:gd name="connsiteX14" fmla="*/ 0 w 320"/>
              <a:gd name="connsiteY14" fmla="*/ 428 h 428"/>
              <a:gd name="connsiteX15" fmla="*/ 110 w 320"/>
              <a:gd name="connsiteY15" fmla="*/ 428 h 428"/>
              <a:gd name="connsiteX16" fmla="*/ 131 w 320"/>
              <a:gd name="connsiteY16" fmla="*/ 417 h 428"/>
              <a:gd name="connsiteX17" fmla="*/ 126 w 320"/>
              <a:gd name="connsiteY17" fmla="*/ 403 h 428"/>
              <a:gd name="connsiteX18" fmla="*/ 126 w 320"/>
              <a:gd name="connsiteY18" fmla="*/ 403 h 428"/>
              <a:gd name="connsiteX19" fmla="*/ 111 w 320"/>
              <a:gd name="connsiteY19" fmla="*/ 369 h 428"/>
              <a:gd name="connsiteX20" fmla="*/ 160 w 320"/>
              <a:gd name="connsiteY20" fmla="*/ 321 h 428"/>
              <a:gd name="connsiteX21" fmla="*/ 208 w 320"/>
              <a:gd name="connsiteY21" fmla="*/ 369 h 428"/>
              <a:gd name="connsiteX22" fmla="*/ 194 w 320"/>
              <a:gd name="connsiteY22" fmla="*/ 403 h 428"/>
              <a:gd name="connsiteX23" fmla="*/ 194 w 320"/>
              <a:gd name="connsiteY23" fmla="*/ 403 h 428"/>
              <a:gd name="connsiteX24" fmla="*/ 189 w 320"/>
              <a:gd name="connsiteY24" fmla="*/ 417 h 428"/>
              <a:gd name="connsiteX25" fmla="*/ 210 w 320"/>
              <a:gd name="connsiteY25" fmla="*/ 428 h 428"/>
              <a:gd name="connsiteX26" fmla="*/ 320 w 320"/>
              <a:gd name="connsiteY26" fmla="*/ 428 h 428"/>
              <a:gd name="connsiteX27" fmla="*/ 320 w 320"/>
              <a:gd name="connsiteY27" fmla="*/ 317 h 428"/>
              <a:gd name="connsiteX28" fmla="*/ 309 w 320"/>
              <a:gd name="connsiteY28" fmla="*/ 297 h 428"/>
              <a:gd name="connsiteX29" fmla="*/ 295 w 320"/>
              <a:gd name="connsiteY29" fmla="*/ 302 h 428"/>
              <a:gd name="connsiteX30" fmla="*/ 295 w 320"/>
              <a:gd name="connsiteY30" fmla="*/ 302 h 428"/>
              <a:gd name="connsiteX31" fmla="*/ 261 w 320"/>
              <a:gd name="connsiteY31" fmla="*/ 316 h 428"/>
              <a:gd name="connsiteX32" fmla="*/ 213 w 320"/>
              <a:gd name="connsiteY32" fmla="*/ 268 h 428"/>
              <a:gd name="connsiteX33" fmla="*/ 261 w 320"/>
              <a:gd name="connsiteY33" fmla="*/ 219 h 428"/>
              <a:gd name="connsiteX34" fmla="*/ 295 w 320"/>
              <a:gd name="connsiteY34" fmla="*/ 234 h 428"/>
              <a:gd name="connsiteX35" fmla="*/ 295 w 320"/>
              <a:gd name="connsiteY35" fmla="*/ 234 h 428"/>
              <a:gd name="connsiteX36" fmla="*/ 309 w 320"/>
              <a:gd name="connsiteY36" fmla="*/ 239 h 428"/>
              <a:gd name="connsiteX37" fmla="*/ 320 w 320"/>
              <a:gd name="connsiteY37" fmla="*/ 219 h 428"/>
              <a:gd name="connsiteX38" fmla="*/ 320 w 320"/>
              <a:gd name="connsiteY38" fmla="*/ 140 h 428"/>
              <a:gd name="connsiteX39" fmla="*/ 320 w 320"/>
              <a:gd name="connsiteY39" fmla="*/ 140 h 428"/>
              <a:gd name="connsiteX40" fmla="*/ 320 w 320"/>
              <a:gd name="connsiteY40" fmla="*/ 108 h 428"/>
              <a:gd name="connsiteX0" fmla="*/ 320 w 320"/>
              <a:gd name="connsiteY0" fmla="*/ 108 h 428"/>
              <a:gd name="connsiteX1" fmla="*/ 320 w 320"/>
              <a:gd name="connsiteY1" fmla="*/ 108 h 428"/>
              <a:gd name="connsiteX2" fmla="*/ 320 w 320"/>
              <a:gd name="connsiteY2" fmla="*/ 108 h 428"/>
              <a:gd name="connsiteX3" fmla="*/ 198 w 320"/>
              <a:gd name="connsiteY3" fmla="*/ 108 h 428"/>
              <a:gd name="connsiteX4" fmla="*/ 179 w 320"/>
              <a:gd name="connsiteY4" fmla="*/ 82 h 428"/>
              <a:gd name="connsiteX5" fmla="*/ 182 w 320"/>
              <a:gd name="connsiteY5" fmla="*/ 68 h 428"/>
              <a:gd name="connsiteX6" fmla="*/ 199 w 320"/>
              <a:gd name="connsiteY6" fmla="*/ 37 h 428"/>
              <a:gd name="connsiteX7" fmla="*/ 160 w 320"/>
              <a:gd name="connsiteY7" fmla="*/ 0 h 428"/>
              <a:gd name="connsiteX8" fmla="*/ 122 w 320"/>
              <a:gd name="connsiteY8" fmla="*/ 37 h 428"/>
              <a:gd name="connsiteX9" fmla="*/ 140 w 320"/>
              <a:gd name="connsiteY9" fmla="*/ 69 h 428"/>
              <a:gd name="connsiteX10" fmla="*/ 142 w 320"/>
              <a:gd name="connsiteY10" fmla="*/ 82 h 428"/>
              <a:gd name="connsiteX11" fmla="*/ 123 w 320"/>
              <a:gd name="connsiteY11" fmla="*/ 108 h 428"/>
              <a:gd name="connsiteX12" fmla="*/ 0 w 320"/>
              <a:gd name="connsiteY12" fmla="*/ 108 h 428"/>
              <a:gd name="connsiteX13" fmla="*/ 0 w 320"/>
              <a:gd name="connsiteY13" fmla="*/ 428 h 428"/>
              <a:gd name="connsiteX14" fmla="*/ 110 w 320"/>
              <a:gd name="connsiteY14" fmla="*/ 428 h 428"/>
              <a:gd name="connsiteX15" fmla="*/ 131 w 320"/>
              <a:gd name="connsiteY15" fmla="*/ 417 h 428"/>
              <a:gd name="connsiteX16" fmla="*/ 126 w 320"/>
              <a:gd name="connsiteY16" fmla="*/ 403 h 428"/>
              <a:gd name="connsiteX17" fmla="*/ 126 w 320"/>
              <a:gd name="connsiteY17" fmla="*/ 403 h 428"/>
              <a:gd name="connsiteX18" fmla="*/ 111 w 320"/>
              <a:gd name="connsiteY18" fmla="*/ 369 h 428"/>
              <a:gd name="connsiteX19" fmla="*/ 160 w 320"/>
              <a:gd name="connsiteY19" fmla="*/ 321 h 428"/>
              <a:gd name="connsiteX20" fmla="*/ 208 w 320"/>
              <a:gd name="connsiteY20" fmla="*/ 369 h 428"/>
              <a:gd name="connsiteX21" fmla="*/ 194 w 320"/>
              <a:gd name="connsiteY21" fmla="*/ 403 h 428"/>
              <a:gd name="connsiteX22" fmla="*/ 194 w 320"/>
              <a:gd name="connsiteY22" fmla="*/ 403 h 428"/>
              <a:gd name="connsiteX23" fmla="*/ 189 w 320"/>
              <a:gd name="connsiteY23" fmla="*/ 417 h 428"/>
              <a:gd name="connsiteX24" fmla="*/ 210 w 320"/>
              <a:gd name="connsiteY24" fmla="*/ 428 h 428"/>
              <a:gd name="connsiteX25" fmla="*/ 320 w 320"/>
              <a:gd name="connsiteY25" fmla="*/ 428 h 428"/>
              <a:gd name="connsiteX26" fmla="*/ 320 w 320"/>
              <a:gd name="connsiteY26" fmla="*/ 317 h 428"/>
              <a:gd name="connsiteX27" fmla="*/ 309 w 320"/>
              <a:gd name="connsiteY27" fmla="*/ 297 h 428"/>
              <a:gd name="connsiteX28" fmla="*/ 295 w 320"/>
              <a:gd name="connsiteY28" fmla="*/ 302 h 428"/>
              <a:gd name="connsiteX29" fmla="*/ 295 w 320"/>
              <a:gd name="connsiteY29" fmla="*/ 302 h 428"/>
              <a:gd name="connsiteX30" fmla="*/ 261 w 320"/>
              <a:gd name="connsiteY30" fmla="*/ 316 h 428"/>
              <a:gd name="connsiteX31" fmla="*/ 213 w 320"/>
              <a:gd name="connsiteY31" fmla="*/ 268 h 428"/>
              <a:gd name="connsiteX32" fmla="*/ 261 w 320"/>
              <a:gd name="connsiteY32" fmla="*/ 219 h 428"/>
              <a:gd name="connsiteX33" fmla="*/ 295 w 320"/>
              <a:gd name="connsiteY33" fmla="*/ 234 h 428"/>
              <a:gd name="connsiteX34" fmla="*/ 295 w 320"/>
              <a:gd name="connsiteY34" fmla="*/ 234 h 428"/>
              <a:gd name="connsiteX35" fmla="*/ 309 w 320"/>
              <a:gd name="connsiteY35" fmla="*/ 239 h 428"/>
              <a:gd name="connsiteX36" fmla="*/ 320 w 320"/>
              <a:gd name="connsiteY36" fmla="*/ 219 h 428"/>
              <a:gd name="connsiteX37" fmla="*/ 320 w 320"/>
              <a:gd name="connsiteY37" fmla="*/ 140 h 428"/>
              <a:gd name="connsiteX38" fmla="*/ 320 w 320"/>
              <a:gd name="connsiteY38" fmla="*/ 140 h 428"/>
              <a:gd name="connsiteX39" fmla="*/ 320 w 320"/>
              <a:gd name="connsiteY39" fmla="*/ 108 h 428"/>
              <a:gd name="connsiteX0" fmla="*/ 320 w 320"/>
              <a:gd name="connsiteY0" fmla="*/ 108 h 428"/>
              <a:gd name="connsiteX1" fmla="*/ 320 w 320"/>
              <a:gd name="connsiteY1" fmla="*/ 108 h 428"/>
              <a:gd name="connsiteX2" fmla="*/ 320 w 320"/>
              <a:gd name="connsiteY2" fmla="*/ 108 h 428"/>
              <a:gd name="connsiteX3" fmla="*/ 198 w 320"/>
              <a:gd name="connsiteY3" fmla="*/ 108 h 428"/>
              <a:gd name="connsiteX4" fmla="*/ 179 w 320"/>
              <a:gd name="connsiteY4" fmla="*/ 82 h 428"/>
              <a:gd name="connsiteX5" fmla="*/ 182 w 320"/>
              <a:gd name="connsiteY5" fmla="*/ 68 h 428"/>
              <a:gd name="connsiteX6" fmla="*/ 199 w 320"/>
              <a:gd name="connsiteY6" fmla="*/ 37 h 428"/>
              <a:gd name="connsiteX7" fmla="*/ 160 w 320"/>
              <a:gd name="connsiteY7" fmla="*/ 0 h 428"/>
              <a:gd name="connsiteX8" fmla="*/ 122 w 320"/>
              <a:gd name="connsiteY8" fmla="*/ 37 h 428"/>
              <a:gd name="connsiteX9" fmla="*/ 140 w 320"/>
              <a:gd name="connsiteY9" fmla="*/ 69 h 428"/>
              <a:gd name="connsiteX10" fmla="*/ 142 w 320"/>
              <a:gd name="connsiteY10" fmla="*/ 82 h 428"/>
              <a:gd name="connsiteX11" fmla="*/ 123 w 320"/>
              <a:gd name="connsiteY11" fmla="*/ 108 h 428"/>
              <a:gd name="connsiteX12" fmla="*/ 0 w 320"/>
              <a:gd name="connsiteY12" fmla="*/ 108 h 428"/>
              <a:gd name="connsiteX13" fmla="*/ 0 w 320"/>
              <a:gd name="connsiteY13" fmla="*/ 428 h 428"/>
              <a:gd name="connsiteX14" fmla="*/ 110 w 320"/>
              <a:gd name="connsiteY14" fmla="*/ 428 h 428"/>
              <a:gd name="connsiteX15" fmla="*/ 131 w 320"/>
              <a:gd name="connsiteY15" fmla="*/ 417 h 428"/>
              <a:gd name="connsiteX16" fmla="*/ 126 w 320"/>
              <a:gd name="connsiteY16" fmla="*/ 403 h 428"/>
              <a:gd name="connsiteX17" fmla="*/ 126 w 320"/>
              <a:gd name="connsiteY17" fmla="*/ 403 h 428"/>
              <a:gd name="connsiteX18" fmla="*/ 111 w 320"/>
              <a:gd name="connsiteY18" fmla="*/ 369 h 428"/>
              <a:gd name="connsiteX19" fmla="*/ 208 w 320"/>
              <a:gd name="connsiteY19" fmla="*/ 369 h 428"/>
              <a:gd name="connsiteX20" fmla="*/ 194 w 320"/>
              <a:gd name="connsiteY20" fmla="*/ 403 h 428"/>
              <a:gd name="connsiteX21" fmla="*/ 194 w 320"/>
              <a:gd name="connsiteY21" fmla="*/ 403 h 428"/>
              <a:gd name="connsiteX22" fmla="*/ 189 w 320"/>
              <a:gd name="connsiteY22" fmla="*/ 417 h 428"/>
              <a:gd name="connsiteX23" fmla="*/ 210 w 320"/>
              <a:gd name="connsiteY23" fmla="*/ 428 h 428"/>
              <a:gd name="connsiteX24" fmla="*/ 320 w 320"/>
              <a:gd name="connsiteY24" fmla="*/ 428 h 428"/>
              <a:gd name="connsiteX25" fmla="*/ 320 w 320"/>
              <a:gd name="connsiteY25" fmla="*/ 317 h 428"/>
              <a:gd name="connsiteX26" fmla="*/ 309 w 320"/>
              <a:gd name="connsiteY26" fmla="*/ 297 h 428"/>
              <a:gd name="connsiteX27" fmla="*/ 295 w 320"/>
              <a:gd name="connsiteY27" fmla="*/ 302 h 428"/>
              <a:gd name="connsiteX28" fmla="*/ 295 w 320"/>
              <a:gd name="connsiteY28" fmla="*/ 302 h 428"/>
              <a:gd name="connsiteX29" fmla="*/ 261 w 320"/>
              <a:gd name="connsiteY29" fmla="*/ 316 h 428"/>
              <a:gd name="connsiteX30" fmla="*/ 213 w 320"/>
              <a:gd name="connsiteY30" fmla="*/ 268 h 428"/>
              <a:gd name="connsiteX31" fmla="*/ 261 w 320"/>
              <a:gd name="connsiteY31" fmla="*/ 219 h 428"/>
              <a:gd name="connsiteX32" fmla="*/ 295 w 320"/>
              <a:gd name="connsiteY32" fmla="*/ 234 h 428"/>
              <a:gd name="connsiteX33" fmla="*/ 295 w 320"/>
              <a:gd name="connsiteY33" fmla="*/ 234 h 428"/>
              <a:gd name="connsiteX34" fmla="*/ 309 w 320"/>
              <a:gd name="connsiteY34" fmla="*/ 239 h 428"/>
              <a:gd name="connsiteX35" fmla="*/ 320 w 320"/>
              <a:gd name="connsiteY35" fmla="*/ 219 h 428"/>
              <a:gd name="connsiteX36" fmla="*/ 320 w 320"/>
              <a:gd name="connsiteY36" fmla="*/ 140 h 428"/>
              <a:gd name="connsiteX37" fmla="*/ 320 w 320"/>
              <a:gd name="connsiteY37" fmla="*/ 140 h 428"/>
              <a:gd name="connsiteX38" fmla="*/ 320 w 320"/>
              <a:gd name="connsiteY38" fmla="*/ 108 h 428"/>
              <a:gd name="connsiteX0" fmla="*/ 320 w 320"/>
              <a:gd name="connsiteY0" fmla="*/ 108 h 428"/>
              <a:gd name="connsiteX1" fmla="*/ 320 w 320"/>
              <a:gd name="connsiteY1" fmla="*/ 108 h 428"/>
              <a:gd name="connsiteX2" fmla="*/ 320 w 320"/>
              <a:gd name="connsiteY2" fmla="*/ 108 h 428"/>
              <a:gd name="connsiteX3" fmla="*/ 198 w 320"/>
              <a:gd name="connsiteY3" fmla="*/ 108 h 428"/>
              <a:gd name="connsiteX4" fmla="*/ 179 w 320"/>
              <a:gd name="connsiteY4" fmla="*/ 82 h 428"/>
              <a:gd name="connsiteX5" fmla="*/ 182 w 320"/>
              <a:gd name="connsiteY5" fmla="*/ 68 h 428"/>
              <a:gd name="connsiteX6" fmla="*/ 199 w 320"/>
              <a:gd name="connsiteY6" fmla="*/ 37 h 428"/>
              <a:gd name="connsiteX7" fmla="*/ 160 w 320"/>
              <a:gd name="connsiteY7" fmla="*/ 0 h 428"/>
              <a:gd name="connsiteX8" fmla="*/ 122 w 320"/>
              <a:gd name="connsiteY8" fmla="*/ 37 h 428"/>
              <a:gd name="connsiteX9" fmla="*/ 140 w 320"/>
              <a:gd name="connsiteY9" fmla="*/ 69 h 428"/>
              <a:gd name="connsiteX10" fmla="*/ 142 w 320"/>
              <a:gd name="connsiteY10" fmla="*/ 82 h 428"/>
              <a:gd name="connsiteX11" fmla="*/ 123 w 320"/>
              <a:gd name="connsiteY11" fmla="*/ 108 h 428"/>
              <a:gd name="connsiteX12" fmla="*/ 0 w 320"/>
              <a:gd name="connsiteY12" fmla="*/ 108 h 428"/>
              <a:gd name="connsiteX13" fmla="*/ 0 w 320"/>
              <a:gd name="connsiteY13" fmla="*/ 428 h 428"/>
              <a:gd name="connsiteX14" fmla="*/ 110 w 320"/>
              <a:gd name="connsiteY14" fmla="*/ 428 h 428"/>
              <a:gd name="connsiteX15" fmla="*/ 131 w 320"/>
              <a:gd name="connsiteY15" fmla="*/ 417 h 428"/>
              <a:gd name="connsiteX16" fmla="*/ 126 w 320"/>
              <a:gd name="connsiteY16" fmla="*/ 403 h 428"/>
              <a:gd name="connsiteX17" fmla="*/ 126 w 320"/>
              <a:gd name="connsiteY17" fmla="*/ 403 h 428"/>
              <a:gd name="connsiteX18" fmla="*/ 208 w 320"/>
              <a:gd name="connsiteY18" fmla="*/ 369 h 428"/>
              <a:gd name="connsiteX19" fmla="*/ 194 w 320"/>
              <a:gd name="connsiteY19" fmla="*/ 403 h 428"/>
              <a:gd name="connsiteX20" fmla="*/ 194 w 320"/>
              <a:gd name="connsiteY20" fmla="*/ 403 h 428"/>
              <a:gd name="connsiteX21" fmla="*/ 189 w 320"/>
              <a:gd name="connsiteY21" fmla="*/ 417 h 428"/>
              <a:gd name="connsiteX22" fmla="*/ 210 w 320"/>
              <a:gd name="connsiteY22" fmla="*/ 428 h 428"/>
              <a:gd name="connsiteX23" fmla="*/ 320 w 320"/>
              <a:gd name="connsiteY23" fmla="*/ 428 h 428"/>
              <a:gd name="connsiteX24" fmla="*/ 320 w 320"/>
              <a:gd name="connsiteY24" fmla="*/ 317 h 428"/>
              <a:gd name="connsiteX25" fmla="*/ 309 w 320"/>
              <a:gd name="connsiteY25" fmla="*/ 297 h 428"/>
              <a:gd name="connsiteX26" fmla="*/ 295 w 320"/>
              <a:gd name="connsiteY26" fmla="*/ 302 h 428"/>
              <a:gd name="connsiteX27" fmla="*/ 295 w 320"/>
              <a:gd name="connsiteY27" fmla="*/ 302 h 428"/>
              <a:gd name="connsiteX28" fmla="*/ 261 w 320"/>
              <a:gd name="connsiteY28" fmla="*/ 316 h 428"/>
              <a:gd name="connsiteX29" fmla="*/ 213 w 320"/>
              <a:gd name="connsiteY29" fmla="*/ 268 h 428"/>
              <a:gd name="connsiteX30" fmla="*/ 261 w 320"/>
              <a:gd name="connsiteY30" fmla="*/ 219 h 428"/>
              <a:gd name="connsiteX31" fmla="*/ 295 w 320"/>
              <a:gd name="connsiteY31" fmla="*/ 234 h 428"/>
              <a:gd name="connsiteX32" fmla="*/ 295 w 320"/>
              <a:gd name="connsiteY32" fmla="*/ 234 h 428"/>
              <a:gd name="connsiteX33" fmla="*/ 309 w 320"/>
              <a:gd name="connsiteY33" fmla="*/ 239 h 428"/>
              <a:gd name="connsiteX34" fmla="*/ 320 w 320"/>
              <a:gd name="connsiteY34" fmla="*/ 219 h 428"/>
              <a:gd name="connsiteX35" fmla="*/ 320 w 320"/>
              <a:gd name="connsiteY35" fmla="*/ 140 h 428"/>
              <a:gd name="connsiteX36" fmla="*/ 320 w 320"/>
              <a:gd name="connsiteY36" fmla="*/ 140 h 428"/>
              <a:gd name="connsiteX37" fmla="*/ 320 w 320"/>
              <a:gd name="connsiteY37" fmla="*/ 108 h 428"/>
              <a:gd name="connsiteX0" fmla="*/ 320 w 320"/>
              <a:gd name="connsiteY0" fmla="*/ 108 h 428"/>
              <a:gd name="connsiteX1" fmla="*/ 320 w 320"/>
              <a:gd name="connsiteY1" fmla="*/ 108 h 428"/>
              <a:gd name="connsiteX2" fmla="*/ 320 w 320"/>
              <a:gd name="connsiteY2" fmla="*/ 108 h 428"/>
              <a:gd name="connsiteX3" fmla="*/ 198 w 320"/>
              <a:gd name="connsiteY3" fmla="*/ 108 h 428"/>
              <a:gd name="connsiteX4" fmla="*/ 179 w 320"/>
              <a:gd name="connsiteY4" fmla="*/ 82 h 428"/>
              <a:gd name="connsiteX5" fmla="*/ 182 w 320"/>
              <a:gd name="connsiteY5" fmla="*/ 68 h 428"/>
              <a:gd name="connsiteX6" fmla="*/ 199 w 320"/>
              <a:gd name="connsiteY6" fmla="*/ 37 h 428"/>
              <a:gd name="connsiteX7" fmla="*/ 160 w 320"/>
              <a:gd name="connsiteY7" fmla="*/ 0 h 428"/>
              <a:gd name="connsiteX8" fmla="*/ 122 w 320"/>
              <a:gd name="connsiteY8" fmla="*/ 37 h 428"/>
              <a:gd name="connsiteX9" fmla="*/ 140 w 320"/>
              <a:gd name="connsiteY9" fmla="*/ 69 h 428"/>
              <a:gd name="connsiteX10" fmla="*/ 142 w 320"/>
              <a:gd name="connsiteY10" fmla="*/ 82 h 428"/>
              <a:gd name="connsiteX11" fmla="*/ 123 w 320"/>
              <a:gd name="connsiteY11" fmla="*/ 108 h 428"/>
              <a:gd name="connsiteX12" fmla="*/ 0 w 320"/>
              <a:gd name="connsiteY12" fmla="*/ 108 h 428"/>
              <a:gd name="connsiteX13" fmla="*/ 0 w 320"/>
              <a:gd name="connsiteY13" fmla="*/ 428 h 428"/>
              <a:gd name="connsiteX14" fmla="*/ 110 w 320"/>
              <a:gd name="connsiteY14" fmla="*/ 428 h 428"/>
              <a:gd name="connsiteX15" fmla="*/ 131 w 320"/>
              <a:gd name="connsiteY15" fmla="*/ 417 h 428"/>
              <a:gd name="connsiteX16" fmla="*/ 126 w 320"/>
              <a:gd name="connsiteY16" fmla="*/ 403 h 428"/>
              <a:gd name="connsiteX17" fmla="*/ 126 w 320"/>
              <a:gd name="connsiteY17" fmla="*/ 403 h 428"/>
              <a:gd name="connsiteX18" fmla="*/ 194 w 320"/>
              <a:gd name="connsiteY18" fmla="*/ 403 h 428"/>
              <a:gd name="connsiteX19" fmla="*/ 194 w 320"/>
              <a:gd name="connsiteY19" fmla="*/ 403 h 428"/>
              <a:gd name="connsiteX20" fmla="*/ 189 w 320"/>
              <a:gd name="connsiteY20" fmla="*/ 417 h 428"/>
              <a:gd name="connsiteX21" fmla="*/ 210 w 320"/>
              <a:gd name="connsiteY21" fmla="*/ 428 h 428"/>
              <a:gd name="connsiteX22" fmla="*/ 320 w 320"/>
              <a:gd name="connsiteY22" fmla="*/ 428 h 428"/>
              <a:gd name="connsiteX23" fmla="*/ 320 w 320"/>
              <a:gd name="connsiteY23" fmla="*/ 317 h 428"/>
              <a:gd name="connsiteX24" fmla="*/ 309 w 320"/>
              <a:gd name="connsiteY24" fmla="*/ 297 h 428"/>
              <a:gd name="connsiteX25" fmla="*/ 295 w 320"/>
              <a:gd name="connsiteY25" fmla="*/ 302 h 428"/>
              <a:gd name="connsiteX26" fmla="*/ 295 w 320"/>
              <a:gd name="connsiteY26" fmla="*/ 302 h 428"/>
              <a:gd name="connsiteX27" fmla="*/ 261 w 320"/>
              <a:gd name="connsiteY27" fmla="*/ 316 h 428"/>
              <a:gd name="connsiteX28" fmla="*/ 213 w 320"/>
              <a:gd name="connsiteY28" fmla="*/ 268 h 428"/>
              <a:gd name="connsiteX29" fmla="*/ 261 w 320"/>
              <a:gd name="connsiteY29" fmla="*/ 219 h 428"/>
              <a:gd name="connsiteX30" fmla="*/ 295 w 320"/>
              <a:gd name="connsiteY30" fmla="*/ 234 h 428"/>
              <a:gd name="connsiteX31" fmla="*/ 295 w 320"/>
              <a:gd name="connsiteY31" fmla="*/ 234 h 428"/>
              <a:gd name="connsiteX32" fmla="*/ 309 w 320"/>
              <a:gd name="connsiteY32" fmla="*/ 239 h 428"/>
              <a:gd name="connsiteX33" fmla="*/ 320 w 320"/>
              <a:gd name="connsiteY33" fmla="*/ 219 h 428"/>
              <a:gd name="connsiteX34" fmla="*/ 320 w 320"/>
              <a:gd name="connsiteY34" fmla="*/ 140 h 428"/>
              <a:gd name="connsiteX35" fmla="*/ 320 w 320"/>
              <a:gd name="connsiteY35" fmla="*/ 140 h 428"/>
              <a:gd name="connsiteX36" fmla="*/ 320 w 320"/>
              <a:gd name="connsiteY36" fmla="*/ 108 h 428"/>
              <a:gd name="connsiteX0" fmla="*/ 320 w 320"/>
              <a:gd name="connsiteY0" fmla="*/ 108 h 428"/>
              <a:gd name="connsiteX1" fmla="*/ 320 w 320"/>
              <a:gd name="connsiteY1" fmla="*/ 108 h 428"/>
              <a:gd name="connsiteX2" fmla="*/ 320 w 320"/>
              <a:gd name="connsiteY2" fmla="*/ 108 h 428"/>
              <a:gd name="connsiteX3" fmla="*/ 198 w 320"/>
              <a:gd name="connsiteY3" fmla="*/ 108 h 428"/>
              <a:gd name="connsiteX4" fmla="*/ 179 w 320"/>
              <a:gd name="connsiteY4" fmla="*/ 82 h 428"/>
              <a:gd name="connsiteX5" fmla="*/ 182 w 320"/>
              <a:gd name="connsiteY5" fmla="*/ 68 h 428"/>
              <a:gd name="connsiteX6" fmla="*/ 199 w 320"/>
              <a:gd name="connsiteY6" fmla="*/ 37 h 428"/>
              <a:gd name="connsiteX7" fmla="*/ 160 w 320"/>
              <a:gd name="connsiteY7" fmla="*/ 0 h 428"/>
              <a:gd name="connsiteX8" fmla="*/ 122 w 320"/>
              <a:gd name="connsiteY8" fmla="*/ 37 h 428"/>
              <a:gd name="connsiteX9" fmla="*/ 140 w 320"/>
              <a:gd name="connsiteY9" fmla="*/ 69 h 428"/>
              <a:gd name="connsiteX10" fmla="*/ 142 w 320"/>
              <a:gd name="connsiteY10" fmla="*/ 82 h 428"/>
              <a:gd name="connsiteX11" fmla="*/ 123 w 320"/>
              <a:gd name="connsiteY11" fmla="*/ 108 h 428"/>
              <a:gd name="connsiteX12" fmla="*/ 0 w 320"/>
              <a:gd name="connsiteY12" fmla="*/ 108 h 428"/>
              <a:gd name="connsiteX13" fmla="*/ 0 w 320"/>
              <a:gd name="connsiteY13" fmla="*/ 428 h 428"/>
              <a:gd name="connsiteX14" fmla="*/ 110 w 320"/>
              <a:gd name="connsiteY14" fmla="*/ 428 h 428"/>
              <a:gd name="connsiteX15" fmla="*/ 131 w 320"/>
              <a:gd name="connsiteY15" fmla="*/ 417 h 428"/>
              <a:gd name="connsiteX16" fmla="*/ 126 w 320"/>
              <a:gd name="connsiteY16" fmla="*/ 403 h 428"/>
              <a:gd name="connsiteX17" fmla="*/ 126 w 320"/>
              <a:gd name="connsiteY17" fmla="*/ 403 h 428"/>
              <a:gd name="connsiteX18" fmla="*/ 194 w 320"/>
              <a:gd name="connsiteY18" fmla="*/ 403 h 428"/>
              <a:gd name="connsiteX19" fmla="*/ 189 w 320"/>
              <a:gd name="connsiteY19" fmla="*/ 417 h 428"/>
              <a:gd name="connsiteX20" fmla="*/ 210 w 320"/>
              <a:gd name="connsiteY20" fmla="*/ 428 h 428"/>
              <a:gd name="connsiteX21" fmla="*/ 320 w 320"/>
              <a:gd name="connsiteY21" fmla="*/ 428 h 428"/>
              <a:gd name="connsiteX22" fmla="*/ 320 w 320"/>
              <a:gd name="connsiteY22" fmla="*/ 317 h 428"/>
              <a:gd name="connsiteX23" fmla="*/ 309 w 320"/>
              <a:gd name="connsiteY23" fmla="*/ 297 h 428"/>
              <a:gd name="connsiteX24" fmla="*/ 295 w 320"/>
              <a:gd name="connsiteY24" fmla="*/ 302 h 428"/>
              <a:gd name="connsiteX25" fmla="*/ 295 w 320"/>
              <a:gd name="connsiteY25" fmla="*/ 302 h 428"/>
              <a:gd name="connsiteX26" fmla="*/ 261 w 320"/>
              <a:gd name="connsiteY26" fmla="*/ 316 h 428"/>
              <a:gd name="connsiteX27" fmla="*/ 213 w 320"/>
              <a:gd name="connsiteY27" fmla="*/ 268 h 428"/>
              <a:gd name="connsiteX28" fmla="*/ 261 w 320"/>
              <a:gd name="connsiteY28" fmla="*/ 219 h 428"/>
              <a:gd name="connsiteX29" fmla="*/ 295 w 320"/>
              <a:gd name="connsiteY29" fmla="*/ 234 h 428"/>
              <a:gd name="connsiteX30" fmla="*/ 295 w 320"/>
              <a:gd name="connsiteY30" fmla="*/ 234 h 428"/>
              <a:gd name="connsiteX31" fmla="*/ 309 w 320"/>
              <a:gd name="connsiteY31" fmla="*/ 239 h 428"/>
              <a:gd name="connsiteX32" fmla="*/ 320 w 320"/>
              <a:gd name="connsiteY32" fmla="*/ 219 h 428"/>
              <a:gd name="connsiteX33" fmla="*/ 320 w 320"/>
              <a:gd name="connsiteY33" fmla="*/ 140 h 428"/>
              <a:gd name="connsiteX34" fmla="*/ 320 w 320"/>
              <a:gd name="connsiteY34" fmla="*/ 140 h 428"/>
              <a:gd name="connsiteX35" fmla="*/ 320 w 320"/>
              <a:gd name="connsiteY35" fmla="*/ 108 h 428"/>
              <a:gd name="connsiteX0" fmla="*/ 320 w 320"/>
              <a:gd name="connsiteY0" fmla="*/ 108 h 428"/>
              <a:gd name="connsiteX1" fmla="*/ 320 w 320"/>
              <a:gd name="connsiteY1" fmla="*/ 108 h 428"/>
              <a:gd name="connsiteX2" fmla="*/ 320 w 320"/>
              <a:gd name="connsiteY2" fmla="*/ 108 h 428"/>
              <a:gd name="connsiteX3" fmla="*/ 198 w 320"/>
              <a:gd name="connsiteY3" fmla="*/ 108 h 428"/>
              <a:gd name="connsiteX4" fmla="*/ 179 w 320"/>
              <a:gd name="connsiteY4" fmla="*/ 82 h 428"/>
              <a:gd name="connsiteX5" fmla="*/ 182 w 320"/>
              <a:gd name="connsiteY5" fmla="*/ 68 h 428"/>
              <a:gd name="connsiteX6" fmla="*/ 199 w 320"/>
              <a:gd name="connsiteY6" fmla="*/ 37 h 428"/>
              <a:gd name="connsiteX7" fmla="*/ 160 w 320"/>
              <a:gd name="connsiteY7" fmla="*/ 0 h 428"/>
              <a:gd name="connsiteX8" fmla="*/ 122 w 320"/>
              <a:gd name="connsiteY8" fmla="*/ 37 h 428"/>
              <a:gd name="connsiteX9" fmla="*/ 140 w 320"/>
              <a:gd name="connsiteY9" fmla="*/ 69 h 428"/>
              <a:gd name="connsiteX10" fmla="*/ 142 w 320"/>
              <a:gd name="connsiteY10" fmla="*/ 82 h 428"/>
              <a:gd name="connsiteX11" fmla="*/ 123 w 320"/>
              <a:gd name="connsiteY11" fmla="*/ 108 h 428"/>
              <a:gd name="connsiteX12" fmla="*/ 0 w 320"/>
              <a:gd name="connsiteY12" fmla="*/ 108 h 428"/>
              <a:gd name="connsiteX13" fmla="*/ 0 w 320"/>
              <a:gd name="connsiteY13" fmla="*/ 428 h 428"/>
              <a:gd name="connsiteX14" fmla="*/ 110 w 320"/>
              <a:gd name="connsiteY14" fmla="*/ 428 h 428"/>
              <a:gd name="connsiteX15" fmla="*/ 131 w 320"/>
              <a:gd name="connsiteY15" fmla="*/ 417 h 428"/>
              <a:gd name="connsiteX16" fmla="*/ 126 w 320"/>
              <a:gd name="connsiteY16" fmla="*/ 403 h 428"/>
              <a:gd name="connsiteX17" fmla="*/ 126 w 320"/>
              <a:gd name="connsiteY17" fmla="*/ 403 h 428"/>
              <a:gd name="connsiteX18" fmla="*/ 189 w 320"/>
              <a:gd name="connsiteY18" fmla="*/ 417 h 428"/>
              <a:gd name="connsiteX19" fmla="*/ 210 w 320"/>
              <a:gd name="connsiteY19" fmla="*/ 428 h 428"/>
              <a:gd name="connsiteX20" fmla="*/ 320 w 320"/>
              <a:gd name="connsiteY20" fmla="*/ 428 h 428"/>
              <a:gd name="connsiteX21" fmla="*/ 320 w 320"/>
              <a:gd name="connsiteY21" fmla="*/ 317 h 428"/>
              <a:gd name="connsiteX22" fmla="*/ 309 w 320"/>
              <a:gd name="connsiteY22" fmla="*/ 297 h 428"/>
              <a:gd name="connsiteX23" fmla="*/ 295 w 320"/>
              <a:gd name="connsiteY23" fmla="*/ 302 h 428"/>
              <a:gd name="connsiteX24" fmla="*/ 295 w 320"/>
              <a:gd name="connsiteY24" fmla="*/ 302 h 428"/>
              <a:gd name="connsiteX25" fmla="*/ 261 w 320"/>
              <a:gd name="connsiteY25" fmla="*/ 316 h 428"/>
              <a:gd name="connsiteX26" fmla="*/ 213 w 320"/>
              <a:gd name="connsiteY26" fmla="*/ 268 h 428"/>
              <a:gd name="connsiteX27" fmla="*/ 261 w 320"/>
              <a:gd name="connsiteY27" fmla="*/ 219 h 428"/>
              <a:gd name="connsiteX28" fmla="*/ 295 w 320"/>
              <a:gd name="connsiteY28" fmla="*/ 234 h 428"/>
              <a:gd name="connsiteX29" fmla="*/ 295 w 320"/>
              <a:gd name="connsiteY29" fmla="*/ 234 h 428"/>
              <a:gd name="connsiteX30" fmla="*/ 309 w 320"/>
              <a:gd name="connsiteY30" fmla="*/ 239 h 428"/>
              <a:gd name="connsiteX31" fmla="*/ 320 w 320"/>
              <a:gd name="connsiteY31" fmla="*/ 219 h 428"/>
              <a:gd name="connsiteX32" fmla="*/ 320 w 320"/>
              <a:gd name="connsiteY32" fmla="*/ 140 h 428"/>
              <a:gd name="connsiteX33" fmla="*/ 320 w 320"/>
              <a:gd name="connsiteY33" fmla="*/ 140 h 428"/>
              <a:gd name="connsiteX34" fmla="*/ 320 w 320"/>
              <a:gd name="connsiteY34" fmla="*/ 108 h 428"/>
              <a:gd name="connsiteX0" fmla="*/ 320 w 320"/>
              <a:gd name="connsiteY0" fmla="*/ 108 h 428"/>
              <a:gd name="connsiteX1" fmla="*/ 320 w 320"/>
              <a:gd name="connsiteY1" fmla="*/ 108 h 428"/>
              <a:gd name="connsiteX2" fmla="*/ 320 w 320"/>
              <a:gd name="connsiteY2" fmla="*/ 108 h 428"/>
              <a:gd name="connsiteX3" fmla="*/ 198 w 320"/>
              <a:gd name="connsiteY3" fmla="*/ 108 h 428"/>
              <a:gd name="connsiteX4" fmla="*/ 179 w 320"/>
              <a:gd name="connsiteY4" fmla="*/ 82 h 428"/>
              <a:gd name="connsiteX5" fmla="*/ 182 w 320"/>
              <a:gd name="connsiteY5" fmla="*/ 68 h 428"/>
              <a:gd name="connsiteX6" fmla="*/ 199 w 320"/>
              <a:gd name="connsiteY6" fmla="*/ 37 h 428"/>
              <a:gd name="connsiteX7" fmla="*/ 160 w 320"/>
              <a:gd name="connsiteY7" fmla="*/ 0 h 428"/>
              <a:gd name="connsiteX8" fmla="*/ 122 w 320"/>
              <a:gd name="connsiteY8" fmla="*/ 37 h 428"/>
              <a:gd name="connsiteX9" fmla="*/ 140 w 320"/>
              <a:gd name="connsiteY9" fmla="*/ 69 h 428"/>
              <a:gd name="connsiteX10" fmla="*/ 142 w 320"/>
              <a:gd name="connsiteY10" fmla="*/ 82 h 428"/>
              <a:gd name="connsiteX11" fmla="*/ 123 w 320"/>
              <a:gd name="connsiteY11" fmla="*/ 108 h 428"/>
              <a:gd name="connsiteX12" fmla="*/ 0 w 320"/>
              <a:gd name="connsiteY12" fmla="*/ 108 h 428"/>
              <a:gd name="connsiteX13" fmla="*/ 0 w 320"/>
              <a:gd name="connsiteY13" fmla="*/ 428 h 428"/>
              <a:gd name="connsiteX14" fmla="*/ 110 w 320"/>
              <a:gd name="connsiteY14" fmla="*/ 428 h 428"/>
              <a:gd name="connsiteX15" fmla="*/ 131 w 320"/>
              <a:gd name="connsiteY15" fmla="*/ 417 h 428"/>
              <a:gd name="connsiteX16" fmla="*/ 126 w 320"/>
              <a:gd name="connsiteY16" fmla="*/ 403 h 428"/>
              <a:gd name="connsiteX17" fmla="*/ 189 w 320"/>
              <a:gd name="connsiteY17" fmla="*/ 417 h 428"/>
              <a:gd name="connsiteX18" fmla="*/ 210 w 320"/>
              <a:gd name="connsiteY18" fmla="*/ 428 h 428"/>
              <a:gd name="connsiteX19" fmla="*/ 320 w 320"/>
              <a:gd name="connsiteY19" fmla="*/ 428 h 428"/>
              <a:gd name="connsiteX20" fmla="*/ 320 w 320"/>
              <a:gd name="connsiteY20" fmla="*/ 317 h 428"/>
              <a:gd name="connsiteX21" fmla="*/ 309 w 320"/>
              <a:gd name="connsiteY21" fmla="*/ 297 h 428"/>
              <a:gd name="connsiteX22" fmla="*/ 295 w 320"/>
              <a:gd name="connsiteY22" fmla="*/ 302 h 428"/>
              <a:gd name="connsiteX23" fmla="*/ 295 w 320"/>
              <a:gd name="connsiteY23" fmla="*/ 302 h 428"/>
              <a:gd name="connsiteX24" fmla="*/ 261 w 320"/>
              <a:gd name="connsiteY24" fmla="*/ 316 h 428"/>
              <a:gd name="connsiteX25" fmla="*/ 213 w 320"/>
              <a:gd name="connsiteY25" fmla="*/ 268 h 428"/>
              <a:gd name="connsiteX26" fmla="*/ 261 w 320"/>
              <a:gd name="connsiteY26" fmla="*/ 219 h 428"/>
              <a:gd name="connsiteX27" fmla="*/ 295 w 320"/>
              <a:gd name="connsiteY27" fmla="*/ 234 h 428"/>
              <a:gd name="connsiteX28" fmla="*/ 295 w 320"/>
              <a:gd name="connsiteY28" fmla="*/ 234 h 428"/>
              <a:gd name="connsiteX29" fmla="*/ 309 w 320"/>
              <a:gd name="connsiteY29" fmla="*/ 239 h 428"/>
              <a:gd name="connsiteX30" fmla="*/ 320 w 320"/>
              <a:gd name="connsiteY30" fmla="*/ 219 h 428"/>
              <a:gd name="connsiteX31" fmla="*/ 320 w 320"/>
              <a:gd name="connsiteY31" fmla="*/ 140 h 428"/>
              <a:gd name="connsiteX32" fmla="*/ 320 w 320"/>
              <a:gd name="connsiteY32" fmla="*/ 140 h 428"/>
              <a:gd name="connsiteX33" fmla="*/ 320 w 320"/>
              <a:gd name="connsiteY33" fmla="*/ 108 h 428"/>
              <a:gd name="connsiteX0" fmla="*/ 320 w 320"/>
              <a:gd name="connsiteY0" fmla="*/ 108 h 428"/>
              <a:gd name="connsiteX1" fmla="*/ 320 w 320"/>
              <a:gd name="connsiteY1" fmla="*/ 108 h 428"/>
              <a:gd name="connsiteX2" fmla="*/ 320 w 320"/>
              <a:gd name="connsiteY2" fmla="*/ 108 h 428"/>
              <a:gd name="connsiteX3" fmla="*/ 198 w 320"/>
              <a:gd name="connsiteY3" fmla="*/ 108 h 428"/>
              <a:gd name="connsiteX4" fmla="*/ 179 w 320"/>
              <a:gd name="connsiteY4" fmla="*/ 82 h 428"/>
              <a:gd name="connsiteX5" fmla="*/ 182 w 320"/>
              <a:gd name="connsiteY5" fmla="*/ 68 h 428"/>
              <a:gd name="connsiteX6" fmla="*/ 199 w 320"/>
              <a:gd name="connsiteY6" fmla="*/ 37 h 428"/>
              <a:gd name="connsiteX7" fmla="*/ 160 w 320"/>
              <a:gd name="connsiteY7" fmla="*/ 0 h 428"/>
              <a:gd name="connsiteX8" fmla="*/ 122 w 320"/>
              <a:gd name="connsiteY8" fmla="*/ 37 h 428"/>
              <a:gd name="connsiteX9" fmla="*/ 140 w 320"/>
              <a:gd name="connsiteY9" fmla="*/ 69 h 428"/>
              <a:gd name="connsiteX10" fmla="*/ 142 w 320"/>
              <a:gd name="connsiteY10" fmla="*/ 82 h 428"/>
              <a:gd name="connsiteX11" fmla="*/ 123 w 320"/>
              <a:gd name="connsiteY11" fmla="*/ 108 h 428"/>
              <a:gd name="connsiteX12" fmla="*/ 0 w 320"/>
              <a:gd name="connsiteY12" fmla="*/ 108 h 428"/>
              <a:gd name="connsiteX13" fmla="*/ 0 w 320"/>
              <a:gd name="connsiteY13" fmla="*/ 428 h 428"/>
              <a:gd name="connsiteX14" fmla="*/ 110 w 320"/>
              <a:gd name="connsiteY14" fmla="*/ 428 h 428"/>
              <a:gd name="connsiteX15" fmla="*/ 131 w 320"/>
              <a:gd name="connsiteY15" fmla="*/ 417 h 428"/>
              <a:gd name="connsiteX16" fmla="*/ 189 w 320"/>
              <a:gd name="connsiteY16" fmla="*/ 417 h 428"/>
              <a:gd name="connsiteX17" fmla="*/ 210 w 320"/>
              <a:gd name="connsiteY17" fmla="*/ 428 h 428"/>
              <a:gd name="connsiteX18" fmla="*/ 320 w 320"/>
              <a:gd name="connsiteY18" fmla="*/ 428 h 428"/>
              <a:gd name="connsiteX19" fmla="*/ 320 w 320"/>
              <a:gd name="connsiteY19" fmla="*/ 317 h 428"/>
              <a:gd name="connsiteX20" fmla="*/ 309 w 320"/>
              <a:gd name="connsiteY20" fmla="*/ 297 h 428"/>
              <a:gd name="connsiteX21" fmla="*/ 295 w 320"/>
              <a:gd name="connsiteY21" fmla="*/ 302 h 428"/>
              <a:gd name="connsiteX22" fmla="*/ 295 w 320"/>
              <a:gd name="connsiteY22" fmla="*/ 302 h 428"/>
              <a:gd name="connsiteX23" fmla="*/ 261 w 320"/>
              <a:gd name="connsiteY23" fmla="*/ 316 h 428"/>
              <a:gd name="connsiteX24" fmla="*/ 213 w 320"/>
              <a:gd name="connsiteY24" fmla="*/ 268 h 428"/>
              <a:gd name="connsiteX25" fmla="*/ 261 w 320"/>
              <a:gd name="connsiteY25" fmla="*/ 219 h 428"/>
              <a:gd name="connsiteX26" fmla="*/ 295 w 320"/>
              <a:gd name="connsiteY26" fmla="*/ 234 h 428"/>
              <a:gd name="connsiteX27" fmla="*/ 295 w 320"/>
              <a:gd name="connsiteY27" fmla="*/ 234 h 428"/>
              <a:gd name="connsiteX28" fmla="*/ 309 w 320"/>
              <a:gd name="connsiteY28" fmla="*/ 239 h 428"/>
              <a:gd name="connsiteX29" fmla="*/ 320 w 320"/>
              <a:gd name="connsiteY29" fmla="*/ 219 h 428"/>
              <a:gd name="connsiteX30" fmla="*/ 320 w 320"/>
              <a:gd name="connsiteY30" fmla="*/ 140 h 428"/>
              <a:gd name="connsiteX31" fmla="*/ 320 w 320"/>
              <a:gd name="connsiteY31" fmla="*/ 140 h 428"/>
              <a:gd name="connsiteX32" fmla="*/ 320 w 320"/>
              <a:gd name="connsiteY32" fmla="*/ 108 h 428"/>
              <a:gd name="connsiteX0" fmla="*/ 320 w 320"/>
              <a:gd name="connsiteY0" fmla="*/ 108 h 428"/>
              <a:gd name="connsiteX1" fmla="*/ 320 w 320"/>
              <a:gd name="connsiteY1" fmla="*/ 108 h 428"/>
              <a:gd name="connsiteX2" fmla="*/ 320 w 320"/>
              <a:gd name="connsiteY2" fmla="*/ 108 h 428"/>
              <a:gd name="connsiteX3" fmla="*/ 198 w 320"/>
              <a:gd name="connsiteY3" fmla="*/ 108 h 428"/>
              <a:gd name="connsiteX4" fmla="*/ 179 w 320"/>
              <a:gd name="connsiteY4" fmla="*/ 82 h 428"/>
              <a:gd name="connsiteX5" fmla="*/ 182 w 320"/>
              <a:gd name="connsiteY5" fmla="*/ 68 h 428"/>
              <a:gd name="connsiteX6" fmla="*/ 199 w 320"/>
              <a:gd name="connsiteY6" fmla="*/ 37 h 428"/>
              <a:gd name="connsiteX7" fmla="*/ 160 w 320"/>
              <a:gd name="connsiteY7" fmla="*/ 0 h 428"/>
              <a:gd name="connsiteX8" fmla="*/ 122 w 320"/>
              <a:gd name="connsiteY8" fmla="*/ 37 h 428"/>
              <a:gd name="connsiteX9" fmla="*/ 140 w 320"/>
              <a:gd name="connsiteY9" fmla="*/ 69 h 428"/>
              <a:gd name="connsiteX10" fmla="*/ 142 w 320"/>
              <a:gd name="connsiteY10" fmla="*/ 82 h 428"/>
              <a:gd name="connsiteX11" fmla="*/ 123 w 320"/>
              <a:gd name="connsiteY11" fmla="*/ 108 h 428"/>
              <a:gd name="connsiteX12" fmla="*/ 0 w 320"/>
              <a:gd name="connsiteY12" fmla="*/ 108 h 428"/>
              <a:gd name="connsiteX13" fmla="*/ 0 w 320"/>
              <a:gd name="connsiteY13" fmla="*/ 428 h 428"/>
              <a:gd name="connsiteX14" fmla="*/ 110 w 320"/>
              <a:gd name="connsiteY14" fmla="*/ 428 h 428"/>
              <a:gd name="connsiteX15" fmla="*/ 189 w 320"/>
              <a:gd name="connsiteY15" fmla="*/ 417 h 428"/>
              <a:gd name="connsiteX16" fmla="*/ 210 w 320"/>
              <a:gd name="connsiteY16" fmla="*/ 428 h 428"/>
              <a:gd name="connsiteX17" fmla="*/ 320 w 320"/>
              <a:gd name="connsiteY17" fmla="*/ 428 h 428"/>
              <a:gd name="connsiteX18" fmla="*/ 320 w 320"/>
              <a:gd name="connsiteY18" fmla="*/ 317 h 428"/>
              <a:gd name="connsiteX19" fmla="*/ 309 w 320"/>
              <a:gd name="connsiteY19" fmla="*/ 297 h 428"/>
              <a:gd name="connsiteX20" fmla="*/ 295 w 320"/>
              <a:gd name="connsiteY20" fmla="*/ 302 h 428"/>
              <a:gd name="connsiteX21" fmla="*/ 295 w 320"/>
              <a:gd name="connsiteY21" fmla="*/ 302 h 428"/>
              <a:gd name="connsiteX22" fmla="*/ 261 w 320"/>
              <a:gd name="connsiteY22" fmla="*/ 316 h 428"/>
              <a:gd name="connsiteX23" fmla="*/ 213 w 320"/>
              <a:gd name="connsiteY23" fmla="*/ 268 h 428"/>
              <a:gd name="connsiteX24" fmla="*/ 261 w 320"/>
              <a:gd name="connsiteY24" fmla="*/ 219 h 428"/>
              <a:gd name="connsiteX25" fmla="*/ 295 w 320"/>
              <a:gd name="connsiteY25" fmla="*/ 234 h 428"/>
              <a:gd name="connsiteX26" fmla="*/ 295 w 320"/>
              <a:gd name="connsiteY26" fmla="*/ 234 h 428"/>
              <a:gd name="connsiteX27" fmla="*/ 309 w 320"/>
              <a:gd name="connsiteY27" fmla="*/ 239 h 428"/>
              <a:gd name="connsiteX28" fmla="*/ 320 w 320"/>
              <a:gd name="connsiteY28" fmla="*/ 219 h 428"/>
              <a:gd name="connsiteX29" fmla="*/ 320 w 320"/>
              <a:gd name="connsiteY29" fmla="*/ 140 h 428"/>
              <a:gd name="connsiteX30" fmla="*/ 320 w 320"/>
              <a:gd name="connsiteY30" fmla="*/ 140 h 428"/>
              <a:gd name="connsiteX31" fmla="*/ 320 w 320"/>
              <a:gd name="connsiteY31" fmla="*/ 108 h 428"/>
              <a:gd name="connsiteX0" fmla="*/ 320 w 320"/>
              <a:gd name="connsiteY0" fmla="*/ 108 h 428"/>
              <a:gd name="connsiteX1" fmla="*/ 320 w 320"/>
              <a:gd name="connsiteY1" fmla="*/ 108 h 428"/>
              <a:gd name="connsiteX2" fmla="*/ 320 w 320"/>
              <a:gd name="connsiteY2" fmla="*/ 108 h 428"/>
              <a:gd name="connsiteX3" fmla="*/ 198 w 320"/>
              <a:gd name="connsiteY3" fmla="*/ 108 h 428"/>
              <a:gd name="connsiteX4" fmla="*/ 179 w 320"/>
              <a:gd name="connsiteY4" fmla="*/ 82 h 428"/>
              <a:gd name="connsiteX5" fmla="*/ 182 w 320"/>
              <a:gd name="connsiteY5" fmla="*/ 68 h 428"/>
              <a:gd name="connsiteX6" fmla="*/ 199 w 320"/>
              <a:gd name="connsiteY6" fmla="*/ 37 h 428"/>
              <a:gd name="connsiteX7" fmla="*/ 160 w 320"/>
              <a:gd name="connsiteY7" fmla="*/ 0 h 428"/>
              <a:gd name="connsiteX8" fmla="*/ 122 w 320"/>
              <a:gd name="connsiteY8" fmla="*/ 37 h 428"/>
              <a:gd name="connsiteX9" fmla="*/ 140 w 320"/>
              <a:gd name="connsiteY9" fmla="*/ 69 h 428"/>
              <a:gd name="connsiteX10" fmla="*/ 142 w 320"/>
              <a:gd name="connsiteY10" fmla="*/ 82 h 428"/>
              <a:gd name="connsiteX11" fmla="*/ 123 w 320"/>
              <a:gd name="connsiteY11" fmla="*/ 108 h 428"/>
              <a:gd name="connsiteX12" fmla="*/ 0 w 320"/>
              <a:gd name="connsiteY12" fmla="*/ 108 h 428"/>
              <a:gd name="connsiteX13" fmla="*/ 0 w 320"/>
              <a:gd name="connsiteY13" fmla="*/ 428 h 428"/>
              <a:gd name="connsiteX14" fmla="*/ 110 w 320"/>
              <a:gd name="connsiteY14" fmla="*/ 428 h 428"/>
              <a:gd name="connsiteX15" fmla="*/ 210 w 320"/>
              <a:gd name="connsiteY15" fmla="*/ 428 h 428"/>
              <a:gd name="connsiteX16" fmla="*/ 320 w 320"/>
              <a:gd name="connsiteY16" fmla="*/ 428 h 428"/>
              <a:gd name="connsiteX17" fmla="*/ 320 w 320"/>
              <a:gd name="connsiteY17" fmla="*/ 317 h 428"/>
              <a:gd name="connsiteX18" fmla="*/ 309 w 320"/>
              <a:gd name="connsiteY18" fmla="*/ 297 h 428"/>
              <a:gd name="connsiteX19" fmla="*/ 295 w 320"/>
              <a:gd name="connsiteY19" fmla="*/ 302 h 428"/>
              <a:gd name="connsiteX20" fmla="*/ 295 w 320"/>
              <a:gd name="connsiteY20" fmla="*/ 302 h 428"/>
              <a:gd name="connsiteX21" fmla="*/ 261 w 320"/>
              <a:gd name="connsiteY21" fmla="*/ 316 h 428"/>
              <a:gd name="connsiteX22" fmla="*/ 213 w 320"/>
              <a:gd name="connsiteY22" fmla="*/ 268 h 428"/>
              <a:gd name="connsiteX23" fmla="*/ 261 w 320"/>
              <a:gd name="connsiteY23" fmla="*/ 219 h 428"/>
              <a:gd name="connsiteX24" fmla="*/ 295 w 320"/>
              <a:gd name="connsiteY24" fmla="*/ 234 h 428"/>
              <a:gd name="connsiteX25" fmla="*/ 295 w 320"/>
              <a:gd name="connsiteY25" fmla="*/ 234 h 428"/>
              <a:gd name="connsiteX26" fmla="*/ 309 w 320"/>
              <a:gd name="connsiteY26" fmla="*/ 239 h 428"/>
              <a:gd name="connsiteX27" fmla="*/ 320 w 320"/>
              <a:gd name="connsiteY27" fmla="*/ 219 h 428"/>
              <a:gd name="connsiteX28" fmla="*/ 320 w 320"/>
              <a:gd name="connsiteY28" fmla="*/ 140 h 428"/>
              <a:gd name="connsiteX29" fmla="*/ 320 w 320"/>
              <a:gd name="connsiteY29" fmla="*/ 140 h 428"/>
              <a:gd name="connsiteX30" fmla="*/ 320 w 320"/>
              <a:gd name="connsiteY30" fmla="*/ 108 h 428"/>
              <a:gd name="connsiteX0" fmla="*/ 320 w 320"/>
              <a:gd name="connsiteY0" fmla="*/ 108 h 428"/>
              <a:gd name="connsiteX1" fmla="*/ 320 w 320"/>
              <a:gd name="connsiteY1" fmla="*/ 108 h 428"/>
              <a:gd name="connsiteX2" fmla="*/ 320 w 320"/>
              <a:gd name="connsiteY2" fmla="*/ 108 h 428"/>
              <a:gd name="connsiteX3" fmla="*/ 198 w 320"/>
              <a:gd name="connsiteY3" fmla="*/ 108 h 428"/>
              <a:gd name="connsiteX4" fmla="*/ 179 w 320"/>
              <a:gd name="connsiteY4" fmla="*/ 82 h 428"/>
              <a:gd name="connsiteX5" fmla="*/ 182 w 320"/>
              <a:gd name="connsiteY5" fmla="*/ 68 h 428"/>
              <a:gd name="connsiteX6" fmla="*/ 199 w 320"/>
              <a:gd name="connsiteY6" fmla="*/ 37 h 428"/>
              <a:gd name="connsiteX7" fmla="*/ 160 w 320"/>
              <a:gd name="connsiteY7" fmla="*/ 0 h 428"/>
              <a:gd name="connsiteX8" fmla="*/ 122 w 320"/>
              <a:gd name="connsiteY8" fmla="*/ 37 h 428"/>
              <a:gd name="connsiteX9" fmla="*/ 140 w 320"/>
              <a:gd name="connsiteY9" fmla="*/ 69 h 428"/>
              <a:gd name="connsiteX10" fmla="*/ 142 w 320"/>
              <a:gd name="connsiteY10" fmla="*/ 82 h 428"/>
              <a:gd name="connsiteX11" fmla="*/ 123 w 320"/>
              <a:gd name="connsiteY11" fmla="*/ 108 h 428"/>
              <a:gd name="connsiteX12" fmla="*/ 0 w 320"/>
              <a:gd name="connsiteY12" fmla="*/ 108 h 428"/>
              <a:gd name="connsiteX13" fmla="*/ 0 w 320"/>
              <a:gd name="connsiteY13" fmla="*/ 428 h 428"/>
              <a:gd name="connsiteX14" fmla="*/ 110 w 320"/>
              <a:gd name="connsiteY14" fmla="*/ 428 h 428"/>
              <a:gd name="connsiteX15" fmla="*/ 320 w 320"/>
              <a:gd name="connsiteY15" fmla="*/ 428 h 428"/>
              <a:gd name="connsiteX16" fmla="*/ 320 w 320"/>
              <a:gd name="connsiteY16" fmla="*/ 317 h 428"/>
              <a:gd name="connsiteX17" fmla="*/ 309 w 320"/>
              <a:gd name="connsiteY17" fmla="*/ 297 h 428"/>
              <a:gd name="connsiteX18" fmla="*/ 295 w 320"/>
              <a:gd name="connsiteY18" fmla="*/ 302 h 428"/>
              <a:gd name="connsiteX19" fmla="*/ 295 w 320"/>
              <a:gd name="connsiteY19" fmla="*/ 302 h 428"/>
              <a:gd name="connsiteX20" fmla="*/ 261 w 320"/>
              <a:gd name="connsiteY20" fmla="*/ 316 h 428"/>
              <a:gd name="connsiteX21" fmla="*/ 213 w 320"/>
              <a:gd name="connsiteY21" fmla="*/ 268 h 428"/>
              <a:gd name="connsiteX22" fmla="*/ 261 w 320"/>
              <a:gd name="connsiteY22" fmla="*/ 219 h 428"/>
              <a:gd name="connsiteX23" fmla="*/ 295 w 320"/>
              <a:gd name="connsiteY23" fmla="*/ 234 h 428"/>
              <a:gd name="connsiteX24" fmla="*/ 295 w 320"/>
              <a:gd name="connsiteY24" fmla="*/ 234 h 428"/>
              <a:gd name="connsiteX25" fmla="*/ 309 w 320"/>
              <a:gd name="connsiteY25" fmla="*/ 239 h 428"/>
              <a:gd name="connsiteX26" fmla="*/ 320 w 320"/>
              <a:gd name="connsiteY26" fmla="*/ 219 h 428"/>
              <a:gd name="connsiteX27" fmla="*/ 320 w 320"/>
              <a:gd name="connsiteY27" fmla="*/ 140 h 428"/>
              <a:gd name="connsiteX28" fmla="*/ 320 w 320"/>
              <a:gd name="connsiteY28" fmla="*/ 140 h 428"/>
              <a:gd name="connsiteX29" fmla="*/ 320 w 320"/>
              <a:gd name="connsiteY29" fmla="*/ 108 h 428"/>
              <a:gd name="connsiteX0" fmla="*/ 320 w 320"/>
              <a:gd name="connsiteY0" fmla="*/ 108 h 428"/>
              <a:gd name="connsiteX1" fmla="*/ 320 w 320"/>
              <a:gd name="connsiteY1" fmla="*/ 108 h 428"/>
              <a:gd name="connsiteX2" fmla="*/ 320 w 320"/>
              <a:gd name="connsiteY2" fmla="*/ 108 h 428"/>
              <a:gd name="connsiteX3" fmla="*/ 198 w 320"/>
              <a:gd name="connsiteY3" fmla="*/ 108 h 428"/>
              <a:gd name="connsiteX4" fmla="*/ 179 w 320"/>
              <a:gd name="connsiteY4" fmla="*/ 82 h 428"/>
              <a:gd name="connsiteX5" fmla="*/ 182 w 320"/>
              <a:gd name="connsiteY5" fmla="*/ 68 h 428"/>
              <a:gd name="connsiteX6" fmla="*/ 199 w 320"/>
              <a:gd name="connsiteY6" fmla="*/ 37 h 428"/>
              <a:gd name="connsiteX7" fmla="*/ 160 w 320"/>
              <a:gd name="connsiteY7" fmla="*/ 0 h 428"/>
              <a:gd name="connsiteX8" fmla="*/ 122 w 320"/>
              <a:gd name="connsiteY8" fmla="*/ 37 h 428"/>
              <a:gd name="connsiteX9" fmla="*/ 140 w 320"/>
              <a:gd name="connsiteY9" fmla="*/ 69 h 428"/>
              <a:gd name="connsiteX10" fmla="*/ 142 w 320"/>
              <a:gd name="connsiteY10" fmla="*/ 82 h 428"/>
              <a:gd name="connsiteX11" fmla="*/ 123 w 320"/>
              <a:gd name="connsiteY11" fmla="*/ 108 h 428"/>
              <a:gd name="connsiteX12" fmla="*/ 0 w 320"/>
              <a:gd name="connsiteY12" fmla="*/ 108 h 428"/>
              <a:gd name="connsiteX13" fmla="*/ 0 w 320"/>
              <a:gd name="connsiteY13" fmla="*/ 428 h 428"/>
              <a:gd name="connsiteX14" fmla="*/ 320 w 320"/>
              <a:gd name="connsiteY14" fmla="*/ 428 h 428"/>
              <a:gd name="connsiteX15" fmla="*/ 320 w 320"/>
              <a:gd name="connsiteY15" fmla="*/ 317 h 428"/>
              <a:gd name="connsiteX16" fmla="*/ 309 w 320"/>
              <a:gd name="connsiteY16" fmla="*/ 297 h 428"/>
              <a:gd name="connsiteX17" fmla="*/ 295 w 320"/>
              <a:gd name="connsiteY17" fmla="*/ 302 h 428"/>
              <a:gd name="connsiteX18" fmla="*/ 295 w 320"/>
              <a:gd name="connsiteY18" fmla="*/ 302 h 428"/>
              <a:gd name="connsiteX19" fmla="*/ 261 w 320"/>
              <a:gd name="connsiteY19" fmla="*/ 316 h 428"/>
              <a:gd name="connsiteX20" fmla="*/ 213 w 320"/>
              <a:gd name="connsiteY20" fmla="*/ 268 h 428"/>
              <a:gd name="connsiteX21" fmla="*/ 261 w 320"/>
              <a:gd name="connsiteY21" fmla="*/ 219 h 428"/>
              <a:gd name="connsiteX22" fmla="*/ 295 w 320"/>
              <a:gd name="connsiteY22" fmla="*/ 234 h 428"/>
              <a:gd name="connsiteX23" fmla="*/ 295 w 320"/>
              <a:gd name="connsiteY23" fmla="*/ 234 h 428"/>
              <a:gd name="connsiteX24" fmla="*/ 309 w 320"/>
              <a:gd name="connsiteY24" fmla="*/ 239 h 428"/>
              <a:gd name="connsiteX25" fmla="*/ 320 w 320"/>
              <a:gd name="connsiteY25" fmla="*/ 219 h 428"/>
              <a:gd name="connsiteX26" fmla="*/ 320 w 320"/>
              <a:gd name="connsiteY26" fmla="*/ 140 h 428"/>
              <a:gd name="connsiteX27" fmla="*/ 320 w 320"/>
              <a:gd name="connsiteY27" fmla="*/ 140 h 428"/>
              <a:gd name="connsiteX28" fmla="*/ 320 w 320"/>
              <a:gd name="connsiteY28" fmla="*/ 108 h 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20" h="428">
                <a:moveTo>
                  <a:pt x="320" y="108"/>
                </a:moveTo>
                <a:lnTo>
                  <a:pt x="320" y="108"/>
                </a:lnTo>
                <a:lnTo>
                  <a:pt x="320" y="108"/>
                </a:lnTo>
                <a:lnTo>
                  <a:pt x="198" y="108"/>
                </a:lnTo>
                <a:cubicBezTo>
                  <a:pt x="186" y="103"/>
                  <a:pt x="179" y="95"/>
                  <a:pt x="179" y="82"/>
                </a:cubicBezTo>
                <a:cubicBezTo>
                  <a:pt x="179" y="77"/>
                  <a:pt x="180" y="73"/>
                  <a:pt x="182" y="68"/>
                </a:cubicBezTo>
                <a:cubicBezTo>
                  <a:pt x="192" y="62"/>
                  <a:pt x="199" y="50"/>
                  <a:pt x="199" y="37"/>
                </a:cubicBezTo>
                <a:cubicBezTo>
                  <a:pt x="199" y="16"/>
                  <a:pt x="181" y="0"/>
                  <a:pt x="160" y="0"/>
                </a:cubicBezTo>
                <a:cubicBezTo>
                  <a:pt x="139" y="0"/>
                  <a:pt x="122" y="16"/>
                  <a:pt x="122" y="37"/>
                </a:cubicBezTo>
                <a:cubicBezTo>
                  <a:pt x="122" y="50"/>
                  <a:pt x="129" y="62"/>
                  <a:pt x="140" y="69"/>
                </a:cubicBezTo>
                <a:cubicBezTo>
                  <a:pt x="141" y="73"/>
                  <a:pt x="142" y="77"/>
                  <a:pt x="142" y="82"/>
                </a:cubicBezTo>
                <a:cubicBezTo>
                  <a:pt x="142" y="95"/>
                  <a:pt x="135" y="103"/>
                  <a:pt x="123" y="108"/>
                </a:cubicBezTo>
                <a:lnTo>
                  <a:pt x="0" y="108"/>
                </a:lnTo>
                <a:lnTo>
                  <a:pt x="0" y="428"/>
                </a:lnTo>
                <a:lnTo>
                  <a:pt x="320" y="428"/>
                </a:lnTo>
                <a:lnTo>
                  <a:pt x="320" y="317"/>
                </a:lnTo>
                <a:cubicBezTo>
                  <a:pt x="319" y="307"/>
                  <a:pt x="315" y="299"/>
                  <a:pt x="309" y="297"/>
                </a:cubicBezTo>
                <a:cubicBezTo>
                  <a:pt x="304" y="296"/>
                  <a:pt x="300" y="298"/>
                  <a:pt x="295" y="302"/>
                </a:cubicBezTo>
                <a:lnTo>
                  <a:pt x="295" y="302"/>
                </a:lnTo>
                <a:cubicBezTo>
                  <a:pt x="286" y="311"/>
                  <a:pt x="274" y="316"/>
                  <a:pt x="261" y="316"/>
                </a:cubicBezTo>
                <a:cubicBezTo>
                  <a:pt x="235" y="316"/>
                  <a:pt x="213" y="295"/>
                  <a:pt x="213" y="268"/>
                </a:cubicBezTo>
                <a:cubicBezTo>
                  <a:pt x="213" y="241"/>
                  <a:pt x="235" y="219"/>
                  <a:pt x="261" y="219"/>
                </a:cubicBezTo>
                <a:cubicBezTo>
                  <a:pt x="274" y="219"/>
                  <a:pt x="286" y="225"/>
                  <a:pt x="295" y="234"/>
                </a:cubicBezTo>
                <a:lnTo>
                  <a:pt x="295" y="234"/>
                </a:lnTo>
                <a:cubicBezTo>
                  <a:pt x="300" y="238"/>
                  <a:pt x="304" y="240"/>
                  <a:pt x="309" y="239"/>
                </a:cubicBezTo>
                <a:cubicBezTo>
                  <a:pt x="315" y="237"/>
                  <a:pt x="319" y="229"/>
                  <a:pt x="320" y="219"/>
                </a:cubicBezTo>
                <a:lnTo>
                  <a:pt x="320" y="140"/>
                </a:lnTo>
                <a:lnTo>
                  <a:pt x="320" y="140"/>
                </a:lnTo>
                <a:lnTo>
                  <a:pt x="320" y="108"/>
                </a:lnTo>
              </a:path>
            </a:pathLst>
          </a:custGeom>
          <a:solidFill>
            <a:schemeClr val="accent1">
              <a:lumMod val="60000"/>
              <a:lumOff val="40000"/>
            </a:schemeClr>
          </a:solidFill>
          <a:ln w="38100">
            <a:noFill/>
            <a:round/>
            <a:headEnd/>
            <a:tailEnd/>
          </a:ln>
          <a:effectLst>
            <a:outerShdw blurRad="50800" dist="38100" sx="98000" sy="98000" algn="l" rotWithShape="0">
              <a:prstClr val="black">
                <a:alpha val="7000"/>
              </a:prstClr>
            </a:outerShdw>
          </a:effectLst>
        </p:spPr>
        <p:txBody>
          <a:bodyPr lIns="0" tIns="576000" rIns="432000" bIns="0" anchor="ctr" anchorCtr="1">
            <a:normAutofit/>
            <a:scene3d>
              <a:camera prst="orthographicFront"/>
              <a:lightRig rig="threePt" dir="t"/>
            </a:scene3d>
            <a:sp3d contourW="12700"/>
          </a:bodyPr>
          <a:lstStyle/>
          <a:p>
            <a:pPr>
              <a:defRPr/>
            </a:pPr>
            <a:r>
              <a:rPr lang="zh-CN" altLang="en-US" sz="1600" kern="0" dirty="0">
                <a:solidFill>
                  <a:srgbClr val="FFFFFF"/>
                </a:solidFill>
                <a:latin typeface="迷你简准圆" panose="03000509000000000000" pitchFamily="65" charset="-122"/>
                <a:ea typeface="迷你简准圆" panose="03000509000000000000" pitchFamily="65" charset="-122"/>
              </a:rPr>
              <a:t>文字添加</a:t>
            </a:r>
          </a:p>
        </p:txBody>
      </p:sp>
      <p:sp>
        <p:nvSpPr>
          <p:cNvPr id="34" name="MH_SubTitle_3"/>
          <p:cNvSpPr/>
          <p:nvPr>
            <p:custDataLst>
              <p:tags r:id="rId4"/>
            </p:custDataLst>
          </p:nvPr>
        </p:nvSpPr>
        <p:spPr>
          <a:xfrm>
            <a:off x="8763907" y="4333875"/>
            <a:ext cx="2000250" cy="1498600"/>
          </a:xfrm>
          <a:custGeom>
            <a:avLst/>
            <a:gdLst>
              <a:gd name="connsiteX0" fmla="*/ 504794 w 2000478"/>
              <a:gd name="connsiteY0" fmla="*/ 0 h 1498108"/>
              <a:gd name="connsiteX1" fmla="*/ 654362 w 2000478"/>
              <a:gd name="connsiteY1" fmla="*/ 0 h 1498108"/>
              <a:gd name="connsiteX2" fmla="*/ 1023609 w 2000478"/>
              <a:gd name="connsiteY2" fmla="*/ 0 h 1498108"/>
              <a:gd name="connsiteX3" fmla="*/ 1117089 w 2000478"/>
              <a:gd name="connsiteY3" fmla="*/ 51498 h 1498108"/>
              <a:gd name="connsiteX4" fmla="*/ 1093719 w 2000478"/>
              <a:gd name="connsiteY4" fmla="*/ 117040 h 1498108"/>
              <a:gd name="connsiteX5" fmla="*/ 1023609 w 2000478"/>
              <a:gd name="connsiteY5" fmla="*/ 276214 h 1498108"/>
              <a:gd name="connsiteX6" fmla="*/ 1252636 w 2000478"/>
              <a:gd name="connsiteY6" fmla="*/ 500930 h 1498108"/>
              <a:gd name="connsiteX7" fmla="*/ 1476988 w 2000478"/>
              <a:gd name="connsiteY7" fmla="*/ 276214 h 1498108"/>
              <a:gd name="connsiteX8" fmla="*/ 1411552 w 2000478"/>
              <a:gd name="connsiteY8" fmla="*/ 117040 h 1498108"/>
              <a:gd name="connsiteX9" fmla="*/ 1388182 w 2000478"/>
              <a:gd name="connsiteY9" fmla="*/ 51498 h 1498108"/>
              <a:gd name="connsiteX10" fmla="*/ 1481662 w 2000478"/>
              <a:gd name="connsiteY10" fmla="*/ 0 h 1498108"/>
              <a:gd name="connsiteX11" fmla="*/ 2000478 w 2000478"/>
              <a:gd name="connsiteY11" fmla="*/ 0 h 1498108"/>
              <a:gd name="connsiteX12" fmla="*/ 2000478 w 2000478"/>
              <a:gd name="connsiteY12" fmla="*/ 1498108 h 1498108"/>
              <a:gd name="connsiteX13" fmla="*/ 504794 w 2000478"/>
              <a:gd name="connsiteY13" fmla="*/ 1498108 h 1498108"/>
              <a:gd name="connsiteX14" fmla="*/ 504794 w 2000478"/>
              <a:gd name="connsiteY14" fmla="*/ 922273 h 1498108"/>
              <a:gd name="connsiteX15" fmla="*/ 383269 w 2000478"/>
              <a:gd name="connsiteY15" fmla="*/ 833323 h 1498108"/>
              <a:gd name="connsiteX16" fmla="*/ 322507 w 2000478"/>
              <a:gd name="connsiteY16" fmla="*/ 842686 h 1498108"/>
              <a:gd name="connsiteX17" fmla="*/ 172939 w 2000478"/>
              <a:gd name="connsiteY17" fmla="*/ 926955 h 1498108"/>
              <a:gd name="connsiteX18" fmla="*/ 0 w 2000478"/>
              <a:gd name="connsiteY18" fmla="*/ 749054 h 1498108"/>
              <a:gd name="connsiteX19" fmla="*/ 172939 w 2000478"/>
              <a:gd name="connsiteY19" fmla="*/ 566472 h 1498108"/>
              <a:gd name="connsiteX20" fmla="*/ 317833 w 2000478"/>
              <a:gd name="connsiteY20" fmla="*/ 646059 h 1498108"/>
              <a:gd name="connsiteX21" fmla="*/ 383269 w 2000478"/>
              <a:gd name="connsiteY21" fmla="*/ 660104 h 1498108"/>
              <a:gd name="connsiteX22" fmla="*/ 504794 w 2000478"/>
              <a:gd name="connsiteY22" fmla="*/ 571154 h 1498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000478" h="1498108">
                <a:moveTo>
                  <a:pt x="504794" y="0"/>
                </a:moveTo>
                <a:lnTo>
                  <a:pt x="654362" y="0"/>
                </a:lnTo>
                <a:lnTo>
                  <a:pt x="1023609" y="0"/>
                </a:lnTo>
                <a:cubicBezTo>
                  <a:pt x="1070349" y="4682"/>
                  <a:pt x="1107741" y="23408"/>
                  <a:pt x="1117089" y="51498"/>
                </a:cubicBezTo>
                <a:cubicBezTo>
                  <a:pt x="1121763" y="74906"/>
                  <a:pt x="1112415" y="93632"/>
                  <a:pt x="1093719" y="117040"/>
                </a:cubicBezTo>
                <a:cubicBezTo>
                  <a:pt x="1051653" y="159174"/>
                  <a:pt x="1023609" y="215353"/>
                  <a:pt x="1023609" y="276214"/>
                </a:cubicBezTo>
                <a:cubicBezTo>
                  <a:pt x="1023609" y="397935"/>
                  <a:pt x="1126438" y="500930"/>
                  <a:pt x="1252636" y="500930"/>
                </a:cubicBezTo>
                <a:cubicBezTo>
                  <a:pt x="1378834" y="500930"/>
                  <a:pt x="1476988" y="397935"/>
                  <a:pt x="1476988" y="276214"/>
                </a:cubicBezTo>
                <a:cubicBezTo>
                  <a:pt x="1476988" y="215353"/>
                  <a:pt x="1453618" y="159174"/>
                  <a:pt x="1411552" y="117040"/>
                </a:cubicBezTo>
                <a:cubicBezTo>
                  <a:pt x="1392856" y="93632"/>
                  <a:pt x="1383508" y="74906"/>
                  <a:pt x="1388182" y="51498"/>
                </a:cubicBezTo>
                <a:cubicBezTo>
                  <a:pt x="1397530" y="23408"/>
                  <a:pt x="1434922" y="4682"/>
                  <a:pt x="1481662" y="0"/>
                </a:cubicBezTo>
                <a:lnTo>
                  <a:pt x="2000478" y="0"/>
                </a:lnTo>
                <a:lnTo>
                  <a:pt x="2000478" y="1498108"/>
                </a:lnTo>
                <a:lnTo>
                  <a:pt x="504794" y="1498108"/>
                </a:lnTo>
                <a:lnTo>
                  <a:pt x="504794" y="922273"/>
                </a:lnTo>
                <a:cubicBezTo>
                  <a:pt x="481423" y="866094"/>
                  <a:pt x="444031" y="833323"/>
                  <a:pt x="383269" y="833323"/>
                </a:cubicBezTo>
                <a:cubicBezTo>
                  <a:pt x="359899" y="833323"/>
                  <a:pt x="341203" y="838004"/>
                  <a:pt x="322507" y="842686"/>
                </a:cubicBezTo>
                <a:cubicBezTo>
                  <a:pt x="289789" y="894183"/>
                  <a:pt x="233701" y="926955"/>
                  <a:pt x="172939" y="926955"/>
                </a:cubicBezTo>
                <a:cubicBezTo>
                  <a:pt x="74784" y="926955"/>
                  <a:pt x="0" y="847368"/>
                  <a:pt x="0" y="749054"/>
                </a:cubicBezTo>
                <a:cubicBezTo>
                  <a:pt x="0" y="650741"/>
                  <a:pt x="74784" y="566472"/>
                  <a:pt x="172939" y="566472"/>
                </a:cubicBezTo>
                <a:cubicBezTo>
                  <a:pt x="233701" y="566472"/>
                  <a:pt x="289789" y="599243"/>
                  <a:pt x="317833" y="646059"/>
                </a:cubicBezTo>
                <a:cubicBezTo>
                  <a:pt x="341203" y="655423"/>
                  <a:pt x="359899" y="660104"/>
                  <a:pt x="383269" y="660104"/>
                </a:cubicBezTo>
                <a:cubicBezTo>
                  <a:pt x="444031" y="660104"/>
                  <a:pt x="481423" y="627333"/>
                  <a:pt x="504794" y="571154"/>
                </a:cubicBezTo>
                <a:close/>
              </a:path>
            </a:pathLst>
          </a:custGeom>
          <a:solidFill>
            <a:schemeClr val="accent1">
              <a:lumMod val="60000"/>
              <a:lumOff val="40000"/>
            </a:schemeClr>
          </a:solidFill>
          <a:ln w="38100">
            <a:noFill/>
            <a:round/>
            <a:headEnd/>
            <a:tailEnd/>
          </a:ln>
          <a:effectLst>
            <a:outerShdw blurRad="50800" dist="38100" sx="98000" sy="98000" algn="l" rotWithShape="0">
              <a:prstClr val="black">
                <a:alpha val="7000"/>
              </a:prstClr>
            </a:outerShdw>
          </a:effectLst>
        </p:spPr>
        <p:txBody>
          <a:bodyPr lIns="576000" tIns="432000" rIns="0" bIns="0" anchor="ctr" anchorCtr="1">
            <a:normAutofit/>
            <a:scene3d>
              <a:camera prst="orthographicFront"/>
              <a:lightRig rig="threePt" dir="t"/>
            </a:scene3d>
            <a:sp3d contourW="12700"/>
          </a:bodyPr>
          <a:lstStyle/>
          <a:p>
            <a:pPr>
              <a:defRPr/>
            </a:pPr>
            <a:r>
              <a:rPr lang="zh-CN" altLang="en-US" sz="1600" kern="0" dirty="0">
                <a:solidFill>
                  <a:srgbClr val="FFFFFF"/>
                </a:solidFill>
                <a:latin typeface="迷你简准圆" panose="03000509000000000000" pitchFamily="65" charset="-122"/>
                <a:ea typeface="迷你简准圆" panose="03000509000000000000" pitchFamily="65" charset="-122"/>
              </a:rPr>
              <a:t>文字添加</a:t>
            </a:r>
          </a:p>
        </p:txBody>
      </p:sp>
      <p:sp>
        <p:nvSpPr>
          <p:cNvPr id="31" name="MH_SubTitle_2"/>
          <p:cNvSpPr/>
          <p:nvPr>
            <p:custDataLst>
              <p:tags r:id="rId5"/>
            </p:custDataLst>
          </p:nvPr>
        </p:nvSpPr>
        <p:spPr>
          <a:xfrm>
            <a:off x="9265557" y="2792413"/>
            <a:ext cx="1498600" cy="2000250"/>
          </a:xfrm>
          <a:custGeom>
            <a:avLst/>
            <a:gdLst>
              <a:gd name="connsiteX0" fmla="*/ 0 w 1498108"/>
              <a:gd name="connsiteY0" fmla="*/ 0 h 2000477"/>
              <a:gd name="connsiteX1" fmla="*/ 1498108 w 1498108"/>
              <a:gd name="connsiteY1" fmla="*/ 0 h 2000477"/>
              <a:gd name="connsiteX2" fmla="*/ 1498108 w 1498108"/>
              <a:gd name="connsiteY2" fmla="*/ 1495684 h 2000477"/>
              <a:gd name="connsiteX3" fmla="*/ 922273 w 1498108"/>
              <a:gd name="connsiteY3" fmla="*/ 1495684 h 2000477"/>
              <a:gd name="connsiteX4" fmla="*/ 833323 w 1498108"/>
              <a:gd name="connsiteY4" fmla="*/ 1617208 h 2000477"/>
              <a:gd name="connsiteX5" fmla="*/ 842686 w 1498108"/>
              <a:gd name="connsiteY5" fmla="*/ 1677970 h 2000477"/>
              <a:gd name="connsiteX6" fmla="*/ 926955 w 1498108"/>
              <a:gd name="connsiteY6" fmla="*/ 1827539 h 2000477"/>
              <a:gd name="connsiteX7" fmla="*/ 749054 w 1498108"/>
              <a:gd name="connsiteY7" fmla="*/ 2000477 h 2000477"/>
              <a:gd name="connsiteX8" fmla="*/ 566472 w 1498108"/>
              <a:gd name="connsiteY8" fmla="*/ 1827539 h 2000477"/>
              <a:gd name="connsiteX9" fmla="*/ 646059 w 1498108"/>
              <a:gd name="connsiteY9" fmla="*/ 1682644 h 2000477"/>
              <a:gd name="connsiteX10" fmla="*/ 660104 w 1498108"/>
              <a:gd name="connsiteY10" fmla="*/ 1617208 h 2000477"/>
              <a:gd name="connsiteX11" fmla="*/ 571154 w 1498108"/>
              <a:gd name="connsiteY11" fmla="*/ 1495684 h 2000477"/>
              <a:gd name="connsiteX12" fmla="*/ 0 w 1498108"/>
              <a:gd name="connsiteY12" fmla="*/ 1495684 h 2000477"/>
              <a:gd name="connsiteX13" fmla="*/ 0 w 1498108"/>
              <a:gd name="connsiteY13" fmla="*/ 1346116 h 2000477"/>
              <a:gd name="connsiteX14" fmla="*/ 0 w 1498108"/>
              <a:gd name="connsiteY14" fmla="*/ 976869 h 2000477"/>
              <a:gd name="connsiteX15" fmla="*/ 51497 w 1498108"/>
              <a:gd name="connsiteY15" fmla="*/ 883388 h 2000477"/>
              <a:gd name="connsiteX16" fmla="*/ 117040 w 1498108"/>
              <a:gd name="connsiteY16" fmla="*/ 906758 h 2000477"/>
              <a:gd name="connsiteX17" fmla="*/ 276213 w 1498108"/>
              <a:gd name="connsiteY17" fmla="*/ 976869 h 2000477"/>
              <a:gd name="connsiteX18" fmla="*/ 500930 w 1498108"/>
              <a:gd name="connsiteY18" fmla="*/ 747842 h 2000477"/>
              <a:gd name="connsiteX19" fmla="*/ 276213 w 1498108"/>
              <a:gd name="connsiteY19" fmla="*/ 523489 h 2000477"/>
              <a:gd name="connsiteX20" fmla="*/ 117040 w 1498108"/>
              <a:gd name="connsiteY20" fmla="*/ 588926 h 2000477"/>
              <a:gd name="connsiteX21" fmla="*/ 51497 w 1498108"/>
              <a:gd name="connsiteY21" fmla="*/ 612296 h 2000477"/>
              <a:gd name="connsiteX22" fmla="*/ 0 w 1498108"/>
              <a:gd name="connsiteY22" fmla="*/ 518815 h 2000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498108" h="2000477">
                <a:moveTo>
                  <a:pt x="0" y="0"/>
                </a:moveTo>
                <a:lnTo>
                  <a:pt x="1498108" y="0"/>
                </a:lnTo>
                <a:lnTo>
                  <a:pt x="1498108" y="1495684"/>
                </a:lnTo>
                <a:lnTo>
                  <a:pt x="922273" y="1495684"/>
                </a:lnTo>
                <a:cubicBezTo>
                  <a:pt x="866094" y="1519054"/>
                  <a:pt x="833323" y="1556446"/>
                  <a:pt x="833323" y="1617208"/>
                </a:cubicBezTo>
                <a:cubicBezTo>
                  <a:pt x="833323" y="1640578"/>
                  <a:pt x="838004" y="1659274"/>
                  <a:pt x="842686" y="1677970"/>
                </a:cubicBezTo>
                <a:cubicBezTo>
                  <a:pt x="894183" y="1710689"/>
                  <a:pt x="926955" y="1766777"/>
                  <a:pt x="926955" y="1827539"/>
                </a:cubicBezTo>
                <a:cubicBezTo>
                  <a:pt x="926955" y="1925693"/>
                  <a:pt x="847368" y="2000477"/>
                  <a:pt x="749054" y="2000477"/>
                </a:cubicBezTo>
                <a:cubicBezTo>
                  <a:pt x="650741" y="2000477"/>
                  <a:pt x="566472" y="1925693"/>
                  <a:pt x="566472" y="1827539"/>
                </a:cubicBezTo>
                <a:cubicBezTo>
                  <a:pt x="566472" y="1766777"/>
                  <a:pt x="599243" y="1710689"/>
                  <a:pt x="646059" y="1682644"/>
                </a:cubicBezTo>
                <a:cubicBezTo>
                  <a:pt x="655422" y="1659274"/>
                  <a:pt x="660104" y="1640578"/>
                  <a:pt x="660104" y="1617208"/>
                </a:cubicBezTo>
                <a:cubicBezTo>
                  <a:pt x="660104" y="1556446"/>
                  <a:pt x="627333" y="1519054"/>
                  <a:pt x="571154" y="1495684"/>
                </a:cubicBezTo>
                <a:lnTo>
                  <a:pt x="0" y="1495684"/>
                </a:lnTo>
                <a:lnTo>
                  <a:pt x="0" y="1346116"/>
                </a:lnTo>
                <a:lnTo>
                  <a:pt x="0" y="976869"/>
                </a:lnTo>
                <a:cubicBezTo>
                  <a:pt x="4681" y="930129"/>
                  <a:pt x="23408" y="892736"/>
                  <a:pt x="51497" y="883388"/>
                </a:cubicBezTo>
                <a:cubicBezTo>
                  <a:pt x="74905" y="878714"/>
                  <a:pt x="93632" y="888062"/>
                  <a:pt x="117040" y="906758"/>
                </a:cubicBezTo>
                <a:cubicBezTo>
                  <a:pt x="159174" y="948825"/>
                  <a:pt x="215353" y="976869"/>
                  <a:pt x="276213" y="976869"/>
                </a:cubicBezTo>
                <a:cubicBezTo>
                  <a:pt x="397935" y="976869"/>
                  <a:pt x="500930" y="874040"/>
                  <a:pt x="500930" y="747842"/>
                </a:cubicBezTo>
                <a:cubicBezTo>
                  <a:pt x="500930" y="621644"/>
                  <a:pt x="397935" y="523489"/>
                  <a:pt x="276213" y="523489"/>
                </a:cubicBezTo>
                <a:cubicBezTo>
                  <a:pt x="215353" y="523489"/>
                  <a:pt x="159174" y="546860"/>
                  <a:pt x="117040" y="588926"/>
                </a:cubicBezTo>
                <a:cubicBezTo>
                  <a:pt x="93632" y="607622"/>
                  <a:pt x="74905" y="616970"/>
                  <a:pt x="51497" y="612296"/>
                </a:cubicBezTo>
                <a:cubicBezTo>
                  <a:pt x="23408" y="602948"/>
                  <a:pt x="4681" y="565556"/>
                  <a:pt x="0" y="518815"/>
                </a:cubicBezTo>
                <a:close/>
              </a:path>
            </a:pathLst>
          </a:custGeom>
          <a:solidFill>
            <a:schemeClr val="accent1">
              <a:lumMod val="60000"/>
              <a:lumOff val="40000"/>
            </a:schemeClr>
          </a:solidFill>
          <a:ln w="38100">
            <a:noFill/>
            <a:round/>
            <a:headEnd/>
            <a:tailEnd/>
          </a:ln>
          <a:effectLst>
            <a:outerShdw blurRad="50800" dist="38100" sx="98000" sy="98000" algn="l" rotWithShape="0">
              <a:prstClr val="black">
                <a:alpha val="7000"/>
              </a:prstClr>
            </a:outerShdw>
          </a:effectLst>
        </p:spPr>
        <p:txBody>
          <a:bodyPr lIns="432000" tIns="0" rIns="0" bIns="576000" anchor="ctr" anchorCtr="1">
            <a:normAutofit/>
            <a:scene3d>
              <a:camera prst="orthographicFront"/>
              <a:lightRig rig="threePt" dir="t"/>
            </a:scene3d>
            <a:sp3d contourW="12700"/>
          </a:bodyPr>
          <a:lstStyle/>
          <a:p>
            <a:pPr>
              <a:defRPr/>
            </a:pPr>
            <a:r>
              <a:rPr lang="zh-CN" altLang="en-US" sz="1600" kern="0" dirty="0">
                <a:solidFill>
                  <a:srgbClr val="FFFFFF"/>
                </a:solidFill>
                <a:latin typeface="迷你简准圆" panose="03000509000000000000" pitchFamily="65" charset="-122"/>
                <a:ea typeface="迷你简准圆" panose="03000509000000000000" pitchFamily="65" charset="-122"/>
              </a:rPr>
              <a:t>文字添加</a:t>
            </a:r>
          </a:p>
        </p:txBody>
      </p:sp>
      <p:sp>
        <p:nvSpPr>
          <p:cNvPr id="38" name="MH_SubTitle_1"/>
          <p:cNvSpPr/>
          <p:nvPr>
            <p:custDataLst>
              <p:tags r:id="rId6"/>
            </p:custDataLst>
          </p:nvPr>
        </p:nvSpPr>
        <p:spPr>
          <a:xfrm rot="19770825">
            <a:off x="6857320" y="2028826"/>
            <a:ext cx="2006600" cy="1509713"/>
          </a:xfrm>
          <a:custGeom>
            <a:avLst/>
            <a:gdLst>
              <a:gd name="connsiteX0" fmla="*/ 1507896 w 2006547"/>
              <a:gd name="connsiteY0" fmla="*/ 12242 h 1510300"/>
              <a:gd name="connsiteX1" fmla="*/ 1503183 w 2006547"/>
              <a:gd name="connsiteY1" fmla="*/ 588058 h 1510300"/>
              <a:gd name="connsiteX2" fmla="*/ 1623975 w 2006547"/>
              <a:gd name="connsiteY2" fmla="*/ 678000 h 1510300"/>
              <a:gd name="connsiteX3" fmla="*/ 1684811 w 2006547"/>
              <a:gd name="connsiteY3" fmla="*/ 669135 h 1510300"/>
              <a:gd name="connsiteX4" fmla="*/ 1835064 w 2006547"/>
              <a:gd name="connsiteY4" fmla="*/ 586093 h 1510300"/>
              <a:gd name="connsiteX5" fmla="*/ 2006541 w 2006547"/>
              <a:gd name="connsiteY5" fmla="*/ 765403 h 1510300"/>
              <a:gd name="connsiteX6" fmla="*/ 1832114 w 2006547"/>
              <a:gd name="connsiteY6" fmla="*/ 946564 h 1510300"/>
              <a:gd name="connsiteX7" fmla="*/ 1687876 w 2006547"/>
              <a:gd name="connsiteY7" fmla="*/ 865793 h 1510300"/>
              <a:gd name="connsiteX8" fmla="*/ 1622557 w 2006547"/>
              <a:gd name="connsiteY8" fmla="*/ 851213 h 1510300"/>
              <a:gd name="connsiteX9" fmla="*/ 1500308 w 2006547"/>
              <a:gd name="connsiteY9" fmla="*/ 939166 h 1510300"/>
              <a:gd name="connsiteX10" fmla="*/ 1495634 w 2006547"/>
              <a:gd name="connsiteY10" fmla="*/ 1510300 h 1510300"/>
              <a:gd name="connsiteX11" fmla="*/ 1346070 w 2006547"/>
              <a:gd name="connsiteY11" fmla="*/ 1509076 h 1510300"/>
              <a:gd name="connsiteX12" fmla="*/ 976836 w 2006547"/>
              <a:gd name="connsiteY12" fmla="*/ 1506054 h 1510300"/>
              <a:gd name="connsiteX13" fmla="*/ 883780 w 2006547"/>
              <a:gd name="connsiteY13" fmla="*/ 1453793 h 1510300"/>
              <a:gd name="connsiteX14" fmla="*/ 907686 w 2006547"/>
              <a:gd name="connsiteY14" fmla="*/ 1388444 h 1510300"/>
              <a:gd name="connsiteX15" fmla="*/ 979096 w 2006547"/>
              <a:gd name="connsiteY15" fmla="*/ 1229849 h 1510300"/>
              <a:gd name="connsiteX16" fmla="*/ 751917 w 2006547"/>
              <a:gd name="connsiteY16" fmla="*/ 1003266 h 1510300"/>
              <a:gd name="connsiteX17" fmla="*/ 525732 w 2006547"/>
              <a:gd name="connsiteY17" fmla="*/ 1226138 h 1510300"/>
              <a:gd name="connsiteX18" fmla="*/ 589864 w 2006547"/>
              <a:gd name="connsiteY18" fmla="*/ 1385842 h 1510300"/>
              <a:gd name="connsiteX19" fmla="*/ 612697 w 2006547"/>
              <a:gd name="connsiteY19" fmla="*/ 1451574 h 1510300"/>
              <a:gd name="connsiteX20" fmla="*/ 518798 w 2006547"/>
              <a:gd name="connsiteY20" fmla="*/ 1502305 h 1510300"/>
              <a:gd name="connsiteX21" fmla="*/ 0 w 2006547"/>
              <a:gd name="connsiteY21" fmla="*/ 1498058 h 1510300"/>
              <a:gd name="connsiteX22" fmla="*/ 12262 w 2006547"/>
              <a:gd name="connsiteY22" fmla="*/ 0 h 1510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006547" h="1510300">
                <a:moveTo>
                  <a:pt x="1507896" y="12242"/>
                </a:moveTo>
                <a:lnTo>
                  <a:pt x="1503183" y="588058"/>
                </a:lnTo>
                <a:cubicBezTo>
                  <a:pt x="1526092" y="644427"/>
                  <a:pt x="1563214" y="677503"/>
                  <a:pt x="1623975" y="678000"/>
                </a:cubicBezTo>
                <a:cubicBezTo>
                  <a:pt x="1647344" y="678192"/>
                  <a:pt x="1666078" y="673663"/>
                  <a:pt x="1684811" y="669135"/>
                </a:cubicBezTo>
                <a:cubicBezTo>
                  <a:pt x="1717950" y="617907"/>
                  <a:pt x="1774304" y="585596"/>
                  <a:pt x="1835064" y="586093"/>
                </a:cubicBezTo>
                <a:cubicBezTo>
                  <a:pt x="1933216" y="586897"/>
                  <a:pt x="2007346" y="667093"/>
                  <a:pt x="2006541" y="765403"/>
                </a:cubicBezTo>
                <a:cubicBezTo>
                  <a:pt x="2005736" y="863713"/>
                  <a:pt x="1930265" y="947367"/>
                  <a:pt x="1832114" y="946564"/>
                </a:cubicBezTo>
                <a:cubicBezTo>
                  <a:pt x="1771354" y="946066"/>
                  <a:pt x="1715536" y="912837"/>
                  <a:pt x="1687876" y="865793"/>
                </a:cubicBezTo>
                <a:cubicBezTo>
                  <a:pt x="1664583" y="856239"/>
                  <a:pt x="1645926" y="851404"/>
                  <a:pt x="1622557" y="851213"/>
                </a:cubicBezTo>
                <a:cubicBezTo>
                  <a:pt x="1561796" y="850716"/>
                  <a:pt x="1524138" y="883180"/>
                  <a:pt x="1500308" y="939166"/>
                </a:cubicBezTo>
                <a:lnTo>
                  <a:pt x="1495634" y="1510300"/>
                </a:lnTo>
                <a:lnTo>
                  <a:pt x="1346070" y="1509076"/>
                </a:lnTo>
                <a:lnTo>
                  <a:pt x="976836" y="1506054"/>
                </a:lnTo>
                <a:cubicBezTo>
                  <a:pt x="930136" y="1500990"/>
                  <a:pt x="892898" y="1481958"/>
                  <a:pt x="883780" y="1453793"/>
                </a:cubicBezTo>
                <a:cubicBezTo>
                  <a:pt x="879298" y="1430347"/>
                  <a:pt x="888799" y="1411698"/>
                  <a:pt x="907686" y="1388444"/>
                </a:cubicBezTo>
                <a:cubicBezTo>
                  <a:pt x="950095" y="1346655"/>
                  <a:pt x="978598" y="1290708"/>
                  <a:pt x="979096" y="1229849"/>
                </a:cubicBezTo>
                <a:cubicBezTo>
                  <a:pt x="980093" y="1108132"/>
                  <a:pt x="878111" y="1004299"/>
                  <a:pt x="751917" y="1003266"/>
                </a:cubicBezTo>
                <a:cubicBezTo>
                  <a:pt x="625723" y="1002233"/>
                  <a:pt x="526729" y="1104421"/>
                  <a:pt x="525732" y="1226138"/>
                </a:cubicBezTo>
                <a:cubicBezTo>
                  <a:pt x="525234" y="1286997"/>
                  <a:pt x="548144" y="1343365"/>
                  <a:pt x="589864" y="1385842"/>
                </a:cubicBezTo>
                <a:cubicBezTo>
                  <a:pt x="608367" y="1409403"/>
                  <a:pt x="617562" y="1428205"/>
                  <a:pt x="612697" y="1451574"/>
                </a:cubicBezTo>
                <a:cubicBezTo>
                  <a:pt x="603119" y="1479586"/>
                  <a:pt x="565575" y="1498006"/>
                  <a:pt x="518798" y="1502305"/>
                </a:cubicBezTo>
                <a:lnTo>
                  <a:pt x="0" y="1498058"/>
                </a:lnTo>
                <a:lnTo>
                  <a:pt x="12262" y="0"/>
                </a:lnTo>
                <a:close/>
              </a:path>
            </a:pathLst>
          </a:custGeom>
          <a:gradFill>
            <a:gsLst>
              <a:gs pos="100000">
                <a:schemeClr val="accent1">
                  <a:lumMod val="75000"/>
                </a:schemeClr>
              </a:gs>
              <a:gs pos="50000">
                <a:schemeClr val="accent1"/>
              </a:gs>
            </a:gsLst>
            <a:lin ang="10800000" scaled="0"/>
          </a:gradFill>
          <a:ln w="38100">
            <a:noFill/>
            <a:round/>
            <a:headEnd/>
            <a:tailEnd/>
          </a:ln>
          <a:effectLst>
            <a:outerShdw blurRad="50800" dist="38100" sx="99000" sy="99000" algn="l" rotWithShape="0">
              <a:prstClr val="black">
                <a:alpha val="15000"/>
              </a:prstClr>
            </a:outerShdw>
          </a:effectLst>
        </p:spPr>
        <p:txBody>
          <a:bodyPr lIns="0" tIns="0" rIns="576000" bIns="432000" anchor="ctr" anchorCtr="1">
            <a:normAutofit/>
            <a:scene3d>
              <a:camera prst="orthographicFront"/>
              <a:lightRig rig="threePt" dir="t"/>
            </a:scene3d>
            <a:sp3d contourW="12700"/>
          </a:bodyPr>
          <a:lstStyle/>
          <a:p>
            <a:pPr>
              <a:defRPr/>
            </a:pPr>
            <a:r>
              <a:rPr lang="zh-CN" altLang="en-US" kern="0" dirty="0">
                <a:solidFill>
                  <a:srgbClr val="FFFFFF"/>
                </a:solidFill>
                <a:latin typeface="迷你简准圆" panose="03000509000000000000" pitchFamily="65" charset="-122"/>
                <a:ea typeface="迷你简准圆" panose="03000509000000000000" pitchFamily="65" charset="-122"/>
              </a:rPr>
              <a:t>文字添加</a:t>
            </a:r>
          </a:p>
        </p:txBody>
      </p:sp>
      <p:pic>
        <p:nvPicPr>
          <p:cNvPr id="10" name="图片 9"/>
          <p:cNvPicPr>
            <a:picLocks noChangeAspect="1"/>
          </p:cNvPicPr>
          <p:nvPr/>
        </p:nvPicPr>
        <p:blipFill rotWithShape="1">
          <a:blip r:embed="rId9" cstate="print">
            <a:extLst>
              <a:ext uri="{28A0092B-C50C-407E-A947-70E740481C1C}">
                <a14:useLocalDpi xmlns:a14="http://schemas.microsoft.com/office/drawing/2010/main" val="0"/>
              </a:ext>
            </a:extLst>
          </a:blip>
          <a:srcRect l="15228" t="19444"/>
          <a:stretch/>
        </p:blipFill>
        <p:spPr>
          <a:xfrm>
            <a:off x="0" y="0"/>
            <a:ext cx="3028950" cy="2144638"/>
          </a:xfrm>
          <a:prstGeom prst="rect">
            <a:avLst/>
          </a:prstGeom>
        </p:spPr>
      </p:pic>
      <p:grpSp>
        <p:nvGrpSpPr>
          <p:cNvPr id="11" name="组合 10"/>
          <p:cNvGrpSpPr/>
          <p:nvPr/>
        </p:nvGrpSpPr>
        <p:grpSpPr>
          <a:xfrm>
            <a:off x="2087228" y="452955"/>
            <a:ext cx="5795246" cy="783415"/>
            <a:chOff x="1875554" y="378622"/>
            <a:chExt cx="5795246" cy="783415"/>
          </a:xfrm>
        </p:grpSpPr>
        <p:sp>
          <p:nvSpPr>
            <p:cNvPr id="12" name="文本框 11"/>
            <p:cNvSpPr txBox="1"/>
            <p:nvPr/>
          </p:nvSpPr>
          <p:spPr>
            <a:xfrm>
              <a:off x="1875554" y="378622"/>
              <a:ext cx="3467616" cy="584775"/>
            </a:xfrm>
            <a:prstGeom prst="rect">
              <a:avLst/>
            </a:prstGeom>
            <a:noFill/>
          </p:spPr>
          <p:txBody>
            <a:bodyPr wrap="none" rtlCol="0">
              <a:spAutoFit/>
            </a:bodyPr>
            <a:lstStyle/>
            <a:p>
              <a:r>
                <a:rPr lang="zh-CN" altLang="en-US" sz="3200" dirty="0" smtClean="0">
                  <a:solidFill>
                    <a:schemeClr val="tx1">
                      <a:lumMod val="75000"/>
                      <a:lumOff val="25000"/>
                    </a:schemeClr>
                  </a:solidFill>
                  <a:latin typeface="迷你简准圆" panose="03000509000000000000" pitchFamily="65" charset="-122"/>
                  <a:ea typeface="迷你简准圆" panose="03000509000000000000" pitchFamily="65" charset="-122"/>
                </a:rPr>
                <a:t>标题文字添加此处</a:t>
              </a:r>
              <a:endParaRPr lang="zh-CN" altLang="en-US" sz="3200" dirty="0">
                <a:solidFill>
                  <a:schemeClr val="tx1">
                    <a:lumMod val="75000"/>
                    <a:lumOff val="25000"/>
                  </a:schemeClr>
                </a:solidFill>
                <a:latin typeface="迷你简准圆" panose="03000509000000000000" pitchFamily="65" charset="-122"/>
                <a:ea typeface="迷你简准圆" panose="03000509000000000000" pitchFamily="65" charset="-122"/>
              </a:endParaRPr>
            </a:p>
          </p:txBody>
        </p:sp>
        <p:sp>
          <p:nvSpPr>
            <p:cNvPr id="13" name="文本框 12"/>
            <p:cNvSpPr txBox="1"/>
            <p:nvPr/>
          </p:nvSpPr>
          <p:spPr>
            <a:xfrm>
              <a:off x="1875554" y="876702"/>
              <a:ext cx="5795246" cy="285335"/>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smtClean="0">
                  <a:solidFill>
                    <a:schemeClr val="bg1">
                      <a:lumMod val="65000"/>
                    </a:schemeClr>
                  </a:solidFill>
                  <a:latin typeface="+mj-ea"/>
                  <a:ea typeface="+mj-ea"/>
                </a:rPr>
                <a:t>print </a:t>
              </a:r>
              <a:r>
                <a:rPr lang="en-US" altLang="zh-CN" sz="1100" dirty="0">
                  <a:solidFill>
                    <a:schemeClr val="bg1">
                      <a:lumMod val="65000"/>
                    </a:schemeClr>
                  </a:solidFill>
                  <a:latin typeface="+mj-ea"/>
                  <a:ea typeface="+mj-ea"/>
                </a:rPr>
                <a:t>the presentation and make it into a film to be used in a wider field</a:t>
              </a:r>
            </a:p>
          </p:txBody>
        </p:sp>
      </p:grpSp>
      <p:grpSp>
        <p:nvGrpSpPr>
          <p:cNvPr id="14" name="组合 13"/>
          <p:cNvGrpSpPr/>
          <p:nvPr/>
        </p:nvGrpSpPr>
        <p:grpSpPr>
          <a:xfrm>
            <a:off x="1333500" y="2735263"/>
            <a:ext cx="4801507" cy="2121316"/>
            <a:chOff x="874713" y="3325188"/>
            <a:chExt cx="4801507" cy="2121316"/>
          </a:xfrm>
        </p:grpSpPr>
        <p:sp>
          <p:nvSpPr>
            <p:cNvPr id="15" name="矩形 14"/>
            <p:cNvSpPr/>
            <p:nvPr/>
          </p:nvSpPr>
          <p:spPr>
            <a:xfrm>
              <a:off x="874713" y="3876844"/>
              <a:ext cx="4801507" cy="156966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出来制作成胶片用户可以在投影仪或者计算机上进行演示也可以将演示文稿打印出来制作成胶片用户可以在投影仪或者计算机上进行演示也可以将演示文稿打印出来制作成</a:t>
              </a:r>
              <a:r>
                <a:rPr lang="zh-CN" altLang="en-US" sz="1600" dirty="0" smtClean="0">
                  <a:solidFill>
                    <a:schemeClr val="tx1">
                      <a:lumMod val="50000"/>
                      <a:lumOff val="50000"/>
                    </a:schemeClr>
                  </a:solidFill>
                  <a:latin typeface="迷你简准圆" panose="03000509000000000000" pitchFamily="65" charset="-122"/>
                  <a:ea typeface="迷你简准圆" panose="03000509000000000000" pitchFamily="65" charset="-122"/>
                </a:rPr>
                <a:t>胶片</a:t>
              </a:r>
              <a:endPar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sp>
          <p:nvSpPr>
            <p:cNvPr id="16" name="矩形 15"/>
            <p:cNvSpPr/>
            <p:nvPr/>
          </p:nvSpPr>
          <p:spPr>
            <a:xfrm>
              <a:off x="874713" y="3325188"/>
              <a:ext cx="2241974"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400" b="1" dirty="0">
                  <a:solidFill>
                    <a:schemeClr val="tx1">
                      <a:lumMod val="65000"/>
                      <a:lumOff val="35000"/>
                    </a:schemeClr>
                  </a:solidFill>
                  <a:latin typeface="迷你简准圆" panose="03000509000000000000" pitchFamily="65" charset="-122"/>
                  <a:ea typeface="迷你简准圆" panose="03000509000000000000" pitchFamily="65" charset="-122"/>
                </a:rPr>
                <a:t>标题文字添加</a:t>
              </a:r>
            </a:p>
          </p:txBody>
        </p:sp>
      </p:grpSp>
    </p:spTree>
    <p:custDataLst>
      <p:tags r:id="rId1"/>
    </p:custDataLst>
    <p:extLst>
      <p:ext uri="{BB962C8B-B14F-4D97-AF65-F5344CB8AC3E}">
        <p14:creationId xmlns:p14="http://schemas.microsoft.com/office/powerpoint/2010/main" val="1163785471"/>
      </p:ext>
    </p:extLst>
  </p:cSld>
  <p:clrMapOvr>
    <a:masterClrMapping/>
  </p:clrMapOvr>
  <mc:AlternateContent xmlns:mc="http://schemas.openxmlformats.org/markup-compatibility/2006" xmlns:p14="http://schemas.microsoft.com/office/powerpoint/2010/main">
    <mc:Choice Requires="p14">
      <p:transition spd="slow" p14:dur="225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2" presetClass="entr" presetSubtype="8" fill="hold" nodeType="after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500"/>
                                        <p:tgtEl>
                                          <p:spTgt spid="11"/>
                                        </p:tgtEl>
                                        <p:attrNameLst>
                                          <p:attrName>ppt_x</p:attrName>
                                        </p:attrNameLst>
                                      </p:cBhvr>
                                      <p:tavLst>
                                        <p:tav tm="0">
                                          <p:val>
                                            <p:strVal val="#ppt_x-#ppt_w*1.125000"/>
                                          </p:val>
                                        </p:tav>
                                        <p:tav tm="100000">
                                          <p:val>
                                            <p:strVal val="#ppt_x"/>
                                          </p:val>
                                        </p:tav>
                                      </p:tavLst>
                                    </p:anim>
                                    <p:animEffect transition="in" filter="wipe(right)">
                                      <p:cBhvr>
                                        <p:cTn id="13" dur="500"/>
                                        <p:tgtEl>
                                          <p:spTgt spid="11"/>
                                        </p:tgtEl>
                                      </p:cBhvr>
                                    </p:animEffect>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34"/>
                                        </p:tgtEl>
                                        <p:attrNameLst>
                                          <p:attrName>style.visibility</p:attrName>
                                        </p:attrNameLst>
                                      </p:cBhvr>
                                      <p:to>
                                        <p:strVal val="visible"/>
                                      </p:to>
                                    </p:set>
                                    <p:animEffect transition="in" filter="fade">
                                      <p:cBhvr>
                                        <p:cTn id="17" dur="500"/>
                                        <p:tgtEl>
                                          <p:spTgt spid="34"/>
                                        </p:tgtEl>
                                      </p:cBhvr>
                                    </p:animEffect>
                                  </p:childTnLst>
                                </p:cTn>
                              </p:par>
                            </p:childTnLst>
                          </p:cTn>
                        </p:par>
                        <p:par>
                          <p:cTn id="18" fill="hold">
                            <p:stCondLst>
                              <p:cond delay="1500"/>
                            </p:stCondLst>
                            <p:childTnLst>
                              <p:par>
                                <p:cTn id="19" presetID="10" presetClass="entr" presetSubtype="0" fill="hold" grpId="0" nodeType="afterEffect">
                                  <p:stCondLst>
                                    <p:cond delay="0"/>
                                  </p:stCondLst>
                                  <p:childTnLst>
                                    <p:set>
                                      <p:cBhvr>
                                        <p:cTn id="20" dur="1" fill="hold">
                                          <p:stCondLst>
                                            <p:cond delay="0"/>
                                          </p:stCondLst>
                                        </p:cTn>
                                        <p:tgtEl>
                                          <p:spTgt spid="31"/>
                                        </p:tgtEl>
                                        <p:attrNameLst>
                                          <p:attrName>style.visibility</p:attrName>
                                        </p:attrNameLst>
                                      </p:cBhvr>
                                      <p:to>
                                        <p:strVal val="visible"/>
                                      </p:to>
                                    </p:set>
                                    <p:animEffect transition="in" filter="fade">
                                      <p:cBhvr>
                                        <p:cTn id="21" dur="500"/>
                                        <p:tgtEl>
                                          <p:spTgt spid="31"/>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4"/>
                                        </p:tgtEl>
                                        <p:attrNameLst>
                                          <p:attrName>style.visibility</p:attrName>
                                        </p:attrNameLst>
                                      </p:cBhvr>
                                      <p:to>
                                        <p:strVal val="visible"/>
                                      </p:to>
                                    </p:set>
                                    <p:animEffect transition="in" filter="fade">
                                      <p:cBhvr>
                                        <p:cTn id="24" dur="500"/>
                                        <p:tgtEl>
                                          <p:spTgt spid="24"/>
                                        </p:tgtEl>
                                      </p:cBhvr>
                                    </p:animEffect>
                                  </p:childTnLst>
                                </p:cTn>
                              </p:par>
                            </p:childTnLst>
                          </p:cTn>
                        </p:par>
                        <p:par>
                          <p:cTn id="25" fill="hold">
                            <p:stCondLst>
                              <p:cond delay="2000"/>
                            </p:stCondLst>
                            <p:childTnLst>
                              <p:par>
                                <p:cTn id="26" presetID="31" presetClass="entr" presetSubtype="0" fill="hold" grpId="0" nodeType="afterEffect">
                                  <p:stCondLst>
                                    <p:cond delay="0"/>
                                  </p:stCondLst>
                                  <p:childTnLst>
                                    <p:set>
                                      <p:cBhvr>
                                        <p:cTn id="27" dur="1" fill="hold">
                                          <p:stCondLst>
                                            <p:cond delay="0"/>
                                          </p:stCondLst>
                                        </p:cTn>
                                        <p:tgtEl>
                                          <p:spTgt spid="38"/>
                                        </p:tgtEl>
                                        <p:attrNameLst>
                                          <p:attrName>style.visibility</p:attrName>
                                        </p:attrNameLst>
                                      </p:cBhvr>
                                      <p:to>
                                        <p:strVal val="visible"/>
                                      </p:to>
                                    </p:set>
                                    <p:anim calcmode="lin" valueType="num">
                                      <p:cBhvr>
                                        <p:cTn id="28" dur="1000" fill="hold"/>
                                        <p:tgtEl>
                                          <p:spTgt spid="38"/>
                                        </p:tgtEl>
                                        <p:attrNameLst>
                                          <p:attrName>ppt_w</p:attrName>
                                        </p:attrNameLst>
                                      </p:cBhvr>
                                      <p:tavLst>
                                        <p:tav tm="0">
                                          <p:val>
                                            <p:fltVal val="0"/>
                                          </p:val>
                                        </p:tav>
                                        <p:tav tm="100000">
                                          <p:val>
                                            <p:strVal val="#ppt_w"/>
                                          </p:val>
                                        </p:tav>
                                      </p:tavLst>
                                    </p:anim>
                                    <p:anim calcmode="lin" valueType="num">
                                      <p:cBhvr>
                                        <p:cTn id="29" dur="1000" fill="hold"/>
                                        <p:tgtEl>
                                          <p:spTgt spid="38"/>
                                        </p:tgtEl>
                                        <p:attrNameLst>
                                          <p:attrName>ppt_h</p:attrName>
                                        </p:attrNameLst>
                                      </p:cBhvr>
                                      <p:tavLst>
                                        <p:tav tm="0">
                                          <p:val>
                                            <p:fltVal val="0"/>
                                          </p:val>
                                        </p:tav>
                                        <p:tav tm="100000">
                                          <p:val>
                                            <p:strVal val="#ppt_h"/>
                                          </p:val>
                                        </p:tav>
                                      </p:tavLst>
                                    </p:anim>
                                    <p:anim calcmode="lin" valueType="num">
                                      <p:cBhvr>
                                        <p:cTn id="30" dur="1000" fill="hold"/>
                                        <p:tgtEl>
                                          <p:spTgt spid="38"/>
                                        </p:tgtEl>
                                        <p:attrNameLst>
                                          <p:attrName>style.rotation</p:attrName>
                                        </p:attrNameLst>
                                      </p:cBhvr>
                                      <p:tavLst>
                                        <p:tav tm="0">
                                          <p:val>
                                            <p:fltVal val="90"/>
                                          </p:val>
                                        </p:tav>
                                        <p:tav tm="100000">
                                          <p:val>
                                            <p:fltVal val="0"/>
                                          </p:val>
                                        </p:tav>
                                      </p:tavLst>
                                    </p:anim>
                                    <p:animEffect transition="in" filter="fade">
                                      <p:cBhvr>
                                        <p:cTn id="31" dur="1000"/>
                                        <p:tgtEl>
                                          <p:spTgt spid="38"/>
                                        </p:tgtEl>
                                      </p:cBhvr>
                                    </p:animEffect>
                                  </p:childTnLst>
                                </p:cTn>
                              </p:par>
                            </p:childTnLst>
                          </p:cTn>
                        </p:par>
                        <p:par>
                          <p:cTn id="32" fill="hold">
                            <p:stCondLst>
                              <p:cond delay="3000"/>
                            </p:stCondLst>
                            <p:childTnLst>
                              <p:par>
                                <p:cTn id="33" presetID="22" presetClass="entr" presetSubtype="2" fill="hold" nodeType="afterEffect">
                                  <p:stCondLst>
                                    <p:cond delay="0"/>
                                  </p:stCondLst>
                                  <p:childTnLst>
                                    <p:set>
                                      <p:cBhvr>
                                        <p:cTn id="34" dur="1" fill="hold">
                                          <p:stCondLst>
                                            <p:cond delay="0"/>
                                          </p:stCondLst>
                                        </p:cTn>
                                        <p:tgtEl>
                                          <p:spTgt spid="3074"/>
                                        </p:tgtEl>
                                        <p:attrNameLst>
                                          <p:attrName>style.visibility</p:attrName>
                                        </p:attrNameLst>
                                      </p:cBhvr>
                                      <p:to>
                                        <p:strVal val="visible"/>
                                      </p:to>
                                    </p:set>
                                    <p:animEffect transition="in" filter="wipe(right)">
                                      <p:cBhvr>
                                        <p:cTn id="35" dur="500"/>
                                        <p:tgtEl>
                                          <p:spTgt spid="3074"/>
                                        </p:tgtEl>
                                      </p:cBhvr>
                                    </p:animEffect>
                                  </p:childTnLst>
                                </p:cTn>
                              </p:par>
                            </p:childTnLst>
                          </p:cTn>
                        </p:par>
                        <p:par>
                          <p:cTn id="36" fill="hold">
                            <p:stCondLst>
                              <p:cond delay="3500"/>
                            </p:stCondLst>
                            <p:childTnLst>
                              <p:par>
                                <p:cTn id="37" presetID="14" presetClass="entr" presetSubtype="10" fill="hold" nodeType="after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randombar(horizontal)">
                                      <p:cBhvr>
                                        <p:cTn id="39"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34" grpId="0" animBg="1"/>
      <p:bldP spid="31" grpId="0" animBg="1"/>
      <p:bldP spid="3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 name="组合 1"/>
          <p:cNvGrpSpPr/>
          <p:nvPr/>
        </p:nvGrpSpPr>
        <p:grpSpPr>
          <a:xfrm>
            <a:off x="6096000" y="2451894"/>
            <a:ext cx="4699000" cy="3349626"/>
            <a:chOff x="6096000" y="2451894"/>
            <a:chExt cx="4699000" cy="3349626"/>
          </a:xfrm>
        </p:grpSpPr>
        <p:sp>
          <p:nvSpPr>
            <p:cNvPr id="21" name="MH_Other_1"/>
            <p:cNvSpPr/>
            <p:nvPr>
              <p:custDataLst>
                <p:tags r:id="rId2"/>
              </p:custDataLst>
            </p:nvPr>
          </p:nvSpPr>
          <p:spPr>
            <a:xfrm>
              <a:off x="7175500" y="2451894"/>
              <a:ext cx="3619500" cy="2674938"/>
            </a:xfrm>
            <a:custGeom>
              <a:avLst/>
              <a:gdLst>
                <a:gd name="connsiteX0" fmla="*/ 0 w 1383957"/>
                <a:gd name="connsiteY0" fmla="*/ 939114 h 939114"/>
                <a:gd name="connsiteX1" fmla="*/ 1000897 w 1383957"/>
                <a:gd name="connsiteY1" fmla="*/ 939114 h 939114"/>
                <a:gd name="connsiteX2" fmla="*/ 1210962 w 1383957"/>
                <a:gd name="connsiteY2" fmla="*/ 49427 h 939114"/>
                <a:gd name="connsiteX3" fmla="*/ 1334530 w 1383957"/>
                <a:gd name="connsiteY3" fmla="*/ 0 h 939114"/>
                <a:gd name="connsiteX4" fmla="*/ 1383957 w 1383957"/>
                <a:gd name="connsiteY4" fmla="*/ 160638 h 939114"/>
                <a:gd name="connsiteX0" fmla="*/ 0 w 1383957"/>
                <a:gd name="connsiteY0" fmla="*/ 980817 h 980817"/>
                <a:gd name="connsiteX1" fmla="*/ 1000897 w 1383957"/>
                <a:gd name="connsiteY1" fmla="*/ 980817 h 980817"/>
                <a:gd name="connsiteX2" fmla="*/ 1210962 w 1383957"/>
                <a:gd name="connsiteY2" fmla="*/ 91130 h 980817"/>
                <a:gd name="connsiteX3" fmla="*/ 1334530 w 1383957"/>
                <a:gd name="connsiteY3" fmla="*/ 41703 h 980817"/>
                <a:gd name="connsiteX4" fmla="*/ 1383957 w 1383957"/>
                <a:gd name="connsiteY4" fmla="*/ 202341 h 980817"/>
                <a:gd name="connsiteX0" fmla="*/ 0 w 1383957"/>
                <a:gd name="connsiteY0" fmla="*/ 993410 h 993410"/>
                <a:gd name="connsiteX1" fmla="*/ 1000897 w 1383957"/>
                <a:gd name="connsiteY1" fmla="*/ 993410 h 993410"/>
                <a:gd name="connsiteX2" fmla="*/ 1210962 w 1383957"/>
                <a:gd name="connsiteY2" fmla="*/ 103723 h 993410"/>
                <a:gd name="connsiteX3" fmla="*/ 1338950 w 1383957"/>
                <a:gd name="connsiteY3" fmla="*/ 27777 h 993410"/>
                <a:gd name="connsiteX4" fmla="*/ 1383957 w 1383957"/>
                <a:gd name="connsiteY4" fmla="*/ 214934 h 993410"/>
                <a:gd name="connsiteX0" fmla="*/ 0 w 1375117"/>
                <a:gd name="connsiteY0" fmla="*/ 990568 h 990568"/>
                <a:gd name="connsiteX1" fmla="*/ 1000897 w 1375117"/>
                <a:gd name="connsiteY1" fmla="*/ 990568 h 990568"/>
                <a:gd name="connsiteX2" fmla="*/ 1210962 w 1375117"/>
                <a:gd name="connsiteY2" fmla="*/ 100881 h 990568"/>
                <a:gd name="connsiteX3" fmla="*/ 1338950 w 1375117"/>
                <a:gd name="connsiteY3" fmla="*/ 24935 h 990568"/>
                <a:gd name="connsiteX4" fmla="*/ 1375117 w 1375117"/>
                <a:gd name="connsiteY4" fmla="*/ 167894 h 990568"/>
                <a:gd name="connsiteX0" fmla="*/ 0 w 1344967"/>
                <a:gd name="connsiteY0" fmla="*/ 989167 h 989167"/>
                <a:gd name="connsiteX1" fmla="*/ 1000897 w 1344967"/>
                <a:gd name="connsiteY1" fmla="*/ 989167 h 989167"/>
                <a:gd name="connsiteX2" fmla="*/ 1210962 w 1344967"/>
                <a:gd name="connsiteY2" fmla="*/ 99480 h 989167"/>
                <a:gd name="connsiteX3" fmla="*/ 1338950 w 1344967"/>
                <a:gd name="connsiteY3" fmla="*/ 23534 h 989167"/>
                <a:gd name="connsiteX4" fmla="*/ 1335338 w 1344967"/>
                <a:gd name="connsiteY4" fmla="*/ 144394 h 989167"/>
                <a:gd name="connsiteX0" fmla="*/ 0 w 1352190"/>
                <a:gd name="connsiteY0" fmla="*/ 989167 h 989167"/>
                <a:gd name="connsiteX1" fmla="*/ 1000897 w 1352190"/>
                <a:gd name="connsiteY1" fmla="*/ 989167 h 989167"/>
                <a:gd name="connsiteX2" fmla="*/ 1210962 w 1352190"/>
                <a:gd name="connsiteY2" fmla="*/ 99480 h 989167"/>
                <a:gd name="connsiteX3" fmla="*/ 1338950 w 1352190"/>
                <a:gd name="connsiteY3" fmla="*/ 23534 h 989167"/>
                <a:gd name="connsiteX4" fmla="*/ 1335338 w 1352190"/>
                <a:gd name="connsiteY4" fmla="*/ 144394 h 989167"/>
                <a:gd name="connsiteX0" fmla="*/ 0 w 1350398"/>
                <a:gd name="connsiteY0" fmla="*/ 996014 h 996014"/>
                <a:gd name="connsiteX1" fmla="*/ 1000897 w 1350398"/>
                <a:gd name="connsiteY1" fmla="*/ 996014 h 996014"/>
                <a:gd name="connsiteX2" fmla="*/ 1210962 w 1350398"/>
                <a:gd name="connsiteY2" fmla="*/ 106327 h 996014"/>
                <a:gd name="connsiteX3" fmla="*/ 1338950 w 1350398"/>
                <a:gd name="connsiteY3" fmla="*/ 30381 h 996014"/>
                <a:gd name="connsiteX4" fmla="*/ 1335338 w 1350398"/>
                <a:gd name="connsiteY4" fmla="*/ 151241 h 996014"/>
                <a:gd name="connsiteX0" fmla="*/ 0 w 1726088"/>
                <a:gd name="connsiteY0" fmla="*/ 1000434 h 1000434"/>
                <a:gd name="connsiteX1" fmla="*/ 1376587 w 1726088"/>
                <a:gd name="connsiteY1" fmla="*/ 996014 h 1000434"/>
                <a:gd name="connsiteX2" fmla="*/ 1586652 w 1726088"/>
                <a:gd name="connsiteY2" fmla="*/ 106327 h 1000434"/>
                <a:gd name="connsiteX3" fmla="*/ 1714640 w 1726088"/>
                <a:gd name="connsiteY3" fmla="*/ 30381 h 1000434"/>
                <a:gd name="connsiteX4" fmla="*/ 1711028 w 1726088"/>
                <a:gd name="connsiteY4" fmla="*/ 151241 h 10004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6088" h="1000434">
                  <a:moveTo>
                    <a:pt x="0" y="1000434"/>
                  </a:moveTo>
                  <a:lnTo>
                    <a:pt x="1376587" y="996014"/>
                  </a:lnTo>
                  <a:lnTo>
                    <a:pt x="1586652" y="106327"/>
                  </a:lnTo>
                  <a:cubicBezTo>
                    <a:pt x="1642258" y="-50192"/>
                    <a:pt x="1698331" y="5216"/>
                    <a:pt x="1714640" y="30381"/>
                  </a:cubicBezTo>
                  <a:cubicBezTo>
                    <a:pt x="1730949" y="55546"/>
                    <a:pt x="1729911" y="97695"/>
                    <a:pt x="1711028" y="151241"/>
                  </a:cubicBezTo>
                </a:path>
              </a:pathLst>
            </a:custGeom>
            <a:noFill/>
            <a:ln w="57150">
              <a:solidFill>
                <a:srgbClr val="A9A9A9"/>
              </a:solid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defRPr/>
              </a:pPr>
              <a:endParaRPr lang="zh-CN" altLang="en-US" sz="1350">
                <a:latin typeface="迷你简准圆" panose="03000509000000000000" pitchFamily="65" charset="-122"/>
                <a:ea typeface="迷你简准圆" panose="03000509000000000000" pitchFamily="65" charset="-122"/>
              </a:endParaRPr>
            </a:p>
          </p:txBody>
        </p:sp>
        <p:sp>
          <p:nvSpPr>
            <p:cNvPr id="22" name="MH_Other_2"/>
            <p:cNvSpPr/>
            <p:nvPr>
              <p:custDataLst>
                <p:tags r:id="rId3"/>
              </p:custDataLst>
            </p:nvPr>
          </p:nvSpPr>
          <p:spPr>
            <a:xfrm>
              <a:off x="7585076" y="5126832"/>
              <a:ext cx="563563" cy="565150"/>
            </a:xfrm>
            <a:prstGeom prst="ellipse">
              <a:avLst/>
            </a:prstGeom>
            <a:noFill/>
            <a:ln w="57150">
              <a:solidFill>
                <a:srgbClr val="A9A9A9"/>
              </a:solid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defRPr/>
              </a:pPr>
              <a:endParaRPr lang="zh-CN" altLang="en-US" sz="1350">
                <a:latin typeface="迷你简准圆" panose="03000509000000000000" pitchFamily="65" charset="-122"/>
                <a:ea typeface="迷你简准圆" panose="03000509000000000000" pitchFamily="65" charset="-122"/>
              </a:endParaRPr>
            </a:p>
          </p:txBody>
        </p:sp>
        <p:sp>
          <p:nvSpPr>
            <p:cNvPr id="23" name="MH_Other_3"/>
            <p:cNvSpPr/>
            <p:nvPr>
              <p:custDataLst>
                <p:tags r:id="rId4"/>
              </p:custDataLst>
            </p:nvPr>
          </p:nvSpPr>
          <p:spPr>
            <a:xfrm>
              <a:off x="9150350" y="5126832"/>
              <a:ext cx="565150" cy="565150"/>
            </a:xfrm>
            <a:prstGeom prst="ellipse">
              <a:avLst/>
            </a:prstGeom>
            <a:noFill/>
            <a:ln w="57150">
              <a:solidFill>
                <a:srgbClr val="A9A9A9"/>
              </a:solid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defRPr/>
              </a:pPr>
              <a:endParaRPr lang="zh-CN" altLang="en-US" sz="1350">
                <a:latin typeface="迷你简准圆" panose="03000509000000000000" pitchFamily="65" charset="-122"/>
                <a:ea typeface="迷你简准圆" panose="03000509000000000000" pitchFamily="65" charset="-122"/>
              </a:endParaRPr>
            </a:p>
          </p:txBody>
        </p:sp>
        <p:sp>
          <p:nvSpPr>
            <p:cNvPr id="76" name="MH_Other_4"/>
            <p:cNvSpPr>
              <a:spLocks noChangeArrowheads="1"/>
            </p:cNvSpPr>
            <p:nvPr>
              <p:custDataLst>
                <p:tags r:id="rId5"/>
              </p:custDataLst>
            </p:nvPr>
          </p:nvSpPr>
          <p:spPr bwMode="auto">
            <a:xfrm>
              <a:off x="9101138" y="5657058"/>
              <a:ext cx="673100" cy="134937"/>
            </a:xfrm>
            <a:prstGeom prst="ellipse">
              <a:avLst/>
            </a:prstGeom>
            <a:gradFill rotWithShape="1">
              <a:gsLst>
                <a:gs pos="0">
                  <a:schemeClr val="bg2">
                    <a:gamma/>
                    <a:shade val="46275"/>
                    <a:invGamma/>
                  </a:schemeClr>
                </a:gs>
                <a:gs pos="100000">
                  <a:schemeClr val="bg2">
                    <a:alpha val="0"/>
                  </a:schemeClr>
                </a:gs>
              </a:gsLst>
              <a:path path="shape">
                <a:fillToRect l="50000" t="50000" r="50000" b="50000"/>
              </a:path>
            </a:gradFill>
            <a:ln w="9525">
              <a:noFill/>
              <a:round/>
              <a:headEnd/>
              <a:tailEnd/>
            </a:ln>
            <a:effectLst/>
          </p:spPr>
          <p:txBody>
            <a:bodyPr wrap="none" anchor="ctr">
              <a:scene3d>
                <a:camera prst="orthographicFront"/>
                <a:lightRig rig="threePt" dir="t"/>
              </a:scene3d>
              <a:sp3d contourW="12700"/>
            </a:bodyPr>
            <a:lstStyle/>
            <a:p>
              <a:pPr>
                <a:defRPr/>
              </a:pPr>
              <a:endParaRPr lang="zh-CN" altLang="en-US" sz="1350">
                <a:latin typeface="迷你简准圆" panose="03000509000000000000" pitchFamily="65" charset="-122"/>
                <a:ea typeface="迷你简准圆" panose="03000509000000000000" pitchFamily="65" charset="-122"/>
              </a:endParaRPr>
            </a:p>
          </p:txBody>
        </p:sp>
        <p:sp>
          <p:nvSpPr>
            <p:cNvPr id="9" name="MH_SubTitle_2"/>
            <p:cNvSpPr/>
            <p:nvPr>
              <p:custDataLst>
                <p:tags r:id="rId6"/>
              </p:custDataLst>
            </p:nvPr>
          </p:nvSpPr>
          <p:spPr>
            <a:xfrm>
              <a:off x="6981826" y="3218658"/>
              <a:ext cx="3325813" cy="541337"/>
            </a:xfrm>
            <a:custGeom>
              <a:avLst/>
              <a:gdLst/>
              <a:ahLst/>
              <a:cxnLst/>
              <a:rect l="l" t="t" r="r" b="b"/>
              <a:pathLst>
                <a:path w="4433803" h="720080">
                  <a:moveTo>
                    <a:pt x="0" y="0"/>
                  </a:moveTo>
                  <a:lnTo>
                    <a:pt x="4433803" y="0"/>
                  </a:lnTo>
                  <a:lnTo>
                    <a:pt x="4298902" y="720080"/>
                  </a:lnTo>
                  <a:lnTo>
                    <a:pt x="134901" y="720080"/>
                  </a:lnTo>
                  <a:close/>
                </a:path>
              </a:pathLst>
            </a:cu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scene3d>
                <a:camera prst="orthographicFront"/>
                <a:lightRig rig="threePt" dir="t"/>
              </a:scene3d>
              <a:sp3d contourW="12700"/>
            </a:bodyPr>
            <a:lstStyle/>
            <a:p>
              <a:pPr algn="ctr">
                <a:defRPr/>
              </a:pPr>
              <a:r>
                <a:rPr lang="zh-CN" altLang="en-US" dirty="0">
                  <a:solidFill>
                    <a:srgbClr val="FFFFFF"/>
                  </a:solidFill>
                  <a:latin typeface="迷你简准圆" panose="03000509000000000000" pitchFamily="65" charset="-122"/>
                  <a:ea typeface="迷你简准圆" panose="03000509000000000000" pitchFamily="65" charset="-122"/>
                </a:rPr>
                <a:t>标题文字添加</a:t>
              </a:r>
            </a:p>
          </p:txBody>
        </p:sp>
        <p:sp>
          <p:nvSpPr>
            <p:cNvPr id="10" name="MH_SubTitle_3"/>
            <p:cNvSpPr/>
            <p:nvPr>
              <p:custDataLst>
                <p:tags r:id="rId7"/>
              </p:custDataLst>
            </p:nvPr>
          </p:nvSpPr>
          <p:spPr>
            <a:xfrm>
              <a:off x="7097713" y="3831432"/>
              <a:ext cx="3103562" cy="539750"/>
            </a:xfrm>
            <a:custGeom>
              <a:avLst/>
              <a:gdLst/>
              <a:ahLst/>
              <a:cxnLst/>
              <a:rect l="l" t="t" r="r" b="b"/>
              <a:pathLst>
                <a:path w="4137020" h="720080">
                  <a:moveTo>
                    <a:pt x="0" y="0"/>
                  </a:moveTo>
                  <a:lnTo>
                    <a:pt x="4137020" y="0"/>
                  </a:lnTo>
                  <a:lnTo>
                    <a:pt x="4002119" y="720080"/>
                  </a:lnTo>
                  <a:lnTo>
                    <a:pt x="134901" y="720080"/>
                  </a:lnTo>
                  <a:close/>
                </a:path>
              </a:pathLst>
            </a:cu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scene3d>
                <a:camera prst="orthographicFront"/>
                <a:lightRig rig="threePt" dir="t"/>
              </a:scene3d>
              <a:sp3d contourW="12700"/>
            </a:bodyPr>
            <a:lstStyle/>
            <a:p>
              <a:pPr algn="ctr">
                <a:defRPr/>
              </a:pPr>
              <a:r>
                <a:rPr lang="zh-CN" altLang="en-US" dirty="0">
                  <a:solidFill>
                    <a:srgbClr val="FFFFFF"/>
                  </a:solidFill>
                  <a:latin typeface="迷你简准圆" panose="03000509000000000000" pitchFamily="65" charset="-122"/>
                  <a:ea typeface="迷你简准圆" panose="03000509000000000000" pitchFamily="65" charset="-122"/>
                </a:rPr>
                <a:t>标题文字添加</a:t>
              </a:r>
            </a:p>
          </p:txBody>
        </p:sp>
        <p:sp>
          <p:nvSpPr>
            <p:cNvPr id="75" name="MH_Other_5"/>
            <p:cNvSpPr>
              <a:spLocks noChangeArrowheads="1"/>
            </p:cNvSpPr>
            <p:nvPr>
              <p:custDataLst>
                <p:tags r:id="rId8"/>
              </p:custDataLst>
            </p:nvPr>
          </p:nvSpPr>
          <p:spPr bwMode="auto">
            <a:xfrm>
              <a:off x="7527925" y="5666583"/>
              <a:ext cx="673100" cy="134937"/>
            </a:xfrm>
            <a:prstGeom prst="ellipse">
              <a:avLst/>
            </a:prstGeom>
            <a:gradFill rotWithShape="1">
              <a:gsLst>
                <a:gs pos="0">
                  <a:schemeClr val="bg2">
                    <a:gamma/>
                    <a:shade val="46275"/>
                    <a:invGamma/>
                  </a:schemeClr>
                </a:gs>
                <a:gs pos="100000">
                  <a:schemeClr val="bg2">
                    <a:alpha val="0"/>
                  </a:schemeClr>
                </a:gs>
              </a:gsLst>
              <a:path path="shape">
                <a:fillToRect l="50000" t="50000" r="50000" b="50000"/>
              </a:path>
            </a:gradFill>
            <a:ln w="9525">
              <a:noFill/>
              <a:round/>
              <a:headEnd/>
              <a:tailEnd/>
            </a:ln>
            <a:effectLst/>
          </p:spPr>
          <p:txBody>
            <a:bodyPr wrap="none" anchor="ctr">
              <a:scene3d>
                <a:camera prst="orthographicFront"/>
                <a:lightRig rig="threePt" dir="t"/>
              </a:scene3d>
              <a:sp3d contourW="12700"/>
            </a:bodyPr>
            <a:lstStyle/>
            <a:p>
              <a:pPr>
                <a:defRPr/>
              </a:pPr>
              <a:endParaRPr lang="zh-CN" altLang="en-US" sz="1350">
                <a:latin typeface="迷你简准圆" panose="03000509000000000000" pitchFamily="65" charset="-122"/>
                <a:ea typeface="迷你简准圆" panose="03000509000000000000" pitchFamily="65" charset="-122"/>
              </a:endParaRPr>
            </a:p>
          </p:txBody>
        </p:sp>
        <p:sp>
          <p:nvSpPr>
            <p:cNvPr id="11" name="MH_SubTitle_4"/>
            <p:cNvSpPr/>
            <p:nvPr>
              <p:custDataLst>
                <p:tags r:id="rId9"/>
              </p:custDataLst>
            </p:nvPr>
          </p:nvSpPr>
          <p:spPr>
            <a:xfrm>
              <a:off x="7204076" y="4444207"/>
              <a:ext cx="2879725" cy="539750"/>
            </a:xfrm>
            <a:custGeom>
              <a:avLst/>
              <a:gdLst/>
              <a:ahLst/>
              <a:cxnLst/>
              <a:rect l="l" t="t" r="r" b="b"/>
              <a:pathLst>
                <a:path w="3840239" h="720080">
                  <a:moveTo>
                    <a:pt x="0" y="0"/>
                  </a:moveTo>
                  <a:lnTo>
                    <a:pt x="3840239" y="0"/>
                  </a:lnTo>
                  <a:lnTo>
                    <a:pt x="3705338" y="720080"/>
                  </a:lnTo>
                  <a:lnTo>
                    <a:pt x="134901" y="720080"/>
                  </a:lnTo>
                  <a:close/>
                </a:path>
              </a:pathLst>
            </a:cu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scene3d>
                <a:camera prst="orthographicFront"/>
                <a:lightRig rig="threePt" dir="t"/>
              </a:scene3d>
              <a:sp3d contourW="12700"/>
            </a:bodyPr>
            <a:lstStyle/>
            <a:p>
              <a:pPr algn="ctr">
                <a:defRPr/>
              </a:pPr>
              <a:r>
                <a:rPr lang="zh-CN" altLang="en-US" dirty="0">
                  <a:solidFill>
                    <a:srgbClr val="FFFFFF"/>
                  </a:solidFill>
                  <a:latin typeface="迷你简准圆" panose="03000509000000000000" pitchFamily="65" charset="-122"/>
                  <a:ea typeface="迷你简准圆" panose="03000509000000000000" pitchFamily="65" charset="-122"/>
                </a:rPr>
                <a:t>标题文字添加</a:t>
              </a:r>
            </a:p>
          </p:txBody>
        </p:sp>
        <p:sp>
          <p:nvSpPr>
            <p:cNvPr id="5" name="MH_SubTitle_1"/>
            <p:cNvSpPr/>
            <p:nvPr>
              <p:custDataLst>
                <p:tags r:id="rId10"/>
              </p:custDataLst>
            </p:nvPr>
          </p:nvSpPr>
          <p:spPr>
            <a:xfrm>
              <a:off x="6870701" y="2607469"/>
              <a:ext cx="3546475" cy="539750"/>
            </a:xfrm>
            <a:custGeom>
              <a:avLst/>
              <a:gdLst/>
              <a:ahLst/>
              <a:cxnLst/>
              <a:rect l="l" t="t" r="r" b="b"/>
              <a:pathLst>
                <a:path w="4728554" h="720080">
                  <a:moveTo>
                    <a:pt x="0" y="0"/>
                  </a:moveTo>
                  <a:lnTo>
                    <a:pt x="4728554" y="0"/>
                  </a:lnTo>
                  <a:lnTo>
                    <a:pt x="4728554" y="10838"/>
                  </a:lnTo>
                  <a:lnTo>
                    <a:pt x="4587607" y="720080"/>
                  </a:lnTo>
                  <a:lnTo>
                    <a:pt x="134901" y="720080"/>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scene3d>
                <a:camera prst="orthographicFront"/>
                <a:lightRig rig="threePt" dir="t"/>
              </a:scene3d>
              <a:sp3d contourW="12700"/>
            </a:bodyPr>
            <a:lstStyle/>
            <a:p>
              <a:pPr algn="ctr">
                <a:defRPr/>
              </a:pPr>
              <a:r>
                <a:rPr lang="zh-CN" altLang="en-US" dirty="0">
                  <a:solidFill>
                    <a:srgbClr val="FFFFFF"/>
                  </a:solidFill>
                  <a:latin typeface="迷你简准圆" panose="03000509000000000000" pitchFamily="65" charset="-122"/>
                  <a:ea typeface="迷你简准圆" panose="03000509000000000000" pitchFamily="65" charset="-122"/>
                </a:rPr>
                <a:t>标题文字添加</a:t>
              </a:r>
            </a:p>
          </p:txBody>
        </p:sp>
        <p:cxnSp>
          <p:nvCxnSpPr>
            <p:cNvPr id="24" name="MH_Other_6"/>
            <p:cNvCxnSpPr/>
            <p:nvPr>
              <p:custDataLst>
                <p:tags r:id="rId11"/>
              </p:custDataLst>
            </p:nvPr>
          </p:nvCxnSpPr>
          <p:spPr>
            <a:xfrm>
              <a:off x="6096000" y="3513932"/>
              <a:ext cx="1079500" cy="0"/>
            </a:xfrm>
            <a:prstGeom prst="line">
              <a:avLst/>
            </a:prstGeom>
            <a:ln w="3175">
              <a:solidFill>
                <a:srgbClr val="B6B6B6"/>
              </a:solidFill>
              <a:prstDash val="dash"/>
              <a:headEnd type="diamond" w="med" len="med"/>
              <a:tailEnd type="diamond" w="med" len="med"/>
            </a:ln>
          </p:spPr>
          <p:style>
            <a:lnRef idx="1">
              <a:schemeClr val="accent1"/>
            </a:lnRef>
            <a:fillRef idx="0">
              <a:schemeClr val="accent1"/>
            </a:fillRef>
            <a:effectRef idx="0">
              <a:schemeClr val="accent1"/>
            </a:effectRef>
            <a:fontRef idx="minor">
              <a:schemeClr val="tx1"/>
            </a:fontRef>
          </p:style>
        </p:cxnSp>
        <p:cxnSp>
          <p:nvCxnSpPr>
            <p:cNvPr id="25" name="MH_Other_7"/>
            <p:cNvCxnSpPr/>
            <p:nvPr>
              <p:custDataLst>
                <p:tags r:id="rId12"/>
              </p:custDataLst>
            </p:nvPr>
          </p:nvCxnSpPr>
          <p:spPr>
            <a:xfrm>
              <a:off x="6096001" y="4101307"/>
              <a:ext cx="1166813" cy="6350"/>
            </a:xfrm>
            <a:prstGeom prst="line">
              <a:avLst/>
            </a:prstGeom>
            <a:ln w="3175">
              <a:solidFill>
                <a:srgbClr val="B6B6B6"/>
              </a:solidFill>
              <a:prstDash val="dash"/>
              <a:headEnd type="diamond" w="med" len="med"/>
              <a:tailEnd type="diamond" w="med" len="med"/>
            </a:ln>
          </p:spPr>
          <p:style>
            <a:lnRef idx="1">
              <a:schemeClr val="accent1"/>
            </a:lnRef>
            <a:fillRef idx="0">
              <a:schemeClr val="accent1"/>
            </a:fillRef>
            <a:effectRef idx="0">
              <a:schemeClr val="accent1"/>
            </a:effectRef>
            <a:fontRef idx="minor">
              <a:schemeClr val="tx1"/>
            </a:fontRef>
          </p:style>
        </p:cxnSp>
        <p:cxnSp>
          <p:nvCxnSpPr>
            <p:cNvPr id="26" name="MH_Other_8"/>
            <p:cNvCxnSpPr/>
            <p:nvPr>
              <p:custDataLst>
                <p:tags r:id="rId13"/>
              </p:custDataLst>
            </p:nvPr>
          </p:nvCxnSpPr>
          <p:spPr>
            <a:xfrm>
              <a:off x="6096001" y="2931319"/>
              <a:ext cx="1001713" cy="0"/>
            </a:xfrm>
            <a:prstGeom prst="line">
              <a:avLst/>
            </a:prstGeom>
            <a:ln w="3175">
              <a:solidFill>
                <a:srgbClr val="B6B6B6"/>
              </a:solidFill>
              <a:prstDash val="dash"/>
              <a:headEnd type="diamond" w="med" len="med"/>
              <a:tailEnd type="diamond" w="med" len="med"/>
            </a:ln>
          </p:spPr>
          <p:style>
            <a:lnRef idx="1">
              <a:schemeClr val="accent1"/>
            </a:lnRef>
            <a:fillRef idx="0">
              <a:schemeClr val="accent1"/>
            </a:fillRef>
            <a:effectRef idx="0">
              <a:schemeClr val="accent1"/>
            </a:effectRef>
            <a:fontRef idx="minor">
              <a:schemeClr val="tx1"/>
            </a:fontRef>
          </p:style>
        </p:cxnSp>
        <p:cxnSp>
          <p:nvCxnSpPr>
            <p:cNvPr id="27" name="MH_Other_9"/>
            <p:cNvCxnSpPr/>
            <p:nvPr>
              <p:custDataLst>
                <p:tags r:id="rId14"/>
              </p:custDataLst>
            </p:nvPr>
          </p:nvCxnSpPr>
          <p:spPr>
            <a:xfrm>
              <a:off x="6096000" y="4739482"/>
              <a:ext cx="1296988" cy="4762"/>
            </a:xfrm>
            <a:prstGeom prst="line">
              <a:avLst/>
            </a:prstGeom>
            <a:ln w="3175">
              <a:solidFill>
                <a:srgbClr val="B6B6B6"/>
              </a:solidFill>
              <a:prstDash val="dash"/>
              <a:headEnd type="diamond" w="med" len="med"/>
              <a:tailEnd type="diamond" w="med" len="med"/>
            </a:ln>
          </p:spPr>
          <p:style>
            <a:lnRef idx="1">
              <a:schemeClr val="accent1"/>
            </a:lnRef>
            <a:fillRef idx="0">
              <a:schemeClr val="accent1"/>
            </a:fillRef>
            <a:effectRef idx="0">
              <a:schemeClr val="accent1"/>
            </a:effectRef>
            <a:fontRef idx="minor">
              <a:schemeClr val="tx1"/>
            </a:fontRef>
          </p:style>
        </p:cxnSp>
      </p:grpSp>
      <p:pic>
        <p:nvPicPr>
          <p:cNvPr id="31" name="图片 30"/>
          <p:cNvPicPr>
            <a:picLocks noChangeAspect="1"/>
          </p:cNvPicPr>
          <p:nvPr/>
        </p:nvPicPr>
        <p:blipFill rotWithShape="1">
          <a:blip r:embed="rId17" cstate="print">
            <a:extLst>
              <a:ext uri="{28A0092B-C50C-407E-A947-70E740481C1C}">
                <a14:useLocalDpi xmlns:a14="http://schemas.microsoft.com/office/drawing/2010/main" val="0"/>
              </a:ext>
            </a:extLst>
          </a:blip>
          <a:srcRect l="15228" t="19444"/>
          <a:stretch/>
        </p:blipFill>
        <p:spPr>
          <a:xfrm>
            <a:off x="0" y="0"/>
            <a:ext cx="3028950" cy="2144638"/>
          </a:xfrm>
          <a:prstGeom prst="rect">
            <a:avLst/>
          </a:prstGeom>
        </p:spPr>
      </p:pic>
      <p:grpSp>
        <p:nvGrpSpPr>
          <p:cNvPr id="32" name="组合 31"/>
          <p:cNvGrpSpPr/>
          <p:nvPr/>
        </p:nvGrpSpPr>
        <p:grpSpPr>
          <a:xfrm>
            <a:off x="2087228" y="452955"/>
            <a:ext cx="5795246" cy="783415"/>
            <a:chOff x="1875554" y="378622"/>
            <a:chExt cx="5795246" cy="783415"/>
          </a:xfrm>
        </p:grpSpPr>
        <p:sp>
          <p:nvSpPr>
            <p:cNvPr id="33" name="文本框 32"/>
            <p:cNvSpPr txBox="1"/>
            <p:nvPr/>
          </p:nvSpPr>
          <p:spPr>
            <a:xfrm>
              <a:off x="1875554" y="378622"/>
              <a:ext cx="3467616" cy="584775"/>
            </a:xfrm>
            <a:prstGeom prst="rect">
              <a:avLst/>
            </a:prstGeom>
            <a:noFill/>
          </p:spPr>
          <p:txBody>
            <a:bodyPr wrap="none" rtlCol="0">
              <a:spAutoFit/>
            </a:bodyPr>
            <a:lstStyle/>
            <a:p>
              <a:r>
                <a:rPr lang="zh-CN" altLang="en-US" sz="3200" dirty="0" smtClean="0">
                  <a:solidFill>
                    <a:schemeClr val="tx1">
                      <a:lumMod val="75000"/>
                      <a:lumOff val="25000"/>
                    </a:schemeClr>
                  </a:solidFill>
                  <a:latin typeface="迷你简准圆" panose="03000509000000000000" pitchFamily="65" charset="-122"/>
                  <a:ea typeface="迷你简准圆" panose="03000509000000000000" pitchFamily="65" charset="-122"/>
                </a:rPr>
                <a:t>标题文字添加此处</a:t>
              </a:r>
              <a:endParaRPr lang="zh-CN" altLang="en-US" sz="3200" dirty="0">
                <a:solidFill>
                  <a:schemeClr val="tx1">
                    <a:lumMod val="75000"/>
                    <a:lumOff val="25000"/>
                  </a:schemeClr>
                </a:solidFill>
                <a:latin typeface="迷你简准圆" panose="03000509000000000000" pitchFamily="65" charset="-122"/>
                <a:ea typeface="迷你简准圆" panose="03000509000000000000" pitchFamily="65" charset="-122"/>
              </a:endParaRPr>
            </a:p>
          </p:txBody>
        </p:sp>
        <p:sp>
          <p:nvSpPr>
            <p:cNvPr id="34" name="文本框 33"/>
            <p:cNvSpPr txBox="1"/>
            <p:nvPr/>
          </p:nvSpPr>
          <p:spPr>
            <a:xfrm>
              <a:off x="1875554" y="876702"/>
              <a:ext cx="5795246" cy="285335"/>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smtClean="0">
                  <a:solidFill>
                    <a:schemeClr val="bg1">
                      <a:lumMod val="65000"/>
                    </a:schemeClr>
                  </a:solidFill>
                  <a:latin typeface="+mj-ea"/>
                  <a:ea typeface="+mj-ea"/>
                </a:rPr>
                <a:t>print </a:t>
              </a:r>
              <a:r>
                <a:rPr lang="en-US" altLang="zh-CN" sz="1100" dirty="0">
                  <a:solidFill>
                    <a:schemeClr val="bg1">
                      <a:lumMod val="65000"/>
                    </a:schemeClr>
                  </a:solidFill>
                  <a:latin typeface="+mj-ea"/>
                  <a:ea typeface="+mj-ea"/>
                </a:rPr>
                <a:t>the presentation and make it into a film to be used in a wider field</a:t>
              </a:r>
            </a:p>
          </p:txBody>
        </p:sp>
      </p:grpSp>
      <p:sp>
        <p:nvSpPr>
          <p:cNvPr id="20" name="矩形 19"/>
          <p:cNvSpPr/>
          <p:nvPr/>
        </p:nvSpPr>
        <p:spPr>
          <a:xfrm>
            <a:off x="1038226" y="2757121"/>
            <a:ext cx="4905376" cy="350865"/>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a:t>
            </a:r>
            <a:r>
              <a:rPr lang="zh-CN" altLang="en-US" sz="1400" dirty="0" smtClean="0">
                <a:solidFill>
                  <a:schemeClr val="tx1">
                    <a:lumMod val="50000"/>
                    <a:lumOff val="50000"/>
                  </a:schemeClr>
                </a:solidFill>
                <a:latin typeface="迷你简准圆" panose="03000509000000000000" pitchFamily="65" charset="-122"/>
                <a:ea typeface="迷你简准圆" panose="03000509000000000000" pitchFamily="65" charset="-122"/>
              </a:rPr>
              <a:t>文稿</a:t>
            </a:r>
            <a:endPar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sp>
        <p:nvSpPr>
          <p:cNvPr id="29" name="矩形 28"/>
          <p:cNvSpPr/>
          <p:nvPr/>
        </p:nvSpPr>
        <p:spPr>
          <a:xfrm>
            <a:off x="1038226" y="3347107"/>
            <a:ext cx="4905376" cy="350865"/>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a:t>
            </a:r>
            <a:r>
              <a:rPr lang="zh-CN" altLang="en-US" sz="1400" dirty="0" smtClean="0">
                <a:solidFill>
                  <a:schemeClr val="tx1">
                    <a:lumMod val="50000"/>
                    <a:lumOff val="50000"/>
                  </a:schemeClr>
                </a:solidFill>
                <a:latin typeface="迷你简准圆" panose="03000509000000000000" pitchFamily="65" charset="-122"/>
                <a:ea typeface="迷你简准圆" panose="03000509000000000000" pitchFamily="65" charset="-122"/>
              </a:rPr>
              <a:t>文稿</a:t>
            </a:r>
            <a:endPar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sp>
        <p:nvSpPr>
          <p:cNvPr id="30" name="矩形 29"/>
          <p:cNvSpPr/>
          <p:nvPr/>
        </p:nvSpPr>
        <p:spPr>
          <a:xfrm>
            <a:off x="1038226" y="3937093"/>
            <a:ext cx="4905376" cy="350865"/>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a:t>
            </a:r>
            <a:r>
              <a:rPr lang="zh-CN" altLang="en-US" sz="1400" dirty="0" smtClean="0">
                <a:solidFill>
                  <a:schemeClr val="tx1">
                    <a:lumMod val="50000"/>
                    <a:lumOff val="50000"/>
                  </a:schemeClr>
                </a:solidFill>
                <a:latin typeface="迷你简准圆" panose="03000509000000000000" pitchFamily="65" charset="-122"/>
                <a:ea typeface="迷你简准圆" panose="03000509000000000000" pitchFamily="65" charset="-122"/>
              </a:rPr>
              <a:t>文稿</a:t>
            </a:r>
            <a:endPar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sp>
        <p:nvSpPr>
          <p:cNvPr id="35" name="矩形 34"/>
          <p:cNvSpPr/>
          <p:nvPr/>
        </p:nvSpPr>
        <p:spPr>
          <a:xfrm>
            <a:off x="1038226" y="4527078"/>
            <a:ext cx="4905376" cy="350865"/>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a:t>
            </a:r>
            <a:r>
              <a:rPr lang="zh-CN" altLang="en-US" sz="1400" dirty="0" smtClean="0">
                <a:solidFill>
                  <a:schemeClr val="tx1">
                    <a:lumMod val="50000"/>
                    <a:lumOff val="50000"/>
                  </a:schemeClr>
                </a:solidFill>
                <a:latin typeface="迷你简准圆" panose="03000509000000000000" pitchFamily="65" charset="-122"/>
                <a:ea typeface="迷你简准圆" panose="03000509000000000000" pitchFamily="65" charset="-122"/>
              </a:rPr>
              <a:t>文稿</a:t>
            </a:r>
            <a:endPar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spTree>
    <p:custDataLst>
      <p:tags r:id="rId1"/>
    </p:custDataLst>
    <p:extLst>
      <p:ext uri="{BB962C8B-B14F-4D97-AF65-F5344CB8AC3E}">
        <p14:creationId xmlns:p14="http://schemas.microsoft.com/office/powerpoint/2010/main" val="615736955"/>
      </p:ext>
    </p:extLst>
  </p:cSld>
  <p:clrMapOvr>
    <a:masterClrMapping/>
  </p:clrMapOvr>
  <mc:AlternateContent xmlns:mc="http://schemas.openxmlformats.org/markup-compatibility/2006" xmlns:p14="http://schemas.microsoft.com/office/powerpoint/2010/main">
    <mc:Choice Requires="p14">
      <p:transition spd="slow" p14:dur="225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with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500" fill="hold"/>
                                        <p:tgtEl>
                                          <p:spTgt spid="31"/>
                                        </p:tgtEl>
                                        <p:attrNameLst>
                                          <p:attrName>ppt_x</p:attrName>
                                        </p:attrNameLst>
                                      </p:cBhvr>
                                      <p:tavLst>
                                        <p:tav tm="0">
                                          <p:val>
                                            <p:strVal val="0-#ppt_w/2"/>
                                          </p:val>
                                        </p:tav>
                                        <p:tav tm="100000">
                                          <p:val>
                                            <p:strVal val="#ppt_x"/>
                                          </p:val>
                                        </p:tav>
                                      </p:tavLst>
                                    </p:anim>
                                    <p:anim calcmode="lin" valueType="num">
                                      <p:cBhvr additive="base">
                                        <p:cTn id="8" dur="500" fill="hold"/>
                                        <p:tgtEl>
                                          <p:spTgt spid="31"/>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2" presetClass="entr" presetSubtype="8" fill="hold" nodeType="afterEffect">
                                  <p:stCondLst>
                                    <p:cond delay="0"/>
                                  </p:stCondLst>
                                  <p:childTnLst>
                                    <p:set>
                                      <p:cBhvr>
                                        <p:cTn id="11" dur="1" fill="hold">
                                          <p:stCondLst>
                                            <p:cond delay="0"/>
                                          </p:stCondLst>
                                        </p:cTn>
                                        <p:tgtEl>
                                          <p:spTgt spid="32"/>
                                        </p:tgtEl>
                                        <p:attrNameLst>
                                          <p:attrName>style.visibility</p:attrName>
                                        </p:attrNameLst>
                                      </p:cBhvr>
                                      <p:to>
                                        <p:strVal val="visible"/>
                                      </p:to>
                                    </p:set>
                                    <p:anim calcmode="lin" valueType="num">
                                      <p:cBhvr additive="base">
                                        <p:cTn id="12" dur="500"/>
                                        <p:tgtEl>
                                          <p:spTgt spid="32"/>
                                        </p:tgtEl>
                                        <p:attrNameLst>
                                          <p:attrName>ppt_x</p:attrName>
                                        </p:attrNameLst>
                                      </p:cBhvr>
                                      <p:tavLst>
                                        <p:tav tm="0">
                                          <p:val>
                                            <p:strVal val="#ppt_x-#ppt_w*1.125000"/>
                                          </p:val>
                                        </p:tav>
                                        <p:tav tm="100000">
                                          <p:val>
                                            <p:strVal val="#ppt_x"/>
                                          </p:val>
                                        </p:tav>
                                      </p:tavLst>
                                    </p:anim>
                                    <p:animEffect transition="in" filter="wipe(right)">
                                      <p:cBhvr>
                                        <p:cTn id="13" dur="500"/>
                                        <p:tgtEl>
                                          <p:spTgt spid="32"/>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p:cTn id="17" dur="500" fill="hold"/>
                                        <p:tgtEl>
                                          <p:spTgt spid="2"/>
                                        </p:tgtEl>
                                        <p:attrNameLst>
                                          <p:attrName>ppt_w</p:attrName>
                                        </p:attrNameLst>
                                      </p:cBhvr>
                                      <p:tavLst>
                                        <p:tav tm="0">
                                          <p:val>
                                            <p:fltVal val="0"/>
                                          </p:val>
                                        </p:tav>
                                        <p:tav tm="100000">
                                          <p:val>
                                            <p:strVal val="#ppt_w"/>
                                          </p:val>
                                        </p:tav>
                                      </p:tavLst>
                                    </p:anim>
                                    <p:anim calcmode="lin" valueType="num">
                                      <p:cBhvr>
                                        <p:cTn id="18" dur="500" fill="hold"/>
                                        <p:tgtEl>
                                          <p:spTgt spid="2"/>
                                        </p:tgtEl>
                                        <p:attrNameLst>
                                          <p:attrName>ppt_h</p:attrName>
                                        </p:attrNameLst>
                                      </p:cBhvr>
                                      <p:tavLst>
                                        <p:tav tm="0">
                                          <p:val>
                                            <p:fltVal val="0"/>
                                          </p:val>
                                        </p:tav>
                                        <p:tav tm="100000">
                                          <p:val>
                                            <p:strVal val="#ppt_h"/>
                                          </p:val>
                                        </p:tav>
                                      </p:tavLst>
                                    </p:anim>
                                    <p:animEffect transition="in" filter="fade">
                                      <p:cBhvr>
                                        <p:cTn id="19" dur="500"/>
                                        <p:tgtEl>
                                          <p:spTgt spid="2"/>
                                        </p:tgtEl>
                                      </p:cBhvr>
                                    </p:animEffect>
                                  </p:childTnLst>
                                </p:cTn>
                              </p:par>
                            </p:childTnLst>
                          </p:cTn>
                        </p:par>
                        <p:par>
                          <p:cTn id="20" fill="hold">
                            <p:stCondLst>
                              <p:cond delay="1500"/>
                            </p:stCondLst>
                            <p:childTnLst>
                              <p:par>
                                <p:cTn id="21" presetID="2" presetClass="entr" presetSubtype="8" fill="hold" grpId="0" nodeType="afterEffect">
                                  <p:stCondLst>
                                    <p:cond delay="0"/>
                                  </p:stCondLst>
                                  <p:childTnLst>
                                    <p:set>
                                      <p:cBhvr>
                                        <p:cTn id="22" dur="1" fill="hold">
                                          <p:stCondLst>
                                            <p:cond delay="0"/>
                                          </p:stCondLst>
                                        </p:cTn>
                                        <p:tgtEl>
                                          <p:spTgt spid="20"/>
                                        </p:tgtEl>
                                        <p:attrNameLst>
                                          <p:attrName>style.visibility</p:attrName>
                                        </p:attrNameLst>
                                      </p:cBhvr>
                                      <p:to>
                                        <p:strVal val="visible"/>
                                      </p:to>
                                    </p:set>
                                    <p:anim calcmode="lin" valueType="num">
                                      <p:cBhvr additive="base">
                                        <p:cTn id="23" dur="500" fill="hold"/>
                                        <p:tgtEl>
                                          <p:spTgt spid="20"/>
                                        </p:tgtEl>
                                        <p:attrNameLst>
                                          <p:attrName>ppt_x</p:attrName>
                                        </p:attrNameLst>
                                      </p:cBhvr>
                                      <p:tavLst>
                                        <p:tav tm="0">
                                          <p:val>
                                            <p:strVal val="0-#ppt_w/2"/>
                                          </p:val>
                                        </p:tav>
                                        <p:tav tm="100000">
                                          <p:val>
                                            <p:strVal val="#ppt_x"/>
                                          </p:val>
                                        </p:tav>
                                      </p:tavLst>
                                    </p:anim>
                                    <p:anim calcmode="lin" valueType="num">
                                      <p:cBhvr additive="base">
                                        <p:cTn id="24" dur="500" fill="hold"/>
                                        <p:tgtEl>
                                          <p:spTgt spid="20"/>
                                        </p:tgtEl>
                                        <p:attrNameLst>
                                          <p:attrName>ppt_y</p:attrName>
                                        </p:attrNameLst>
                                      </p:cBhvr>
                                      <p:tavLst>
                                        <p:tav tm="0">
                                          <p:val>
                                            <p:strVal val="#ppt_y"/>
                                          </p:val>
                                        </p:tav>
                                        <p:tav tm="100000">
                                          <p:val>
                                            <p:strVal val="#ppt_y"/>
                                          </p:val>
                                        </p:tav>
                                      </p:tavLst>
                                    </p:anim>
                                  </p:childTnLst>
                                </p:cTn>
                              </p:par>
                            </p:childTnLst>
                          </p:cTn>
                        </p:par>
                        <p:par>
                          <p:cTn id="25" fill="hold">
                            <p:stCondLst>
                              <p:cond delay="2000"/>
                            </p:stCondLst>
                            <p:childTnLst>
                              <p:par>
                                <p:cTn id="26" presetID="2" presetClass="entr" presetSubtype="8" fill="hold" grpId="0" nodeType="afterEffect">
                                  <p:stCondLst>
                                    <p:cond delay="0"/>
                                  </p:stCondLst>
                                  <p:childTnLst>
                                    <p:set>
                                      <p:cBhvr>
                                        <p:cTn id="27" dur="1" fill="hold">
                                          <p:stCondLst>
                                            <p:cond delay="0"/>
                                          </p:stCondLst>
                                        </p:cTn>
                                        <p:tgtEl>
                                          <p:spTgt spid="29"/>
                                        </p:tgtEl>
                                        <p:attrNameLst>
                                          <p:attrName>style.visibility</p:attrName>
                                        </p:attrNameLst>
                                      </p:cBhvr>
                                      <p:to>
                                        <p:strVal val="visible"/>
                                      </p:to>
                                    </p:set>
                                    <p:anim calcmode="lin" valueType="num">
                                      <p:cBhvr additive="base">
                                        <p:cTn id="28" dur="500" fill="hold"/>
                                        <p:tgtEl>
                                          <p:spTgt spid="29"/>
                                        </p:tgtEl>
                                        <p:attrNameLst>
                                          <p:attrName>ppt_x</p:attrName>
                                        </p:attrNameLst>
                                      </p:cBhvr>
                                      <p:tavLst>
                                        <p:tav tm="0">
                                          <p:val>
                                            <p:strVal val="0-#ppt_w/2"/>
                                          </p:val>
                                        </p:tav>
                                        <p:tav tm="100000">
                                          <p:val>
                                            <p:strVal val="#ppt_x"/>
                                          </p:val>
                                        </p:tav>
                                      </p:tavLst>
                                    </p:anim>
                                    <p:anim calcmode="lin" valueType="num">
                                      <p:cBhvr additive="base">
                                        <p:cTn id="29" dur="500" fill="hold"/>
                                        <p:tgtEl>
                                          <p:spTgt spid="29"/>
                                        </p:tgtEl>
                                        <p:attrNameLst>
                                          <p:attrName>ppt_y</p:attrName>
                                        </p:attrNameLst>
                                      </p:cBhvr>
                                      <p:tavLst>
                                        <p:tav tm="0">
                                          <p:val>
                                            <p:strVal val="#ppt_y"/>
                                          </p:val>
                                        </p:tav>
                                        <p:tav tm="100000">
                                          <p:val>
                                            <p:strVal val="#ppt_y"/>
                                          </p:val>
                                        </p:tav>
                                      </p:tavLst>
                                    </p:anim>
                                  </p:childTnLst>
                                </p:cTn>
                              </p:par>
                            </p:childTnLst>
                          </p:cTn>
                        </p:par>
                        <p:par>
                          <p:cTn id="30" fill="hold">
                            <p:stCondLst>
                              <p:cond delay="2500"/>
                            </p:stCondLst>
                            <p:childTnLst>
                              <p:par>
                                <p:cTn id="31" presetID="2" presetClass="entr" presetSubtype="8" fill="hold" grpId="0" nodeType="afterEffect">
                                  <p:stCondLst>
                                    <p:cond delay="0"/>
                                  </p:stCondLst>
                                  <p:childTnLst>
                                    <p:set>
                                      <p:cBhvr>
                                        <p:cTn id="32" dur="1" fill="hold">
                                          <p:stCondLst>
                                            <p:cond delay="0"/>
                                          </p:stCondLst>
                                        </p:cTn>
                                        <p:tgtEl>
                                          <p:spTgt spid="30"/>
                                        </p:tgtEl>
                                        <p:attrNameLst>
                                          <p:attrName>style.visibility</p:attrName>
                                        </p:attrNameLst>
                                      </p:cBhvr>
                                      <p:to>
                                        <p:strVal val="visible"/>
                                      </p:to>
                                    </p:set>
                                    <p:anim calcmode="lin" valueType="num">
                                      <p:cBhvr additive="base">
                                        <p:cTn id="33" dur="500" fill="hold"/>
                                        <p:tgtEl>
                                          <p:spTgt spid="30"/>
                                        </p:tgtEl>
                                        <p:attrNameLst>
                                          <p:attrName>ppt_x</p:attrName>
                                        </p:attrNameLst>
                                      </p:cBhvr>
                                      <p:tavLst>
                                        <p:tav tm="0">
                                          <p:val>
                                            <p:strVal val="0-#ppt_w/2"/>
                                          </p:val>
                                        </p:tav>
                                        <p:tav tm="100000">
                                          <p:val>
                                            <p:strVal val="#ppt_x"/>
                                          </p:val>
                                        </p:tav>
                                      </p:tavLst>
                                    </p:anim>
                                    <p:anim calcmode="lin" valueType="num">
                                      <p:cBhvr additive="base">
                                        <p:cTn id="34" dur="500" fill="hold"/>
                                        <p:tgtEl>
                                          <p:spTgt spid="30"/>
                                        </p:tgtEl>
                                        <p:attrNameLst>
                                          <p:attrName>ppt_y</p:attrName>
                                        </p:attrNameLst>
                                      </p:cBhvr>
                                      <p:tavLst>
                                        <p:tav tm="0">
                                          <p:val>
                                            <p:strVal val="#ppt_y"/>
                                          </p:val>
                                        </p:tav>
                                        <p:tav tm="100000">
                                          <p:val>
                                            <p:strVal val="#ppt_y"/>
                                          </p:val>
                                        </p:tav>
                                      </p:tavLst>
                                    </p:anim>
                                  </p:childTnLst>
                                </p:cTn>
                              </p:par>
                            </p:childTnLst>
                          </p:cTn>
                        </p:par>
                        <p:par>
                          <p:cTn id="35" fill="hold">
                            <p:stCondLst>
                              <p:cond delay="3000"/>
                            </p:stCondLst>
                            <p:childTnLst>
                              <p:par>
                                <p:cTn id="36" presetID="2" presetClass="entr" presetSubtype="8" fill="hold" grpId="0" nodeType="afterEffect">
                                  <p:stCondLst>
                                    <p:cond delay="0"/>
                                  </p:stCondLst>
                                  <p:childTnLst>
                                    <p:set>
                                      <p:cBhvr>
                                        <p:cTn id="37" dur="1" fill="hold">
                                          <p:stCondLst>
                                            <p:cond delay="0"/>
                                          </p:stCondLst>
                                        </p:cTn>
                                        <p:tgtEl>
                                          <p:spTgt spid="35"/>
                                        </p:tgtEl>
                                        <p:attrNameLst>
                                          <p:attrName>style.visibility</p:attrName>
                                        </p:attrNameLst>
                                      </p:cBhvr>
                                      <p:to>
                                        <p:strVal val="visible"/>
                                      </p:to>
                                    </p:set>
                                    <p:anim calcmode="lin" valueType="num">
                                      <p:cBhvr additive="base">
                                        <p:cTn id="38" dur="500" fill="hold"/>
                                        <p:tgtEl>
                                          <p:spTgt spid="35"/>
                                        </p:tgtEl>
                                        <p:attrNameLst>
                                          <p:attrName>ppt_x</p:attrName>
                                        </p:attrNameLst>
                                      </p:cBhvr>
                                      <p:tavLst>
                                        <p:tav tm="0">
                                          <p:val>
                                            <p:strVal val="0-#ppt_w/2"/>
                                          </p:val>
                                        </p:tav>
                                        <p:tav tm="100000">
                                          <p:val>
                                            <p:strVal val="#ppt_x"/>
                                          </p:val>
                                        </p:tav>
                                      </p:tavLst>
                                    </p:anim>
                                    <p:anim calcmode="lin" valueType="num">
                                      <p:cBhvr additive="base">
                                        <p:cTn id="39" dur="500" fill="hold"/>
                                        <p:tgtEl>
                                          <p:spTgt spid="3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9" grpId="0"/>
      <p:bldP spid="30" grpId="0"/>
      <p:bldP spid="35"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 name="组合 1"/>
          <p:cNvGrpSpPr/>
          <p:nvPr/>
        </p:nvGrpSpPr>
        <p:grpSpPr>
          <a:xfrm>
            <a:off x="4379377" y="2099419"/>
            <a:ext cx="3503098" cy="3505302"/>
            <a:chOff x="4870450" y="2590801"/>
            <a:chExt cx="2520951" cy="2522538"/>
          </a:xfrm>
        </p:grpSpPr>
        <p:sp>
          <p:nvSpPr>
            <p:cNvPr id="43" name="MH_Other_1"/>
            <p:cNvSpPr/>
            <p:nvPr>
              <p:custDataLst>
                <p:tags r:id="rId2"/>
              </p:custDataLst>
            </p:nvPr>
          </p:nvSpPr>
          <p:spPr>
            <a:xfrm>
              <a:off x="4870450" y="2700339"/>
              <a:ext cx="2014538" cy="579437"/>
            </a:xfrm>
            <a:custGeom>
              <a:avLst/>
              <a:gdLst/>
              <a:ahLst/>
              <a:cxnLst/>
              <a:rect l="l" t="t" r="r" b="b"/>
              <a:pathLst>
                <a:path w="2687800" h="772903">
                  <a:moveTo>
                    <a:pt x="1241306" y="389"/>
                  </a:moveTo>
                  <a:cubicBezTo>
                    <a:pt x="1806378" y="-10775"/>
                    <a:pt x="2344496" y="217062"/>
                    <a:pt x="2687800" y="772903"/>
                  </a:cubicBezTo>
                  <a:cubicBezTo>
                    <a:pt x="2113249" y="71843"/>
                    <a:pt x="1244639" y="61776"/>
                    <a:pt x="409637" y="522265"/>
                  </a:cubicBezTo>
                  <a:lnTo>
                    <a:pt x="468629" y="601318"/>
                  </a:lnTo>
                  <a:lnTo>
                    <a:pt x="0" y="626696"/>
                  </a:lnTo>
                  <a:lnTo>
                    <a:pt x="185028" y="182706"/>
                  </a:lnTo>
                  <a:lnTo>
                    <a:pt x="231325" y="259381"/>
                  </a:lnTo>
                  <a:cubicBezTo>
                    <a:pt x="553517" y="99826"/>
                    <a:pt x="902263" y="7087"/>
                    <a:pt x="1241306" y="389"/>
                  </a:cubicBezTo>
                  <a:close/>
                </a:path>
              </a:pathLst>
            </a:custGeom>
            <a:gradFill flip="none" rotWithShape="1">
              <a:gsLst>
                <a:gs pos="0">
                  <a:schemeClr val="accent1">
                    <a:lumMod val="20000"/>
                    <a:lumOff val="80000"/>
                  </a:schemeClr>
                </a:gs>
                <a:gs pos="100000">
                  <a:schemeClr val="accent1">
                    <a:lumMod val="60000"/>
                    <a:lumOff val="40000"/>
                  </a:schemeClr>
                </a:gs>
              </a:gsLst>
              <a:lin ang="10800000" scaled="0"/>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nSpc>
                  <a:spcPct val="120000"/>
                </a:lnSpc>
                <a:defRPr/>
              </a:pPr>
              <a:endParaRPr lang="zh-CN" altLang="en-US" sz="1200">
                <a:solidFill>
                  <a:schemeClr val="tx1">
                    <a:lumMod val="65000"/>
                    <a:lumOff val="35000"/>
                  </a:schemeClr>
                </a:solidFill>
              </a:endParaRPr>
            </a:p>
          </p:txBody>
        </p:sp>
        <p:sp>
          <p:nvSpPr>
            <p:cNvPr id="41" name="MH_Other_2"/>
            <p:cNvSpPr/>
            <p:nvPr>
              <p:custDataLst>
                <p:tags r:id="rId3"/>
              </p:custDataLst>
            </p:nvPr>
          </p:nvSpPr>
          <p:spPr>
            <a:xfrm>
              <a:off x="5376864" y="4422775"/>
              <a:ext cx="2014537" cy="579438"/>
            </a:xfrm>
            <a:custGeom>
              <a:avLst/>
              <a:gdLst/>
              <a:ahLst/>
              <a:cxnLst/>
              <a:rect l="l" t="t" r="r" b="b"/>
              <a:pathLst>
                <a:path w="2687800" h="772904">
                  <a:moveTo>
                    <a:pt x="0" y="0"/>
                  </a:moveTo>
                  <a:cubicBezTo>
                    <a:pt x="574551" y="701060"/>
                    <a:pt x="1443161" y="711127"/>
                    <a:pt x="2278163" y="250638"/>
                  </a:cubicBezTo>
                  <a:lnTo>
                    <a:pt x="2219171" y="171585"/>
                  </a:lnTo>
                  <a:lnTo>
                    <a:pt x="2687800" y="146207"/>
                  </a:lnTo>
                  <a:lnTo>
                    <a:pt x="2502772" y="590197"/>
                  </a:lnTo>
                  <a:lnTo>
                    <a:pt x="2456475" y="513522"/>
                  </a:lnTo>
                  <a:cubicBezTo>
                    <a:pt x="1597297" y="939002"/>
                    <a:pt x="549287" y="889345"/>
                    <a:pt x="0" y="0"/>
                  </a:cubicBezTo>
                  <a:close/>
                </a:path>
              </a:pathLst>
            </a:custGeom>
            <a:gradFill flip="none" rotWithShape="1">
              <a:gsLst>
                <a:gs pos="0">
                  <a:schemeClr val="accent1">
                    <a:lumMod val="20000"/>
                    <a:lumOff val="80000"/>
                  </a:schemeClr>
                </a:gs>
                <a:gs pos="100000">
                  <a:schemeClr val="accent1">
                    <a:lumMod val="60000"/>
                    <a:lumOff val="40000"/>
                  </a:schemeClr>
                </a:gs>
              </a:gsLst>
              <a:lin ang="0" scaled="0"/>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nSpc>
                  <a:spcPct val="120000"/>
                </a:lnSpc>
                <a:defRPr/>
              </a:pPr>
              <a:endParaRPr lang="zh-CN" altLang="en-US" sz="1200">
                <a:solidFill>
                  <a:schemeClr val="tx1">
                    <a:lumMod val="65000"/>
                    <a:lumOff val="35000"/>
                  </a:schemeClr>
                </a:solidFill>
              </a:endParaRPr>
            </a:p>
          </p:txBody>
        </p:sp>
        <p:sp>
          <p:nvSpPr>
            <p:cNvPr id="44" name="MH_Other_3"/>
            <p:cNvSpPr/>
            <p:nvPr>
              <p:custDataLst>
                <p:tags r:id="rId4"/>
              </p:custDataLst>
            </p:nvPr>
          </p:nvSpPr>
          <p:spPr>
            <a:xfrm>
              <a:off x="4989514" y="3097214"/>
              <a:ext cx="581025" cy="2016125"/>
            </a:xfrm>
            <a:custGeom>
              <a:avLst/>
              <a:gdLst/>
              <a:ahLst/>
              <a:cxnLst/>
              <a:rect l="l" t="t" r="r" b="b"/>
              <a:pathLst>
                <a:path w="772904" h="2687800">
                  <a:moveTo>
                    <a:pt x="772904" y="0"/>
                  </a:moveTo>
                  <a:cubicBezTo>
                    <a:pt x="71844" y="574551"/>
                    <a:pt x="61777" y="1443161"/>
                    <a:pt x="522266" y="2278163"/>
                  </a:cubicBezTo>
                  <a:lnTo>
                    <a:pt x="601319" y="2219171"/>
                  </a:lnTo>
                  <a:lnTo>
                    <a:pt x="626697" y="2687800"/>
                  </a:lnTo>
                  <a:lnTo>
                    <a:pt x="182707" y="2502772"/>
                  </a:lnTo>
                  <a:lnTo>
                    <a:pt x="259382" y="2456475"/>
                  </a:lnTo>
                  <a:cubicBezTo>
                    <a:pt x="-166098" y="1597297"/>
                    <a:pt x="-116441" y="549287"/>
                    <a:pt x="772904" y="0"/>
                  </a:cubicBezTo>
                  <a:close/>
                </a:path>
              </a:pathLst>
            </a:custGeom>
            <a:gradFill flip="none" rotWithShape="1">
              <a:gsLst>
                <a:gs pos="0">
                  <a:schemeClr val="accent1">
                    <a:lumMod val="20000"/>
                    <a:lumOff val="80000"/>
                  </a:schemeClr>
                </a:gs>
                <a:gs pos="100000">
                  <a:schemeClr val="accent1">
                    <a:lumMod val="60000"/>
                    <a:lumOff val="40000"/>
                  </a:schemeClr>
                </a:gs>
              </a:gsLst>
              <a:lin ang="5400000" scaled="0"/>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nSpc>
                  <a:spcPct val="120000"/>
                </a:lnSpc>
                <a:defRPr/>
              </a:pPr>
              <a:endParaRPr lang="zh-CN" altLang="en-US" sz="1200">
                <a:solidFill>
                  <a:schemeClr val="tx1">
                    <a:lumMod val="65000"/>
                    <a:lumOff val="35000"/>
                  </a:schemeClr>
                </a:solidFill>
              </a:endParaRPr>
            </a:p>
          </p:txBody>
        </p:sp>
        <p:sp>
          <p:nvSpPr>
            <p:cNvPr id="42" name="MH_Other_4"/>
            <p:cNvSpPr/>
            <p:nvPr>
              <p:custDataLst>
                <p:tags r:id="rId5"/>
              </p:custDataLst>
            </p:nvPr>
          </p:nvSpPr>
          <p:spPr>
            <a:xfrm>
              <a:off x="6715125" y="2590801"/>
              <a:ext cx="579438" cy="2016125"/>
            </a:xfrm>
            <a:custGeom>
              <a:avLst/>
              <a:gdLst/>
              <a:ahLst/>
              <a:cxnLst/>
              <a:rect l="l" t="t" r="r" b="b"/>
              <a:pathLst>
                <a:path w="772904" h="2687800">
                  <a:moveTo>
                    <a:pt x="146207" y="0"/>
                  </a:moveTo>
                  <a:lnTo>
                    <a:pt x="590197" y="185028"/>
                  </a:lnTo>
                  <a:lnTo>
                    <a:pt x="513522" y="231325"/>
                  </a:lnTo>
                  <a:cubicBezTo>
                    <a:pt x="939002" y="1090503"/>
                    <a:pt x="889345" y="2138513"/>
                    <a:pt x="0" y="2687800"/>
                  </a:cubicBezTo>
                  <a:cubicBezTo>
                    <a:pt x="701060" y="2113249"/>
                    <a:pt x="711127" y="1244639"/>
                    <a:pt x="250638" y="409637"/>
                  </a:cubicBezTo>
                  <a:lnTo>
                    <a:pt x="171585" y="468629"/>
                  </a:lnTo>
                  <a:close/>
                </a:path>
              </a:pathLst>
            </a:custGeom>
            <a:gradFill flip="none" rotWithShape="1">
              <a:gsLst>
                <a:gs pos="0">
                  <a:schemeClr val="accent1">
                    <a:lumMod val="20000"/>
                    <a:lumOff val="80000"/>
                  </a:schemeClr>
                </a:gs>
                <a:gs pos="100000">
                  <a:schemeClr val="accent1">
                    <a:lumMod val="60000"/>
                    <a:lumOff val="40000"/>
                  </a:schemeClr>
                </a:gs>
              </a:gsLst>
              <a:lin ang="16200000" scaled="0"/>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nSpc>
                  <a:spcPct val="120000"/>
                </a:lnSpc>
                <a:defRPr/>
              </a:pPr>
              <a:endParaRPr lang="zh-CN" altLang="en-US" sz="1200">
                <a:solidFill>
                  <a:schemeClr val="tx1">
                    <a:lumMod val="65000"/>
                    <a:lumOff val="35000"/>
                  </a:schemeClr>
                </a:solidFill>
              </a:endParaRPr>
            </a:p>
          </p:txBody>
        </p:sp>
      </p:grpSp>
      <p:pic>
        <p:nvPicPr>
          <p:cNvPr id="13" name="图片 12"/>
          <p:cNvPicPr>
            <a:picLocks noChangeAspect="1"/>
          </p:cNvPicPr>
          <p:nvPr/>
        </p:nvPicPr>
        <p:blipFill rotWithShape="1">
          <a:blip r:embed="rId8" cstate="print">
            <a:extLst>
              <a:ext uri="{28A0092B-C50C-407E-A947-70E740481C1C}">
                <a14:useLocalDpi xmlns:a14="http://schemas.microsoft.com/office/drawing/2010/main" val="0"/>
              </a:ext>
            </a:extLst>
          </a:blip>
          <a:srcRect l="15228" t="19444"/>
          <a:stretch/>
        </p:blipFill>
        <p:spPr>
          <a:xfrm>
            <a:off x="0" y="0"/>
            <a:ext cx="3028950" cy="2144638"/>
          </a:xfrm>
          <a:prstGeom prst="rect">
            <a:avLst/>
          </a:prstGeom>
        </p:spPr>
      </p:pic>
      <p:grpSp>
        <p:nvGrpSpPr>
          <p:cNvPr id="14" name="组合 13"/>
          <p:cNvGrpSpPr/>
          <p:nvPr/>
        </p:nvGrpSpPr>
        <p:grpSpPr>
          <a:xfrm>
            <a:off x="2087228" y="452955"/>
            <a:ext cx="5795246" cy="783415"/>
            <a:chOff x="1875554" y="378622"/>
            <a:chExt cx="5795246" cy="783415"/>
          </a:xfrm>
        </p:grpSpPr>
        <p:sp>
          <p:nvSpPr>
            <p:cNvPr id="15" name="文本框 14"/>
            <p:cNvSpPr txBox="1"/>
            <p:nvPr/>
          </p:nvSpPr>
          <p:spPr>
            <a:xfrm>
              <a:off x="1875554" y="378622"/>
              <a:ext cx="3467616" cy="584775"/>
            </a:xfrm>
            <a:prstGeom prst="rect">
              <a:avLst/>
            </a:prstGeom>
            <a:noFill/>
          </p:spPr>
          <p:txBody>
            <a:bodyPr wrap="none" rtlCol="0">
              <a:spAutoFit/>
            </a:bodyPr>
            <a:lstStyle/>
            <a:p>
              <a:r>
                <a:rPr lang="zh-CN" altLang="en-US" sz="3200" dirty="0" smtClean="0">
                  <a:solidFill>
                    <a:schemeClr val="tx1">
                      <a:lumMod val="75000"/>
                      <a:lumOff val="25000"/>
                    </a:schemeClr>
                  </a:solidFill>
                  <a:latin typeface="迷你简准圆" panose="03000509000000000000" pitchFamily="65" charset="-122"/>
                  <a:ea typeface="迷你简准圆" panose="03000509000000000000" pitchFamily="65" charset="-122"/>
                </a:rPr>
                <a:t>标题文字添加此处</a:t>
              </a:r>
              <a:endParaRPr lang="zh-CN" altLang="en-US" sz="3200" dirty="0">
                <a:solidFill>
                  <a:schemeClr val="tx1">
                    <a:lumMod val="75000"/>
                    <a:lumOff val="25000"/>
                  </a:schemeClr>
                </a:solidFill>
                <a:latin typeface="迷你简准圆" panose="03000509000000000000" pitchFamily="65" charset="-122"/>
                <a:ea typeface="迷你简准圆" panose="03000509000000000000" pitchFamily="65" charset="-122"/>
              </a:endParaRPr>
            </a:p>
          </p:txBody>
        </p:sp>
        <p:sp>
          <p:nvSpPr>
            <p:cNvPr id="16" name="文本框 15"/>
            <p:cNvSpPr txBox="1"/>
            <p:nvPr/>
          </p:nvSpPr>
          <p:spPr>
            <a:xfrm>
              <a:off x="1875554" y="876702"/>
              <a:ext cx="5795246" cy="285335"/>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smtClean="0">
                  <a:solidFill>
                    <a:schemeClr val="bg1">
                      <a:lumMod val="65000"/>
                    </a:schemeClr>
                  </a:solidFill>
                  <a:latin typeface="+mj-ea"/>
                  <a:ea typeface="+mj-ea"/>
                </a:rPr>
                <a:t>print </a:t>
              </a:r>
              <a:r>
                <a:rPr lang="en-US" altLang="zh-CN" sz="1100" dirty="0">
                  <a:solidFill>
                    <a:schemeClr val="bg1">
                      <a:lumMod val="65000"/>
                    </a:schemeClr>
                  </a:solidFill>
                  <a:latin typeface="+mj-ea"/>
                  <a:ea typeface="+mj-ea"/>
                </a:rPr>
                <a:t>the presentation and make it into a film to be used in a wider field</a:t>
              </a:r>
            </a:p>
          </p:txBody>
        </p:sp>
      </p:grpSp>
      <p:grpSp>
        <p:nvGrpSpPr>
          <p:cNvPr id="20" name="组合 19"/>
          <p:cNvGrpSpPr/>
          <p:nvPr/>
        </p:nvGrpSpPr>
        <p:grpSpPr>
          <a:xfrm>
            <a:off x="1099859" y="1958398"/>
            <a:ext cx="2999207" cy="901768"/>
            <a:chOff x="874713" y="3434407"/>
            <a:chExt cx="2999207" cy="901768"/>
          </a:xfrm>
        </p:grpSpPr>
        <p:sp>
          <p:nvSpPr>
            <p:cNvPr id="21" name="矩形 20"/>
            <p:cNvSpPr/>
            <p:nvPr/>
          </p:nvSpPr>
          <p:spPr>
            <a:xfrm>
              <a:off x="874713" y="3800644"/>
              <a:ext cx="2999207"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用户可以在投影仪或者计算机上进行演示也可以将演示文稿打印出来制作成</a:t>
              </a:r>
              <a:r>
                <a:rPr lang="zh-CN" altLang="en-US" sz="1200" dirty="0" smtClean="0">
                  <a:solidFill>
                    <a:schemeClr val="tx1">
                      <a:lumMod val="50000"/>
                      <a:lumOff val="50000"/>
                    </a:schemeClr>
                  </a:solidFill>
                  <a:latin typeface="迷你简准圆" panose="03000509000000000000" pitchFamily="65" charset="-122"/>
                  <a:ea typeface="迷你简准圆" panose="03000509000000000000" pitchFamily="65" charset="-122"/>
                </a:rPr>
                <a:t>胶片</a:t>
              </a:r>
              <a:endParaRPr lang="zh-CN" altLang="en-US" sz="12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sp>
          <p:nvSpPr>
            <p:cNvPr id="22" name="矩形 21"/>
            <p:cNvSpPr/>
            <p:nvPr/>
          </p:nvSpPr>
          <p:spPr>
            <a:xfrm>
              <a:off x="874713" y="3434407"/>
              <a:ext cx="2241974" cy="402033"/>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latin typeface="迷你简准圆" panose="03000509000000000000" pitchFamily="65" charset="-122"/>
                  <a:ea typeface="迷你简准圆" panose="03000509000000000000" pitchFamily="65" charset="-122"/>
                </a:rPr>
                <a:t>标题文字添加</a:t>
              </a:r>
            </a:p>
          </p:txBody>
        </p:sp>
      </p:grpSp>
      <p:grpSp>
        <p:nvGrpSpPr>
          <p:cNvPr id="23" name="组合 22"/>
          <p:cNvGrpSpPr/>
          <p:nvPr/>
        </p:nvGrpSpPr>
        <p:grpSpPr>
          <a:xfrm>
            <a:off x="1099859" y="4595117"/>
            <a:ext cx="2999207" cy="901768"/>
            <a:chOff x="874713" y="3434407"/>
            <a:chExt cx="2999207" cy="901768"/>
          </a:xfrm>
        </p:grpSpPr>
        <p:sp>
          <p:nvSpPr>
            <p:cNvPr id="24" name="矩形 23"/>
            <p:cNvSpPr/>
            <p:nvPr/>
          </p:nvSpPr>
          <p:spPr>
            <a:xfrm>
              <a:off x="874713" y="3800644"/>
              <a:ext cx="2999207"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用户可以在投影仪或者计算机上进行演示也可以将演示文稿打印出来制作成</a:t>
              </a:r>
              <a:r>
                <a:rPr lang="zh-CN" altLang="en-US" sz="1200" dirty="0" smtClean="0">
                  <a:solidFill>
                    <a:schemeClr val="tx1">
                      <a:lumMod val="50000"/>
                      <a:lumOff val="50000"/>
                    </a:schemeClr>
                  </a:solidFill>
                  <a:latin typeface="迷你简准圆" panose="03000509000000000000" pitchFamily="65" charset="-122"/>
                  <a:ea typeface="迷你简准圆" panose="03000509000000000000" pitchFamily="65" charset="-122"/>
                </a:rPr>
                <a:t>胶片</a:t>
              </a:r>
              <a:endParaRPr lang="zh-CN" altLang="en-US" sz="12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sp>
          <p:nvSpPr>
            <p:cNvPr id="25" name="矩形 24"/>
            <p:cNvSpPr/>
            <p:nvPr/>
          </p:nvSpPr>
          <p:spPr>
            <a:xfrm>
              <a:off x="874713" y="3434407"/>
              <a:ext cx="2241974" cy="402033"/>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latin typeface="迷你简准圆" panose="03000509000000000000" pitchFamily="65" charset="-122"/>
                  <a:ea typeface="迷你简准圆" panose="03000509000000000000" pitchFamily="65" charset="-122"/>
                </a:rPr>
                <a:t>标题文字添加</a:t>
              </a:r>
            </a:p>
          </p:txBody>
        </p:sp>
      </p:grpSp>
      <p:grpSp>
        <p:nvGrpSpPr>
          <p:cNvPr id="26" name="组合 25"/>
          <p:cNvGrpSpPr/>
          <p:nvPr/>
        </p:nvGrpSpPr>
        <p:grpSpPr>
          <a:xfrm>
            <a:off x="8149150" y="1958398"/>
            <a:ext cx="2999207" cy="901768"/>
            <a:chOff x="874713" y="3434407"/>
            <a:chExt cx="2999207" cy="901768"/>
          </a:xfrm>
        </p:grpSpPr>
        <p:sp>
          <p:nvSpPr>
            <p:cNvPr id="27" name="矩形 26"/>
            <p:cNvSpPr/>
            <p:nvPr/>
          </p:nvSpPr>
          <p:spPr>
            <a:xfrm>
              <a:off x="874713" y="3800644"/>
              <a:ext cx="2999207" cy="535531"/>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2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用户可以在投影仪或者计算机上进行演示也可以将演示文稿打印出来制作成</a:t>
              </a:r>
              <a:r>
                <a:rPr lang="zh-CN" altLang="en-US" sz="1200" dirty="0" smtClean="0">
                  <a:solidFill>
                    <a:schemeClr val="tx1">
                      <a:lumMod val="50000"/>
                      <a:lumOff val="50000"/>
                    </a:schemeClr>
                  </a:solidFill>
                  <a:latin typeface="迷你简准圆" panose="03000509000000000000" pitchFamily="65" charset="-122"/>
                  <a:ea typeface="迷你简准圆" panose="03000509000000000000" pitchFamily="65" charset="-122"/>
                </a:rPr>
                <a:t>胶片</a:t>
              </a:r>
              <a:endParaRPr lang="zh-CN" altLang="en-US" sz="12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sp>
          <p:nvSpPr>
            <p:cNvPr id="28" name="矩形 27"/>
            <p:cNvSpPr/>
            <p:nvPr/>
          </p:nvSpPr>
          <p:spPr>
            <a:xfrm>
              <a:off x="1631946" y="3434407"/>
              <a:ext cx="2241974" cy="424732"/>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chemeClr val="tx1">
                      <a:lumMod val="65000"/>
                      <a:lumOff val="35000"/>
                    </a:schemeClr>
                  </a:solidFill>
                  <a:latin typeface="迷你简准圆" panose="03000509000000000000" pitchFamily="65" charset="-122"/>
                  <a:ea typeface="迷你简准圆" panose="03000509000000000000" pitchFamily="65" charset="-122"/>
                </a:rPr>
                <a:t>标题文字添加</a:t>
              </a:r>
            </a:p>
          </p:txBody>
        </p:sp>
      </p:grpSp>
      <p:grpSp>
        <p:nvGrpSpPr>
          <p:cNvPr id="29" name="组合 28"/>
          <p:cNvGrpSpPr/>
          <p:nvPr/>
        </p:nvGrpSpPr>
        <p:grpSpPr>
          <a:xfrm>
            <a:off x="8149150" y="4595117"/>
            <a:ext cx="2999207" cy="901768"/>
            <a:chOff x="874713" y="3434407"/>
            <a:chExt cx="2999207" cy="901768"/>
          </a:xfrm>
        </p:grpSpPr>
        <p:sp>
          <p:nvSpPr>
            <p:cNvPr id="30" name="矩形 29"/>
            <p:cNvSpPr/>
            <p:nvPr/>
          </p:nvSpPr>
          <p:spPr>
            <a:xfrm>
              <a:off x="874713" y="3800644"/>
              <a:ext cx="2999207" cy="535531"/>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2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用户可以在投影仪或者计算机上进行演示也可以将演示文稿打印出来制作成</a:t>
              </a:r>
              <a:r>
                <a:rPr lang="zh-CN" altLang="en-US" sz="1200" dirty="0" smtClean="0">
                  <a:solidFill>
                    <a:schemeClr val="tx1">
                      <a:lumMod val="50000"/>
                      <a:lumOff val="50000"/>
                    </a:schemeClr>
                  </a:solidFill>
                  <a:latin typeface="迷你简准圆" panose="03000509000000000000" pitchFamily="65" charset="-122"/>
                  <a:ea typeface="迷你简准圆" panose="03000509000000000000" pitchFamily="65" charset="-122"/>
                </a:rPr>
                <a:t>胶片</a:t>
              </a:r>
              <a:endParaRPr lang="zh-CN" altLang="en-US" sz="12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sp>
          <p:nvSpPr>
            <p:cNvPr id="31" name="矩形 30"/>
            <p:cNvSpPr/>
            <p:nvPr/>
          </p:nvSpPr>
          <p:spPr>
            <a:xfrm>
              <a:off x="1631946" y="3434407"/>
              <a:ext cx="2241974" cy="424732"/>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chemeClr val="tx1">
                      <a:lumMod val="65000"/>
                      <a:lumOff val="35000"/>
                    </a:schemeClr>
                  </a:solidFill>
                  <a:latin typeface="迷你简准圆" panose="03000509000000000000" pitchFamily="65" charset="-122"/>
                  <a:ea typeface="迷你简准圆" panose="03000509000000000000" pitchFamily="65" charset="-122"/>
                </a:rPr>
                <a:t>标题文字添加</a:t>
              </a:r>
            </a:p>
          </p:txBody>
        </p:sp>
      </p:grpSp>
      <p:pic>
        <p:nvPicPr>
          <p:cNvPr id="4" name="图片占位符 3"/>
          <p:cNvPicPr>
            <a:picLocks noGrp="1" noChangeAspect="1"/>
          </p:cNvPicPr>
          <p:nvPr>
            <p:ph type="pic" sz="quarter" idx="10"/>
          </p:nvPr>
        </p:nvPicPr>
        <p:blipFill>
          <a:blip r:embed="rId9" cstate="print">
            <a:grayscl/>
            <a:extLst>
              <a:ext uri="{28A0092B-C50C-407E-A947-70E740481C1C}">
                <a14:useLocalDpi xmlns:a14="http://schemas.microsoft.com/office/drawing/2010/main" val="0"/>
              </a:ext>
            </a:extLst>
          </a:blip>
          <a:srcRect l="18793" r="18793"/>
          <a:stretch>
            <a:fillRect/>
          </a:stretch>
        </p:blipFill>
        <p:spPr/>
      </p:pic>
    </p:spTree>
    <p:custDataLst>
      <p:tags r:id="rId1"/>
    </p:custDataLst>
    <p:extLst>
      <p:ext uri="{BB962C8B-B14F-4D97-AF65-F5344CB8AC3E}">
        <p14:creationId xmlns:p14="http://schemas.microsoft.com/office/powerpoint/2010/main" val="648199379"/>
      </p:ext>
    </p:extLst>
  </p:cSld>
  <p:clrMapOvr>
    <a:masterClrMapping/>
  </p:clrMapOvr>
  <mc:AlternateContent xmlns:mc="http://schemas.openxmlformats.org/markup-compatibility/2006" xmlns:p14="http://schemas.microsoft.com/office/powerpoint/2010/main">
    <mc:Choice Requires="p14">
      <p:transition spd="slow" p14:dur="225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0-#ppt_w/2"/>
                                          </p:val>
                                        </p:tav>
                                        <p:tav tm="100000">
                                          <p:val>
                                            <p:strVal val="#ppt_x"/>
                                          </p:val>
                                        </p:tav>
                                      </p:tavLst>
                                    </p:anim>
                                    <p:anim calcmode="lin" valueType="num">
                                      <p:cBhvr additive="base">
                                        <p:cTn id="8" dur="500" fill="hold"/>
                                        <p:tgtEl>
                                          <p:spTgt spid="13"/>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2" presetClass="entr" presetSubtype="8" fill="hold" nodeType="after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additive="base">
                                        <p:cTn id="12" dur="500"/>
                                        <p:tgtEl>
                                          <p:spTgt spid="14"/>
                                        </p:tgtEl>
                                        <p:attrNameLst>
                                          <p:attrName>ppt_x</p:attrName>
                                        </p:attrNameLst>
                                      </p:cBhvr>
                                      <p:tavLst>
                                        <p:tav tm="0">
                                          <p:val>
                                            <p:strVal val="#ppt_x-#ppt_w*1.125000"/>
                                          </p:val>
                                        </p:tav>
                                        <p:tav tm="100000">
                                          <p:val>
                                            <p:strVal val="#ppt_x"/>
                                          </p:val>
                                        </p:tav>
                                      </p:tavLst>
                                    </p:anim>
                                    <p:animEffect transition="in" filter="wipe(right)">
                                      <p:cBhvr>
                                        <p:cTn id="13" dur="500"/>
                                        <p:tgtEl>
                                          <p:spTgt spid="14"/>
                                        </p:tgtEl>
                                      </p:cBhvr>
                                    </p:animEffect>
                                  </p:childTnLst>
                                </p:cTn>
                              </p:par>
                            </p:childTnLst>
                          </p:cTn>
                        </p:par>
                        <p:par>
                          <p:cTn id="14" fill="hold">
                            <p:stCondLst>
                              <p:cond delay="1000"/>
                            </p:stCondLst>
                            <p:childTnLst>
                              <p:par>
                                <p:cTn id="15" presetID="31" presetClass="entr" presetSubtype="0"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p:cTn id="17" dur="1000" fill="hold"/>
                                        <p:tgtEl>
                                          <p:spTgt spid="2"/>
                                        </p:tgtEl>
                                        <p:attrNameLst>
                                          <p:attrName>ppt_w</p:attrName>
                                        </p:attrNameLst>
                                      </p:cBhvr>
                                      <p:tavLst>
                                        <p:tav tm="0">
                                          <p:val>
                                            <p:fltVal val="0"/>
                                          </p:val>
                                        </p:tav>
                                        <p:tav tm="100000">
                                          <p:val>
                                            <p:strVal val="#ppt_w"/>
                                          </p:val>
                                        </p:tav>
                                      </p:tavLst>
                                    </p:anim>
                                    <p:anim calcmode="lin" valueType="num">
                                      <p:cBhvr>
                                        <p:cTn id="18" dur="1000" fill="hold"/>
                                        <p:tgtEl>
                                          <p:spTgt spid="2"/>
                                        </p:tgtEl>
                                        <p:attrNameLst>
                                          <p:attrName>ppt_h</p:attrName>
                                        </p:attrNameLst>
                                      </p:cBhvr>
                                      <p:tavLst>
                                        <p:tav tm="0">
                                          <p:val>
                                            <p:fltVal val="0"/>
                                          </p:val>
                                        </p:tav>
                                        <p:tav tm="100000">
                                          <p:val>
                                            <p:strVal val="#ppt_h"/>
                                          </p:val>
                                        </p:tav>
                                      </p:tavLst>
                                    </p:anim>
                                    <p:anim calcmode="lin" valueType="num">
                                      <p:cBhvr>
                                        <p:cTn id="19" dur="1000" fill="hold"/>
                                        <p:tgtEl>
                                          <p:spTgt spid="2"/>
                                        </p:tgtEl>
                                        <p:attrNameLst>
                                          <p:attrName>style.rotation</p:attrName>
                                        </p:attrNameLst>
                                      </p:cBhvr>
                                      <p:tavLst>
                                        <p:tav tm="0">
                                          <p:val>
                                            <p:fltVal val="90"/>
                                          </p:val>
                                        </p:tav>
                                        <p:tav tm="100000">
                                          <p:val>
                                            <p:fltVal val="0"/>
                                          </p:val>
                                        </p:tav>
                                      </p:tavLst>
                                    </p:anim>
                                    <p:animEffect transition="in" filter="fade">
                                      <p:cBhvr>
                                        <p:cTn id="20" dur="1000"/>
                                        <p:tgtEl>
                                          <p:spTgt spid="2"/>
                                        </p:tgtEl>
                                      </p:cBhvr>
                                    </p:animEffect>
                                  </p:childTnLst>
                                </p:cTn>
                              </p:par>
                            </p:childTnLst>
                          </p:cTn>
                        </p:par>
                        <p:par>
                          <p:cTn id="21" fill="hold">
                            <p:stCondLst>
                              <p:cond delay="2000"/>
                            </p:stCondLst>
                            <p:childTnLst>
                              <p:par>
                                <p:cTn id="22" presetID="53" presetClass="entr" presetSubtype="16" fill="hold" nodeType="afterEffect">
                                  <p:stCondLst>
                                    <p:cond delay="0"/>
                                  </p:stCondLst>
                                  <p:childTnLst>
                                    <p:set>
                                      <p:cBhvr>
                                        <p:cTn id="23" dur="1" fill="hold">
                                          <p:stCondLst>
                                            <p:cond delay="0"/>
                                          </p:stCondLst>
                                        </p:cTn>
                                        <p:tgtEl>
                                          <p:spTgt spid="4"/>
                                        </p:tgtEl>
                                        <p:attrNameLst>
                                          <p:attrName>style.visibility</p:attrName>
                                        </p:attrNameLst>
                                      </p:cBhvr>
                                      <p:to>
                                        <p:strVal val="visible"/>
                                      </p:to>
                                    </p:set>
                                    <p:anim calcmode="lin" valueType="num">
                                      <p:cBhvr>
                                        <p:cTn id="24" dur="500" fill="hold"/>
                                        <p:tgtEl>
                                          <p:spTgt spid="4"/>
                                        </p:tgtEl>
                                        <p:attrNameLst>
                                          <p:attrName>ppt_w</p:attrName>
                                        </p:attrNameLst>
                                      </p:cBhvr>
                                      <p:tavLst>
                                        <p:tav tm="0">
                                          <p:val>
                                            <p:fltVal val="0"/>
                                          </p:val>
                                        </p:tav>
                                        <p:tav tm="100000">
                                          <p:val>
                                            <p:strVal val="#ppt_w"/>
                                          </p:val>
                                        </p:tav>
                                      </p:tavLst>
                                    </p:anim>
                                    <p:anim calcmode="lin" valueType="num">
                                      <p:cBhvr>
                                        <p:cTn id="25" dur="500" fill="hold"/>
                                        <p:tgtEl>
                                          <p:spTgt spid="4"/>
                                        </p:tgtEl>
                                        <p:attrNameLst>
                                          <p:attrName>ppt_h</p:attrName>
                                        </p:attrNameLst>
                                      </p:cBhvr>
                                      <p:tavLst>
                                        <p:tav tm="0">
                                          <p:val>
                                            <p:fltVal val="0"/>
                                          </p:val>
                                        </p:tav>
                                        <p:tav tm="100000">
                                          <p:val>
                                            <p:strVal val="#ppt_h"/>
                                          </p:val>
                                        </p:tav>
                                      </p:tavLst>
                                    </p:anim>
                                    <p:animEffect transition="in" filter="fade">
                                      <p:cBhvr>
                                        <p:cTn id="26" dur="500"/>
                                        <p:tgtEl>
                                          <p:spTgt spid="4"/>
                                        </p:tgtEl>
                                      </p:cBhvr>
                                    </p:animEffect>
                                  </p:childTnLst>
                                </p:cTn>
                              </p:par>
                            </p:childTnLst>
                          </p:cTn>
                        </p:par>
                        <p:par>
                          <p:cTn id="27" fill="hold">
                            <p:stCondLst>
                              <p:cond delay="2500"/>
                            </p:stCondLst>
                            <p:childTnLst>
                              <p:par>
                                <p:cTn id="28" presetID="2" presetClass="entr" presetSubtype="8" fill="hold" nodeType="afterEffect">
                                  <p:stCondLst>
                                    <p:cond delay="0"/>
                                  </p:stCondLst>
                                  <p:childTnLst>
                                    <p:set>
                                      <p:cBhvr>
                                        <p:cTn id="29" dur="1" fill="hold">
                                          <p:stCondLst>
                                            <p:cond delay="0"/>
                                          </p:stCondLst>
                                        </p:cTn>
                                        <p:tgtEl>
                                          <p:spTgt spid="20"/>
                                        </p:tgtEl>
                                        <p:attrNameLst>
                                          <p:attrName>style.visibility</p:attrName>
                                        </p:attrNameLst>
                                      </p:cBhvr>
                                      <p:to>
                                        <p:strVal val="visible"/>
                                      </p:to>
                                    </p:set>
                                    <p:anim calcmode="lin" valueType="num">
                                      <p:cBhvr additive="base">
                                        <p:cTn id="30" dur="500" fill="hold"/>
                                        <p:tgtEl>
                                          <p:spTgt spid="20"/>
                                        </p:tgtEl>
                                        <p:attrNameLst>
                                          <p:attrName>ppt_x</p:attrName>
                                        </p:attrNameLst>
                                      </p:cBhvr>
                                      <p:tavLst>
                                        <p:tav tm="0">
                                          <p:val>
                                            <p:strVal val="0-#ppt_w/2"/>
                                          </p:val>
                                        </p:tav>
                                        <p:tav tm="100000">
                                          <p:val>
                                            <p:strVal val="#ppt_x"/>
                                          </p:val>
                                        </p:tav>
                                      </p:tavLst>
                                    </p:anim>
                                    <p:anim calcmode="lin" valueType="num">
                                      <p:cBhvr additive="base">
                                        <p:cTn id="31" dur="500" fill="hold"/>
                                        <p:tgtEl>
                                          <p:spTgt spid="20"/>
                                        </p:tgtEl>
                                        <p:attrNameLst>
                                          <p:attrName>ppt_y</p:attrName>
                                        </p:attrNameLst>
                                      </p:cBhvr>
                                      <p:tavLst>
                                        <p:tav tm="0">
                                          <p:val>
                                            <p:strVal val="#ppt_y"/>
                                          </p:val>
                                        </p:tav>
                                        <p:tav tm="100000">
                                          <p:val>
                                            <p:strVal val="#ppt_y"/>
                                          </p:val>
                                        </p:tav>
                                      </p:tavLst>
                                    </p:anim>
                                  </p:childTnLst>
                                </p:cTn>
                              </p:par>
                              <p:par>
                                <p:cTn id="32" presetID="2" presetClass="entr" presetSubtype="8" fill="hold" nodeType="withEffect">
                                  <p:stCondLst>
                                    <p:cond delay="0"/>
                                  </p:stCondLst>
                                  <p:childTnLst>
                                    <p:set>
                                      <p:cBhvr>
                                        <p:cTn id="33" dur="1" fill="hold">
                                          <p:stCondLst>
                                            <p:cond delay="0"/>
                                          </p:stCondLst>
                                        </p:cTn>
                                        <p:tgtEl>
                                          <p:spTgt spid="23"/>
                                        </p:tgtEl>
                                        <p:attrNameLst>
                                          <p:attrName>style.visibility</p:attrName>
                                        </p:attrNameLst>
                                      </p:cBhvr>
                                      <p:to>
                                        <p:strVal val="visible"/>
                                      </p:to>
                                    </p:set>
                                    <p:anim calcmode="lin" valueType="num">
                                      <p:cBhvr additive="base">
                                        <p:cTn id="34" dur="500" fill="hold"/>
                                        <p:tgtEl>
                                          <p:spTgt spid="23"/>
                                        </p:tgtEl>
                                        <p:attrNameLst>
                                          <p:attrName>ppt_x</p:attrName>
                                        </p:attrNameLst>
                                      </p:cBhvr>
                                      <p:tavLst>
                                        <p:tav tm="0">
                                          <p:val>
                                            <p:strVal val="0-#ppt_w/2"/>
                                          </p:val>
                                        </p:tav>
                                        <p:tav tm="100000">
                                          <p:val>
                                            <p:strVal val="#ppt_x"/>
                                          </p:val>
                                        </p:tav>
                                      </p:tavLst>
                                    </p:anim>
                                    <p:anim calcmode="lin" valueType="num">
                                      <p:cBhvr additive="base">
                                        <p:cTn id="35" dur="500" fill="hold"/>
                                        <p:tgtEl>
                                          <p:spTgt spid="23"/>
                                        </p:tgtEl>
                                        <p:attrNameLst>
                                          <p:attrName>ppt_y</p:attrName>
                                        </p:attrNameLst>
                                      </p:cBhvr>
                                      <p:tavLst>
                                        <p:tav tm="0">
                                          <p:val>
                                            <p:strVal val="#ppt_y"/>
                                          </p:val>
                                        </p:tav>
                                        <p:tav tm="100000">
                                          <p:val>
                                            <p:strVal val="#ppt_y"/>
                                          </p:val>
                                        </p:tav>
                                      </p:tavLst>
                                    </p:anim>
                                  </p:childTnLst>
                                </p:cTn>
                              </p:par>
                              <p:par>
                                <p:cTn id="36" presetID="2" presetClass="entr" presetSubtype="2" fill="hold" nodeType="withEffect">
                                  <p:stCondLst>
                                    <p:cond delay="0"/>
                                  </p:stCondLst>
                                  <p:childTnLst>
                                    <p:set>
                                      <p:cBhvr>
                                        <p:cTn id="37" dur="1" fill="hold">
                                          <p:stCondLst>
                                            <p:cond delay="0"/>
                                          </p:stCondLst>
                                        </p:cTn>
                                        <p:tgtEl>
                                          <p:spTgt spid="26"/>
                                        </p:tgtEl>
                                        <p:attrNameLst>
                                          <p:attrName>style.visibility</p:attrName>
                                        </p:attrNameLst>
                                      </p:cBhvr>
                                      <p:to>
                                        <p:strVal val="visible"/>
                                      </p:to>
                                    </p:set>
                                    <p:anim calcmode="lin" valueType="num">
                                      <p:cBhvr additive="base">
                                        <p:cTn id="38" dur="500" fill="hold"/>
                                        <p:tgtEl>
                                          <p:spTgt spid="26"/>
                                        </p:tgtEl>
                                        <p:attrNameLst>
                                          <p:attrName>ppt_x</p:attrName>
                                        </p:attrNameLst>
                                      </p:cBhvr>
                                      <p:tavLst>
                                        <p:tav tm="0">
                                          <p:val>
                                            <p:strVal val="1+#ppt_w/2"/>
                                          </p:val>
                                        </p:tav>
                                        <p:tav tm="100000">
                                          <p:val>
                                            <p:strVal val="#ppt_x"/>
                                          </p:val>
                                        </p:tav>
                                      </p:tavLst>
                                    </p:anim>
                                    <p:anim calcmode="lin" valueType="num">
                                      <p:cBhvr additive="base">
                                        <p:cTn id="39" dur="500" fill="hold"/>
                                        <p:tgtEl>
                                          <p:spTgt spid="26"/>
                                        </p:tgtEl>
                                        <p:attrNameLst>
                                          <p:attrName>ppt_y</p:attrName>
                                        </p:attrNameLst>
                                      </p:cBhvr>
                                      <p:tavLst>
                                        <p:tav tm="0">
                                          <p:val>
                                            <p:strVal val="#ppt_y"/>
                                          </p:val>
                                        </p:tav>
                                        <p:tav tm="100000">
                                          <p:val>
                                            <p:strVal val="#ppt_y"/>
                                          </p:val>
                                        </p:tav>
                                      </p:tavLst>
                                    </p:anim>
                                  </p:childTnLst>
                                </p:cTn>
                              </p:par>
                              <p:par>
                                <p:cTn id="40" presetID="2" presetClass="entr" presetSubtype="2" fill="hold" nodeType="withEffect">
                                  <p:stCondLst>
                                    <p:cond delay="0"/>
                                  </p:stCondLst>
                                  <p:childTnLst>
                                    <p:set>
                                      <p:cBhvr>
                                        <p:cTn id="41" dur="1" fill="hold">
                                          <p:stCondLst>
                                            <p:cond delay="0"/>
                                          </p:stCondLst>
                                        </p:cTn>
                                        <p:tgtEl>
                                          <p:spTgt spid="29"/>
                                        </p:tgtEl>
                                        <p:attrNameLst>
                                          <p:attrName>style.visibility</p:attrName>
                                        </p:attrNameLst>
                                      </p:cBhvr>
                                      <p:to>
                                        <p:strVal val="visible"/>
                                      </p:to>
                                    </p:set>
                                    <p:anim calcmode="lin" valueType="num">
                                      <p:cBhvr additive="base">
                                        <p:cTn id="42" dur="500" fill="hold"/>
                                        <p:tgtEl>
                                          <p:spTgt spid="29"/>
                                        </p:tgtEl>
                                        <p:attrNameLst>
                                          <p:attrName>ppt_x</p:attrName>
                                        </p:attrNameLst>
                                      </p:cBhvr>
                                      <p:tavLst>
                                        <p:tav tm="0">
                                          <p:val>
                                            <p:strVal val="1+#ppt_w/2"/>
                                          </p:val>
                                        </p:tav>
                                        <p:tav tm="100000">
                                          <p:val>
                                            <p:strVal val="#ppt_x"/>
                                          </p:val>
                                        </p:tav>
                                      </p:tavLst>
                                    </p:anim>
                                    <p:anim calcmode="lin" valueType="num">
                                      <p:cBhvr additive="base">
                                        <p:cTn id="43" dur="500" fill="hold"/>
                                        <p:tgtEl>
                                          <p:spTgt spid="2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0"/>
            <a:ext cx="12192000" cy="6858000"/>
          </a:xfrm>
          <a:prstGeom prst="rect">
            <a:avLst/>
          </a:prstGeom>
          <a:solidFill>
            <a:srgbClr val="5042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 name="图片 1"/>
          <p:cNvPicPr>
            <a:picLocks noChangeAspect="1"/>
          </p:cNvPicPr>
          <p:nvPr/>
        </p:nvPicPr>
        <p:blipFill rotWithShape="1">
          <a:blip r:embed="rId3" cstate="print">
            <a:extLst>
              <a:ext uri="{28A0092B-C50C-407E-A947-70E740481C1C}">
                <a14:useLocalDpi xmlns:a14="http://schemas.microsoft.com/office/drawing/2010/main" val="0"/>
              </a:ext>
            </a:extLst>
          </a:blip>
          <a:srcRect l="15228" t="19444"/>
          <a:stretch/>
        </p:blipFill>
        <p:spPr>
          <a:xfrm flipH="1" flipV="1">
            <a:off x="2686050" y="127343"/>
            <a:ext cx="9505950" cy="6730657"/>
          </a:xfrm>
          <a:prstGeom prst="rect">
            <a:avLst/>
          </a:prstGeom>
        </p:spPr>
      </p:pic>
      <p:pic>
        <p:nvPicPr>
          <p:cNvPr id="4" name="图片 3"/>
          <p:cNvPicPr>
            <a:picLocks noChangeAspect="1"/>
          </p:cNvPicPr>
          <p:nvPr/>
        </p:nvPicPr>
        <p:blipFill>
          <a:blip r:embed="rId4"/>
          <a:stretch>
            <a:fillRect/>
          </a:stretch>
        </p:blipFill>
        <p:spPr>
          <a:xfrm>
            <a:off x="10641408" y="5158687"/>
            <a:ext cx="1045272" cy="1461135"/>
          </a:xfrm>
          <a:prstGeom prst="rect">
            <a:avLst/>
          </a:prstGeom>
        </p:spPr>
      </p:pic>
      <p:pic>
        <p:nvPicPr>
          <p:cNvPr id="5" name="图片 4"/>
          <p:cNvPicPr>
            <a:picLocks noChangeAspect="1"/>
          </p:cNvPicPr>
          <p:nvPr/>
        </p:nvPicPr>
        <p:blipFill>
          <a:blip r:embed="rId5"/>
          <a:stretch>
            <a:fillRect/>
          </a:stretch>
        </p:blipFill>
        <p:spPr>
          <a:xfrm>
            <a:off x="8928147" y="5158687"/>
            <a:ext cx="1045272" cy="1166786"/>
          </a:xfrm>
          <a:prstGeom prst="rect">
            <a:avLst/>
          </a:prstGeom>
        </p:spPr>
      </p:pic>
      <p:sp>
        <p:nvSpPr>
          <p:cNvPr id="6" name="文本框 5"/>
          <p:cNvSpPr txBox="1"/>
          <p:nvPr/>
        </p:nvSpPr>
        <p:spPr>
          <a:xfrm>
            <a:off x="1412051" y="2148925"/>
            <a:ext cx="4288353" cy="707886"/>
          </a:xfrm>
          <a:prstGeom prst="rect">
            <a:avLst/>
          </a:prstGeom>
          <a:noFill/>
        </p:spPr>
        <p:txBody>
          <a:bodyPr wrap="none" rtlCol="0">
            <a:spAutoFit/>
          </a:bodyPr>
          <a:lstStyle/>
          <a:p>
            <a:r>
              <a:rPr lang="zh-CN" altLang="en-US" sz="4000" dirty="0" smtClean="0">
                <a:solidFill>
                  <a:schemeClr val="bg1"/>
                </a:solidFill>
                <a:latin typeface="迷你简准圆" panose="03000509000000000000" pitchFamily="65" charset="-122"/>
                <a:ea typeface="迷你简准圆" panose="03000509000000000000" pitchFamily="65" charset="-122"/>
              </a:rPr>
              <a:t>标题文字添加此处</a:t>
            </a:r>
            <a:endParaRPr lang="zh-CN" altLang="en-US" sz="4000" dirty="0">
              <a:solidFill>
                <a:schemeClr val="bg1"/>
              </a:solidFill>
              <a:latin typeface="迷你简准圆" panose="03000509000000000000" pitchFamily="65" charset="-122"/>
              <a:ea typeface="迷你简准圆" panose="03000509000000000000" pitchFamily="65" charset="-122"/>
            </a:endParaRPr>
          </a:p>
        </p:txBody>
      </p:sp>
      <p:sp>
        <p:nvSpPr>
          <p:cNvPr id="7" name="文本框 6"/>
          <p:cNvSpPr txBox="1"/>
          <p:nvPr/>
        </p:nvSpPr>
        <p:spPr>
          <a:xfrm>
            <a:off x="1416813" y="3002018"/>
            <a:ext cx="3771900" cy="656718"/>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a:solidFill>
                  <a:schemeClr val="bg1"/>
                </a:solidFill>
                <a:latin typeface="+mj-ea"/>
                <a:ea typeface="+mj-ea"/>
              </a:rPr>
              <a:t>The user can demonstrate on a projector or computer, or print the presentation and make it into a film to be used in a wider field</a:t>
            </a:r>
          </a:p>
        </p:txBody>
      </p:sp>
      <p:cxnSp>
        <p:nvCxnSpPr>
          <p:cNvPr id="8" name="直接连接符 7"/>
          <p:cNvCxnSpPr/>
          <p:nvPr/>
        </p:nvCxnSpPr>
        <p:spPr>
          <a:xfrm>
            <a:off x="1512492" y="2918366"/>
            <a:ext cx="1340086" cy="0"/>
          </a:xfrm>
          <a:prstGeom prst="line">
            <a:avLst/>
          </a:prstGeom>
          <a:ln w="28575" cap="rnd">
            <a:solidFill>
              <a:schemeClr val="bg1">
                <a:lumMod val="75000"/>
              </a:schemeClr>
            </a:solidFill>
            <a:prstDash val="solid"/>
            <a:roun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56017441"/>
      </p:ext>
    </p:extLst>
  </p:cSld>
  <p:clrMapOvr>
    <a:masterClrMapping/>
  </p:clrMapOvr>
  <mc:AlternateContent xmlns:mc="http://schemas.openxmlformats.org/markup-compatibility/2006" xmlns:p14="http://schemas.microsoft.com/office/powerpoint/2010/main">
    <mc:Choice Requires="p14">
      <p:transition spd="slow" p14:dur="225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par>
                                <p:cTn id="13" presetID="10"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par>
                          <p:cTn id="16" fill="hold">
                            <p:stCondLst>
                              <p:cond delay="1000"/>
                            </p:stCondLst>
                            <p:childTnLst>
                              <p:par>
                                <p:cTn id="17" presetID="12" presetClass="entr" presetSubtype="8"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p:tgtEl>
                                          <p:spTgt spid="6"/>
                                        </p:tgtEl>
                                        <p:attrNameLst>
                                          <p:attrName>ppt_x</p:attrName>
                                        </p:attrNameLst>
                                      </p:cBhvr>
                                      <p:tavLst>
                                        <p:tav tm="0">
                                          <p:val>
                                            <p:strVal val="#ppt_x-#ppt_w*1.125000"/>
                                          </p:val>
                                        </p:tav>
                                        <p:tav tm="100000">
                                          <p:val>
                                            <p:strVal val="#ppt_x"/>
                                          </p:val>
                                        </p:tav>
                                      </p:tavLst>
                                    </p:anim>
                                    <p:animEffect transition="in" filter="wipe(right)">
                                      <p:cBhvr>
                                        <p:cTn id="20" dur="500"/>
                                        <p:tgtEl>
                                          <p:spTgt spid="6"/>
                                        </p:tgtEl>
                                      </p:cBhvr>
                                    </p:animEffect>
                                  </p:childTnLst>
                                </p:cTn>
                              </p:par>
                            </p:childTnLst>
                          </p:cTn>
                        </p:par>
                        <p:par>
                          <p:cTn id="21" fill="hold">
                            <p:stCondLst>
                              <p:cond delay="1500"/>
                            </p:stCondLst>
                            <p:childTnLst>
                              <p:par>
                                <p:cTn id="22" presetID="10" presetClass="entr" presetSubtype="0" fill="hold" nodeType="after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500"/>
                                        <p:tgtEl>
                                          <p:spTgt spid="8"/>
                                        </p:tgtEl>
                                      </p:cBhvr>
                                    </p:animEffect>
                                  </p:childTnLst>
                                </p:cTn>
                              </p:par>
                            </p:childTnLst>
                          </p:cTn>
                        </p:par>
                        <p:par>
                          <p:cTn id="25" fill="hold">
                            <p:stCondLst>
                              <p:cond delay="2000"/>
                            </p:stCondLst>
                            <p:childTnLst>
                              <p:par>
                                <p:cTn id="26" presetID="14" presetClass="entr" presetSubtype="10" fill="hold" grpId="0" nodeType="after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randombar(horizontal)">
                                      <p:cBhvr>
                                        <p:cTn id="2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 name="组合 1"/>
          <p:cNvGrpSpPr/>
          <p:nvPr/>
        </p:nvGrpSpPr>
        <p:grpSpPr>
          <a:xfrm>
            <a:off x="1455737" y="2010568"/>
            <a:ext cx="9383713" cy="4085431"/>
            <a:chOff x="3341688" y="1870076"/>
            <a:chExt cx="5657850" cy="3557588"/>
          </a:xfrm>
        </p:grpSpPr>
        <p:sp>
          <p:nvSpPr>
            <p:cNvPr id="3" name="MH_SubTitle_1"/>
            <p:cNvSpPr/>
            <p:nvPr>
              <p:custDataLst>
                <p:tags r:id="rId2"/>
              </p:custDataLst>
            </p:nvPr>
          </p:nvSpPr>
          <p:spPr>
            <a:xfrm>
              <a:off x="3341689" y="3051175"/>
              <a:ext cx="1620837" cy="376238"/>
            </a:xfrm>
            <a:prstGeom prst="homePlate">
              <a:avLst/>
            </a:prstGeom>
            <a:solidFill>
              <a:schemeClr val="accent1"/>
            </a:solid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Autofit/>
              <a:scene3d>
                <a:camera prst="orthographicFront"/>
                <a:lightRig rig="threePt" dir="t"/>
              </a:scene3d>
              <a:sp3d contourW="12700"/>
            </a:bodyPr>
            <a:lstStyle/>
            <a:p>
              <a:pPr algn="ctr">
                <a:defRPr/>
              </a:pPr>
              <a:r>
                <a:rPr lang="zh-CN" altLang="en-US" sz="2000" dirty="0">
                  <a:solidFill>
                    <a:srgbClr val="FFFFFF"/>
                  </a:solidFill>
                  <a:latin typeface="迷你简准圆" panose="03000509000000000000" pitchFamily="65" charset="-122"/>
                  <a:ea typeface="迷你简准圆" panose="03000509000000000000" pitchFamily="65" charset="-122"/>
                </a:rPr>
                <a:t>标题文字添加</a:t>
              </a:r>
            </a:p>
          </p:txBody>
        </p:sp>
        <p:cxnSp>
          <p:nvCxnSpPr>
            <p:cNvPr id="6" name="MH_Other_1"/>
            <p:cNvCxnSpPr/>
            <p:nvPr>
              <p:custDataLst>
                <p:tags r:id="rId3"/>
              </p:custDataLst>
            </p:nvPr>
          </p:nvCxnSpPr>
          <p:spPr>
            <a:xfrm>
              <a:off x="3341688" y="2889251"/>
              <a:ext cx="0" cy="2538413"/>
            </a:xfrm>
            <a:prstGeom prst="line">
              <a:avLst/>
            </a:prstGeom>
            <a:ln w="19050">
              <a:solidFill>
                <a:schemeClr val="accent1"/>
              </a:solidFill>
              <a:headEnd type="diamond" w="med" len="med"/>
              <a:tailEnd type="none" w="med" len="med"/>
            </a:ln>
            <a:effectLst/>
          </p:spPr>
          <p:style>
            <a:lnRef idx="1">
              <a:schemeClr val="accent1"/>
            </a:lnRef>
            <a:fillRef idx="0">
              <a:schemeClr val="accent1"/>
            </a:fillRef>
            <a:effectRef idx="0">
              <a:schemeClr val="accent1"/>
            </a:effectRef>
            <a:fontRef idx="minor">
              <a:schemeClr val="tx1"/>
            </a:fontRef>
          </p:style>
        </p:cxnSp>
        <p:sp>
          <p:nvSpPr>
            <p:cNvPr id="11" name="MH_SubTitle_2"/>
            <p:cNvSpPr/>
            <p:nvPr>
              <p:custDataLst>
                <p:tags r:id="rId4"/>
              </p:custDataLst>
            </p:nvPr>
          </p:nvSpPr>
          <p:spPr>
            <a:xfrm>
              <a:off x="5340350" y="2501900"/>
              <a:ext cx="1619250" cy="374650"/>
            </a:xfrm>
            <a:prstGeom prst="homePlate">
              <a:avLst/>
            </a:prstGeom>
            <a:solidFill>
              <a:schemeClr val="accent2"/>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Autofit/>
              <a:scene3d>
                <a:camera prst="orthographicFront"/>
                <a:lightRig rig="threePt" dir="t"/>
              </a:scene3d>
              <a:sp3d contourW="12700"/>
            </a:bodyPr>
            <a:lstStyle/>
            <a:p>
              <a:pPr algn="ctr">
                <a:defRPr/>
              </a:pPr>
              <a:r>
                <a:rPr lang="zh-CN" altLang="en-US" sz="2000" dirty="0">
                  <a:solidFill>
                    <a:srgbClr val="FFFFFF"/>
                  </a:solidFill>
                  <a:latin typeface="迷你简准圆" panose="03000509000000000000" pitchFamily="65" charset="-122"/>
                  <a:ea typeface="迷你简准圆" panose="03000509000000000000" pitchFamily="65" charset="-122"/>
                </a:rPr>
                <a:t>标题文字添加</a:t>
              </a:r>
            </a:p>
          </p:txBody>
        </p:sp>
        <p:cxnSp>
          <p:nvCxnSpPr>
            <p:cNvPr id="12" name="MH_Other_2"/>
            <p:cNvCxnSpPr/>
            <p:nvPr>
              <p:custDataLst>
                <p:tags r:id="rId5"/>
              </p:custDataLst>
            </p:nvPr>
          </p:nvCxnSpPr>
          <p:spPr>
            <a:xfrm>
              <a:off x="5340350" y="2339976"/>
              <a:ext cx="0" cy="2538413"/>
            </a:xfrm>
            <a:prstGeom prst="line">
              <a:avLst/>
            </a:prstGeom>
            <a:ln w="19050">
              <a:solidFill>
                <a:schemeClr val="accent2"/>
              </a:solidFill>
              <a:headEnd type="diamond" w="med" len="med"/>
              <a:tailEnd type="none" w="med" len="med"/>
            </a:ln>
            <a:effectLst/>
          </p:spPr>
          <p:style>
            <a:lnRef idx="1">
              <a:schemeClr val="accent1"/>
            </a:lnRef>
            <a:fillRef idx="0">
              <a:schemeClr val="accent1"/>
            </a:fillRef>
            <a:effectRef idx="0">
              <a:schemeClr val="accent1"/>
            </a:effectRef>
            <a:fontRef idx="minor">
              <a:schemeClr val="tx1"/>
            </a:fontRef>
          </p:style>
        </p:cxnSp>
        <p:sp>
          <p:nvSpPr>
            <p:cNvPr id="15" name="MH_SubTitle_3"/>
            <p:cNvSpPr/>
            <p:nvPr>
              <p:custDataLst>
                <p:tags r:id="rId6"/>
              </p:custDataLst>
            </p:nvPr>
          </p:nvSpPr>
          <p:spPr>
            <a:xfrm>
              <a:off x="7378700" y="2032000"/>
              <a:ext cx="1620838" cy="374650"/>
            </a:xfrm>
            <a:prstGeom prst="homePlate">
              <a:avLst/>
            </a:prstGeom>
            <a:solidFill>
              <a:schemeClr val="accent3"/>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Autofit/>
              <a:scene3d>
                <a:camera prst="orthographicFront"/>
                <a:lightRig rig="threePt" dir="t"/>
              </a:scene3d>
              <a:sp3d contourW="12700"/>
            </a:bodyPr>
            <a:lstStyle/>
            <a:p>
              <a:pPr algn="ctr">
                <a:defRPr/>
              </a:pPr>
              <a:r>
                <a:rPr lang="zh-CN" altLang="en-US" sz="2000" dirty="0">
                  <a:solidFill>
                    <a:srgbClr val="FFFFFF"/>
                  </a:solidFill>
                  <a:latin typeface="迷你简准圆" panose="03000509000000000000" pitchFamily="65" charset="-122"/>
                  <a:ea typeface="迷你简准圆" panose="03000509000000000000" pitchFamily="65" charset="-122"/>
                </a:rPr>
                <a:t>标题文字添加</a:t>
              </a:r>
            </a:p>
          </p:txBody>
        </p:sp>
        <p:cxnSp>
          <p:nvCxnSpPr>
            <p:cNvPr id="16" name="MH_Other_3"/>
            <p:cNvCxnSpPr/>
            <p:nvPr>
              <p:custDataLst>
                <p:tags r:id="rId7"/>
              </p:custDataLst>
            </p:nvPr>
          </p:nvCxnSpPr>
          <p:spPr>
            <a:xfrm>
              <a:off x="7378700" y="1870076"/>
              <a:ext cx="0" cy="2538413"/>
            </a:xfrm>
            <a:prstGeom prst="line">
              <a:avLst/>
            </a:prstGeom>
            <a:ln w="19050">
              <a:solidFill>
                <a:schemeClr val="accent3"/>
              </a:solidFill>
              <a:headEnd type="diamond" w="med" len="med"/>
              <a:tailEnd type="none" w="med" len="med"/>
            </a:ln>
            <a:effectLst/>
          </p:spPr>
          <p:style>
            <a:lnRef idx="1">
              <a:schemeClr val="accent1"/>
            </a:lnRef>
            <a:fillRef idx="0">
              <a:schemeClr val="accent1"/>
            </a:fillRef>
            <a:effectRef idx="0">
              <a:schemeClr val="accent1"/>
            </a:effectRef>
            <a:fontRef idx="minor">
              <a:schemeClr val="tx1"/>
            </a:fontRef>
          </p:style>
        </p:cxnSp>
      </p:grpSp>
      <p:pic>
        <p:nvPicPr>
          <p:cNvPr id="13" name="图片 12"/>
          <p:cNvPicPr>
            <a:picLocks noChangeAspect="1"/>
          </p:cNvPicPr>
          <p:nvPr/>
        </p:nvPicPr>
        <p:blipFill rotWithShape="1">
          <a:blip r:embed="rId10" cstate="print">
            <a:extLst>
              <a:ext uri="{28A0092B-C50C-407E-A947-70E740481C1C}">
                <a14:useLocalDpi xmlns:a14="http://schemas.microsoft.com/office/drawing/2010/main" val="0"/>
              </a:ext>
            </a:extLst>
          </a:blip>
          <a:srcRect l="15228" t="19444"/>
          <a:stretch/>
        </p:blipFill>
        <p:spPr>
          <a:xfrm>
            <a:off x="0" y="0"/>
            <a:ext cx="3028950" cy="2144638"/>
          </a:xfrm>
          <a:prstGeom prst="rect">
            <a:avLst/>
          </a:prstGeom>
        </p:spPr>
      </p:pic>
      <p:grpSp>
        <p:nvGrpSpPr>
          <p:cNvPr id="14" name="组合 13"/>
          <p:cNvGrpSpPr/>
          <p:nvPr/>
        </p:nvGrpSpPr>
        <p:grpSpPr>
          <a:xfrm>
            <a:off x="2087228" y="452955"/>
            <a:ext cx="5795246" cy="783415"/>
            <a:chOff x="1875554" y="378622"/>
            <a:chExt cx="5795246" cy="783415"/>
          </a:xfrm>
        </p:grpSpPr>
        <p:sp>
          <p:nvSpPr>
            <p:cNvPr id="20" name="文本框 19"/>
            <p:cNvSpPr txBox="1"/>
            <p:nvPr/>
          </p:nvSpPr>
          <p:spPr>
            <a:xfrm>
              <a:off x="1875554" y="378622"/>
              <a:ext cx="3467616" cy="584775"/>
            </a:xfrm>
            <a:prstGeom prst="rect">
              <a:avLst/>
            </a:prstGeom>
            <a:noFill/>
          </p:spPr>
          <p:txBody>
            <a:bodyPr wrap="none" rtlCol="0">
              <a:spAutoFit/>
            </a:bodyPr>
            <a:lstStyle/>
            <a:p>
              <a:r>
                <a:rPr lang="zh-CN" altLang="en-US" sz="3200" dirty="0" smtClean="0">
                  <a:solidFill>
                    <a:schemeClr val="tx1">
                      <a:lumMod val="75000"/>
                      <a:lumOff val="25000"/>
                    </a:schemeClr>
                  </a:solidFill>
                  <a:latin typeface="迷你简准圆" panose="03000509000000000000" pitchFamily="65" charset="-122"/>
                  <a:ea typeface="迷你简准圆" panose="03000509000000000000" pitchFamily="65" charset="-122"/>
                </a:rPr>
                <a:t>标题文字添加此处</a:t>
              </a:r>
              <a:endParaRPr lang="zh-CN" altLang="en-US" sz="3200" dirty="0">
                <a:solidFill>
                  <a:schemeClr val="tx1">
                    <a:lumMod val="75000"/>
                    <a:lumOff val="25000"/>
                  </a:schemeClr>
                </a:solidFill>
                <a:latin typeface="迷你简准圆" panose="03000509000000000000" pitchFamily="65" charset="-122"/>
                <a:ea typeface="迷你简准圆" panose="03000509000000000000" pitchFamily="65" charset="-122"/>
              </a:endParaRPr>
            </a:p>
          </p:txBody>
        </p:sp>
        <p:sp>
          <p:nvSpPr>
            <p:cNvPr id="21" name="文本框 20"/>
            <p:cNvSpPr txBox="1"/>
            <p:nvPr/>
          </p:nvSpPr>
          <p:spPr>
            <a:xfrm>
              <a:off x="1875554" y="876702"/>
              <a:ext cx="5795246" cy="285335"/>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smtClean="0">
                  <a:solidFill>
                    <a:schemeClr val="bg1">
                      <a:lumMod val="65000"/>
                    </a:schemeClr>
                  </a:solidFill>
                  <a:latin typeface="+mj-ea"/>
                  <a:ea typeface="+mj-ea"/>
                </a:rPr>
                <a:t>print </a:t>
              </a:r>
              <a:r>
                <a:rPr lang="en-US" altLang="zh-CN" sz="1100" dirty="0">
                  <a:solidFill>
                    <a:schemeClr val="bg1">
                      <a:lumMod val="65000"/>
                    </a:schemeClr>
                  </a:solidFill>
                  <a:latin typeface="+mj-ea"/>
                  <a:ea typeface="+mj-ea"/>
                </a:rPr>
                <a:t>the presentation and make it into a film to be used in a wider field</a:t>
              </a:r>
            </a:p>
          </p:txBody>
        </p:sp>
      </p:grpSp>
      <p:sp>
        <p:nvSpPr>
          <p:cNvPr id="18" name="矩形 17"/>
          <p:cNvSpPr/>
          <p:nvPr/>
        </p:nvSpPr>
        <p:spPr>
          <a:xfrm>
            <a:off x="1523492" y="3841211"/>
            <a:ext cx="2552700" cy="8679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用户可以在投影仪或者计算机上进行演示也可以将演示文稿打印出来制作成</a:t>
            </a:r>
            <a:r>
              <a:rPr lang="zh-CN" altLang="en-US" sz="1400" dirty="0" smtClean="0">
                <a:solidFill>
                  <a:schemeClr val="tx1">
                    <a:lumMod val="50000"/>
                    <a:lumOff val="50000"/>
                  </a:schemeClr>
                </a:solidFill>
                <a:latin typeface="迷你简准圆" panose="03000509000000000000" pitchFamily="65" charset="-122"/>
                <a:ea typeface="迷你简准圆" panose="03000509000000000000" pitchFamily="65" charset="-122"/>
              </a:rPr>
              <a:t>胶片</a:t>
            </a:r>
            <a:endPar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sp>
        <p:nvSpPr>
          <p:cNvPr id="22" name="矩形 21"/>
          <p:cNvSpPr/>
          <p:nvPr/>
        </p:nvSpPr>
        <p:spPr>
          <a:xfrm>
            <a:off x="4845864" y="3219059"/>
            <a:ext cx="2552700" cy="8679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用户可以在投影仪或者计算机上进行演示也可以将演示文稿打印出来制作成</a:t>
            </a:r>
            <a:r>
              <a:rPr lang="zh-CN" altLang="en-US" sz="1400" dirty="0" smtClean="0">
                <a:solidFill>
                  <a:schemeClr val="tx1">
                    <a:lumMod val="50000"/>
                    <a:lumOff val="50000"/>
                  </a:schemeClr>
                </a:solidFill>
                <a:latin typeface="迷你简准圆" panose="03000509000000000000" pitchFamily="65" charset="-122"/>
                <a:ea typeface="迷你简准圆" panose="03000509000000000000" pitchFamily="65" charset="-122"/>
              </a:rPr>
              <a:t>胶片</a:t>
            </a:r>
            <a:endPar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sp>
        <p:nvSpPr>
          <p:cNvPr id="23" name="矩形 22"/>
          <p:cNvSpPr/>
          <p:nvPr/>
        </p:nvSpPr>
        <p:spPr>
          <a:xfrm>
            <a:off x="8208830" y="2693976"/>
            <a:ext cx="2552700" cy="8679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用户可以在投影仪或者计算机上进行演示也可以将演示文稿打印出来制作成</a:t>
            </a:r>
            <a:r>
              <a:rPr lang="zh-CN" altLang="en-US" sz="1400" dirty="0" smtClean="0">
                <a:solidFill>
                  <a:schemeClr val="tx1">
                    <a:lumMod val="50000"/>
                    <a:lumOff val="50000"/>
                  </a:schemeClr>
                </a:solidFill>
                <a:latin typeface="迷你简准圆" panose="03000509000000000000" pitchFamily="65" charset="-122"/>
                <a:ea typeface="迷你简准圆" panose="03000509000000000000" pitchFamily="65" charset="-122"/>
              </a:rPr>
              <a:t>胶片</a:t>
            </a:r>
            <a:endPar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spTree>
    <p:custDataLst>
      <p:tags r:id="rId1"/>
    </p:custDataLst>
    <p:extLst>
      <p:ext uri="{BB962C8B-B14F-4D97-AF65-F5344CB8AC3E}">
        <p14:creationId xmlns:p14="http://schemas.microsoft.com/office/powerpoint/2010/main" val="421834913"/>
      </p:ext>
    </p:extLst>
  </p:cSld>
  <p:clrMapOvr>
    <a:masterClrMapping/>
  </p:clrMapOvr>
  <mc:AlternateContent xmlns:mc="http://schemas.openxmlformats.org/markup-compatibility/2006" xmlns:p14="http://schemas.microsoft.com/office/powerpoint/2010/main">
    <mc:Choice Requires="p14">
      <p:transition spd="slow" p14:dur="225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0-#ppt_w/2"/>
                                          </p:val>
                                        </p:tav>
                                        <p:tav tm="100000">
                                          <p:val>
                                            <p:strVal val="#ppt_x"/>
                                          </p:val>
                                        </p:tav>
                                      </p:tavLst>
                                    </p:anim>
                                    <p:anim calcmode="lin" valueType="num">
                                      <p:cBhvr additive="base">
                                        <p:cTn id="8" dur="500" fill="hold"/>
                                        <p:tgtEl>
                                          <p:spTgt spid="13"/>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2" presetClass="entr" presetSubtype="8" fill="hold" nodeType="after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additive="base">
                                        <p:cTn id="12" dur="500"/>
                                        <p:tgtEl>
                                          <p:spTgt spid="14"/>
                                        </p:tgtEl>
                                        <p:attrNameLst>
                                          <p:attrName>ppt_x</p:attrName>
                                        </p:attrNameLst>
                                      </p:cBhvr>
                                      <p:tavLst>
                                        <p:tav tm="0">
                                          <p:val>
                                            <p:strVal val="#ppt_x-#ppt_w*1.125000"/>
                                          </p:val>
                                        </p:tav>
                                        <p:tav tm="100000">
                                          <p:val>
                                            <p:strVal val="#ppt_x"/>
                                          </p:val>
                                        </p:tav>
                                      </p:tavLst>
                                    </p:anim>
                                    <p:animEffect transition="in" filter="wipe(right)">
                                      <p:cBhvr>
                                        <p:cTn id="13" dur="500"/>
                                        <p:tgtEl>
                                          <p:spTgt spid="14"/>
                                        </p:tgtEl>
                                      </p:cBhvr>
                                    </p:animEffect>
                                  </p:childTnLst>
                                </p:cTn>
                              </p:par>
                            </p:childTnLst>
                          </p:cTn>
                        </p:par>
                        <p:par>
                          <p:cTn id="14" fill="hold">
                            <p:stCondLst>
                              <p:cond delay="1000"/>
                            </p:stCondLst>
                            <p:childTnLst>
                              <p:par>
                                <p:cTn id="15" presetID="42" presetClass="entr" presetSubtype="0"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1000"/>
                                        <p:tgtEl>
                                          <p:spTgt spid="2"/>
                                        </p:tgtEl>
                                      </p:cBhvr>
                                    </p:animEffect>
                                    <p:anim calcmode="lin" valueType="num">
                                      <p:cBhvr>
                                        <p:cTn id="18" dur="1000" fill="hold"/>
                                        <p:tgtEl>
                                          <p:spTgt spid="2"/>
                                        </p:tgtEl>
                                        <p:attrNameLst>
                                          <p:attrName>ppt_x</p:attrName>
                                        </p:attrNameLst>
                                      </p:cBhvr>
                                      <p:tavLst>
                                        <p:tav tm="0">
                                          <p:val>
                                            <p:strVal val="#ppt_x"/>
                                          </p:val>
                                        </p:tav>
                                        <p:tav tm="100000">
                                          <p:val>
                                            <p:strVal val="#ppt_x"/>
                                          </p:val>
                                        </p:tav>
                                      </p:tavLst>
                                    </p:anim>
                                    <p:anim calcmode="lin" valueType="num">
                                      <p:cBhvr>
                                        <p:cTn id="19" dur="1000" fill="hold"/>
                                        <p:tgtEl>
                                          <p:spTgt spid="2"/>
                                        </p:tgtEl>
                                        <p:attrNameLst>
                                          <p:attrName>ppt_y</p:attrName>
                                        </p:attrNameLst>
                                      </p:cBhvr>
                                      <p:tavLst>
                                        <p:tav tm="0">
                                          <p:val>
                                            <p:strVal val="#ppt_y+.1"/>
                                          </p:val>
                                        </p:tav>
                                        <p:tav tm="100000">
                                          <p:val>
                                            <p:strVal val="#ppt_y"/>
                                          </p:val>
                                        </p:tav>
                                      </p:tavLst>
                                    </p:anim>
                                  </p:childTnLst>
                                </p:cTn>
                              </p:par>
                            </p:childTnLst>
                          </p:cTn>
                        </p:par>
                        <p:par>
                          <p:cTn id="20" fill="hold">
                            <p:stCondLst>
                              <p:cond delay="2000"/>
                            </p:stCondLst>
                            <p:childTnLst>
                              <p:par>
                                <p:cTn id="21" presetID="53" presetClass="entr" presetSubtype="16" fill="hold" grpId="0" nodeType="afterEffect">
                                  <p:stCondLst>
                                    <p:cond delay="0"/>
                                  </p:stCondLst>
                                  <p:childTnLst>
                                    <p:set>
                                      <p:cBhvr>
                                        <p:cTn id="22" dur="1" fill="hold">
                                          <p:stCondLst>
                                            <p:cond delay="0"/>
                                          </p:stCondLst>
                                        </p:cTn>
                                        <p:tgtEl>
                                          <p:spTgt spid="18"/>
                                        </p:tgtEl>
                                        <p:attrNameLst>
                                          <p:attrName>style.visibility</p:attrName>
                                        </p:attrNameLst>
                                      </p:cBhvr>
                                      <p:to>
                                        <p:strVal val="visible"/>
                                      </p:to>
                                    </p:set>
                                    <p:anim calcmode="lin" valueType="num">
                                      <p:cBhvr>
                                        <p:cTn id="23" dur="500" fill="hold"/>
                                        <p:tgtEl>
                                          <p:spTgt spid="18"/>
                                        </p:tgtEl>
                                        <p:attrNameLst>
                                          <p:attrName>ppt_w</p:attrName>
                                        </p:attrNameLst>
                                      </p:cBhvr>
                                      <p:tavLst>
                                        <p:tav tm="0">
                                          <p:val>
                                            <p:fltVal val="0"/>
                                          </p:val>
                                        </p:tav>
                                        <p:tav tm="100000">
                                          <p:val>
                                            <p:strVal val="#ppt_w"/>
                                          </p:val>
                                        </p:tav>
                                      </p:tavLst>
                                    </p:anim>
                                    <p:anim calcmode="lin" valueType="num">
                                      <p:cBhvr>
                                        <p:cTn id="24" dur="500" fill="hold"/>
                                        <p:tgtEl>
                                          <p:spTgt spid="18"/>
                                        </p:tgtEl>
                                        <p:attrNameLst>
                                          <p:attrName>ppt_h</p:attrName>
                                        </p:attrNameLst>
                                      </p:cBhvr>
                                      <p:tavLst>
                                        <p:tav tm="0">
                                          <p:val>
                                            <p:fltVal val="0"/>
                                          </p:val>
                                        </p:tav>
                                        <p:tav tm="100000">
                                          <p:val>
                                            <p:strVal val="#ppt_h"/>
                                          </p:val>
                                        </p:tav>
                                      </p:tavLst>
                                    </p:anim>
                                    <p:animEffect transition="in" filter="fade">
                                      <p:cBhvr>
                                        <p:cTn id="25" dur="500"/>
                                        <p:tgtEl>
                                          <p:spTgt spid="18"/>
                                        </p:tgtEl>
                                      </p:cBhvr>
                                    </p:animEffect>
                                  </p:childTnLst>
                                </p:cTn>
                              </p:par>
                            </p:childTnLst>
                          </p:cTn>
                        </p:par>
                        <p:par>
                          <p:cTn id="26" fill="hold">
                            <p:stCondLst>
                              <p:cond delay="2500"/>
                            </p:stCondLst>
                            <p:childTnLst>
                              <p:par>
                                <p:cTn id="27" presetID="53" presetClass="entr" presetSubtype="16" fill="hold" grpId="0" nodeType="afterEffect">
                                  <p:stCondLst>
                                    <p:cond delay="0"/>
                                  </p:stCondLst>
                                  <p:childTnLst>
                                    <p:set>
                                      <p:cBhvr>
                                        <p:cTn id="28" dur="1" fill="hold">
                                          <p:stCondLst>
                                            <p:cond delay="0"/>
                                          </p:stCondLst>
                                        </p:cTn>
                                        <p:tgtEl>
                                          <p:spTgt spid="22"/>
                                        </p:tgtEl>
                                        <p:attrNameLst>
                                          <p:attrName>style.visibility</p:attrName>
                                        </p:attrNameLst>
                                      </p:cBhvr>
                                      <p:to>
                                        <p:strVal val="visible"/>
                                      </p:to>
                                    </p:set>
                                    <p:anim calcmode="lin" valueType="num">
                                      <p:cBhvr>
                                        <p:cTn id="29" dur="500" fill="hold"/>
                                        <p:tgtEl>
                                          <p:spTgt spid="22"/>
                                        </p:tgtEl>
                                        <p:attrNameLst>
                                          <p:attrName>ppt_w</p:attrName>
                                        </p:attrNameLst>
                                      </p:cBhvr>
                                      <p:tavLst>
                                        <p:tav tm="0">
                                          <p:val>
                                            <p:fltVal val="0"/>
                                          </p:val>
                                        </p:tav>
                                        <p:tav tm="100000">
                                          <p:val>
                                            <p:strVal val="#ppt_w"/>
                                          </p:val>
                                        </p:tav>
                                      </p:tavLst>
                                    </p:anim>
                                    <p:anim calcmode="lin" valueType="num">
                                      <p:cBhvr>
                                        <p:cTn id="30" dur="500" fill="hold"/>
                                        <p:tgtEl>
                                          <p:spTgt spid="22"/>
                                        </p:tgtEl>
                                        <p:attrNameLst>
                                          <p:attrName>ppt_h</p:attrName>
                                        </p:attrNameLst>
                                      </p:cBhvr>
                                      <p:tavLst>
                                        <p:tav tm="0">
                                          <p:val>
                                            <p:fltVal val="0"/>
                                          </p:val>
                                        </p:tav>
                                        <p:tav tm="100000">
                                          <p:val>
                                            <p:strVal val="#ppt_h"/>
                                          </p:val>
                                        </p:tav>
                                      </p:tavLst>
                                    </p:anim>
                                    <p:animEffect transition="in" filter="fade">
                                      <p:cBhvr>
                                        <p:cTn id="31" dur="500"/>
                                        <p:tgtEl>
                                          <p:spTgt spid="22"/>
                                        </p:tgtEl>
                                      </p:cBhvr>
                                    </p:animEffect>
                                  </p:childTnLst>
                                </p:cTn>
                              </p:par>
                            </p:childTnLst>
                          </p:cTn>
                        </p:par>
                        <p:par>
                          <p:cTn id="32" fill="hold">
                            <p:stCondLst>
                              <p:cond delay="3000"/>
                            </p:stCondLst>
                            <p:childTnLst>
                              <p:par>
                                <p:cTn id="33" presetID="53" presetClass="entr" presetSubtype="16" fill="hold" grpId="0" nodeType="afterEffect">
                                  <p:stCondLst>
                                    <p:cond delay="0"/>
                                  </p:stCondLst>
                                  <p:childTnLst>
                                    <p:set>
                                      <p:cBhvr>
                                        <p:cTn id="34" dur="1" fill="hold">
                                          <p:stCondLst>
                                            <p:cond delay="0"/>
                                          </p:stCondLst>
                                        </p:cTn>
                                        <p:tgtEl>
                                          <p:spTgt spid="23"/>
                                        </p:tgtEl>
                                        <p:attrNameLst>
                                          <p:attrName>style.visibility</p:attrName>
                                        </p:attrNameLst>
                                      </p:cBhvr>
                                      <p:to>
                                        <p:strVal val="visible"/>
                                      </p:to>
                                    </p:set>
                                    <p:anim calcmode="lin" valueType="num">
                                      <p:cBhvr>
                                        <p:cTn id="35" dur="500" fill="hold"/>
                                        <p:tgtEl>
                                          <p:spTgt spid="23"/>
                                        </p:tgtEl>
                                        <p:attrNameLst>
                                          <p:attrName>ppt_w</p:attrName>
                                        </p:attrNameLst>
                                      </p:cBhvr>
                                      <p:tavLst>
                                        <p:tav tm="0">
                                          <p:val>
                                            <p:fltVal val="0"/>
                                          </p:val>
                                        </p:tav>
                                        <p:tav tm="100000">
                                          <p:val>
                                            <p:strVal val="#ppt_w"/>
                                          </p:val>
                                        </p:tav>
                                      </p:tavLst>
                                    </p:anim>
                                    <p:anim calcmode="lin" valueType="num">
                                      <p:cBhvr>
                                        <p:cTn id="36" dur="500" fill="hold"/>
                                        <p:tgtEl>
                                          <p:spTgt spid="23"/>
                                        </p:tgtEl>
                                        <p:attrNameLst>
                                          <p:attrName>ppt_h</p:attrName>
                                        </p:attrNameLst>
                                      </p:cBhvr>
                                      <p:tavLst>
                                        <p:tav tm="0">
                                          <p:val>
                                            <p:fltVal val="0"/>
                                          </p:val>
                                        </p:tav>
                                        <p:tav tm="100000">
                                          <p:val>
                                            <p:strVal val="#ppt_h"/>
                                          </p:val>
                                        </p:tav>
                                      </p:tavLst>
                                    </p:anim>
                                    <p:animEffect transition="in" filter="fade">
                                      <p:cBhvr>
                                        <p:cTn id="3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2" grpId="0"/>
      <p:bldP spid="23"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 name="MH_Other_1"/>
          <p:cNvSpPr/>
          <p:nvPr>
            <p:custDataLst>
              <p:tags r:id="rId2"/>
            </p:custDataLst>
          </p:nvPr>
        </p:nvSpPr>
        <p:spPr>
          <a:xfrm>
            <a:off x="4351339" y="2263775"/>
            <a:ext cx="3519487" cy="3517900"/>
          </a:xfrm>
          <a:prstGeom prst="ellipse">
            <a:avLst/>
          </a:prstGeom>
          <a:noFill/>
          <a:ln>
            <a:solidFill>
              <a:srgbClr val="C4C4C4"/>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sz="1350">
              <a:solidFill>
                <a:srgbClr val="FFFFFF"/>
              </a:solidFill>
              <a:latin typeface="+mn-ea"/>
            </a:endParaRPr>
          </a:p>
        </p:txBody>
      </p:sp>
      <p:sp>
        <p:nvSpPr>
          <p:cNvPr id="28" name="MH_Other_2"/>
          <p:cNvSpPr/>
          <p:nvPr>
            <p:custDataLst>
              <p:tags r:id="rId3"/>
            </p:custDataLst>
          </p:nvPr>
        </p:nvSpPr>
        <p:spPr>
          <a:xfrm>
            <a:off x="4560889" y="2428875"/>
            <a:ext cx="3132137" cy="3132138"/>
          </a:xfrm>
          <a:prstGeom prst="ellipse">
            <a:avLst/>
          </a:prstGeom>
          <a:noFill/>
          <a:ln>
            <a:solidFill>
              <a:srgbClr val="C4C4C4"/>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sz="1350">
              <a:solidFill>
                <a:srgbClr val="FFFFFF"/>
              </a:solidFill>
              <a:latin typeface="+mn-ea"/>
            </a:endParaRPr>
          </a:p>
        </p:txBody>
      </p:sp>
      <p:sp>
        <p:nvSpPr>
          <p:cNvPr id="47" name="MH_Other_3"/>
          <p:cNvSpPr/>
          <p:nvPr>
            <p:custDataLst>
              <p:tags r:id="rId4"/>
            </p:custDataLst>
          </p:nvPr>
        </p:nvSpPr>
        <p:spPr>
          <a:xfrm rot="8160662">
            <a:off x="5318386" y="1667934"/>
            <a:ext cx="1611618" cy="1611619"/>
          </a:xfrm>
          <a:prstGeom prst="teardrop">
            <a:avLst>
              <a:gd name="adj" fmla="val 121709"/>
            </a:avLst>
          </a:prstGeom>
          <a:solidFill>
            <a:schemeClr val="accent1">
              <a:lumMod val="60000"/>
              <a:lumOff val="40000"/>
            </a:schemeClr>
          </a:solidFill>
          <a:ln w="6350" cap="flat" cmpd="sng" algn="ctr">
            <a:noFill/>
            <a:prstDash val="solid"/>
            <a:miter lim="800000"/>
          </a:ln>
          <a:effectLst/>
          <a:scene3d>
            <a:camera prst="orthographicFront">
              <a:rot lat="0" lon="0" rev="0"/>
            </a:camera>
            <a:lightRig rig="brightRoom" dir="t">
              <a:rot lat="0" lon="0" rev="600000"/>
            </a:lightRig>
          </a:scene3d>
          <a:sp3d prstMaterial="metal"/>
        </p:spPr>
        <p:txBody>
          <a:bodyPr anchor="ctr"/>
          <a:lstStyle/>
          <a:p>
            <a:pPr algn="ctr">
              <a:defRPr/>
            </a:pPr>
            <a:endParaRPr lang="zh-CN" altLang="en-US" sz="1350" kern="0">
              <a:solidFill>
                <a:srgbClr val="FFFFFF"/>
              </a:solidFill>
              <a:latin typeface="+mn-ea"/>
            </a:endParaRPr>
          </a:p>
        </p:txBody>
      </p:sp>
      <p:sp>
        <p:nvSpPr>
          <p:cNvPr id="30" name="MH_Other_4"/>
          <p:cNvSpPr/>
          <p:nvPr>
            <p:custDataLst>
              <p:tags r:id="rId5"/>
            </p:custDataLst>
          </p:nvPr>
        </p:nvSpPr>
        <p:spPr>
          <a:xfrm rot="13408299">
            <a:off x="6671982" y="3024173"/>
            <a:ext cx="1611618" cy="1611619"/>
          </a:xfrm>
          <a:prstGeom prst="teardrop">
            <a:avLst>
              <a:gd name="adj" fmla="val 121709"/>
            </a:avLst>
          </a:prstGeom>
          <a:solidFill>
            <a:schemeClr val="accent2">
              <a:lumMod val="60000"/>
              <a:lumOff val="40000"/>
            </a:schemeClr>
          </a:solidFill>
          <a:ln w="6350" cap="flat" cmpd="sng" algn="ctr">
            <a:noFill/>
            <a:prstDash val="solid"/>
            <a:miter lim="800000"/>
          </a:ln>
          <a:effectLst/>
          <a:scene3d>
            <a:camera prst="orthographicFront">
              <a:rot lat="0" lon="0" rev="0"/>
            </a:camera>
            <a:lightRig rig="brightRoom" dir="t">
              <a:rot lat="0" lon="0" rev="600000"/>
            </a:lightRig>
          </a:scene3d>
          <a:sp3d prstMaterial="metal"/>
        </p:spPr>
        <p:txBody>
          <a:bodyPr anchor="ctr"/>
          <a:lstStyle/>
          <a:p>
            <a:pPr algn="ctr">
              <a:defRPr/>
            </a:pPr>
            <a:endParaRPr lang="zh-CN" altLang="en-US" sz="1350" kern="0">
              <a:solidFill>
                <a:srgbClr val="FFFFFF"/>
              </a:solidFill>
              <a:latin typeface="+mn-ea"/>
            </a:endParaRPr>
          </a:p>
        </p:txBody>
      </p:sp>
      <p:sp>
        <p:nvSpPr>
          <p:cNvPr id="32" name="MH_Other_5"/>
          <p:cNvSpPr/>
          <p:nvPr>
            <p:custDataLst>
              <p:tags r:id="rId6"/>
            </p:custDataLst>
          </p:nvPr>
        </p:nvSpPr>
        <p:spPr>
          <a:xfrm rot="8039338" flipH="1">
            <a:off x="3908403" y="3074521"/>
            <a:ext cx="1611619" cy="1611618"/>
          </a:xfrm>
          <a:prstGeom prst="teardrop">
            <a:avLst>
              <a:gd name="adj" fmla="val 121709"/>
            </a:avLst>
          </a:prstGeom>
          <a:solidFill>
            <a:schemeClr val="accent2">
              <a:lumMod val="60000"/>
              <a:lumOff val="40000"/>
            </a:schemeClr>
          </a:solidFill>
          <a:ln w="6350" cap="flat" cmpd="sng" algn="ctr">
            <a:noFill/>
            <a:prstDash val="solid"/>
            <a:miter lim="800000"/>
          </a:ln>
          <a:effectLst/>
          <a:scene3d>
            <a:camera prst="orthographicFront">
              <a:rot lat="0" lon="0" rev="0"/>
            </a:camera>
            <a:lightRig rig="brightRoom" dir="t">
              <a:rot lat="0" lon="0" rev="600000"/>
            </a:lightRig>
          </a:scene3d>
          <a:sp3d prstMaterial="metal"/>
        </p:spPr>
        <p:txBody>
          <a:bodyPr anchor="ctr"/>
          <a:lstStyle/>
          <a:p>
            <a:pPr algn="ctr">
              <a:defRPr/>
            </a:pPr>
            <a:endParaRPr lang="zh-CN" altLang="en-US" sz="1350" kern="0">
              <a:solidFill>
                <a:srgbClr val="FFFFFF"/>
              </a:solidFill>
              <a:latin typeface="+mn-ea"/>
            </a:endParaRPr>
          </a:p>
        </p:txBody>
      </p:sp>
      <p:sp>
        <p:nvSpPr>
          <p:cNvPr id="45" name="MH_Other_6"/>
          <p:cNvSpPr/>
          <p:nvPr>
            <p:custDataLst>
              <p:tags r:id="rId7"/>
            </p:custDataLst>
          </p:nvPr>
        </p:nvSpPr>
        <p:spPr>
          <a:xfrm rot="13439338" flipV="1">
            <a:off x="5320818" y="4428643"/>
            <a:ext cx="1611618" cy="1611619"/>
          </a:xfrm>
          <a:prstGeom prst="teardrop">
            <a:avLst>
              <a:gd name="adj" fmla="val 121709"/>
            </a:avLst>
          </a:prstGeom>
          <a:solidFill>
            <a:schemeClr val="accent1">
              <a:lumMod val="60000"/>
              <a:lumOff val="40000"/>
            </a:schemeClr>
          </a:solidFill>
          <a:ln w="6350" cap="flat" cmpd="sng" algn="ctr">
            <a:noFill/>
            <a:prstDash val="solid"/>
            <a:miter lim="800000"/>
          </a:ln>
          <a:effectLst/>
          <a:scene3d>
            <a:camera prst="orthographicFront">
              <a:rot lat="0" lon="0" rev="0"/>
            </a:camera>
            <a:lightRig rig="brightRoom" dir="t">
              <a:rot lat="0" lon="0" rev="600000"/>
            </a:lightRig>
          </a:scene3d>
          <a:sp3d prstMaterial="metal"/>
        </p:spPr>
        <p:txBody>
          <a:bodyPr anchor="ctr"/>
          <a:lstStyle/>
          <a:p>
            <a:pPr algn="ctr">
              <a:defRPr/>
            </a:pPr>
            <a:endParaRPr lang="zh-CN" altLang="en-US" sz="1350" kern="0">
              <a:solidFill>
                <a:srgbClr val="FFFFFF"/>
              </a:solidFill>
              <a:latin typeface="+mn-ea"/>
            </a:endParaRPr>
          </a:p>
        </p:txBody>
      </p:sp>
      <p:sp>
        <p:nvSpPr>
          <p:cNvPr id="35" name="MH_Other_7"/>
          <p:cNvSpPr/>
          <p:nvPr>
            <p:custDataLst>
              <p:tags r:id="rId8"/>
            </p:custDataLst>
          </p:nvPr>
        </p:nvSpPr>
        <p:spPr>
          <a:xfrm>
            <a:off x="5884864" y="3654425"/>
            <a:ext cx="484187" cy="484188"/>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sz="1350">
              <a:solidFill>
                <a:srgbClr val="FFFFFF"/>
              </a:solidFill>
              <a:latin typeface="+mn-ea"/>
            </a:endParaRPr>
          </a:p>
        </p:txBody>
      </p:sp>
      <p:sp>
        <p:nvSpPr>
          <p:cNvPr id="44" name="MH_Other_8"/>
          <p:cNvSpPr/>
          <p:nvPr>
            <p:custDataLst>
              <p:tags r:id="rId9"/>
            </p:custDataLst>
          </p:nvPr>
        </p:nvSpPr>
        <p:spPr>
          <a:xfrm>
            <a:off x="5953126" y="3724276"/>
            <a:ext cx="346075" cy="346075"/>
          </a:xfrm>
          <a:prstGeom prst="ellipse">
            <a:avLst/>
          </a:prstGeom>
          <a:solidFill>
            <a:srgbClr val="FFFFFF"/>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sz="1350">
              <a:solidFill>
                <a:srgbClr val="FFFFFF"/>
              </a:solidFill>
              <a:latin typeface="+mn-ea"/>
            </a:endParaRPr>
          </a:p>
        </p:txBody>
      </p:sp>
      <p:pic>
        <p:nvPicPr>
          <p:cNvPr id="15" name="图片 14"/>
          <p:cNvPicPr>
            <a:picLocks noChangeAspect="1"/>
          </p:cNvPicPr>
          <p:nvPr/>
        </p:nvPicPr>
        <p:blipFill rotWithShape="1">
          <a:blip r:embed="rId12" cstate="print">
            <a:extLst>
              <a:ext uri="{28A0092B-C50C-407E-A947-70E740481C1C}">
                <a14:useLocalDpi xmlns:a14="http://schemas.microsoft.com/office/drawing/2010/main" val="0"/>
              </a:ext>
            </a:extLst>
          </a:blip>
          <a:srcRect l="15228" t="19444"/>
          <a:stretch/>
        </p:blipFill>
        <p:spPr>
          <a:xfrm>
            <a:off x="0" y="0"/>
            <a:ext cx="3028950" cy="2144638"/>
          </a:xfrm>
          <a:prstGeom prst="rect">
            <a:avLst/>
          </a:prstGeom>
        </p:spPr>
      </p:pic>
      <p:grpSp>
        <p:nvGrpSpPr>
          <p:cNvPr id="16" name="组合 15"/>
          <p:cNvGrpSpPr/>
          <p:nvPr/>
        </p:nvGrpSpPr>
        <p:grpSpPr>
          <a:xfrm>
            <a:off x="2087228" y="452955"/>
            <a:ext cx="5795246" cy="783415"/>
            <a:chOff x="1875554" y="378622"/>
            <a:chExt cx="5795246" cy="783415"/>
          </a:xfrm>
        </p:grpSpPr>
        <p:sp>
          <p:nvSpPr>
            <p:cNvPr id="17" name="文本框 16"/>
            <p:cNvSpPr txBox="1"/>
            <p:nvPr/>
          </p:nvSpPr>
          <p:spPr>
            <a:xfrm>
              <a:off x="1875554" y="378622"/>
              <a:ext cx="3467616" cy="584775"/>
            </a:xfrm>
            <a:prstGeom prst="rect">
              <a:avLst/>
            </a:prstGeom>
            <a:noFill/>
          </p:spPr>
          <p:txBody>
            <a:bodyPr wrap="none" rtlCol="0">
              <a:spAutoFit/>
            </a:bodyPr>
            <a:lstStyle/>
            <a:p>
              <a:r>
                <a:rPr lang="zh-CN" altLang="en-US" sz="3200" dirty="0" smtClean="0">
                  <a:solidFill>
                    <a:schemeClr val="tx1">
                      <a:lumMod val="75000"/>
                      <a:lumOff val="25000"/>
                    </a:schemeClr>
                  </a:solidFill>
                  <a:latin typeface="迷你简准圆" panose="03000509000000000000" pitchFamily="65" charset="-122"/>
                  <a:ea typeface="迷你简准圆" panose="03000509000000000000" pitchFamily="65" charset="-122"/>
                </a:rPr>
                <a:t>标题文字添加此处</a:t>
              </a:r>
              <a:endParaRPr lang="zh-CN" altLang="en-US" sz="3200" dirty="0">
                <a:solidFill>
                  <a:schemeClr val="tx1">
                    <a:lumMod val="75000"/>
                    <a:lumOff val="25000"/>
                  </a:schemeClr>
                </a:solidFill>
                <a:latin typeface="迷你简准圆" panose="03000509000000000000" pitchFamily="65" charset="-122"/>
                <a:ea typeface="迷你简准圆" panose="03000509000000000000" pitchFamily="65" charset="-122"/>
              </a:endParaRPr>
            </a:p>
          </p:txBody>
        </p:sp>
        <p:sp>
          <p:nvSpPr>
            <p:cNvPr id="18" name="文本框 17"/>
            <p:cNvSpPr txBox="1"/>
            <p:nvPr/>
          </p:nvSpPr>
          <p:spPr>
            <a:xfrm>
              <a:off x="1875554" y="876702"/>
              <a:ext cx="5795246" cy="285335"/>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smtClean="0">
                  <a:solidFill>
                    <a:schemeClr val="bg1">
                      <a:lumMod val="65000"/>
                    </a:schemeClr>
                  </a:solidFill>
                  <a:latin typeface="+mj-ea"/>
                  <a:ea typeface="+mj-ea"/>
                </a:rPr>
                <a:t>print </a:t>
              </a:r>
              <a:r>
                <a:rPr lang="en-US" altLang="zh-CN" sz="1100" dirty="0">
                  <a:solidFill>
                    <a:schemeClr val="bg1">
                      <a:lumMod val="65000"/>
                    </a:schemeClr>
                  </a:solidFill>
                  <a:latin typeface="+mj-ea"/>
                  <a:ea typeface="+mj-ea"/>
                </a:rPr>
                <a:t>the presentation and make it into a film to be used in a wider field</a:t>
              </a:r>
            </a:p>
          </p:txBody>
        </p:sp>
      </p:grpSp>
      <p:grpSp>
        <p:nvGrpSpPr>
          <p:cNvPr id="19" name="组合 18"/>
          <p:cNvGrpSpPr/>
          <p:nvPr/>
        </p:nvGrpSpPr>
        <p:grpSpPr>
          <a:xfrm>
            <a:off x="1099859" y="1958398"/>
            <a:ext cx="2999207" cy="901768"/>
            <a:chOff x="874713" y="3434407"/>
            <a:chExt cx="2999207" cy="901768"/>
          </a:xfrm>
        </p:grpSpPr>
        <p:sp>
          <p:nvSpPr>
            <p:cNvPr id="20" name="矩形 19"/>
            <p:cNvSpPr/>
            <p:nvPr/>
          </p:nvSpPr>
          <p:spPr>
            <a:xfrm>
              <a:off x="874713" y="3800644"/>
              <a:ext cx="2999207"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用户可以在投影仪或者计算机上进行演示也可以将演示文稿打印出来制作成</a:t>
              </a:r>
              <a:r>
                <a:rPr lang="zh-CN" altLang="en-US" sz="1200" dirty="0" smtClean="0">
                  <a:solidFill>
                    <a:schemeClr val="tx1">
                      <a:lumMod val="50000"/>
                      <a:lumOff val="50000"/>
                    </a:schemeClr>
                  </a:solidFill>
                  <a:latin typeface="迷你简准圆" panose="03000509000000000000" pitchFamily="65" charset="-122"/>
                  <a:ea typeface="迷你简准圆" panose="03000509000000000000" pitchFamily="65" charset="-122"/>
                </a:rPr>
                <a:t>胶片</a:t>
              </a:r>
              <a:endParaRPr lang="zh-CN" altLang="en-US" sz="12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sp>
          <p:nvSpPr>
            <p:cNvPr id="21" name="矩形 20"/>
            <p:cNvSpPr/>
            <p:nvPr/>
          </p:nvSpPr>
          <p:spPr>
            <a:xfrm>
              <a:off x="874713" y="3434407"/>
              <a:ext cx="2241974" cy="402033"/>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latin typeface="迷你简准圆" panose="03000509000000000000" pitchFamily="65" charset="-122"/>
                  <a:ea typeface="迷你简准圆" panose="03000509000000000000" pitchFamily="65" charset="-122"/>
                </a:rPr>
                <a:t>标题文字添加</a:t>
              </a:r>
            </a:p>
          </p:txBody>
        </p:sp>
      </p:grpSp>
      <p:grpSp>
        <p:nvGrpSpPr>
          <p:cNvPr id="22" name="组合 21"/>
          <p:cNvGrpSpPr/>
          <p:nvPr/>
        </p:nvGrpSpPr>
        <p:grpSpPr>
          <a:xfrm>
            <a:off x="1099859" y="4595117"/>
            <a:ext cx="2999207" cy="901768"/>
            <a:chOff x="874713" y="3434407"/>
            <a:chExt cx="2999207" cy="901768"/>
          </a:xfrm>
        </p:grpSpPr>
        <p:sp>
          <p:nvSpPr>
            <p:cNvPr id="23" name="矩形 22"/>
            <p:cNvSpPr/>
            <p:nvPr/>
          </p:nvSpPr>
          <p:spPr>
            <a:xfrm>
              <a:off x="874713" y="3800644"/>
              <a:ext cx="2999207"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用户可以在投影仪或者计算机上进行演示也可以将演示文稿打印出来制作成</a:t>
              </a:r>
              <a:r>
                <a:rPr lang="zh-CN" altLang="en-US" sz="1200" dirty="0" smtClean="0">
                  <a:solidFill>
                    <a:schemeClr val="tx1">
                      <a:lumMod val="50000"/>
                      <a:lumOff val="50000"/>
                    </a:schemeClr>
                  </a:solidFill>
                  <a:latin typeface="迷你简准圆" panose="03000509000000000000" pitchFamily="65" charset="-122"/>
                  <a:ea typeface="迷你简准圆" panose="03000509000000000000" pitchFamily="65" charset="-122"/>
                </a:rPr>
                <a:t>胶片</a:t>
              </a:r>
              <a:endParaRPr lang="zh-CN" altLang="en-US" sz="12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sp>
          <p:nvSpPr>
            <p:cNvPr id="24" name="矩形 23"/>
            <p:cNvSpPr/>
            <p:nvPr/>
          </p:nvSpPr>
          <p:spPr>
            <a:xfrm>
              <a:off x="874713" y="3434407"/>
              <a:ext cx="2241974" cy="402033"/>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latin typeface="迷你简准圆" panose="03000509000000000000" pitchFamily="65" charset="-122"/>
                  <a:ea typeface="迷你简准圆" panose="03000509000000000000" pitchFamily="65" charset="-122"/>
                </a:rPr>
                <a:t>标题文字添加</a:t>
              </a:r>
            </a:p>
          </p:txBody>
        </p:sp>
      </p:grpSp>
      <p:grpSp>
        <p:nvGrpSpPr>
          <p:cNvPr id="25" name="组合 24"/>
          <p:cNvGrpSpPr/>
          <p:nvPr/>
        </p:nvGrpSpPr>
        <p:grpSpPr>
          <a:xfrm>
            <a:off x="8149150" y="1958398"/>
            <a:ext cx="2999207" cy="901768"/>
            <a:chOff x="874713" y="3434407"/>
            <a:chExt cx="2999207" cy="901768"/>
          </a:xfrm>
        </p:grpSpPr>
        <p:sp>
          <p:nvSpPr>
            <p:cNvPr id="26" name="矩形 25"/>
            <p:cNvSpPr/>
            <p:nvPr/>
          </p:nvSpPr>
          <p:spPr>
            <a:xfrm>
              <a:off x="874713" y="3800644"/>
              <a:ext cx="2999207" cy="535531"/>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2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用户可以在投影仪或者计算机上进行演示也可以将演示文稿打印出来制作成</a:t>
              </a:r>
              <a:r>
                <a:rPr lang="zh-CN" altLang="en-US" sz="1200" dirty="0" smtClean="0">
                  <a:solidFill>
                    <a:schemeClr val="tx1">
                      <a:lumMod val="50000"/>
                      <a:lumOff val="50000"/>
                    </a:schemeClr>
                  </a:solidFill>
                  <a:latin typeface="迷你简准圆" panose="03000509000000000000" pitchFamily="65" charset="-122"/>
                  <a:ea typeface="迷你简准圆" panose="03000509000000000000" pitchFamily="65" charset="-122"/>
                </a:rPr>
                <a:t>胶片</a:t>
              </a:r>
              <a:endParaRPr lang="zh-CN" altLang="en-US" sz="12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sp>
          <p:nvSpPr>
            <p:cNvPr id="29" name="矩形 28"/>
            <p:cNvSpPr/>
            <p:nvPr/>
          </p:nvSpPr>
          <p:spPr>
            <a:xfrm>
              <a:off x="1631946" y="3434407"/>
              <a:ext cx="2241974" cy="424732"/>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chemeClr val="tx1">
                      <a:lumMod val="65000"/>
                      <a:lumOff val="35000"/>
                    </a:schemeClr>
                  </a:solidFill>
                  <a:latin typeface="迷你简准圆" panose="03000509000000000000" pitchFamily="65" charset="-122"/>
                  <a:ea typeface="迷你简准圆" panose="03000509000000000000" pitchFamily="65" charset="-122"/>
                </a:rPr>
                <a:t>标题文字添加</a:t>
              </a:r>
            </a:p>
          </p:txBody>
        </p:sp>
      </p:grpSp>
      <p:grpSp>
        <p:nvGrpSpPr>
          <p:cNvPr id="34" name="组合 33"/>
          <p:cNvGrpSpPr/>
          <p:nvPr/>
        </p:nvGrpSpPr>
        <p:grpSpPr>
          <a:xfrm>
            <a:off x="8149150" y="4595117"/>
            <a:ext cx="2999207" cy="901768"/>
            <a:chOff x="874713" y="3434407"/>
            <a:chExt cx="2999207" cy="901768"/>
          </a:xfrm>
        </p:grpSpPr>
        <p:sp>
          <p:nvSpPr>
            <p:cNvPr id="36" name="矩形 35"/>
            <p:cNvSpPr/>
            <p:nvPr/>
          </p:nvSpPr>
          <p:spPr>
            <a:xfrm>
              <a:off x="874713" y="3800644"/>
              <a:ext cx="2999207" cy="535531"/>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2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用户可以在投影仪或者计算机上进行演示也可以将演示文稿打印出来制作成</a:t>
              </a:r>
              <a:r>
                <a:rPr lang="zh-CN" altLang="en-US" sz="1200" dirty="0" smtClean="0">
                  <a:solidFill>
                    <a:schemeClr val="tx1">
                      <a:lumMod val="50000"/>
                      <a:lumOff val="50000"/>
                    </a:schemeClr>
                  </a:solidFill>
                  <a:latin typeface="迷你简准圆" panose="03000509000000000000" pitchFamily="65" charset="-122"/>
                  <a:ea typeface="迷你简准圆" panose="03000509000000000000" pitchFamily="65" charset="-122"/>
                </a:rPr>
                <a:t>胶片</a:t>
              </a:r>
              <a:endParaRPr lang="zh-CN" altLang="en-US" sz="12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sp>
          <p:nvSpPr>
            <p:cNvPr id="37" name="矩形 36"/>
            <p:cNvSpPr/>
            <p:nvPr/>
          </p:nvSpPr>
          <p:spPr>
            <a:xfrm>
              <a:off x="1631946" y="3434407"/>
              <a:ext cx="2241974" cy="424732"/>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chemeClr val="tx1">
                      <a:lumMod val="65000"/>
                      <a:lumOff val="35000"/>
                    </a:schemeClr>
                  </a:solidFill>
                  <a:latin typeface="迷你简准圆" panose="03000509000000000000" pitchFamily="65" charset="-122"/>
                  <a:ea typeface="迷你简准圆" panose="03000509000000000000" pitchFamily="65" charset="-122"/>
                </a:rPr>
                <a:t>标题文字添加</a:t>
              </a:r>
            </a:p>
          </p:txBody>
        </p:sp>
      </p:grpSp>
      <p:pic>
        <p:nvPicPr>
          <p:cNvPr id="6" name="图片占位符 5"/>
          <p:cNvPicPr>
            <a:picLocks noGrp="1" noChangeAspect="1"/>
          </p:cNvPicPr>
          <p:nvPr>
            <p:ph type="pic" sz="quarter" idx="10"/>
          </p:nvPr>
        </p:nvPicPr>
        <p:blipFill>
          <a:blip r:embed="rId13" cstate="print">
            <a:grayscl/>
            <a:extLst>
              <a:ext uri="{28A0092B-C50C-407E-A947-70E740481C1C}">
                <a14:useLocalDpi xmlns:a14="http://schemas.microsoft.com/office/drawing/2010/main" val="0"/>
              </a:ext>
            </a:extLst>
          </a:blip>
          <a:srcRect l="19609" r="19609"/>
          <a:stretch>
            <a:fillRect/>
          </a:stretch>
        </p:blipFill>
        <p:spPr/>
      </p:pic>
      <p:pic>
        <p:nvPicPr>
          <p:cNvPr id="7" name="图片占位符 6"/>
          <p:cNvPicPr>
            <a:picLocks noGrp="1" noChangeAspect="1"/>
          </p:cNvPicPr>
          <p:nvPr>
            <p:ph type="pic" sz="quarter" idx="11"/>
          </p:nvPr>
        </p:nvPicPr>
        <p:blipFill>
          <a:blip r:embed="rId14" cstate="print">
            <a:grayscl/>
            <a:extLst>
              <a:ext uri="{28A0092B-C50C-407E-A947-70E740481C1C}">
                <a14:useLocalDpi xmlns:a14="http://schemas.microsoft.com/office/drawing/2010/main" val="0"/>
              </a:ext>
            </a:extLst>
          </a:blip>
          <a:srcRect l="16927" r="16927"/>
          <a:stretch>
            <a:fillRect/>
          </a:stretch>
        </p:blipFill>
        <p:spPr/>
      </p:pic>
      <p:pic>
        <p:nvPicPr>
          <p:cNvPr id="9" name="图片占位符 8"/>
          <p:cNvPicPr>
            <a:picLocks noGrp="1" noChangeAspect="1"/>
          </p:cNvPicPr>
          <p:nvPr>
            <p:ph type="pic" sz="quarter" idx="12"/>
          </p:nvPr>
        </p:nvPicPr>
        <p:blipFill>
          <a:blip r:embed="rId15" cstate="print">
            <a:grayscl/>
            <a:extLst>
              <a:ext uri="{28A0092B-C50C-407E-A947-70E740481C1C}">
                <a14:useLocalDpi xmlns:a14="http://schemas.microsoft.com/office/drawing/2010/main" val="0"/>
              </a:ext>
            </a:extLst>
          </a:blip>
          <a:srcRect l="21906" r="21906"/>
          <a:stretch>
            <a:fillRect/>
          </a:stretch>
        </p:blipFill>
        <p:spPr/>
      </p:pic>
      <p:pic>
        <p:nvPicPr>
          <p:cNvPr id="8" name="图片占位符 7"/>
          <p:cNvPicPr>
            <a:picLocks noGrp="1" noChangeAspect="1"/>
          </p:cNvPicPr>
          <p:nvPr>
            <p:ph type="pic" sz="quarter" idx="13"/>
          </p:nvPr>
        </p:nvPicPr>
        <p:blipFill>
          <a:blip r:embed="rId16" cstate="print">
            <a:grayscl/>
            <a:extLst>
              <a:ext uri="{28A0092B-C50C-407E-A947-70E740481C1C}">
                <a14:useLocalDpi xmlns:a14="http://schemas.microsoft.com/office/drawing/2010/main" val="0"/>
              </a:ext>
            </a:extLst>
          </a:blip>
          <a:srcRect l="16704" r="16704"/>
          <a:stretch>
            <a:fillRect/>
          </a:stretch>
        </p:blipFill>
        <p:spPr/>
      </p:pic>
    </p:spTree>
    <p:custDataLst>
      <p:tags r:id="rId1"/>
    </p:custDataLst>
    <p:extLst>
      <p:ext uri="{BB962C8B-B14F-4D97-AF65-F5344CB8AC3E}">
        <p14:creationId xmlns:p14="http://schemas.microsoft.com/office/powerpoint/2010/main" val="2953212860"/>
      </p:ext>
    </p:extLst>
  </p:cSld>
  <p:clrMapOvr>
    <a:masterClrMapping/>
  </p:clrMapOvr>
  <mc:AlternateContent xmlns:mc="http://schemas.openxmlformats.org/markup-compatibility/2006" xmlns:p14="http://schemas.microsoft.com/office/powerpoint/2010/main">
    <mc:Choice Requires="p14">
      <p:transition spd="slow" p14:dur="225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0-#ppt_w/2"/>
                                          </p:val>
                                        </p:tav>
                                        <p:tav tm="100000">
                                          <p:val>
                                            <p:strVal val="#ppt_x"/>
                                          </p:val>
                                        </p:tav>
                                      </p:tavLst>
                                    </p:anim>
                                    <p:anim calcmode="lin" valueType="num">
                                      <p:cBhvr additive="base">
                                        <p:cTn id="8" dur="500" fill="hold"/>
                                        <p:tgtEl>
                                          <p:spTgt spid="15"/>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2" presetClass="entr" presetSubtype="8" fill="hold" nodeType="afterEffect">
                                  <p:stCondLst>
                                    <p:cond delay="0"/>
                                  </p:stCondLst>
                                  <p:childTnLst>
                                    <p:set>
                                      <p:cBhvr>
                                        <p:cTn id="11" dur="1" fill="hold">
                                          <p:stCondLst>
                                            <p:cond delay="0"/>
                                          </p:stCondLst>
                                        </p:cTn>
                                        <p:tgtEl>
                                          <p:spTgt spid="16"/>
                                        </p:tgtEl>
                                        <p:attrNameLst>
                                          <p:attrName>style.visibility</p:attrName>
                                        </p:attrNameLst>
                                      </p:cBhvr>
                                      <p:to>
                                        <p:strVal val="visible"/>
                                      </p:to>
                                    </p:set>
                                    <p:anim calcmode="lin" valueType="num">
                                      <p:cBhvr additive="base">
                                        <p:cTn id="12" dur="500"/>
                                        <p:tgtEl>
                                          <p:spTgt spid="16"/>
                                        </p:tgtEl>
                                        <p:attrNameLst>
                                          <p:attrName>ppt_x</p:attrName>
                                        </p:attrNameLst>
                                      </p:cBhvr>
                                      <p:tavLst>
                                        <p:tav tm="0">
                                          <p:val>
                                            <p:strVal val="#ppt_x-#ppt_w*1.125000"/>
                                          </p:val>
                                        </p:tav>
                                        <p:tav tm="100000">
                                          <p:val>
                                            <p:strVal val="#ppt_x"/>
                                          </p:val>
                                        </p:tav>
                                      </p:tavLst>
                                    </p:anim>
                                    <p:animEffect transition="in" filter="wipe(right)">
                                      <p:cBhvr>
                                        <p:cTn id="13" dur="500"/>
                                        <p:tgtEl>
                                          <p:spTgt spid="16"/>
                                        </p:tgtEl>
                                      </p:cBhvr>
                                    </p:animEffect>
                                  </p:childTnLst>
                                </p:cTn>
                              </p:par>
                            </p:childTnLst>
                          </p:cTn>
                        </p:par>
                        <p:par>
                          <p:cTn id="14" fill="hold">
                            <p:stCondLst>
                              <p:cond delay="1000"/>
                            </p:stCondLst>
                            <p:childTnLst>
                              <p:par>
                                <p:cTn id="15" presetID="53" presetClass="entr" presetSubtype="528" fill="hold" grpId="0" nodeType="afterEffect">
                                  <p:stCondLst>
                                    <p:cond delay="0"/>
                                  </p:stCondLst>
                                  <p:childTnLst>
                                    <p:set>
                                      <p:cBhvr>
                                        <p:cTn id="16" dur="1" fill="hold">
                                          <p:stCondLst>
                                            <p:cond delay="0"/>
                                          </p:stCondLst>
                                        </p:cTn>
                                        <p:tgtEl>
                                          <p:spTgt spid="27"/>
                                        </p:tgtEl>
                                        <p:attrNameLst>
                                          <p:attrName>style.visibility</p:attrName>
                                        </p:attrNameLst>
                                      </p:cBhvr>
                                      <p:to>
                                        <p:strVal val="visible"/>
                                      </p:to>
                                    </p:set>
                                    <p:anim calcmode="lin" valueType="num">
                                      <p:cBhvr>
                                        <p:cTn id="17" dur="500" fill="hold"/>
                                        <p:tgtEl>
                                          <p:spTgt spid="27"/>
                                        </p:tgtEl>
                                        <p:attrNameLst>
                                          <p:attrName>ppt_w</p:attrName>
                                        </p:attrNameLst>
                                      </p:cBhvr>
                                      <p:tavLst>
                                        <p:tav tm="0">
                                          <p:val>
                                            <p:fltVal val="0"/>
                                          </p:val>
                                        </p:tav>
                                        <p:tav tm="100000">
                                          <p:val>
                                            <p:strVal val="#ppt_w"/>
                                          </p:val>
                                        </p:tav>
                                      </p:tavLst>
                                    </p:anim>
                                    <p:anim calcmode="lin" valueType="num">
                                      <p:cBhvr>
                                        <p:cTn id="18" dur="500" fill="hold"/>
                                        <p:tgtEl>
                                          <p:spTgt spid="27"/>
                                        </p:tgtEl>
                                        <p:attrNameLst>
                                          <p:attrName>ppt_h</p:attrName>
                                        </p:attrNameLst>
                                      </p:cBhvr>
                                      <p:tavLst>
                                        <p:tav tm="0">
                                          <p:val>
                                            <p:fltVal val="0"/>
                                          </p:val>
                                        </p:tav>
                                        <p:tav tm="100000">
                                          <p:val>
                                            <p:strVal val="#ppt_h"/>
                                          </p:val>
                                        </p:tav>
                                      </p:tavLst>
                                    </p:anim>
                                    <p:animEffect transition="in" filter="fade">
                                      <p:cBhvr>
                                        <p:cTn id="19" dur="500"/>
                                        <p:tgtEl>
                                          <p:spTgt spid="27"/>
                                        </p:tgtEl>
                                      </p:cBhvr>
                                    </p:animEffect>
                                    <p:anim calcmode="lin" valueType="num">
                                      <p:cBhvr>
                                        <p:cTn id="20" dur="500" fill="hold"/>
                                        <p:tgtEl>
                                          <p:spTgt spid="27"/>
                                        </p:tgtEl>
                                        <p:attrNameLst>
                                          <p:attrName>ppt_x</p:attrName>
                                        </p:attrNameLst>
                                      </p:cBhvr>
                                      <p:tavLst>
                                        <p:tav tm="0">
                                          <p:val>
                                            <p:fltVal val="0.5"/>
                                          </p:val>
                                        </p:tav>
                                        <p:tav tm="100000">
                                          <p:val>
                                            <p:strVal val="#ppt_x"/>
                                          </p:val>
                                        </p:tav>
                                      </p:tavLst>
                                    </p:anim>
                                    <p:anim calcmode="lin" valueType="num">
                                      <p:cBhvr>
                                        <p:cTn id="21" dur="500" fill="hold"/>
                                        <p:tgtEl>
                                          <p:spTgt spid="27"/>
                                        </p:tgtEl>
                                        <p:attrNameLst>
                                          <p:attrName>ppt_y</p:attrName>
                                        </p:attrNameLst>
                                      </p:cBhvr>
                                      <p:tavLst>
                                        <p:tav tm="0">
                                          <p:val>
                                            <p:fltVal val="0.5"/>
                                          </p:val>
                                        </p:tav>
                                        <p:tav tm="100000">
                                          <p:val>
                                            <p:strVal val="#ppt_y"/>
                                          </p:val>
                                        </p:tav>
                                      </p:tavLst>
                                    </p:anim>
                                  </p:childTnLst>
                                </p:cTn>
                              </p:par>
                              <p:par>
                                <p:cTn id="22" presetID="53" presetClass="entr" presetSubtype="528" fill="hold" grpId="0" nodeType="withEffect">
                                  <p:stCondLst>
                                    <p:cond delay="0"/>
                                  </p:stCondLst>
                                  <p:childTnLst>
                                    <p:set>
                                      <p:cBhvr>
                                        <p:cTn id="23" dur="1" fill="hold">
                                          <p:stCondLst>
                                            <p:cond delay="0"/>
                                          </p:stCondLst>
                                        </p:cTn>
                                        <p:tgtEl>
                                          <p:spTgt spid="28"/>
                                        </p:tgtEl>
                                        <p:attrNameLst>
                                          <p:attrName>style.visibility</p:attrName>
                                        </p:attrNameLst>
                                      </p:cBhvr>
                                      <p:to>
                                        <p:strVal val="visible"/>
                                      </p:to>
                                    </p:set>
                                    <p:anim calcmode="lin" valueType="num">
                                      <p:cBhvr>
                                        <p:cTn id="24" dur="500" fill="hold"/>
                                        <p:tgtEl>
                                          <p:spTgt spid="28"/>
                                        </p:tgtEl>
                                        <p:attrNameLst>
                                          <p:attrName>ppt_w</p:attrName>
                                        </p:attrNameLst>
                                      </p:cBhvr>
                                      <p:tavLst>
                                        <p:tav tm="0">
                                          <p:val>
                                            <p:fltVal val="0"/>
                                          </p:val>
                                        </p:tav>
                                        <p:tav tm="100000">
                                          <p:val>
                                            <p:strVal val="#ppt_w"/>
                                          </p:val>
                                        </p:tav>
                                      </p:tavLst>
                                    </p:anim>
                                    <p:anim calcmode="lin" valueType="num">
                                      <p:cBhvr>
                                        <p:cTn id="25" dur="500" fill="hold"/>
                                        <p:tgtEl>
                                          <p:spTgt spid="28"/>
                                        </p:tgtEl>
                                        <p:attrNameLst>
                                          <p:attrName>ppt_h</p:attrName>
                                        </p:attrNameLst>
                                      </p:cBhvr>
                                      <p:tavLst>
                                        <p:tav tm="0">
                                          <p:val>
                                            <p:fltVal val="0"/>
                                          </p:val>
                                        </p:tav>
                                        <p:tav tm="100000">
                                          <p:val>
                                            <p:strVal val="#ppt_h"/>
                                          </p:val>
                                        </p:tav>
                                      </p:tavLst>
                                    </p:anim>
                                    <p:animEffect transition="in" filter="fade">
                                      <p:cBhvr>
                                        <p:cTn id="26" dur="500"/>
                                        <p:tgtEl>
                                          <p:spTgt spid="28"/>
                                        </p:tgtEl>
                                      </p:cBhvr>
                                    </p:animEffect>
                                    <p:anim calcmode="lin" valueType="num">
                                      <p:cBhvr>
                                        <p:cTn id="27" dur="500" fill="hold"/>
                                        <p:tgtEl>
                                          <p:spTgt spid="28"/>
                                        </p:tgtEl>
                                        <p:attrNameLst>
                                          <p:attrName>ppt_x</p:attrName>
                                        </p:attrNameLst>
                                      </p:cBhvr>
                                      <p:tavLst>
                                        <p:tav tm="0">
                                          <p:val>
                                            <p:fltVal val="0.5"/>
                                          </p:val>
                                        </p:tav>
                                        <p:tav tm="100000">
                                          <p:val>
                                            <p:strVal val="#ppt_x"/>
                                          </p:val>
                                        </p:tav>
                                      </p:tavLst>
                                    </p:anim>
                                    <p:anim calcmode="lin" valueType="num">
                                      <p:cBhvr>
                                        <p:cTn id="28" dur="500" fill="hold"/>
                                        <p:tgtEl>
                                          <p:spTgt spid="28"/>
                                        </p:tgtEl>
                                        <p:attrNameLst>
                                          <p:attrName>ppt_y</p:attrName>
                                        </p:attrNameLst>
                                      </p:cBhvr>
                                      <p:tavLst>
                                        <p:tav tm="0">
                                          <p:val>
                                            <p:fltVal val="0.5"/>
                                          </p:val>
                                        </p:tav>
                                        <p:tav tm="100000">
                                          <p:val>
                                            <p:strVal val="#ppt_y"/>
                                          </p:val>
                                        </p:tav>
                                      </p:tavLst>
                                    </p:anim>
                                  </p:childTnLst>
                                </p:cTn>
                              </p:par>
                              <p:par>
                                <p:cTn id="29" presetID="53" presetClass="entr" presetSubtype="528" fill="hold" grpId="0" nodeType="withEffect">
                                  <p:stCondLst>
                                    <p:cond delay="0"/>
                                  </p:stCondLst>
                                  <p:childTnLst>
                                    <p:set>
                                      <p:cBhvr>
                                        <p:cTn id="30" dur="1" fill="hold">
                                          <p:stCondLst>
                                            <p:cond delay="0"/>
                                          </p:stCondLst>
                                        </p:cTn>
                                        <p:tgtEl>
                                          <p:spTgt spid="30"/>
                                        </p:tgtEl>
                                        <p:attrNameLst>
                                          <p:attrName>style.visibility</p:attrName>
                                        </p:attrNameLst>
                                      </p:cBhvr>
                                      <p:to>
                                        <p:strVal val="visible"/>
                                      </p:to>
                                    </p:set>
                                    <p:anim calcmode="lin" valueType="num">
                                      <p:cBhvr>
                                        <p:cTn id="31" dur="500" fill="hold"/>
                                        <p:tgtEl>
                                          <p:spTgt spid="30"/>
                                        </p:tgtEl>
                                        <p:attrNameLst>
                                          <p:attrName>ppt_w</p:attrName>
                                        </p:attrNameLst>
                                      </p:cBhvr>
                                      <p:tavLst>
                                        <p:tav tm="0">
                                          <p:val>
                                            <p:fltVal val="0"/>
                                          </p:val>
                                        </p:tav>
                                        <p:tav tm="100000">
                                          <p:val>
                                            <p:strVal val="#ppt_w"/>
                                          </p:val>
                                        </p:tav>
                                      </p:tavLst>
                                    </p:anim>
                                    <p:anim calcmode="lin" valueType="num">
                                      <p:cBhvr>
                                        <p:cTn id="32" dur="500" fill="hold"/>
                                        <p:tgtEl>
                                          <p:spTgt spid="30"/>
                                        </p:tgtEl>
                                        <p:attrNameLst>
                                          <p:attrName>ppt_h</p:attrName>
                                        </p:attrNameLst>
                                      </p:cBhvr>
                                      <p:tavLst>
                                        <p:tav tm="0">
                                          <p:val>
                                            <p:fltVal val="0"/>
                                          </p:val>
                                        </p:tav>
                                        <p:tav tm="100000">
                                          <p:val>
                                            <p:strVal val="#ppt_h"/>
                                          </p:val>
                                        </p:tav>
                                      </p:tavLst>
                                    </p:anim>
                                    <p:animEffect transition="in" filter="fade">
                                      <p:cBhvr>
                                        <p:cTn id="33" dur="500"/>
                                        <p:tgtEl>
                                          <p:spTgt spid="30"/>
                                        </p:tgtEl>
                                      </p:cBhvr>
                                    </p:animEffect>
                                    <p:anim calcmode="lin" valueType="num">
                                      <p:cBhvr>
                                        <p:cTn id="34" dur="500" fill="hold"/>
                                        <p:tgtEl>
                                          <p:spTgt spid="30"/>
                                        </p:tgtEl>
                                        <p:attrNameLst>
                                          <p:attrName>ppt_x</p:attrName>
                                        </p:attrNameLst>
                                      </p:cBhvr>
                                      <p:tavLst>
                                        <p:tav tm="0">
                                          <p:val>
                                            <p:fltVal val="0.5"/>
                                          </p:val>
                                        </p:tav>
                                        <p:tav tm="100000">
                                          <p:val>
                                            <p:strVal val="#ppt_x"/>
                                          </p:val>
                                        </p:tav>
                                      </p:tavLst>
                                    </p:anim>
                                    <p:anim calcmode="lin" valueType="num">
                                      <p:cBhvr>
                                        <p:cTn id="35" dur="500" fill="hold"/>
                                        <p:tgtEl>
                                          <p:spTgt spid="30"/>
                                        </p:tgtEl>
                                        <p:attrNameLst>
                                          <p:attrName>ppt_y</p:attrName>
                                        </p:attrNameLst>
                                      </p:cBhvr>
                                      <p:tavLst>
                                        <p:tav tm="0">
                                          <p:val>
                                            <p:fltVal val="0.5"/>
                                          </p:val>
                                        </p:tav>
                                        <p:tav tm="100000">
                                          <p:val>
                                            <p:strVal val="#ppt_y"/>
                                          </p:val>
                                        </p:tav>
                                      </p:tavLst>
                                    </p:anim>
                                  </p:childTnLst>
                                </p:cTn>
                              </p:par>
                              <p:par>
                                <p:cTn id="36" presetID="53" presetClass="entr" presetSubtype="528" fill="hold" grpId="0" nodeType="withEffect">
                                  <p:stCondLst>
                                    <p:cond delay="0"/>
                                  </p:stCondLst>
                                  <p:childTnLst>
                                    <p:set>
                                      <p:cBhvr>
                                        <p:cTn id="37" dur="1" fill="hold">
                                          <p:stCondLst>
                                            <p:cond delay="0"/>
                                          </p:stCondLst>
                                        </p:cTn>
                                        <p:tgtEl>
                                          <p:spTgt spid="32"/>
                                        </p:tgtEl>
                                        <p:attrNameLst>
                                          <p:attrName>style.visibility</p:attrName>
                                        </p:attrNameLst>
                                      </p:cBhvr>
                                      <p:to>
                                        <p:strVal val="visible"/>
                                      </p:to>
                                    </p:set>
                                    <p:anim calcmode="lin" valueType="num">
                                      <p:cBhvr>
                                        <p:cTn id="38" dur="500" fill="hold"/>
                                        <p:tgtEl>
                                          <p:spTgt spid="32"/>
                                        </p:tgtEl>
                                        <p:attrNameLst>
                                          <p:attrName>ppt_w</p:attrName>
                                        </p:attrNameLst>
                                      </p:cBhvr>
                                      <p:tavLst>
                                        <p:tav tm="0">
                                          <p:val>
                                            <p:fltVal val="0"/>
                                          </p:val>
                                        </p:tav>
                                        <p:tav tm="100000">
                                          <p:val>
                                            <p:strVal val="#ppt_w"/>
                                          </p:val>
                                        </p:tav>
                                      </p:tavLst>
                                    </p:anim>
                                    <p:anim calcmode="lin" valueType="num">
                                      <p:cBhvr>
                                        <p:cTn id="39" dur="500" fill="hold"/>
                                        <p:tgtEl>
                                          <p:spTgt spid="32"/>
                                        </p:tgtEl>
                                        <p:attrNameLst>
                                          <p:attrName>ppt_h</p:attrName>
                                        </p:attrNameLst>
                                      </p:cBhvr>
                                      <p:tavLst>
                                        <p:tav tm="0">
                                          <p:val>
                                            <p:fltVal val="0"/>
                                          </p:val>
                                        </p:tav>
                                        <p:tav tm="100000">
                                          <p:val>
                                            <p:strVal val="#ppt_h"/>
                                          </p:val>
                                        </p:tav>
                                      </p:tavLst>
                                    </p:anim>
                                    <p:animEffect transition="in" filter="fade">
                                      <p:cBhvr>
                                        <p:cTn id="40" dur="500"/>
                                        <p:tgtEl>
                                          <p:spTgt spid="32"/>
                                        </p:tgtEl>
                                      </p:cBhvr>
                                    </p:animEffect>
                                    <p:anim calcmode="lin" valueType="num">
                                      <p:cBhvr>
                                        <p:cTn id="41" dur="500" fill="hold"/>
                                        <p:tgtEl>
                                          <p:spTgt spid="32"/>
                                        </p:tgtEl>
                                        <p:attrNameLst>
                                          <p:attrName>ppt_x</p:attrName>
                                        </p:attrNameLst>
                                      </p:cBhvr>
                                      <p:tavLst>
                                        <p:tav tm="0">
                                          <p:val>
                                            <p:fltVal val="0.5"/>
                                          </p:val>
                                        </p:tav>
                                        <p:tav tm="100000">
                                          <p:val>
                                            <p:strVal val="#ppt_x"/>
                                          </p:val>
                                        </p:tav>
                                      </p:tavLst>
                                    </p:anim>
                                    <p:anim calcmode="lin" valueType="num">
                                      <p:cBhvr>
                                        <p:cTn id="42" dur="500" fill="hold"/>
                                        <p:tgtEl>
                                          <p:spTgt spid="32"/>
                                        </p:tgtEl>
                                        <p:attrNameLst>
                                          <p:attrName>ppt_y</p:attrName>
                                        </p:attrNameLst>
                                      </p:cBhvr>
                                      <p:tavLst>
                                        <p:tav tm="0">
                                          <p:val>
                                            <p:fltVal val="0.5"/>
                                          </p:val>
                                        </p:tav>
                                        <p:tav tm="100000">
                                          <p:val>
                                            <p:strVal val="#ppt_y"/>
                                          </p:val>
                                        </p:tav>
                                      </p:tavLst>
                                    </p:anim>
                                  </p:childTnLst>
                                </p:cTn>
                              </p:par>
                              <p:par>
                                <p:cTn id="43" presetID="53" presetClass="entr" presetSubtype="528" fill="hold" grpId="0" nodeType="withEffect">
                                  <p:stCondLst>
                                    <p:cond delay="0"/>
                                  </p:stCondLst>
                                  <p:childTnLst>
                                    <p:set>
                                      <p:cBhvr>
                                        <p:cTn id="44" dur="1" fill="hold">
                                          <p:stCondLst>
                                            <p:cond delay="0"/>
                                          </p:stCondLst>
                                        </p:cTn>
                                        <p:tgtEl>
                                          <p:spTgt spid="45"/>
                                        </p:tgtEl>
                                        <p:attrNameLst>
                                          <p:attrName>style.visibility</p:attrName>
                                        </p:attrNameLst>
                                      </p:cBhvr>
                                      <p:to>
                                        <p:strVal val="visible"/>
                                      </p:to>
                                    </p:set>
                                    <p:anim calcmode="lin" valueType="num">
                                      <p:cBhvr>
                                        <p:cTn id="45" dur="500" fill="hold"/>
                                        <p:tgtEl>
                                          <p:spTgt spid="45"/>
                                        </p:tgtEl>
                                        <p:attrNameLst>
                                          <p:attrName>ppt_w</p:attrName>
                                        </p:attrNameLst>
                                      </p:cBhvr>
                                      <p:tavLst>
                                        <p:tav tm="0">
                                          <p:val>
                                            <p:fltVal val="0"/>
                                          </p:val>
                                        </p:tav>
                                        <p:tav tm="100000">
                                          <p:val>
                                            <p:strVal val="#ppt_w"/>
                                          </p:val>
                                        </p:tav>
                                      </p:tavLst>
                                    </p:anim>
                                    <p:anim calcmode="lin" valueType="num">
                                      <p:cBhvr>
                                        <p:cTn id="46" dur="500" fill="hold"/>
                                        <p:tgtEl>
                                          <p:spTgt spid="45"/>
                                        </p:tgtEl>
                                        <p:attrNameLst>
                                          <p:attrName>ppt_h</p:attrName>
                                        </p:attrNameLst>
                                      </p:cBhvr>
                                      <p:tavLst>
                                        <p:tav tm="0">
                                          <p:val>
                                            <p:fltVal val="0"/>
                                          </p:val>
                                        </p:tav>
                                        <p:tav tm="100000">
                                          <p:val>
                                            <p:strVal val="#ppt_h"/>
                                          </p:val>
                                        </p:tav>
                                      </p:tavLst>
                                    </p:anim>
                                    <p:animEffect transition="in" filter="fade">
                                      <p:cBhvr>
                                        <p:cTn id="47" dur="500"/>
                                        <p:tgtEl>
                                          <p:spTgt spid="45"/>
                                        </p:tgtEl>
                                      </p:cBhvr>
                                    </p:animEffect>
                                    <p:anim calcmode="lin" valueType="num">
                                      <p:cBhvr>
                                        <p:cTn id="48" dur="500" fill="hold"/>
                                        <p:tgtEl>
                                          <p:spTgt spid="45"/>
                                        </p:tgtEl>
                                        <p:attrNameLst>
                                          <p:attrName>ppt_x</p:attrName>
                                        </p:attrNameLst>
                                      </p:cBhvr>
                                      <p:tavLst>
                                        <p:tav tm="0">
                                          <p:val>
                                            <p:fltVal val="0.5"/>
                                          </p:val>
                                        </p:tav>
                                        <p:tav tm="100000">
                                          <p:val>
                                            <p:strVal val="#ppt_x"/>
                                          </p:val>
                                        </p:tav>
                                      </p:tavLst>
                                    </p:anim>
                                    <p:anim calcmode="lin" valueType="num">
                                      <p:cBhvr>
                                        <p:cTn id="49" dur="500" fill="hold"/>
                                        <p:tgtEl>
                                          <p:spTgt spid="45"/>
                                        </p:tgtEl>
                                        <p:attrNameLst>
                                          <p:attrName>ppt_y</p:attrName>
                                        </p:attrNameLst>
                                      </p:cBhvr>
                                      <p:tavLst>
                                        <p:tav tm="0">
                                          <p:val>
                                            <p:fltVal val="0.5"/>
                                          </p:val>
                                        </p:tav>
                                        <p:tav tm="100000">
                                          <p:val>
                                            <p:strVal val="#ppt_y"/>
                                          </p:val>
                                        </p:tav>
                                      </p:tavLst>
                                    </p:anim>
                                  </p:childTnLst>
                                </p:cTn>
                              </p:par>
                              <p:par>
                                <p:cTn id="50" presetID="53" presetClass="entr" presetSubtype="528" fill="hold" grpId="0" nodeType="withEffect">
                                  <p:stCondLst>
                                    <p:cond delay="0"/>
                                  </p:stCondLst>
                                  <p:childTnLst>
                                    <p:set>
                                      <p:cBhvr>
                                        <p:cTn id="51" dur="1" fill="hold">
                                          <p:stCondLst>
                                            <p:cond delay="0"/>
                                          </p:stCondLst>
                                        </p:cTn>
                                        <p:tgtEl>
                                          <p:spTgt spid="35"/>
                                        </p:tgtEl>
                                        <p:attrNameLst>
                                          <p:attrName>style.visibility</p:attrName>
                                        </p:attrNameLst>
                                      </p:cBhvr>
                                      <p:to>
                                        <p:strVal val="visible"/>
                                      </p:to>
                                    </p:set>
                                    <p:anim calcmode="lin" valueType="num">
                                      <p:cBhvr>
                                        <p:cTn id="52" dur="500" fill="hold"/>
                                        <p:tgtEl>
                                          <p:spTgt spid="35"/>
                                        </p:tgtEl>
                                        <p:attrNameLst>
                                          <p:attrName>ppt_w</p:attrName>
                                        </p:attrNameLst>
                                      </p:cBhvr>
                                      <p:tavLst>
                                        <p:tav tm="0">
                                          <p:val>
                                            <p:fltVal val="0"/>
                                          </p:val>
                                        </p:tav>
                                        <p:tav tm="100000">
                                          <p:val>
                                            <p:strVal val="#ppt_w"/>
                                          </p:val>
                                        </p:tav>
                                      </p:tavLst>
                                    </p:anim>
                                    <p:anim calcmode="lin" valueType="num">
                                      <p:cBhvr>
                                        <p:cTn id="53" dur="500" fill="hold"/>
                                        <p:tgtEl>
                                          <p:spTgt spid="35"/>
                                        </p:tgtEl>
                                        <p:attrNameLst>
                                          <p:attrName>ppt_h</p:attrName>
                                        </p:attrNameLst>
                                      </p:cBhvr>
                                      <p:tavLst>
                                        <p:tav tm="0">
                                          <p:val>
                                            <p:fltVal val="0"/>
                                          </p:val>
                                        </p:tav>
                                        <p:tav tm="100000">
                                          <p:val>
                                            <p:strVal val="#ppt_h"/>
                                          </p:val>
                                        </p:tav>
                                      </p:tavLst>
                                    </p:anim>
                                    <p:animEffect transition="in" filter="fade">
                                      <p:cBhvr>
                                        <p:cTn id="54" dur="500"/>
                                        <p:tgtEl>
                                          <p:spTgt spid="35"/>
                                        </p:tgtEl>
                                      </p:cBhvr>
                                    </p:animEffect>
                                    <p:anim calcmode="lin" valueType="num">
                                      <p:cBhvr>
                                        <p:cTn id="55" dur="500" fill="hold"/>
                                        <p:tgtEl>
                                          <p:spTgt spid="35"/>
                                        </p:tgtEl>
                                        <p:attrNameLst>
                                          <p:attrName>ppt_x</p:attrName>
                                        </p:attrNameLst>
                                      </p:cBhvr>
                                      <p:tavLst>
                                        <p:tav tm="0">
                                          <p:val>
                                            <p:fltVal val="0.5"/>
                                          </p:val>
                                        </p:tav>
                                        <p:tav tm="100000">
                                          <p:val>
                                            <p:strVal val="#ppt_x"/>
                                          </p:val>
                                        </p:tav>
                                      </p:tavLst>
                                    </p:anim>
                                    <p:anim calcmode="lin" valueType="num">
                                      <p:cBhvr>
                                        <p:cTn id="56" dur="500" fill="hold"/>
                                        <p:tgtEl>
                                          <p:spTgt spid="35"/>
                                        </p:tgtEl>
                                        <p:attrNameLst>
                                          <p:attrName>ppt_y</p:attrName>
                                        </p:attrNameLst>
                                      </p:cBhvr>
                                      <p:tavLst>
                                        <p:tav tm="0">
                                          <p:val>
                                            <p:fltVal val="0.5"/>
                                          </p:val>
                                        </p:tav>
                                        <p:tav tm="100000">
                                          <p:val>
                                            <p:strVal val="#ppt_y"/>
                                          </p:val>
                                        </p:tav>
                                      </p:tavLst>
                                    </p:anim>
                                  </p:childTnLst>
                                </p:cTn>
                              </p:par>
                              <p:par>
                                <p:cTn id="57" presetID="53" presetClass="entr" presetSubtype="528" fill="hold" grpId="0" nodeType="withEffect">
                                  <p:stCondLst>
                                    <p:cond delay="0"/>
                                  </p:stCondLst>
                                  <p:childTnLst>
                                    <p:set>
                                      <p:cBhvr>
                                        <p:cTn id="58" dur="1" fill="hold">
                                          <p:stCondLst>
                                            <p:cond delay="0"/>
                                          </p:stCondLst>
                                        </p:cTn>
                                        <p:tgtEl>
                                          <p:spTgt spid="44"/>
                                        </p:tgtEl>
                                        <p:attrNameLst>
                                          <p:attrName>style.visibility</p:attrName>
                                        </p:attrNameLst>
                                      </p:cBhvr>
                                      <p:to>
                                        <p:strVal val="visible"/>
                                      </p:to>
                                    </p:set>
                                    <p:anim calcmode="lin" valueType="num">
                                      <p:cBhvr>
                                        <p:cTn id="59" dur="500" fill="hold"/>
                                        <p:tgtEl>
                                          <p:spTgt spid="44"/>
                                        </p:tgtEl>
                                        <p:attrNameLst>
                                          <p:attrName>ppt_w</p:attrName>
                                        </p:attrNameLst>
                                      </p:cBhvr>
                                      <p:tavLst>
                                        <p:tav tm="0">
                                          <p:val>
                                            <p:fltVal val="0"/>
                                          </p:val>
                                        </p:tav>
                                        <p:tav tm="100000">
                                          <p:val>
                                            <p:strVal val="#ppt_w"/>
                                          </p:val>
                                        </p:tav>
                                      </p:tavLst>
                                    </p:anim>
                                    <p:anim calcmode="lin" valueType="num">
                                      <p:cBhvr>
                                        <p:cTn id="60" dur="500" fill="hold"/>
                                        <p:tgtEl>
                                          <p:spTgt spid="44"/>
                                        </p:tgtEl>
                                        <p:attrNameLst>
                                          <p:attrName>ppt_h</p:attrName>
                                        </p:attrNameLst>
                                      </p:cBhvr>
                                      <p:tavLst>
                                        <p:tav tm="0">
                                          <p:val>
                                            <p:fltVal val="0"/>
                                          </p:val>
                                        </p:tav>
                                        <p:tav tm="100000">
                                          <p:val>
                                            <p:strVal val="#ppt_h"/>
                                          </p:val>
                                        </p:tav>
                                      </p:tavLst>
                                    </p:anim>
                                    <p:animEffect transition="in" filter="fade">
                                      <p:cBhvr>
                                        <p:cTn id="61" dur="500"/>
                                        <p:tgtEl>
                                          <p:spTgt spid="44"/>
                                        </p:tgtEl>
                                      </p:cBhvr>
                                    </p:animEffect>
                                    <p:anim calcmode="lin" valueType="num">
                                      <p:cBhvr>
                                        <p:cTn id="62" dur="500" fill="hold"/>
                                        <p:tgtEl>
                                          <p:spTgt spid="44"/>
                                        </p:tgtEl>
                                        <p:attrNameLst>
                                          <p:attrName>ppt_x</p:attrName>
                                        </p:attrNameLst>
                                      </p:cBhvr>
                                      <p:tavLst>
                                        <p:tav tm="0">
                                          <p:val>
                                            <p:fltVal val="0.5"/>
                                          </p:val>
                                        </p:tav>
                                        <p:tav tm="100000">
                                          <p:val>
                                            <p:strVal val="#ppt_x"/>
                                          </p:val>
                                        </p:tav>
                                      </p:tavLst>
                                    </p:anim>
                                    <p:anim calcmode="lin" valueType="num">
                                      <p:cBhvr>
                                        <p:cTn id="63" dur="500" fill="hold"/>
                                        <p:tgtEl>
                                          <p:spTgt spid="44"/>
                                        </p:tgtEl>
                                        <p:attrNameLst>
                                          <p:attrName>ppt_y</p:attrName>
                                        </p:attrNameLst>
                                      </p:cBhvr>
                                      <p:tavLst>
                                        <p:tav tm="0">
                                          <p:val>
                                            <p:fltVal val="0.5"/>
                                          </p:val>
                                        </p:tav>
                                        <p:tav tm="100000">
                                          <p:val>
                                            <p:strVal val="#ppt_y"/>
                                          </p:val>
                                        </p:tav>
                                      </p:tavLst>
                                    </p:anim>
                                  </p:childTnLst>
                                </p:cTn>
                              </p:par>
                              <p:par>
                                <p:cTn id="64" presetID="53" presetClass="entr" presetSubtype="528" fill="hold" nodeType="withEffect">
                                  <p:stCondLst>
                                    <p:cond delay="0"/>
                                  </p:stCondLst>
                                  <p:childTnLst>
                                    <p:set>
                                      <p:cBhvr>
                                        <p:cTn id="65" dur="1" fill="hold">
                                          <p:stCondLst>
                                            <p:cond delay="0"/>
                                          </p:stCondLst>
                                        </p:cTn>
                                        <p:tgtEl>
                                          <p:spTgt spid="6"/>
                                        </p:tgtEl>
                                        <p:attrNameLst>
                                          <p:attrName>style.visibility</p:attrName>
                                        </p:attrNameLst>
                                      </p:cBhvr>
                                      <p:to>
                                        <p:strVal val="visible"/>
                                      </p:to>
                                    </p:set>
                                    <p:anim calcmode="lin" valueType="num">
                                      <p:cBhvr>
                                        <p:cTn id="66" dur="500" fill="hold"/>
                                        <p:tgtEl>
                                          <p:spTgt spid="6"/>
                                        </p:tgtEl>
                                        <p:attrNameLst>
                                          <p:attrName>ppt_w</p:attrName>
                                        </p:attrNameLst>
                                      </p:cBhvr>
                                      <p:tavLst>
                                        <p:tav tm="0">
                                          <p:val>
                                            <p:fltVal val="0"/>
                                          </p:val>
                                        </p:tav>
                                        <p:tav tm="100000">
                                          <p:val>
                                            <p:strVal val="#ppt_w"/>
                                          </p:val>
                                        </p:tav>
                                      </p:tavLst>
                                    </p:anim>
                                    <p:anim calcmode="lin" valueType="num">
                                      <p:cBhvr>
                                        <p:cTn id="67" dur="500" fill="hold"/>
                                        <p:tgtEl>
                                          <p:spTgt spid="6"/>
                                        </p:tgtEl>
                                        <p:attrNameLst>
                                          <p:attrName>ppt_h</p:attrName>
                                        </p:attrNameLst>
                                      </p:cBhvr>
                                      <p:tavLst>
                                        <p:tav tm="0">
                                          <p:val>
                                            <p:fltVal val="0"/>
                                          </p:val>
                                        </p:tav>
                                        <p:tav tm="100000">
                                          <p:val>
                                            <p:strVal val="#ppt_h"/>
                                          </p:val>
                                        </p:tav>
                                      </p:tavLst>
                                    </p:anim>
                                    <p:animEffect transition="in" filter="fade">
                                      <p:cBhvr>
                                        <p:cTn id="68" dur="500"/>
                                        <p:tgtEl>
                                          <p:spTgt spid="6"/>
                                        </p:tgtEl>
                                      </p:cBhvr>
                                    </p:animEffect>
                                    <p:anim calcmode="lin" valueType="num">
                                      <p:cBhvr>
                                        <p:cTn id="69" dur="500" fill="hold"/>
                                        <p:tgtEl>
                                          <p:spTgt spid="6"/>
                                        </p:tgtEl>
                                        <p:attrNameLst>
                                          <p:attrName>ppt_x</p:attrName>
                                        </p:attrNameLst>
                                      </p:cBhvr>
                                      <p:tavLst>
                                        <p:tav tm="0">
                                          <p:val>
                                            <p:fltVal val="0.5"/>
                                          </p:val>
                                        </p:tav>
                                        <p:tav tm="100000">
                                          <p:val>
                                            <p:strVal val="#ppt_x"/>
                                          </p:val>
                                        </p:tav>
                                      </p:tavLst>
                                    </p:anim>
                                    <p:anim calcmode="lin" valueType="num">
                                      <p:cBhvr>
                                        <p:cTn id="70" dur="500" fill="hold"/>
                                        <p:tgtEl>
                                          <p:spTgt spid="6"/>
                                        </p:tgtEl>
                                        <p:attrNameLst>
                                          <p:attrName>ppt_y</p:attrName>
                                        </p:attrNameLst>
                                      </p:cBhvr>
                                      <p:tavLst>
                                        <p:tav tm="0">
                                          <p:val>
                                            <p:fltVal val="0.5"/>
                                          </p:val>
                                        </p:tav>
                                        <p:tav tm="100000">
                                          <p:val>
                                            <p:strVal val="#ppt_y"/>
                                          </p:val>
                                        </p:tav>
                                      </p:tavLst>
                                    </p:anim>
                                  </p:childTnLst>
                                </p:cTn>
                              </p:par>
                              <p:par>
                                <p:cTn id="71" presetID="53" presetClass="entr" presetSubtype="528" fill="hold" nodeType="withEffect">
                                  <p:stCondLst>
                                    <p:cond delay="0"/>
                                  </p:stCondLst>
                                  <p:childTnLst>
                                    <p:set>
                                      <p:cBhvr>
                                        <p:cTn id="72" dur="1" fill="hold">
                                          <p:stCondLst>
                                            <p:cond delay="0"/>
                                          </p:stCondLst>
                                        </p:cTn>
                                        <p:tgtEl>
                                          <p:spTgt spid="7"/>
                                        </p:tgtEl>
                                        <p:attrNameLst>
                                          <p:attrName>style.visibility</p:attrName>
                                        </p:attrNameLst>
                                      </p:cBhvr>
                                      <p:to>
                                        <p:strVal val="visible"/>
                                      </p:to>
                                    </p:set>
                                    <p:anim calcmode="lin" valueType="num">
                                      <p:cBhvr>
                                        <p:cTn id="73" dur="500" fill="hold"/>
                                        <p:tgtEl>
                                          <p:spTgt spid="7"/>
                                        </p:tgtEl>
                                        <p:attrNameLst>
                                          <p:attrName>ppt_w</p:attrName>
                                        </p:attrNameLst>
                                      </p:cBhvr>
                                      <p:tavLst>
                                        <p:tav tm="0">
                                          <p:val>
                                            <p:fltVal val="0"/>
                                          </p:val>
                                        </p:tav>
                                        <p:tav tm="100000">
                                          <p:val>
                                            <p:strVal val="#ppt_w"/>
                                          </p:val>
                                        </p:tav>
                                      </p:tavLst>
                                    </p:anim>
                                    <p:anim calcmode="lin" valueType="num">
                                      <p:cBhvr>
                                        <p:cTn id="74" dur="500" fill="hold"/>
                                        <p:tgtEl>
                                          <p:spTgt spid="7"/>
                                        </p:tgtEl>
                                        <p:attrNameLst>
                                          <p:attrName>ppt_h</p:attrName>
                                        </p:attrNameLst>
                                      </p:cBhvr>
                                      <p:tavLst>
                                        <p:tav tm="0">
                                          <p:val>
                                            <p:fltVal val="0"/>
                                          </p:val>
                                        </p:tav>
                                        <p:tav tm="100000">
                                          <p:val>
                                            <p:strVal val="#ppt_h"/>
                                          </p:val>
                                        </p:tav>
                                      </p:tavLst>
                                    </p:anim>
                                    <p:animEffect transition="in" filter="fade">
                                      <p:cBhvr>
                                        <p:cTn id="75" dur="500"/>
                                        <p:tgtEl>
                                          <p:spTgt spid="7"/>
                                        </p:tgtEl>
                                      </p:cBhvr>
                                    </p:animEffect>
                                    <p:anim calcmode="lin" valueType="num">
                                      <p:cBhvr>
                                        <p:cTn id="76" dur="500" fill="hold"/>
                                        <p:tgtEl>
                                          <p:spTgt spid="7"/>
                                        </p:tgtEl>
                                        <p:attrNameLst>
                                          <p:attrName>ppt_x</p:attrName>
                                        </p:attrNameLst>
                                      </p:cBhvr>
                                      <p:tavLst>
                                        <p:tav tm="0">
                                          <p:val>
                                            <p:fltVal val="0.5"/>
                                          </p:val>
                                        </p:tav>
                                        <p:tav tm="100000">
                                          <p:val>
                                            <p:strVal val="#ppt_x"/>
                                          </p:val>
                                        </p:tav>
                                      </p:tavLst>
                                    </p:anim>
                                    <p:anim calcmode="lin" valueType="num">
                                      <p:cBhvr>
                                        <p:cTn id="77" dur="500" fill="hold"/>
                                        <p:tgtEl>
                                          <p:spTgt spid="7"/>
                                        </p:tgtEl>
                                        <p:attrNameLst>
                                          <p:attrName>ppt_y</p:attrName>
                                        </p:attrNameLst>
                                      </p:cBhvr>
                                      <p:tavLst>
                                        <p:tav tm="0">
                                          <p:val>
                                            <p:fltVal val="0.5"/>
                                          </p:val>
                                        </p:tav>
                                        <p:tav tm="100000">
                                          <p:val>
                                            <p:strVal val="#ppt_y"/>
                                          </p:val>
                                        </p:tav>
                                      </p:tavLst>
                                    </p:anim>
                                  </p:childTnLst>
                                </p:cTn>
                              </p:par>
                              <p:par>
                                <p:cTn id="78" presetID="53" presetClass="entr" presetSubtype="528" fill="hold" nodeType="withEffect">
                                  <p:stCondLst>
                                    <p:cond delay="0"/>
                                  </p:stCondLst>
                                  <p:childTnLst>
                                    <p:set>
                                      <p:cBhvr>
                                        <p:cTn id="79" dur="1" fill="hold">
                                          <p:stCondLst>
                                            <p:cond delay="0"/>
                                          </p:stCondLst>
                                        </p:cTn>
                                        <p:tgtEl>
                                          <p:spTgt spid="9"/>
                                        </p:tgtEl>
                                        <p:attrNameLst>
                                          <p:attrName>style.visibility</p:attrName>
                                        </p:attrNameLst>
                                      </p:cBhvr>
                                      <p:to>
                                        <p:strVal val="visible"/>
                                      </p:to>
                                    </p:set>
                                    <p:anim calcmode="lin" valueType="num">
                                      <p:cBhvr>
                                        <p:cTn id="80" dur="500" fill="hold"/>
                                        <p:tgtEl>
                                          <p:spTgt spid="9"/>
                                        </p:tgtEl>
                                        <p:attrNameLst>
                                          <p:attrName>ppt_w</p:attrName>
                                        </p:attrNameLst>
                                      </p:cBhvr>
                                      <p:tavLst>
                                        <p:tav tm="0">
                                          <p:val>
                                            <p:fltVal val="0"/>
                                          </p:val>
                                        </p:tav>
                                        <p:tav tm="100000">
                                          <p:val>
                                            <p:strVal val="#ppt_w"/>
                                          </p:val>
                                        </p:tav>
                                      </p:tavLst>
                                    </p:anim>
                                    <p:anim calcmode="lin" valueType="num">
                                      <p:cBhvr>
                                        <p:cTn id="81" dur="500" fill="hold"/>
                                        <p:tgtEl>
                                          <p:spTgt spid="9"/>
                                        </p:tgtEl>
                                        <p:attrNameLst>
                                          <p:attrName>ppt_h</p:attrName>
                                        </p:attrNameLst>
                                      </p:cBhvr>
                                      <p:tavLst>
                                        <p:tav tm="0">
                                          <p:val>
                                            <p:fltVal val="0"/>
                                          </p:val>
                                        </p:tav>
                                        <p:tav tm="100000">
                                          <p:val>
                                            <p:strVal val="#ppt_h"/>
                                          </p:val>
                                        </p:tav>
                                      </p:tavLst>
                                    </p:anim>
                                    <p:animEffect transition="in" filter="fade">
                                      <p:cBhvr>
                                        <p:cTn id="82" dur="500"/>
                                        <p:tgtEl>
                                          <p:spTgt spid="9"/>
                                        </p:tgtEl>
                                      </p:cBhvr>
                                    </p:animEffect>
                                    <p:anim calcmode="lin" valueType="num">
                                      <p:cBhvr>
                                        <p:cTn id="83" dur="500" fill="hold"/>
                                        <p:tgtEl>
                                          <p:spTgt spid="9"/>
                                        </p:tgtEl>
                                        <p:attrNameLst>
                                          <p:attrName>ppt_x</p:attrName>
                                        </p:attrNameLst>
                                      </p:cBhvr>
                                      <p:tavLst>
                                        <p:tav tm="0">
                                          <p:val>
                                            <p:fltVal val="0.5"/>
                                          </p:val>
                                        </p:tav>
                                        <p:tav tm="100000">
                                          <p:val>
                                            <p:strVal val="#ppt_x"/>
                                          </p:val>
                                        </p:tav>
                                      </p:tavLst>
                                    </p:anim>
                                    <p:anim calcmode="lin" valueType="num">
                                      <p:cBhvr>
                                        <p:cTn id="84" dur="500" fill="hold"/>
                                        <p:tgtEl>
                                          <p:spTgt spid="9"/>
                                        </p:tgtEl>
                                        <p:attrNameLst>
                                          <p:attrName>ppt_y</p:attrName>
                                        </p:attrNameLst>
                                      </p:cBhvr>
                                      <p:tavLst>
                                        <p:tav tm="0">
                                          <p:val>
                                            <p:fltVal val="0.5"/>
                                          </p:val>
                                        </p:tav>
                                        <p:tav tm="100000">
                                          <p:val>
                                            <p:strVal val="#ppt_y"/>
                                          </p:val>
                                        </p:tav>
                                      </p:tavLst>
                                    </p:anim>
                                  </p:childTnLst>
                                </p:cTn>
                              </p:par>
                              <p:par>
                                <p:cTn id="85" presetID="53" presetClass="entr" presetSubtype="528" fill="hold" nodeType="withEffect">
                                  <p:stCondLst>
                                    <p:cond delay="0"/>
                                  </p:stCondLst>
                                  <p:childTnLst>
                                    <p:set>
                                      <p:cBhvr>
                                        <p:cTn id="86" dur="1" fill="hold">
                                          <p:stCondLst>
                                            <p:cond delay="0"/>
                                          </p:stCondLst>
                                        </p:cTn>
                                        <p:tgtEl>
                                          <p:spTgt spid="8"/>
                                        </p:tgtEl>
                                        <p:attrNameLst>
                                          <p:attrName>style.visibility</p:attrName>
                                        </p:attrNameLst>
                                      </p:cBhvr>
                                      <p:to>
                                        <p:strVal val="visible"/>
                                      </p:to>
                                    </p:set>
                                    <p:anim calcmode="lin" valueType="num">
                                      <p:cBhvr>
                                        <p:cTn id="87" dur="500" fill="hold"/>
                                        <p:tgtEl>
                                          <p:spTgt spid="8"/>
                                        </p:tgtEl>
                                        <p:attrNameLst>
                                          <p:attrName>ppt_w</p:attrName>
                                        </p:attrNameLst>
                                      </p:cBhvr>
                                      <p:tavLst>
                                        <p:tav tm="0">
                                          <p:val>
                                            <p:fltVal val="0"/>
                                          </p:val>
                                        </p:tav>
                                        <p:tav tm="100000">
                                          <p:val>
                                            <p:strVal val="#ppt_w"/>
                                          </p:val>
                                        </p:tav>
                                      </p:tavLst>
                                    </p:anim>
                                    <p:anim calcmode="lin" valueType="num">
                                      <p:cBhvr>
                                        <p:cTn id="88" dur="500" fill="hold"/>
                                        <p:tgtEl>
                                          <p:spTgt spid="8"/>
                                        </p:tgtEl>
                                        <p:attrNameLst>
                                          <p:attrName>ppt_h</p:attrName>
                                        </p:attrNameLst>
                                      </p:cBhvr>
                                      <p:tavLst>
                                        <p:tav tm="0">
                                          <p:val>
                                            <p:fltVal val="0"/>
                                          </p:val>
                                        </p:tav>
                                        <p:tav tm="100000">
                                          <p:val>
                                            <p:strVal val="#ppt_h"/>
                                          </p:val>
                                        </p:tav>
                                      </p:tavLst>
                                    </p:anim>
                                    <p:animEffect transition="in" filter="fade">
                                      <p:cBhvr>
                                        <p:cTn id="89" dur="500"/>
                                        <p:tgtEl>
                                          <p:spTgt spid="8"/>
                                        </p:tgtEl>
                                      </p:cBhvr>
                                    </p:animEffect>
                                    <p:anim calcmode="lin" valueType="num">
                                      <p:cBhvr>
                                        <p:cTn id="90" dur="500" fill="hold"/>
                                        <p:tgtEl>
                                          <p:spTgt spid="8"/>
                                        </p:tgtEl>
                                        <p:attrNameLst>
                                          <p:attrName>ppt_x</p:attrName>
                                        </p:attrNameLst>
                                      </p:cBhvr>
                                      <p:tavLst>
                                        <p:tav tm="0">
                                          <p:val>
                                            <p:fltVal val="0.5"/>
                                          </p:val>
                                        </p:tav>
                                        <p:tav tm="100000">
                                          <p:val>
                                            <p:strVal val="#ppt_x"/>
                                          </p:val>
                                        </p:tav>
                                      </p:tavLst>
                                    </p:anim>
                                    <p:anim calcmode="lin" valueType="num">
                                      <p:cBhvr>
                                        <p:cTn id="91" dur="500" fill="hold"/>
                                        <p:tgtEl>
                                          <p:spTgt spid="8"/>
                                        </p:tgtEl>
                                        <p:attrNameLst>
                                          <p:attrName>ppt_y</p:attrName>
                                        </p:attrNameLst>
                                      </p:cBhvr>
                                      <p:tavLst>
                                        <p:tav tm="0">
                                          <p:val>
                                            <p:fltVal val="0.5"/>
                                          </p:val>
                                        </p:tav>
                                        <p:tav tm="100000">
                                          <p:val>
                                            <p:strVal val="#ppt_y"/>
                                          </p:val>
                                        </p:tav>
                                      </p:tavLst>
                                    </p:anim>
                                  </p:childTnLst>
                                </p:cTn>
                              </p:par>
                              <p:par>
                                <p:cTn id="92" presetID="53" presetClass="entr" presetSubtype="528" fill="hold" grpId="0" nodeType="withEffect">
                                  <p:stCondLst>
                                    <p:cond delay="0"/>
                                  </p:stCondLst>
                                  <p:childTnLst>
                                    <p:set>
                                      <p:cBhvr>
                                        <p:cTn id="93" dur="1" fill="hold">
                                          <p:stCondLst>
                                            <p:cond delay="0"/>
                                          </p:stCondLst>
                                        </p:cTn>
                                        <p:tgtEl>
                                          <p:spTgt spid="47"/>
                                        </p:tgtEl>
                                        <p:attrNameLst>
                                          <p:attrName>style.visibility</p:attrName>
                                        </p:attrNameLst>
                                      </p:cBhvr>
                                      <p:to>
                                        <p:strVal val="visible"/>
                                      </p:to>
                                    </p:set>
                                    <p:anim calcmode="lin" valueType="num">
                                      <p:cBhvr>
                                        <p:cTn id="94" dur="500" fill="hold"/>
                                        <p:tgtEl>
                                          <p:spTgt spid="47"/>
                                        </p:tgtEl>
                                        <p:attrNameLst>
                                          <p:attrName>ppt_w</p:attrName>
                                        </p:attrNameLst>
                                      </p:cBhvr>
                                      <p:tavLst>
                                        <p:tav tm="0">
                                          <p:val>
                                            <p:fltVal val="0"/>
                                          </p:val>
                                        </p:tav>
                                        <p:tav tm="100000">
                                          <p:val>
                                            <p:strVal val="#ppt_w"/>
                                          </p:val>
                                        </p:tav>
                                      </p:tavLst>
                                    </p:anim>
                                    <p:anim calcmode="lin" valueType="num">
                                      <p:cBhvr>
                                        <p:cTn id="95" dur="500" fill="hold"/>
                                        <p:tgtEl>
                                          <p:spTgt spid="47"/>
                                        </p:tgtEl>
                                        <p:attrNameLst>
                                          <p:attrName>ppt_h</p:attrName>
                                        </p:attrNameLst>
                                      </p:cBhvr>
                                      <p:tavLst>
                                        <p:tav tm="0">
                                          <p:val>
                                            <p:fltVal val="0"/>
                                          </p:val>
                                        </p:tav>
                                        <p:tav tm="100000">
                                          <p:val>
                                            <p:strVal val="#ppt_h"/>
                                          </p:val>
                                        </p:tav>
                                      </p:tavLst>
                                    </p:anim>
                                    <p:animEffect transition="in" filter="fade">
                                      <p:cBhvr>
                                        <p:cTn id="96" dur="500"/>
                                        <p:tgtEl>
                                          <p:spTgt spid="47"/>
                                        </p:tgtEl>
                                      </p:cBhvr>
                                    </p:animEffect>
                                    <p:anim calcmode="lin" valueType="num">
                                      <p:cBhvr>
                                        <p:cTn id="97" dur="500" fill="hold"/>
                                        <p:tgtEl>
                                          <p:spTgt spid="47"/>
                                        </p:tgtEl>
                                        <p:attrNameLst>
                                          <p:attrName>ppt_x</p:attrName>
                                        </p:attrNameLst>
                                      </p:cBhvr>
                                      <p:tavLst>
                                        <p:tav tm="0">
                                          <p:val>
                                            <p:fltVal val="0.5"/>
                                          </p:val>
                                        </p:tav>
                                        <p:tav tm="100000">
                                          <p:val>
                                            <p:strVal val="#ppt_x"/>
                                          </p:val>
                                        </p:tav>
                                      </p:tavLst>
                                    </p:anim>
                                    <p:anim calcmode="lin" valueType="num">
                                      <p:cBhvr>
                                        <p:cTn id="98" dur="500" fill="hold"/>
                                        <p:tgtEl>
                                          <p:spTgt spid="47"/>
                                        </p:tgtEl>
                                        <p:attrNameLst>
                                          <p:attrName>ppt_y</p:attrName>
                                        </p:attrNameLst>
                                      </p:cBhvr>
                                      <p:tavLst>
                                        <p:tav tm="0">
                                          <p:val>
                                            <p:fltVal val="0.5"/>
                                          </p:val>
                                        </p:tav>
                                        <p:tav tm="100000">
                                          <p:val>
                                            <p:strVal val="#ppt_y"/>
                                          </p:val>
                                        </p:tav>
                                      </p:tavLst>
                                    </p:anim>
                                  </p:childTnLst>
                                </p:cTn>
                              </p:par>
                            </p:childTnLst>
                          </p:cTn>
                        </p:par>
                        <p:par>
                          <p:cTn id="99" fill="hold">
                            <p:stCondLst>
                              <p:cond delay="1500"/>
                            </p:stCondLst>
                            <p:childTnLst>
                              <p:par>
                                <p:cTn id="100" presetID="2" presetClass="entr" presetSubtype="8" fill="hold" nodeType="afterEffect">
                                  <p:stCondLst>
                                    <p:cond delay="0"/>
                                  </p:stCondLst>
                                  <p:childTnLst>
                                    <p:set>
                                      <p:cBhvr>
                                        <p:cTn id="101" dur="1" fill="hold">
                                          <p:stCondLst>
                                            <p:cond delay="0"/>
                                          </p:stCondLst>
                                        </p:cTn>
                                        <p:tgtEl>
                                          <p:spTgt spid="19"/>
                                        </p:tgtEl>
                                        <p:attrNameLst>
                                          <p:attrName>style.visibility</p:attrName>
                                        </p:attrNameLst>
                                      </p:cBhvr>
                                      <p:to>
                                        <p:strVal val="visible"/>
                                      </p:to>
                                    </p:set>
                                    <p:anim calcmode="lin" valueType="num">
                                      <p:cBhvr additive="base">
                                        <p:cTn id="102" dur="500" fill="hold"/>
                                        <p:tgtEl>
                                          <p:spTgt spid="19"/>
                                        </p:tgtEl>
                                        <p:attrNameLst>
                                          <p:attrName>ppt_x</p:attrName>
                                        </p:attrNameLst>
                                      </p:cBhvr>
                                      <p:tavLst>
                                        <p:tav tm="0">
                                          <p:val>
                                            <p:strVal val="0-#ppt_w/2"/>
                                          </p:val>
                                        </p:tav>
                                        <p:tav tm="100000">
                                          <p:val>
                                            <p:strVal val="#ppt_x"/>
                                          </p:val>
                                        </p:tav>
                                      </p:tavLst>
                                    </p:anim>
                                    <p:anim calcmode="lin" valueType="num">
                                      <p:cBhvr additive="base">
                                        <p:cTn id="103" dur="500" fill="hold"/>
                                        <p:tgtEl>
                                          <p:spTgt spid="19"/>
                                        </p:tgtEl>
                                        <p:attrNameLst>
                                          <p:attrName>ppt_y</p:attrName>
                                        </p:attrNameLst>
                                      </p:cBhvr>
                                      <p:tavLst>
                                        <p:tav tm="0">
                                          <p:val>
                                            <p:strVal val="#ppt_y"/>
                                          </p:val>
                                        </p:tav>
                                        <p:tav tm="100000">
                                          <p:val>
                                            <p:strVal val="#ppt_y"/>
                                          </p:val>
                                        </p:tav>
                                      </p:tavLst>
                                    </p:anim>
                                  </p:childTnLst>
                                </p:cTn>
                              </p:par>
                              <p:par>
                                <p:cTn id="104" presetID="2" presetClass="entr" presetSubtype="8" fill="hold" nodeType="withEffect">
                                  <p:stCondLst>
                                    <p:cond delay="0"/>
                                  </p:stCondLst>
                                  <p:childTnLst>
                                    <p:set>
                                      <p:cBhvr>
                                        <p:cTn id="105" dur="1" fill="hold">
                                          <p:stCondLst>
                                            <p:cond delay="0"/>
                                          </p:stCondLst>
                                        </p:cTn>
                                        <p:tgtEl>
                                          <p:spTgt spid="22"/>
                                        </p:tgtEl>
                                        <p:attrNameLst>
                                          <p:attrName>style.visibility</p:attrName>
                                        </p:attrNameLst>
                                      </p:cBhvr>
                                      <p:to>
                                        <p:strVal val="visible"/>
                                      </p:to>
                                    </p:set>
                                    <p:anim calcmode="lin" valueType="num">
                                      <p:cBhvr additive="base">
                                        <p:cTn id="106" dur="500" fill="hold"/>
                                        <p:tgtEl>
                                          <p:spTgt spid="22"/>
                                        </p:tgtEl>
                                        <p:attrNameLst>
                                          <p:attrName>ppt_x</p:attrName>
                                        </p:attrNameLst>
                                      </p:cBhvr>
                                      <p:tavLst>
                                        <p:tav tm="0">
                                          <p:val>
                                            <p:strVal val="0-#ppt_w/2"/>
                                          </p:val>
                                        </p:tav>
                                        <p:tav tm="100000">
                                          <p:val>
                                            <p:strVal val="#ppt_x"/>
                                          </p:val>
                                        </p:tav>
                                      </p:tavLst>
                                    </p:anim>
                                    <p:anim calcmode="lin" valueType="num">
                                      <p:cBhvr additive="base">
                                        <p:cTn id="107" dur="500" fill="hold"/>
                                        <p:tgtEl>
                                          <p:spTgt spid="22"/>
                                        </p:tgtEl>
                                        <p:attrNameLst>
                                          <p:attrName>ppt_y</p:attrName>
                                        </p:attrNameLst>
                                      </p:cBhvr>
                                      <p:tavLst>
                                        <p:tav tm="0">
                                          <p:val>
                                            <p:strVal val="#ppt_y"/>
                                          </p:val>
                                        </p:tav>
                                        <p:tav tm="100000">
                                          <p:val>
                                            <p:strVal val="#ppt_y"/>
                                          </p:val>
                                        </p:tav>
                                      </p:tavLst>
                                    </p:anim>
                                  </p:childTnLst>
                                </p:cTn>
                              </p:par>
                              <p:par>
                                <p:cTn id="108" presetID="2" presetClass="entr" presetSubtype="2" fill="hold" nodeType="withEffect">
                                  <p:stCondLst>
                                    <p:cond delay="0"/>
                                  </p:stCondLst>
                                  <p:childTnLst>
                                    <p:set>
                                      <p:cBhvr>
                                        <p:cTn id="109" dur="1" fill="hold">
                                          <p:stCondLst>
                                            <p:cond delay="0"/>
                                          </p:stCondLst>
                                        </p:cTn>
                                        <p:tgtEl>
                                          <p:spTgt spid="25"/>
                                        </p:tgtEl>
                                        <p:attrNameLst>
                                          <p:attrName>style.visibility</p:attrName>
                                        </p:attrNameLst>
                                      </p:cBhvr>
                                      <p:to>
                                        <p:strVal val="visible"/>
                                      </p:to>
                                    </p:set>
                                    <p:anim calcmode="lin" valueType="num">
                                      <p:cBhvr additive="base">
                                        <p:cTn id="110" dur="500" fill="hold"/>
                                        <p:tgtEl>
                                          <p:spTgt spid="25"/>
                                        </p:tgtEl>
                                        <p:attrNameLst>
                                          <p:attrName>ppt_x</p:attrName>
                                        </p:attrNameLst>
                                      </p:cBhvr>
                                      <p:tavLst>
                                        <p:tav tm="0">
                                          <p:val>
                                            <p:strVal val="1+#ppt_w/2"/>
                                          </p:val>
                                        </p:tav>
                                        <p:tav tm="100000">
                                          <p:val>
                                            <p:strVal val="#ppt_x"/>
                                          </p:val>
                                        </p:tav>
                                      </p:tavLst>
                                    </p:anim>
                                    <p:anim calcmode="lin" valueType="num">
                                      <p:cBhvr additive="base">
                                        <p:cTn id="111" dur="500" fill="hold"/>
                                        <p:tgtEl>
                                          <p:spTgt spid="25"/>
                                        </p:tgtEl>
                                        <p:attrNameLst>
                                          <p:attrName>ppt_y</p:attrName>
                                        </p:attrNameLst>
                                      </p:cBhvr>
                                      <p:tavLst>
                                        <p:tav tm="0">
                                          <p:val>
                                            <p:strVal val="#ppt_y"/>
                                          </p:val>
                                        </p:tav>
                                        <p:tav tm="100000">
                                          <p:val>
                                            <p:strVal val="#ppt_y"/>
                                          </p:val>
                                        </p:tav>
                                      </p:tavLst>
                                    </p:anim>
                                  </p:childTnLst>
                                </p:cTn>
                              </p:par>
                              <p:par>
                                <p:cTn id="112" presetID="2" presetClass="entr" presetSubtype="2" fill="hold" nodeType="withEffect">
                                  <p:stCondLst>
                                    <p:cond delay="0"/>
                                  </p:stCondLst>
                                  <p:childTnLst>
                                    <p:set>
                                      <p:cBhvr>
                                        <p:cTn id="113" dur="1" fill="hold">
                                          <p:stCondLst>
                                            <p:cond delay="0"/>
                                          </p:stCondLst>
                                        </p:cTn>
                                        <p:tgtEl>
                                          <p:spTgt spid="34"/>
                                        </p:tgtEl>
                                        <p:attrNameLst>
                                          <p:attrName>style.visibility</p:attrName>
                                        </p:attrNameLst>
                                      </p:cBhvr>
                                      <p:to>
                                        <p:strVal val="visible"/>
                                      </p:to>
                                    </p:set>
                                    <p:anim calcmode="lin" valueType="num">
                                      <p:cBhvr additive="base">
                                        <p:cTn id="114" dur="500" fill="hold"/>
                                        <p:tgtEl>
                                          <p:spTgt spid="34"/>
                                        </p:tgtEl>
                                        <p:attrNameLst>
                                          <p:attrName>ppt_x</p:attrName>
                                        </p:attrNameLst>
                                      </p:cBhvr>
                                      <p:tavLst>
                                        <p:tav tm="0">
                                          <p:val>
                                            <p:strVal val="1+#ppt_w/2"/>
                                          </p:val>
                                        </p:tav>
                                        <p:tav tm="100000">
                                          <p:val>
                                            <p:strVal val="#ppt_x"/>
                                          </p:val>
                                        </p:tav>
                                      </p:tavLst>
                                    </p:anim>
                                    <p:anim calcmode="lin" valueType="num">
                                      <p:cBhvr additive="base">
                                        <p:cTn id="115" dur="500" fill="hold"/>
                                        <p:tgtEl>
                                          <p:spTgt spid="3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animBg="1"/>
      <p:bldP spid="47" grpId="0" animBg="1"/>
      <p:bldP spid="30" grpId="0" animBg="1"/>
      <p:bldP spid="32" grpId="0" animBg="1"/>
      <p:bldP spid="45" grpId="0" animBg="1"/>
      <p:bldP spid="35" grpId="0" animBg="1"/>
      <p:bldP spid="4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MH_Other_1"/>
          <p:cNvSpPr/>
          <p:nvPr>
            <p:custDataLst>
              <p:tags r:id="rId2"/>
            </p:custDataLst>
          </p:nvPr>
        </p:nvSpPr>
        <p:spPr>
          <a:xfrm>
            <a:off x="1143007" y="2447925"/>
            <a:ext cx="6171937" cy="3674005"/>
          </a:xfrm>
          <a:custGeom>
            <a:avLst/>
            <a:gdLst/>
            <a:ahLst/>
            <a:cxnLst/>
            <a:rect l="l" t="t" r="r" b="b"/>
            <a:pathLst>
              <a:path w="6891064" h="4102084">
                <a:moveTo>
                  <a:pt x="1330962" y="0"/>
                </a:moveTo>
                <a:cubicBezTo>
                  <a:pt x="2066032" y="0"/>
                  <a:pt x="2661924" y="595892"/>
                  <a:pt x="2661924" y="1330962"/>
                </a:cubicBezTo>
                <a:cubicBezTo>
                  <a:pt x="2661924" y="1390298"/>
                  <a:pt x="2658041" y="1448727"/>
                  <a:pt x="2649134" y="1505827"/>
                </a:cubicBezTo>
                <a:cubicBezTo>
                  <a:pt x="2778013" y="1462779"/>
                  <a:pt x="2915942" y="1440160"/>
                  <a:pt x="3059154" y="1440160"/>
                </a:cubicBezTo>
                <a:cubicBezTo>
                  <a:pt x="3587316" y="1440160"/>
                  <a:pt x="4043625" y="1747801"/>
                  <a:pt x="4257244" y="2194349"/>
                </a:cubicBezTo>
                <a:cubicBezTo>
                  <a:pt x="4389206" y="1597870"/>
                  <a:pt x="4921414" y="1152128"/>
                  <a:pt x="5557730" y="1152128"/>
                </a:cubicBezTo>
                <a:cubicBezTo>
                  <a:pt x="6294110" y="1152128"/>
                  <a:pt x="6891064" y="1749082"/>
                  <a:pt x="6891064" y="2485462"/>
                </a:cubicBezTo>
                <a:cubicBezTo>
                  <a:pt x="6891064" y="3221842"/>
                  <a:pt x="6294110" y="3818796"/>
                  <a:pt x="5557730" y="3818796"/>
                </a:cubicBezTo>
                <a:cubicBezTo>
                  <a:pt x="5028319" y="3818796"/>
                  <a:pt x="4570973" y="3510248"/>
                  <a:pt x="4357130" y="3062483"/>
                </a:cubicBezTo>
                <a:cubicBezTo>
                  <a:pt x="4225140" y="3657521"/>
                  <a:pt x="3694064" y="4102084"/>
                  <a:pt x="3059154" y="4102084"/>
                </a:cubicBezTo>
                <a:cubicBezTo>
                  <a:pt x="2537729" y="4102084"/>
                  <a:pt x="2086335" y="3802241"/>
                  <a:pt x="1869271" y="3364932"/>
                </a:cubicBezTo>
                <a:cubicBezTo>
                  <a:pt x="1746936" y="3614648"/>
                  <a:pt x="1489669" y="3784921"/>
                  <a:pt x="1192633" y="3784921"/>
                </a:cubicBezTo>
                <a:cubicBezTo>
                  <a:pt x="772574" y="3784921"/>
                  <a:pt x="432048" y="3444395"/>
                  <a:pt x="432048" y="3024336"/>
                </a:cubicBezTo>
                <a:cubicBezTo>
                  <a:pt x="432048" y="2810872"/>
                  <a:pt x="519986" y="2617947"/>
                  <a:pt x="662209" y="2480424"/>
                </a:cubicBezTo>
                <a:cubicBezTo>
                  <a:pt x="265888" y="2250889"/>
                  <a:pt x="0" y="1821976"/>
                  <a:pt x="0" y="1330962"/>
                </a:cubicBezTo>
                <a:cubicBezTo>
                  <a:pt x="0" y="595892"/>
                  <a:pt x="595892" y="0"/>
                  <a:pt x="1330962" y="0"/>
                </a:cubicBezTo>
                <a:close/>
              </a:path>
            </a:pathLst>
          </a:custGeom>
          <a:gradFill flip="none" rotWithShape="1">
            <a:gsLst>
              <a:gs pos="31000">
                <a:schemeClr val="accent1">
                  <a:lumMod val="60000"/>
                  <a:lumOff val="40000"/>
                </a:schemeClr>
              </a:gs>
              <a:gs pos="50000">
                <a:schemeClr val="accent1"/>
              </a:gs>
              <a:gs pos="70000">
                <a:schemeClr val="accent1">
                  <a:lumMod val="75000"/>
                </a:schemeClr>
              </a:gs>
              <a:gs pos="100000">
                <a:schemeClr val="accent1">
                  <a:lumMod val="50000"/>
                </a:schemeClr>
              </a:gs>
            </a:gsLst>
            <a:lin ang="10800000" scaled="1"/>
            <a:tileRect/>
          </a:gradFill>
          <a:ln w="19050" cap="flat" cmpd="sng" algn="ctr">
            <a:noFill/>
            <a:prstDash val="solid"/>
            <a:miter lim="800000"/>
          </a:ln>
          <a:effectLst/>
          <a:scene3d>
            <a:camera prst="orthographicFront">
              <a:rot lat="0" lon="0" rev="0"/>
            </a:camera>
            <a:lightRig rig="contrasting" dir="t">
              <a:rot lat="0" lon="0" rev="7800000"/>
            </a:lightRig>
          </a:scene3d>
          <a:sp3d/>
        </p:spPr>
        <p:txBody>
          <a:bodyPr anchor="ct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sz="1000">
              <a:solidFill>
                <a:srgbClr val="FFFFFF"/>
              </a:solidFill>
              <a:latin typeface="微软雅黑" panose="020B0503020204020204" pitchFamily="34" charset="-122"/>
            </a:endParaRPr>
          </a:p>
        </p:txBody>
      </p:sp>
      <p:pic>
        <p:nvPicPr>
          <p:cNvPr id="9" name="图片 8"/>
          <p:cNvPicPr>
            <a:picLocks noChangeAspect="1"/>
          </p:cNvPicPr>
          <p:nvPr/>
        </p:nvPicPr>
        <p:blipFill rotWithShape="1">
          <a:blip r:embed="rId5" cstate="print">
            <a:extLst>
              <a:ext uri="{28A0092B-C50C-407E-A947-70E740481C1C}">
                <a14:useLocalDpi xmlns:a14="http://schemas.microsoft.com/office/drawing/2010/main" val="0"/>
              </a:ext>
            </a:extLst>
          </a:blip>
          <a:srcRect l="15228" t="19444"/>
          <a:stretch/>
        </p:blipFill>
        <p:spPr>
          <a:xfrm>
            <a:off x="0" y="0"/>
            <a:ext cx="3028950" cy="2144638"/>
          </a:xfrm>
          <a:prstGeom prst="rect">
            <a:avLst/>
          </a:prstGeom>
        </p:spPr>
      </p:pic>
      <p:grpSp>
        <p:nvGrpSpPr>
          <p:cNvPr id="11" name="组合 10"/>
          <p:cNvGrpSpPr/>
          <p:nvPr/>
        </p:nvGrpSpPr>
        <p:grpSpPr>
          <a:xfrm>
            <a:off x="2087228" y="452955"/>
            <a:ext cx="5795246" cy="783415"/>
            <a:chOff x="1875554" y="378622"/>
            <a:chExt cx="5795246" cy="783415"/>
          </a:xfrm>
        </p:grpSpPr>
        <p:sp>
          <p:nvSpPr>
            <p:cNvPr id="12" name="文本框 11"/>
            <p:cNvSpPr txBox="1"/>
            <p:nvPr/>
          </p:nvSpPr>
          <p:spPr>
            <a:xfrm>
              <a:off x="1875554" y="378622"/>
              <a:ext cx="3467616" cy="584775"/>
            </a:xfrm>
            <a:prstGeom prst="rect">
              <a:avLst/>
            </a:prstGeom>
            <a:noFill/>
          </p:spPr>
          <p:txBody>
            <a:bodyPr wrap="none" rtlCol="0">
              <a:spAutoFit/>
            </a:bodyPr>
            <a:lstStyle/>
            <a:p>
              <a:r>
                <a:rPr lang="zh-CN" altLang="en-US" sz="3200" dirty="0" smtClean="0">
                  <a:solidFill>
                    <a:schemeClr val="tx1">
                      <a:lumMod val="75000"/>
                      <a:lumOff val="25000"/>
                    </a:schemeClr>
                  </a:solidFill>
                  <a:latin typeface="迷你简准圆" panose="03000509000000000000" pitchFamily="65" charset="-122"/>
                  <a:ea typeface="迷你简准圆" panose="03000509000000000000" pitchFamily="65" charset="-122"/>
                </a:rPr>
                <a:t>标题文字添加此处</a:t>
              </a:r>
              <a:endParaRPr lang="zh-CN" altLang="en-US" sz="3200" dirty="0">
                <a:solidFill>
                  <a:schemeClr val="tx1">
                    <a:lumMod val="75000"/>
                    <a:lumOff val="25000"/>
                  </a:schemeClr>
                </a:solidFill>
                <a:latin typeface="迷你简准圆" panose="03000509000000000000" pitchFamily="65" charset="-122"/>
                <a:ea typeface="迷你简准圆" panose="03000509000000000000" pitchFamily="65" charset="-122"/>
              </a:endParaRPr>
            </a:p>
          </p:txBody>
        </p:sp>
        <p:sp>
          <p:nvSpPr>
            <p:cNvPr id="13" name="文本框 12"/>
            <p:cNvSpPr txBox="1"/>
            <p:nvPr/>
          </p:nvSpPr>
          <p:spPr>
            <a:xfrm>
              <a:off x="1875554" y="876702"/>
              <a:ext cx="5795246" cy="285335"/>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smtClean="0">
                  <a:solidFill>
                    <a:schemeClr val="bg1">
                      <a:lumMod val="65000"/>
                    </a:schemeClr>
                  </a:solidFill>
                  <a:latin typeface="+mj-ea"/>
                  <a:ea typeface="+mj-ea"/>
                </a:rPr>
                <a:t>print </a:t>
              </a:r>
              <a:r>
                <a:rPr lang="en-US" altLang="zh-CN" sz="1100" dirty="0">
                  <a:solidFill>
                    <a:schemeClr val="bg1">
                      <a:lumMod val="65000"/>
                    </a:schemeClr>
                  </a:solidFill>
                  <a:latin typeface="+mj-ea"/>
                  <a:ea typeface="+mj-ea"/>
                </a:rPr>
                <a:t>the presentation and make it into a film to be used in a wider field</a:t>
              </a:r>
            </a:p>
          </p:txBody>
        </p:sp>
      </p:grpSp>
      <p:grpSp>
        <p:nvGrpSpPr>
          <p:cNvPr id="14" name="组合 13"/>
          <p:cNvGrpSpPr/>
          <p:nvPr/>
        </p:nvGrpSpPr>
        <p:grpSpPr>
          <a:xfrm>
            <a:off x="5360333" y="1676399"/>
            <a:ext cx="5660091" cy="1454185"/>
            <a:chOff x="874712" y="3325188"/>
            <a:chExt cx="5660091" cy="1454185"/>
          </a:xfrm>
        </p:grpSpPr>
        <p:sp>
          <p:nvSpPr>
            <p:cNvPr id="15" name="矩形 14"/>
            <p:cNvSpPr/>
            <p:nvPr/>
          </p:nvSpPr>
          <p:spPr>
            <a:xfrm>
              <a:off x="874712" y="3800644"/>
              <a:ext cx="5660091" cy="978729"/>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用户可以在投影仪或者计算机上进行演示也可以将演示文稿打印出来制作成胶片用户可以在投影仪或者计算机上进行演示也可以将演示文稿打印出来制作成</a:t>
              </a:r>
              <a:r>
                <a:rPr lang="zh-CN" altLang="en-US" sz="1600" dirty="0" smtClean="0">
                  <a:solidFill>
                    <a:schemeClr val="tx1">
                      <a:lumMod val="50000"/>
                      <a:lumOff val="50000"/>
                    </a:schemeClr>
                  </a:solidFill>
                  <a:latin typeface="迷你简准圆" panose="03000509000000000000" pitchFamily="65" charset="-122"/>
                  <a:ea typeface="迷你简准圆" panose="03000509000000000000" pitchFamily="65" charset="-122"/>
                </a:rPr>
                <a:t>胶片</a:t>
              </a:r>
              <a:endPar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sp>
          <p:nvSpPr>
            <p:cNvPr id="16" name="矩形 15"/>
            <p:cNvSpPr/>
            <p:nvPr/>
          </p:nvSpPr>
          <p:spPr>
            <a:xfrm>
              <a:off x="4292829" y="3325188"/>
              <a:ext cx="2241974" cy="505203"/>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2400" b="1" dirty="0">
                  <a:solidFill>
                    <a:schemeClr val="tx1">
                      <a:lumMod val="65000"/>
                      <a:lumOff val="35000"/>
                    </a:schemeClr>
                  </a:solidFill>
                  <a:latin typeface="迷你简准圆" panose="03000509000000000000" pitchFamily="65" charset="-122"/>
                  <a:ea typeface="迷你简准圆" panose="03000509000000000000" pitchFamily="65" charset="-122"/>
                </a:rPr>
                <a:t>标题文字添加</a:t>
              </a:r>
            </a:p>
          </p:txBody>
        </p:sp>
      </p:grpSp>
      <p:pic>
        <p:nvPicPr>
          <p:cNvPr id="5" name="图片占位符 4"/>
          <p:cNvPicPr>
            <a:picLocks noGrp="1" noChangeAspect="1"/>
          </p:cNvPicPr>
          <p:nvPr>
            <p:ph type="pic" sz="quarter" idx="10"/>
          </p:nvPr>
        </p:nvPicPr>
        <p:blipFill>
          <a:blip r:embed="rId6">
            <a:grayscl/>
            <a:extLst>
              <a:ext uri="{28A0092B-C50C-407E-A947-70E740481C1C}">
                <a14:useLocalDpi xmlns:a14="http://schemas.microsoft.com/office/drawing/2010/main" val="0"/>
              </a:ext>
            </a:extLst>
          </a:blip>
          <a:srcRect t="8015" b="8015"/>
          <a:stretch>
            <a:fillRect/>
          </a:stretch>
        </p:blipFill>
        <p:spPr/>
      </p:pic>
    </p:spTree>
    <p:custDataLst>
      <p:tags r:id="rId1"/>
    </p:custDataLst>
    <p:extLst>
      <p:ext uri="{BB962C8B-B14F-4D97-AF65-F5344CB8AC3E}">
        <p14:creationId xmlns:p14="http://schemas.microsoft.com/office/powerpoint/2010/main" val="3756466155"/>
      </p:ext>
    </p:extLst>
  </p:cSld>
  <p:clrMapOvr>
    <a:masterClrMapping/>
  </p:clrMapOvr>
  <mc:AlternateContent xmlns:mc="http://schemas.openxmlformats.org/markup-compatibility/2006" xmlns:p14="http://schemas.microsoft.com/office/powerpoint/2010/main">
    <mc:Choice Requires="p14">
      <p:transition spd="slow" p14:dur="225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2" presetClass="entr" presetSubtype="8" fill="hold" nodeType="after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500"/>
                                        <p:tgtEl>
                                          <p:spTgt spid="11"/>
                                        </p:tgtEl>
                                        <p:attrNameLst>
                                          <p:attrName>ppt_x</p:attrName>
                                        </p:attrNameLst>
                                      </p:cBhvr>
                                      <p:tavLst>
                                        <p:tav tm="0">
                                          <p:val>
                                            <p:strVal val="#ppt_x-#ppt_w*1.125000"/>
                                          </p:val>
                                        </p:tav>
                                        <p:tav tm="100000">
                                          <p:val>
                                            <p:strVal val="#ppt_x"/>
                                          </p:val>
                                        </p:tav>
                                      </p:tavLst>
                                    </p:anim>
                                    <p:animEffect transition="in" filter="wipe(right)">
                                      <p:cBhvr>
                                        <p:cTn id="13" dur="500"/>
                                        <p:tgtEl>
                                          <p:spTgt spid="11"/>
                                        </p:tgtEl>
                                      </p:cBhvr>
                                    </p:animEffect>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ppt_w</p:attrName>
                                        </p:attrNameLst>
                                      </p:cBhvr>
                                      <p:tavLst>
                                        <p:tav tm="0">
                                          <p:val>
                                            <p:fltVal val="0"/>
                                          </p:val>
                                        </p:tav>
                                        <p:tav tm="100000">
                                          <p:val>
                                            <p:strVal val="#ppt_w"/>
                                          </p:val>
                                        </p:tav>
                                      </p:tavLst>
                                    </p:anim>
                                    <p:anim calcmode="lin" valueType="num">
                                      <p:cBhvr>
                                        <p:cTn id="18" dur="500" fill="hold"/>
                                        <p:tgtEl>
                                          <p:spTgt spid="4"/>
                                        </p:tgtEl>
                                        <p:attrNameLst>
                                          <p:attrName>ppt_h</p:attrName>
                                        </p:attrNameLst>
                                      </p:cBhvr>
                                      <p:tavLst>
                                        <p:tav tm="0">
                                          <p:val>
                                            <p:fltVal val="0"/>
                                          </p:val>
                                        </p:tav>
                                        <p:tav tm="100000">
                                          <p:val>
                                            <p:strVal val="#ppt_h"/>
                                          </p:val>
                                        </p:tav>
                                      </p:tavLst>
                                    </p:anim>
                                    <p:animEffect transition="in" filter="fade">
                                      <p:cBhvr>
                                        <p:cTn id="19" dur="500"/>
                                        <p:tgtEl>
                                          <p:spTgt spid="4"/>
                                        </p:tgtEl>
                                      </p:cBhvr>
                                    </p:animEffect>
                                  </p:childTnLst>
                                </p:cTn>
                              </p:par>
                              <p:par>
                                <p:cTn id="20" presetID="53" presetClass="entr" presetSubtype="16" fill="hold" nodeType="with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p:cTn id="22" dur="500" fill="hold"/>
                                        <p:tgtEl>
                                          <p:spTgt spid="5"/>
                                        </p:tgtEl>
                                        <p:attrNameLst>
                                          <p:attrName>ppt_w</p:attrName>
                                        </p:attrNameLst>
                                      </p:cBhvr>
                                      <p:tavLst>
                                        <p:tav tm="0">
                                          <p:val>
                                            <p:fltVal val="0"/>
                                          </p:val>
                                        </p:tav>
                                        <p:tav tm="100000">
                                          <p:val>
                                            <p:strVal val="#ppt_w"/>
                                          </p:val>
                                        </p:tav>
                                      </p:tavLst>
                                    </p:anim>
                                    <p:anim calcmode="lin" valueType="num">
                                      <p:cBhvr>
                                        <p:cTn id="23" dur="500" fill="hold"/>
                                        <p:tgtEl>
                                          <p:spTgt spid="5"/>
                                        </p:tgtEl>
                                        <p:attrNameLst>
                                          <p:attrName>ppt_h</p:attrName>
                                        </p:attrNameLst>
                                      </p:cBhvr>
                                      <p:tavLst>
                                        <p:tav tm="0">
                                          <p:val>
                                            <p:fltVal val="0"/>
                                          </p:val>
                                        </p:tav>
                                        <p:tav tm="100000">
                                          <p:val>
                                            <p:strVal val="#ppt_h"/>
                                          </p:val>
                                        </p:tav>
                                      </p:tavLst>
                                    </p:anim>
                                    <p:animEffect transition="in" filter="fade">
                                      <p:cBhvr>
                                        <p:cTn id="24" dur="500"/>
                                        <p:tgtEl>
                                          <p:spTgt spid="5"/>
                                        </p:tgtEl>
                                      </p:cBhvr>
                                    </p:animEffect>
                                  </p:childTnLst>
                                </p:cTn>
                              </p:par>
                            </p:childTnLst>
                          </p:cTn>
                        </p:par>
                        <p:par>
                          <p:cTn id="25" fill="hold">
                            <p:stCondLst>
                              <p:cond delay="1500"/>
                            </p:stCondLst>
                            <p:childTnLst>
                              <p:par>
                                <p:cTn id="26" presetID="2" presetClass="entr" presetSubtype="2" fill="hold" nodeType="afterEffect">
                                  <p:stCondLst>
                                    <p:cond delay="0"/>
                                  </p:stCondLst>
                                  <p:childTnLst>
                                    <p:set>
                                      <p:cBhvr>
                                        <p:cTn id="27" dur="1" fill="hold">
                                          <p:stCondLst>
                                            <p:cond delay="0"/>
                                          </p:stCondLst>
                                        </p:cTn>
                                        <p:tgtEl>
                                          <p:spTgt spid="14"/>
                                        </p:tgtEl>
                                        <p:attrNameLst>
                                          <p:attrName>style.visibility</p:attrName>
                                        </p:attrNameLst>
                                      </p:cBhvr>
                                      <p:to>
                                        <p:strVal val="visible"/>
                                      </p:to>
                                    </p:set>
                                    <p:anim calcmode="lin" valueType="num">
                                      <p:cBhvr additive="base">
                                        <p:cTn id="28" dur="500" fill="hold"/>
                                        <p:tgtEl>
                                          <p:spTgt spid="14"/>
                                        </p:tgtEl>
                                        <p:attrNameLst>
                                          <p:attrName>ppt_x</p:attrName>
                                        </p:attrNameLst>
                                      </p:cBhvr>
                                      <p:tavLst>
                                        <p:tav tm="0">
                                          <p:val>
                                            <p:strVal val="1+#ppt_w/2"/>
                                          </p:val>
                                        </p:tav>
                                        <p:tav tm="100000">
                                          <p:val>
                                            <p:strVal val="#ppt_x"/>
                                          </p:val>
                                        </p:tav>
                                      </p:tavLst>
                                    </p:anim>
                                    <p:anim calcmode="lin" valueType="num">
                                      <p:cBhvr additive="base">
                                        <p:cTn id="29" dur="5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4" name="图片 43"/>
          <p:cNvPicPr>
            <a:picLocks noChangeAspect="1"/>
          </p:cNvPicPr>
          <p:nvPr/>
        </p:nvPicPr>
        <p:blipFill rotWithShape="1">
          <a:blip r:embed="rId4" cstate="print">
            <a:extLst>
              <a:ext uri="{28A0092B-C50C-407E-A947-70E740481C1C}">
                <a14:useLocalDpi xmlns:a14="http://schemas.microsoft.com/office/drawing/2010/main" val="0"/>
              </a:ext>
            </a:extLst>
          </a:blip>
          <a:srcRect l="15228" t="19444"/>
          <a:stretch/>
        </p:blipFill>
        <p:spPr>
          <a:xfrm>
            <a:off x="0" y="0"/>
            <a:ext cx="3028950" cy="2144638"/>
          </a:xfrm>
          <a:prstGeom prst="rect">
            <a:avLst/>
          </a:prstGeom>
        </p:spPr>
      </p:pic>
      <p:grpSp>
        <p:nvGrpSpPr>
          <p:cNvPr id="45" name="组合 44"/>
          <p:cNvGrpSpPr/>
          <p:nvPr/>
        </p:nvGrpSpPr>
        <p:grpSpPr>
          <a:xfrm>
            <a:off x="2087228" y="452955"/>
            <a:ext cx="5795246" cy="783415"/>
            <a:chOff x="1875554" y="378622"/>
            <a:chExt cx="5795246" cy="783415"/>
          </a:xfrm>
        </p:grpSpPr>
        <p:sp>
          <p:nvSpPr>
            <p:cNvPr id="46" name="文本框 45"/>
            <p:cNvSpPr txBox="1"/>
            <p:nvPr/>
          </p:nvSpPr>
          <p:spPr>
            <a:xfrm>
              <a:off x="1875554" y="378622"/>
              <a:ext cx="3467616" cy="584775"/>
            </a:xfrm>
            <a:prstGeom prst="rect">
              <a:avLst/>
            </a:prstGeom>
            <a:noFill/>
          </p:spPr>
          <p:txBody>
            <a:bodyPr wrap="none" rtlCol="0">
              <a:spAutoFit/>
            </a:bodyPr>
            <a:lstStyle/>
            <a:p>
              <a:r>
                <a:rPr lang="zh-CN" altLang="en-US" sz="3200" dirty="0" smtClean="0">
                  <a:solidFill>
                    <a:schemeClr val="tx1">
                      <a:lumMod val="75000"/>
                      <a:lumOff val="25000"/>
                    </a:schemeClr>
                  </a:solidFill>
                  <a:latin typeface="迷你简准圆" panose="03000509000000000000" pitchFamily="65" charset="-122"/>
                  <a:ea typeface="迷你简准圆" panose="03000509000000000000" pitchFamily="65" charset="-122"/>
                </a:rPr>
                <a:t>标题文字添加此处</a:t>
              </a:r>
              <a:endParaRPr lang="zh-CN" altLang="en-US" sz="3200" dirty="0">
                <a:solidFill>
                  <a:schemeClr val="tx1">
                    <a:lumMod val="75000"/>
                    <a:lumOff val="25000"/>
                  </a:schemeClr>
                </a:solidFill>
                <a:latin typeface="迷你简准圆" panose="03000509000000000000" pitchFamily="65" charset="-122"/>
                <a:ea typeface="迷你简准圆" panose="03000509000000000000" pitchFamily="65" charset="-122"/>
              </a:endParaRPr>
            </a:p>
          </p:txBody>
        </p:sp>
        <p:sp>
          <p:nvSpPr>
            <p:cNvPr id="47" name="文本框 46"/>
            <p:cNvSpPr txBox="1"/>
            <p:nvPr/>
          </p:nvSpPr>
          <p:spPr>
            <a:xfrm>
              <a:off x="1875554" y="876702"/>
              <a:ext cx="5795246" cy="285335"/>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smtClean="0">
                  <a:solidFill>
                    <a:schemeClr val="bg1">
                      <a:lumMod val="65000"/>
                    </a:schemeClr>
                  </a:solidFill>
                  <a:latin typeface="+mj-ea"/>
                  <a:ea typeface="+mj-ea"/>
                </a:rPr>
                <a:t>print </a:t>
              </a:r>
              <a:r>
                <a:rPr lang="en-US" altLang="zh-CN" sz="1100" dirty="0">
                  <a:solidFill>
                    <a:schemeClr val="bg1">
                      <a:lumMod val="65000"/>
                    </a:schemeClr>
                  </a:solidFill>
                  <a:latin typeface="+mj-ea"/>
                  <a:ea typeface="+mj-ea"/>
                </a:rPr>
                <a:t>the presentation and make it into a film to be used in a wider field</a:t>
              </a:r>
            </a:p>
          </p:txBody>
        </p:sp>
      </p:grpSp>
      <p:grpSp>
        <p:nvGrpSpPr>
          <p:cNvPr id="7" name="组合 6"/>
          <p:cNvGrpSpPr/>
          <p:nvPr/>
        </p:nvGrpSpPr>
        <p:grpSpPr>
          <a:xfrm>
            <a:off x="1225551" y="4621642"/>
            <a:ext cx="4395035" cy="1158720"/>
            <a:chOff x="874713" y="3325188"/>
            <a:chExt cx="4395035" cy="1158720"/>
          </a:xfrm>
        </p:grpSpPr>
        <p:sp>
          <p:nvSpPr>
            <p:cNvPr id="8" name="矩形 7"/>
            <p:cNvSpPr/>
            <p:nvPr/>
          </p:nvSpPr>
          <p:spPr>
            <a:xfrm>
              <a:off x="874713" y="3800644"/>
              <a:ext cx="4395035" cy="683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用户可以在投影仪或者计算机上进行演示也可以将演示文稿打印出来制作成</a:t>
              </a:r>
              <a:r>
                <a:rPr lang="zh-CN" altLang="en-US" sz="1600" dirty="0" smtClean="0">
                  <a:solidFill>
                    <a:schemeClr val="tx1">
                      <a:lumMod val="50000"/>
                      <a:lumOff val="50000"/>
                    </a:schemeClr>
                  </a:solidFill>
                  <a:latin typeface="迷你简准圆" panose="03000509000000000000" pitchFamily="65" charset="-122"/>
                  <a:ea typeface="迷你简准圆" panose="03000509000000000000" pitchFamily="65" charset="-122"/>
                </a:rPr>
                <a:t>胶片</a:t>
              </a:r>
              <a:endPar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sp>
          <p:nvSpPr>
            <p:cNvPr id="9" name="矩形 8"/>
            <p:cNvSpPr/>
            <p:nvPr/>
          </p:nvSpPr>
          <p:spPr>
            <a:xfrm>
              <a:off x="874713" y="3325188"/>
              <a:ext cx="2241974"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400" b="1" dirty="0">
                  <a:solidFill>
                    <a:schemeClr val="tx1">
                      <a:lumMod val="65000"/>
                      <a:lumOff val="35000"/>
                    </a:schemeClr>
                  </a:solidFill>
                  <a:latin typeface="迷你简准圆" panose="03000509000000000000" pitchFamily="65" charset="-122"/>
                  <a:ea typeface="迷你简准圆" panose="03000509000000000000" pitchFamily="65" charset="-122"/>
                </a:rPr>
                <a:t>标题文字添加</a:t>
              </a:r>
            </a:p>
          </p:txBody>
        </p:sp>
      </p:grpSp>
      <p:grpSp>
        <p:nvGrpSpPr>
          <p:cNvPr id="10" name="组合 9"/>
          <p:cNvGrpSpPr/>
          <p:nvPr/>
        </p:nvGrpSpPr>
        <p:grpSpPr>
          <a:xfrm>
            <a:off x="6283326" y="4621642"/>
            <a:ext cx="4395035" cy="1158720"/>
            <a:chOff x="874713" y="3325188"/>
            <a:chExt cx="4395035" cy="1158720"/>
          </a:xfrm>
        </p:grpSpPr>
        <p:sp>
          <p:nvSpPr>
            <p:cNvPr id="11" name="矩形 10"/>
            <p:cNvSpPr/>
            <p:nvPr/>
          </p:nvSpPr>
          <p:spPr>
            <a:xfrm>
              <a:off x="874713" y="3800644"/>
              <a:ext cx="4395035" cy="683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用户可以在投影仪或者计算机上进行演示也可以将演示文稿打印出来制作成</a:t>
              </a:r>
              <a:r>
                <a:rPr lang="zh-CN" altLang="en-US" sz="1600" dirty="0" smtClean="0">
                  <a:solidFill>
                    <a:schemeClr val="tx1">
                      <a:lumMod val="50000"/>
                      <a:lumOff val="50000"/>
                    </a:schemeClr>
                  </a:solidFill>
                  <a:latin typeface="迷你简准圆" panose="03000509000000000000" pitchFamily="65" charset="-122"/>
                  <a:ea typeface="迷你简准圆" panose="03000509000000000000" pitchFamily="65" charset="-122"/>
                </a:rPr>
                <a:t>胶片</a:t>
              </a:r>
              <a:endPar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sp>
          <p:nvSpPr>
            <p:cNvPr id="12" name="矩形 11"/>
            <p:cNvSpPr/>
            <p:nvPr/>
          </p:nvSpPr>
          <p:spPr>
            <a:xfrm>
              <a:off x="874713" y="3325188"/>
              <a:ext cx="2241974"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400" b="1" dirty="0">
                  <a:solidFill>
                    <a:schemeClr val="tx1">
                      <a:lumMod val="65000"/>
                      <a:lumOff val="35000"/>
                    </a:schemeClr>
                  </a:solidFill>
                  <a:latin typeface="迷你简准圆" panose="03000509000000000000" pitchFamily="65" charset="-122"/>
                  <a:ea typeface="迷你简准圆" panose="03000509000000000000" pitchFamily="65" charset="-122"/>
                </a:rPr>
                <a:t>标题文字添加</a:t>
              </a:r>
            </a:p>
          </p:txBody>
        </p:sp>
      </p:grpSp>
      <p:pic>
        <p:nvPicPr>
          <p:cNvPr id="3" name="图片占位符 2"/>
          <p:cNvPicPr>
            <a:picLocks noGrp="1" noChangeAspect="1"/>
          </p:cNvPicPr>
          <p:nvPr>
            <p:ph type="pic" sz="quarter" idx="10"/>
          </p:nvPr>
        </p:nvPicPr>
        <p:blipFill>
          <a:blip r:embed="rId5">
            <a:grayscl/>
            <a:extLst>
              <a:ext uri="{28A0092B-C50C-407E-A947-70E740481C1C}">
                <a14:useLocalDpi xmlns:a14="http://schemas.microsoft.com/office/drawing/2010/main" val="0"/>
              </a:ext>
            </a:extLst>
          </a:blip>
          <a:srcRect t="24811" b="24811"/>
          <a:stretch>
            <a:fillRect/>
          </a:stretch>
        </p:blipFill>
        <p:spPr/>
      </p:pic>
    </p:spTree>
    <p:custDataLst>
      <p:tags r:id="rId1"/>
    </p:custDataLst>
    <p:extLst>
      <p:ext uri="{BB962C8B-B14F-4D97-AF65-F5344CB8AC3E}">
        <p14:creationId xmlns:p14="http://schemas.microsoft.com/office/powerpoint/2010/main" val="2879734458"/>
      </p:ext>
    </p:extLst>
  </p:cSld>
  <p:clrMapOvr>
    <a:masterClrMapping/>
  </p:clrMapOvr>
  <mc:AlternateContent xmlns:mc="http://schemas.openxmlformats.org/markup-compatibility/2006" xmlns:p14="http://schemas.microsoft.com/office/powerpoint/2010/main">
    <mc:Choice Requires="p14">
      <p:transition spd="slow" p14:dur="225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with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additive="base">
                                        <p:cTn id="7" dur="500" fill="hold"/>
                                        <p:tgtEl>
                                          <p:spTgt spid="44"/>
                                        </p:tgtEl>
                                        <p:attrNameLst>
                                          <p:attrName>ppt_x</p:attrName>
                                        </p:attrNameLst>
                                      </p:cBhvr>
                                      <p:tavLst>
                                        <p:tav tm="0">
                                          <p:val>
                                            <p:strVal val="0-#ppt_w/2"/>
                                          </p:val>
                                        </p:tav>
                                        <p:tav tm="100000">
                                          <p:val>
                                            <p:strVal val="#ppt_x"/>
                                          </p:val>
                                        </p:tav>
                                      </p:tavLst>
                                    </p:anim>
                                    <p:anim calcmode="lin" valueType="num">
                                      <p:cBhvr additive="base">
                                        <p:cTn id="8" dur="500" fill="hold"/>
                                        <p:tgtEl>
                                          <p:spTgt spid="44"/>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2" presetClass="entr" presetSubtype="8" fill="hold" nodeType="afterEffect">
                                  <p:stCondLst>
                                    <p:cond delay="0"/>
                                  </p:stCondLst>
                                  <p:childTnLst>
                                    <p:set>
                                      <p:cBhvr>
                                        <p:cTn id="11" dur="1" fill="hold">
                                          <p:stCondLst>
                                            <p:cond delay="0"/>
                                          </p:stCondLst>
                                        </p:cTn>
                                        <p:tgtEl>
                                          <p:spTgt spid="45"/>
                                        </p:tgtEl>
                                        <p:attrNameLst>
                                          <p:attrName>style.visibility</p:attrName>
                                        </p:attrNameLst>
                                      </p:cBhvr>
                                      <p:to>
                                        <p:strVal val="visible"/>
                                      </p:to>
                                    </p:set>
                                    <p:anim calcmode="lin" valueType="num">
                                      <p:cBhvr additive="base">
                                        <p:cTn id="12" dur="500"/>
                                        <p:tgtEl>
                                          <p:spTgt spid="45"/>
                                        </p:tgtEl>
                                        <p:attrNameLst>
                                          <p:attrName>ppt_x</p:attrName>
                                        </p:attrNameLst>
                                      </p:cBhvr>
                                      <p:tavLst>
                                        <p:tav tm="0">
                                          <p:val>
                                            <p:strVal val="#ppt_x-#ppt_w*1.125000"/>
                                          </p:val>
                                        </p:tav>
                                        <p:tav tm="100000">
                                          <p:val>
                                            <p:strVal val="#ppt_x"/>
                                          </p:val>
                                        </p:tav>
                                      </p:tavLst>
                                    </p:anim>
                                    <p:animEffect transition="in" filter="wipe(right)">
                                      <p:cBhvr>
                                        <p:cTn id="13" dur="500"/>
                                        <p:tgtEl>
                                          <p:spTgt spid="45"/>
                                        </p:tgtEl>
                                      </p:cBhvr>
                                    </p:animEffect>
                                  </p:childTnLst>
                                </p:cTn>
                              </p:par>
                            </p:childTnLst>
                          </p:cTn>
                        </p:par>
                        <p:par>
                          <p:cTn id="14" fill="hold">
                            <p:stCondLst>
                              <p:cond delay="1000"/>
                            </p:stCondLst>
                            <p:childTnLst>
                              <p:par>
                                <p:cTn id="15" presetID="42" presetClass="entr" presetSubtype="0"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1000"/>
                                        <p:tgtEl>
                                          <p:spTgt spid="3"/>
                                        </p:tgtEl>
                                      </p:cBhvr>
                                    </p:animEffect>
                                    <p:anim calcmode="lin" valueType="num">
                                      <p:cBhvr>
                                        <p:cTn id="18" dur="1000" fill="hold"/>
                                        <p:tgtEl>
                                          <p:spTgt spid="3"/>
                                        </p:tgtEl>
                                        <p:attrNameLst>
                                          <p:attrName>ppt_x</p:attrName>
                                        </p:attrNameLst>
                                      </p:cBhvr>
                                      <p:tavLst>
                                        <p:tav tm="0">
                                          <p:val>
                                            <p:strVal val="#ppt_x"/>
                                          </p:val>
                                        </p:tav>
                                        <p:tav tm="100000">
                                          <p:val>
                                            <p:strVal val="#ppt_x"/>
                                          </p:val>
                                        </p:tav>
                                      </p:tavLst>
                                    </p:anim>
                                    <p:anim calcmode="lin" valueType="num">
                                      <p:cBhvr>
                                        <p:cTn id="19" dur="1000" fill="hold"/>
                                        <p:tgtEl>
                                          <p:spTgt spid="3"/>
                                        </p:tgtEl>
                                        <p:attrNameLst>
                                          <p:attrName>ppt_y</p:attrName>
                                        </p:attrNameLst>
                                      </p:cBhvr>
                                      <p:tavLst>
                                        <p:tav tm="0">
                                          <p:val>
                                            <p:strVal val="#ppt_y+.1"/>
                                          </p:val>
                                        </p:tav>
                                        <p:tav tm="100000">
                                          <p:val>
                                            <p:strVal val="#ppt_y"/>
                                          </p:val>
                                        </p:tav>
                                      </p:tavLst>
                                    </p:anim>
                                  </p:childTnLst>
                                </p:cTn>
                              </p:par>
                            </p:childTnLst>
                          </p:cTn>
                        </p:par>
                        <p:par>
                          <p:cTn id="20" fill="hold">
                            <p:stCondLst>
                              <p:cond delay="2000"/>
                            </p:stCondLst>
                            <p:childTnLst>
                              <p:par>
                                <p:cTn id="21" presetID="2" presetClass="entr" presetSubtype="2" fill="hold" nodeType="after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additive="base">
                                        <p:cTn id="23" dur="500" fill="hold"/>
                                        <p:tgtEl>
                                          <p:spTgt spid="7"/>
                                        </p:tgtEl>
                                        <p:attrNameLst>
                                          <p:attrName>ppt_x</p:attrName>
                                        </p:attrNameLst>
                                      </p:cBhvr>
                                      <p:tavLst>
                                        <p:tav tm="0">
                                          <p:val>
                                            <p:strVal val="1+#ppt_w/2"/>
                                          </p:val>
                                        </p:tav>
                                        <p:tav tm="100000">
                                          <p:val>
                                            <p:strVal val="#ppt_x"/>
                                          </p:val>
                                        </p:tav>
                                      </p:tavLst>
                                    </p:anim>
                                    <p:anim calcmode="lin" valueType="num">
                                      <p:cBhvr additive="base">
                                        <p:cTn id="24" dur="500" fill="hold"/>
                                        <p:tgtEl>
                                          <p:spTgt spid="7"/>
                                        </p:tgtEl>
                                        <p:attrNameLst>
                                          <p:attrName>ppt_y</p:attrName>
                                        </p:attrNameLst>
                                      </p:cBhvr>
                                      <p:tavLst>
                                        <p:tav tm="0">
                                          <p:val>
                                            <p:strVal val="#ppt_y"/>
                                          </p:val>
                                        </p:tav>
                                        <p:tav tm="100000">
                                          <p:val>
                                            <p:strVal val="#ppt_y"/>
                                          </p:val>
                                        </p:tav>
                                      </p:tavLst>
                                    </p:anim>
                                  </p:childTnLst>
                                </p:cTn>
                              </p:par>
                              <p:par>
                                <p:cTn id="25" presetID="2" presetClass="entr" presetSubtype="2" fill="hold" nodeType="with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additive="base">
                                        <p:cTn id="27" dur="500" fill="hold"/>
                                        <p:tgtEl>
                                          <p:spTgt spid="10"/>
                                        </p:tgtEl>
                                        <p:attrNameLst>
                                          <p:attrName>ppt_x</p:attrName>
                                        </p:attrNameLst>
                                      </p:cBhvr>
                                      <p:tavLst>
                                        <p:tav tm="0">
                                          <p:val>
                                            <p:strVal val="1+#ppt_w/2"/>
                                          </p:val>
                                        </p:tav>
                                        <p:tav tm="100000">
                                          <p:val>
                                            <p:strVal val="#ppt_x"/>
                                          </p:val>
                                        </p:tav>
                                      </p:tavLst>
                                    </p:anim>
                                    <p:anim calcmode="lin" valueType="num">
                                      <p:cBhvr additive="base">
                                        <p:cTn id="28"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0"/>
            <a:ext cx="12192000" cy="6858000"/>
          </a:xfrm>
          <a:prstGeom prst="rect">
            <a:avLst/>
          </a:prstGeom>
          <a:solidFill>
            <a:srgbClr val="5042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 name="图片 1"/>
          <p:cNvPicPr>
            <a:picLocks noChangeAspect="1"/>
          </p:cNvPicPr>
          <p:nvPr/>
        </p:nvPicPr>
        <p:blipFill rotWithShape="1">
          <a:blip r:embed="rId3" cstate="print">
            <a:extLst>
              <a:ext uri="{28A0092B-C50C-407E-A947-70E740481C1C}">
                <a14:useLocalDpi xmlns:a14="http://schemas.microsoft.com/office/drawing/2010/main" val="0"/>
              </a:ext>
            </a:extLst>
          </a:blip>
          <a:srcRect l="15228" t="19444"/>
          <a:stretch/>
        </p:blipFill>
        <p:spPr>
          <a:xfrm flipH="1" flipV="1">
            <a:off x="2686050" y="127343"/>
            <a:ext cx="9505950" cy="6730657"/>
          </a:xfrm>
          <a:prstGeom prst="rect">
            <a:avLst/>
          </a:prstGeom>
        </p:spPr>
      </p:pic>
      <p:pic>
        <p:nvPicPr>
          <p:cNvPr id="4" name="图片 3"/>
          <p:cNvPicPr>
            <a:picLocks noChangeAspect="1"/>
          </p:cNvPicPr>
          <p:nvPr/>
        </p:nvPicPr>
        <p:blipFill>
          <a:blip r:embed="rId4"/>
          <a:stretch>
            <a:fillRect/>
          </a:stretch>
        </p:blipFill>
        <p:spPr>
          <a:xfrm>
            <a:off x="10641408" y="5158687"/>
            <a:ext cx="1045272" cy="1461135"/>
          </a:xfrm>
          <a:prstGeom prst="rect">
            <a:avLst/>
          </a:prstGeom>
        </p:spPr>
      </p:pic>
      <p:pic>
        <p:nvPicPr>
          <p:cNvPr id="5" name="图片 4"/>
          <p:cNvPicPr>
            <a:picLocks noChangeAspect="1"/>
          </p:cNvPicPr>
          <p:nvPr/>
        </p:nvPicPr>
        <p:blipFill>
          <a:blip r:embed="rId5"/>
          <a:stretch>
            <a:fillRect/>
          </a:stretch>
        </p:blipFill>
        <p:spPr>
          <a:xfrm>
            <a:off x="8928147" y="5158687"/>
            <a:ext cx="1045272" cy="1166786"/>
          </a:xfrm>
          <a:prstGeom prst="rect">
            <a:avLst/>
          </a:prstGeom>
        </p:spPr>
      </p:pic>
      <p:sp>
        <p:nvSpPr>
          <p:cNvPr id="6" name="文本框 5"/>
          <p:cNvSpPr txBox="1"/>
          <p:nvPr/>
        </p:nvSpPr>
        <p:spPr>
          <a:xfrm>
            <a:off x="1412051" y="2148925"/>
            <a:ext cx="4288353" cy="707886"/>
          </a:xfrm>
          <a:prstGeom prst="rect">
            <a:avLst/>
          </a:prstGeom>
          <a:noFill/>
        </p:spPr>
        <p:txBody>
          <a:bodyPr wrap="none" rtlCol="0">
            <a:spAutoFit/>
          </a:bodyPr>
          <a:lstStyle/>
          <a:p>
            <a:r>
              <a:rPr lang="zh-CN" altLang="en-US" sz="4000" dirty="0" smtClean="0">
                <a:solidFill>
                  <a:schemeClr val="bg1"/>
                </a:solidFill>
                <a:latin typeface="迷你简准圆" panose="03000509000000000000" pitchFamily="65" charset="-122"/>
                <a:ea typeface="迷你简准圆" panose="03000509000000000000" pitchFamily="65" charset="-122"/>
              </a:rPr>
              <a:t>标题文字添加此处</a:t>
            </a:r>
            <a:endParaRPr lang="zh-CN" altLang="en-US" sz="4000" dirty="0">
              <a:solidFill>
                <a:schemeClr val="bg1"/>
              </a:solidFill>
              <a:latin typeface="迷你简准圆" panose="03000509000000000000" pitchFamily="65" charset="-122"/>
              <a:ea typeface="迷你简准圆" panose="03000509000000000000" pitchFamily="65" charset="-122"/>
            </a:endParaRPr>
          </a:p>
        </p:txBody>
      </p:sp>
      <p:sp>
        <p:nvSpPr>
          <p:cNvPr id="7" name="文本框 6"/>
          <p:cNvSpPr txBox="1"/>
          <p:nvPr/>
        </p:nvSpPr>
        <p:spPr>
          <a:xfrm>
            <a:off x="1416813" y="3002018"/>
            <a:ext cx="3771900" cy="656718"/>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a:solidFill>
                  <a:schemeClr val="bg1"/>
                </a:solidFill>
                <a:latin typeface="+mj-ea"/>
                <a:ea typeface="+mj-ea"/>
              </a:rPr>
              <a:t>The user can demonstrate on a projector or computer, or print the presentation and make it into a film to be used in a wider field</a:t>
            </a:r>
          </a:p>
        </p:txBody>
      </p:sp>
      <p:cxnSp>
        <p:nvCxnSpPr>
          <p:cNvPr id="8" name="直接连接符 7"/>
          <p:cNvCxnSpPr/>
          <p:nvPr/>
        </p:nvCxnSpPr>
        <p:spPr>
          <a:xfrm>
            <a:off x="1512492" y="2918366"/>
            <a:ext cx="1340086" cy="0"/>
          </a:xfrm>
          <a:prstGeom prst="line">
            <a:avLst/>
          </a:prstGeom>
          <a:ln w="28575" cap="rnd">
            <a:solidFill>
              <a:schemeClr val="bg1">
                <a:lumMod val="75000"/>
              </a:schemeClr>
            </a:solidFill>
            <a:prstDash val="solid"/>
            <a:roun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27733243"/>
      </p:ext>
    </p:extLst>
  </p:cSld>
  <p:clrMapOvr>
    <a:masterClrMapping/>
  </p:clrMapOvr>
  <mc:AlternateContent xmlns:mc="http://schemas.openxmlformats.org/markup-compatibility/2006" xmlns:p14="http://schemas.microsoft.com/office/powerpoint/2010/main">
    <mc:Choice Requires="p14">
      <p:transition spd="slow" p14:dur="225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par>
                                <p:cTn id="13" presetID="10"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par>
                          <p:cTn id="16" fill="hold">
                            <p:stCondLst>
                              <p:cond delay="1000"/>
                            </p:stCondLst>
                            <p:childTnLst>
                              <p:par>
                                <p:cTn id="17" presetID="12" presetClass="entr" presetSubtype="8" fill="hold" grpId="1" nodeType="after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p:tgtEl>
                                          <p:spTgt spid="6"/>
                                        </p:tgtEl>
                                        <p:attrNameLst>
                                          <p:attrName>ppt_x</p:attrName>
                                        </p:attrNameLst>
                                      </p:cBhvr>
                                      <p:tavLst>
                                        <p:tav tm="0">
                                          <p:val>
                                            <p:strVal val="#ppt_x-#ppt_w*1.125000"/>
                                          </p:val>
                                        </p:tav>
                                        <p:tav tm="100000">
                                          <p:val>
                                            <p:strVal val="#ppt_x"/>
                                          </p:val>
                                        </p:tav>
                                      </p:tavLst>
                                    </p:anim>
                                    <p:animEffect transition="in" filter="wipe(right)">
                                      <p:cBhvr>
                                        <p:cTn id="20" dur="500"/>
                                        <p:tgtEl>
                                          <p:spTgt spid="6"/>
                                        </p:tgtEl>
                                      </p:cBhvr>
                                    </p:animEffect>
                                  </p:childTnLst>
                                </p:cTn>
                              </p:par>
                            </p:childTnLst>
                          </p:cTn>
                        </p:par>
                        <p:par>
                          <p:cTn id="21" fill="hold">
                            <p:stCondLst>
                              <p:cond delay="1500"/>
                            </p:stCondLst>
                            <p:childTnLst>
                              <p:par>
                                <p:cTn id="22" presetID="10" presetClass="entr" presetSubtype="0" fill="hold" nodeType="after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500"/>
                                        <p:tgtEl>
                                          <p:spTgt spid="8"/>
                                        </p:tgtEl>
                                      </p:cBhvr>
                                    </p:animEffect>
                                  </p:childTnLst>
                                </p:cTn>
                              </p:par>
                            </p:childTnLst>
                          </p:cTn>
                        </p:par>
                        <p:par>
                          <p:cTn id="25" fill="hold">
                            <p:stCondLst>
                              <p:cond delay="2000"/>
                            </p:stCondLst>
                            <p:childTnLst>
                              <p:par>
                                <p:cTn id="26" presetID="14" presetClass="entr" presetSubtype="10" fill="hold" grpId="0" nodeType="after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randombar(horizontal)">
                                      <p:cBhvr>
                                        <p:cTn id="2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1"/>
      <p:bldP spid="7"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图片占位符 5"/>
          <p:cNvPicPr>
            <a:picLocks noGrp="1" noChangeAspect="1"/>
          </p:cNvPicPr>
          <p:nvPr>
            <p:ph type="pic" sz="quarter" idx="10"/>
          </p:nvPr>
        </p:nvPicPr>
        <p:blipFill>
          <a:blip r:embed="rId9" cstate="print">
            <a:grayscl/>
            <a:extLst>
              <a:ext uri="{28A0092B-C50C-407E-A947-70E740481C1C}">
                <a14:useLocalDpi xmlns:a14="http://schemas.microsoft.com/office/drawing/2010/main" val="0"/>
              </a:ext>
            </a:extLst>
          </a:blip>
          <a:srcRect l="18761" r="18761"/>
          <a:stretch>
            <a:fillRect/>
          </a:stretch>
        </p:blipFill>
        <p:spPr/>
      </p:pic>
      <p:grpSp>
        <p:nvGrpSpPr>
          <p:cNvPr id="2" name="组合 1"/>
          <p:cNvGrpSpPr/>
          <p:nvPr/>
        </p:nvGrpSpPr>
        <p:grpSpPr>
          <a:xfrm>
            <a:off x="969963" y="2003425"/>
            <a:ext cx="9881942" cy="3571876"/>
            <a:chOff x="1925639" y="2260601"/>
            <a:chExt cx="8335961" cy="3013075"/>
          </a:xfrm>
        </p:grpSpPr>
        <p:sp>
          <p:nvSpPr>
            <p:cNvPr id="22" name="MH_Text_1"/>
            <p:cNvSpPr/>
            <p:nvPr>
              <p:custDataLst>
                <p:tags r:id="rId2"/>
              </p:custDataLst>
            </p:nvPr>
          </p:nvSpPr>
          <p:spPr>
            <a:xfrm>
              <a:off x="7729538" y="3305176"/>
              <a:ext cx="2532062" cy="906463"/>
            </a:xfrm>
            <a:prstGeom prst="accentCallout1">
              <a:avLst>
                <a:gd name="adj1" fmla="val 49642"/>
                <a:gd name="adj2" fmla="val -6927"/>
                <a:gd name="adj3" fmla="val 50717"/>
                <a:gd name="adj4" fmla="val -58372"/>
              </a:avLst>
            </a:prstGeom>
            <a:noFill/>
            <a:ln>
              <a:solidFill>
                <a:schemeClr val="bg1">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just">
                <a:lnSpc>
                  <a:spcPct val="140000"/>
                </a:lnSpc>
                <a:defRPr/>
              </a:pPr>
              <a:r>
                <a:rPr lang="en-US" altLang="zh-CN" sz="1600" dirty="0" smtClean="0">
                  <a:solidFill>
                    <a:schemeClr val="tx1"/>
                  </a:solidFill>
                </a:rPr>
                <a:t> </a:t>
              </a:r>
              <a:endParaRPr lang="zh-CN" altLang="en-US" sz="1600" dirty="0">
                <a:solidFill>
                  <a:schemeClr val="tx1"/>
                </a:solidFill>
              </a:endParaRPr>
            </a:p>
          </p:txBody>
        </p:sp>
        <p:sp>
          <p:nvSpPr>
            <p:cNvPr id="3" name="MH_SubTitle_2"/>
            <p:cNvSpPr/>
            <p:nvPr>
              <p:custDataLst>
                <p:tags r:id="rId3"/>
              </p:custDataLst>
            </p:nvPr>
          </p:nvSpPr>
          <p:spPr>
            <a:xfrm>
              <a:off x="2635250" y="2384425"/>
              <a:ext cx="1377950" cy="1377950"/>
            </a:xfrm>
            <a:prstGeom prst="diamond">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defRPr/>
              </a:pPr>
              <a:endParaRPr lang="zh-CN" altLang="en-US" dirty="0">
                <a:solidFill>
                  <a:srgbClr val="FFFFFF"/>
                </a:solidFill>
              </a:endParaRPr>
            </a:p>
          </p:txBody>
        </p:sp>
        <p:sp>
          <p:nvSpPr>
            <p:cNvPr id="16" name="MH_SubTitle_4"/>
            <p:cNvSpPr/>
            <p:nvPr>
              <p:custDataLst>
                <p:tags r:id="rId4"/>
              </p:custDataLst>
            </p:nvPr>
          </p:nvSpPr>
          <p:spPr>
            <a:xfrm>
              <a:off x="2635250" y="3771900"/>
              <a:ext cx="1377950" cy="1379538"/>
            </a:xfrm>
            <a:prstGeom prst="diamond">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defRPr/>
              </a:pPr>
              <a:endParaRPr lang="zh-CN" altLang="en-US" dirty="0">
                <a:solidFill>
                  <a:srgbClr val="FFFFFF"/>
                </a:solidFill>
              </a:endParaRPr>
            </a:p>
          </p:txBody>
        </p:sp>
        <p:sp>
          <p:nvSpPr>
            <p:cNvPr id="18" name="MH_SubTitle_3"/>
            <p:cNvSpPr/>
            <p:nvPr>
              <p:custDataLst>
                <p:tags r:id="rId5"/>
              </p:custDataLst>
            </p:nvPr>
          </p:nvSpPr>
          <p:spPr>
            <a:xfrm>
              <a:off x="1925639" y="3078164"/>
              <a:ext cx="1379537" cy="1379537"/>
            </a:xfrm>
            <a:prstGeom prst="diamond">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defRPr/>
              </a:pPr>
              <a:endParaRPr lang="zh-CN" altLang="en-US" dirty="0">
                <a:solidFill>
                  <a:srgbClr val="FFFFFF"/>
                </a:solidFill>
              </a:endParaRPr>
            </a:p>
          </p:txBody>
        </p:sp>
        <p:sp>
          <p:nvSpPr>
            <p:cNvPr id="20" name="MH_SubTitle_1"/>
            <p:cNvSpPr/>
            <p:nvPr>
              <p:custDataLst>
                <p:tags r:id="rId6"/>
              </p:custDataLst>
            </p:nvPr>
          </p:nvSpPr>
          <p:spPr>
            <a:xfrm>
              <a:off x="3346451" y="2260601"/>
              <a:ext cx="3014663" cy="3013075"/>
            </a:xfrm>
            <a:prstGeom prst="diamond">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defRPr/>
              </a:pPr>
              <a:endParaRPr lang="zh-CN" altLang="en-US" sz="4000" dirty="0">
                <a:solidFill>
                  <a:srgbClr val="FFFFFF"/>
                </a:solidFill>
              </a:endParaRPr>
            </a:p>
          </p:txBody>
        </p:sp>
      </p:grpSp>
      <p:pic>
        <p:nvPicPr>
          <p:cNvPr id="9" name="图片 8"/>
          <p:cNvPicPr>
            <a:picLocks noChangeAspect="1"/>
          </p:cNvPicPr>
          <p:nvPr/>
        </p:nvPicPr>
        <p:blipFill rotWithShape="1">
          <a:blip r:embed="rId10" cstate="print">
            <a:extLst>
              <a:ext uri="{28A0092B-C50C-407E-A947-70E740481C1C}">
                <a14:useLocalDpi xmlns:a14="http://schemas.microsoft.com/office/drawing/2010/main" val="0"/>
              </a:ext>
            </a:extLst>
          </a:blip>
          <a:srcRect l="15228" t="19444"/>
          <a:stretch/>
        </p:blipFill>
        <p:spPr>
          <a:xfrm>
            <a:off x="0" y="0"/>
            <a:ext cx="3028950" cy="2144638"/>
          </a:xfrm>
          <a:prstGeom prst="rect">
            <a:avLst/>
          </a:prstGeom>
        </p:spPr>
      </p:pic>
      <p:grpSp>
        <p:nvGrpSpPr>
          <p:cNvPr id="10" name="组合 9"/>
          <p:cNvGrpSpPr/>
          <p:nvPr/>
        </p:nvGrpSpPr>
        <p:grpSpPr>
          <a:xfrm>
            <a:off x="2087228" y="452955"/>
            <a:ext cx="5795246" cy="783415"/>
            <a:chOff x="1875554" y="378622"/>
            <a:chExt cx="5795246" cy="783415"/>
          </a:xfrm>
        </p:grpSpPr>
        <p:sp>
          <p:nvSpPr>
            <p:cNvPr id="11" name="文本框 10"/>
            <p:cNvSpPr txBox="1"/>
            <p:nvPr/>
          </p:nvSpPr>
          <p:spPr>
            <a:xfrm>
              <a:off x="1875554" y="378622"/>
              <a:ext cx="3467616" cy="584775"/>
            </a:xfrm>
            <a:prstGeom prst="rect">
              <a:avLst/>
            </a:prstGeom>
            <a:noFill/>
          </p:spPr>
          <p:txBody>
            <a:bodyPr wrap="none" rtlCol="0">
              <a:spAutoFit/>
            </a:bodyPr>
            <a:lstStyle/>
            <a:p>
              <a:r>
                <a:rPr lang="zh-CN" altLang="en-US" sz="3200" dirty="0" smtClean="0">
                  <a:solidFill>
                    <a:schemeClr val="tx1">
                      <a:lumMod val="75000"/>
                      <a:lumOff val="25000"/>
                    </a:schemeClr>
                  </a:solidFill>
                  <a:latin typeface="迷你简准圆" panose="03000509000000000000" pitchFamily="65" charset="-122"/>
                  <a:ea typeface="迷你简准圆" panose="03000509000000000000" pitchFamily="65" charset="-122"/>
                </a:rPr>
                <a:t>标题文字添加此处</a:t>
              </a:r>
              <a:endParaRPr lang="zh-CN" altLang="en-US" sz="3200" dirty="0">
                <a:solidFill>
                  <a:schemeClr val="tx1">
                    <a:lumMod val="75000"/>
                    <a:lumOff val="25000"/>
                  </a:schemeClr>
                </a:solidFill>
                <a:latin typeface="迷你简准圆" panose="03000509000000000000" pitchFamily="65" charset="-122"/>
                <a:ea typeface="迷你简准圆" panose="03000509000000000000" pitchFamily="65" charset="-122"/>
              </a:endParaRPr>
            </a:p>
          </p:txBody>
        </p:sp>
        <p:sp>
          <p:nvSpPr>
            <p:cNvPr id="12" name="文本框 11"/>
            <p:cNvSpPr txBox="1"/>
            <p:nvPr/>
          </p:nvSpPr>
          <p:spPr>
            <a:xfrm>
              <a:off x="1875554" y="876702"/>
              <a:ext cx="5795246" cy="285335"/>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smtClean="0">
                  <a:solidFill>
                    <a:schemeClr val="bg1">
                      <a:lumMod val="65000"/>
                    </a:schemeClr>
                  </a:solidFill>
                  <a:latin typeface="+mj-ea"/>
                  <a:ea typeface="+mj-ea"/>
                </a:rPr>
                <a:t>print </a:t>
              </a:r>
              <a:r>
                <a:rPr lang="en-US" altLang="zh-CN" sz="1100" dirty="0">
                  <a:solidFill>
                    <a:schemeClr val="bg1">
                      <a:lumMod val="65000"/>
                    </a:schemeClr>
                  </a:solidFill>
                  <a:latin typeface="+mj-ea"/>
                  <a:ea typeface="+mj-ea"/>
                </a:rPr>
                <a:t>the presentation and make it into a film to be used in a wider field</a:t>
              </a:r>
            </a:p>
          </p:txBody>
        </p:sp>
      </p:grpSp>
      <p:grpSp>
        <p:nvGrpSpPr>
          <p:cNvPr id="13" name="组合 12"/>
          <p:cNvGrpSpPr/>
          <p:nvPr/>
        </p:nvGrpSpPr>
        <p:grpSpPr>
          <a:xfrm>
            <a:off x="7796965" y="2992867"/>
            <a:ext cx="3328235" cy="1454185"/>
            <a:chOff x="874713" y="3325188"/>
            <a:chExt cx="3328235" cy="1454185"/>
          </a:xfrm>
        </p:grpSpPr>
        <p:sp>
          <p:nvSpPr>
            <p:cNvPr id="14" name="矩形 13"/>
            <p:cNvSpPr/>
            <p:nvPr/>
          </p:nvSpPr>
          <p:spPr>
            <a:xfrm>
              <a:off x="874713" y="3800644"/>
              <a:ext cx="3328235" cy="978729"/>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用户可以在投影仪或者计算机上进行演示也可以将演示文稿打印出来制作成</a:t>
              </a:r>
              <a:r>
                <a:rPr lang="zh-CN" altLang="en-US" sz="1600" dirty="0" smtClean="0">
                  <a:solidFill>
                    <a:schemeClr val="tx1">
                      <a:lumMod val="50000"/>
                      <a:lumOff val="50000"/>
                    </a:schemeClr>
                  </a:solidFill>
                  <a:latin typeface="迷你简准圆" panose="03000509000000000000" pitchFamily="65" charset="-122"/>
                  <a:ea typeface="迷你简准圆" panose="03000509000000000000" pitchFamily="65" charset="-122"/>
                </a:rPr>
                <a:t>胶片</a:t>
              </a:r>
              <a:endPar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sp>
          <p:nvSpPr>
            <p:cNvPr id="15" name="矩形 14"/>
            <p:cNvSpPr/>
            <p:nvPr/>
          </p:nvSpPr>
          <p:spPr>
            <a:xfrm>
              <a:off x="874713" y="3325188"/>
              <a:ext cx="2241974"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400" b="1" dirty="0">
                  <a:solidFill>
                    <a:schemeClr val="tx1">
                      <a:lumMod val="65000"/>
                      <a:lumOff val="35000"/>
                    </a:schemeClr>
                  </a:solidFill>
                  <a:latin typeface="迷你简准圆" panose="03000509000000000000" pitchFamily="65" charset="-122"/>
                  <a:ea typeface="迷你简准圆" panose="03000509000000000000" pitchFamily="65" charset="-122"/>
                </a:rPr>
                <a:t>标题文字添加</a:t>
              </a:r>
            </a:p>
          </p:txBody>
        </p:sp>
      </p:grpSp>
      <p:sp>
        <p:nvSpPr>
          <p:cNvPr id="21" name="椭圆 3"/>
          <p:cNvSpPr/>
          <p:nvPr/>
        </p:nvSpPr>
        <p:spPr>
          <a:xfrm>
            <a:off x="2396916" y="2709789"/>
            <a:ext cx="462027" cy="514350"/>
          </a:xfrm>
          <a:custGeom>
            <a:avLst/>
            <a:gdLst>
              <a:gd name="connsiteX0" fmla="*/ 86207 w 298037"/>
              <a:gd name="connsiteY0" fmla="*/ 92304 h 331788"/>
              <a:gd name="connsiteX1" fmla="*/ 39991 w 298037"/>
              <a:gd name="connsiteY1" fmla="*/ 112040 h 331788"/>
              <a:gd name="connsiteX2" fmla="*/ 39991 w 298037"/>
              <a:gd name="connsiteY2" fmla="*/ 205460 h 331788"/>
              <a:gd name="connsiteX3" fmla="*/ 133410 w 298037"/>
              <a:gd name="connsiteY3" fmla="*/ 205460 h 331788"/>
              <a:gd name="connsiteX4" fmla="*/ 133410 w 298037"/>
              <a:gd name="connsiteY4" fmla="*/ 112040 h 331788"/>
              <a:gd name="connsiteX5" fmla="*/ 86207 w 298037"/>
              <a:gd name="connsiteY5" fmla="*/ 92304 h 331788"/>
              <a:gd name="connsiteX6" fmla="*/ 86141 w 298037"/>
              <a:gd name="connsiteY6" fmla="*/ 71760 h 331788"/>
              <a:gd name="connsiteX7" fmla="*/ 146637 w 298037"/>
              <a:gd name="connsiteY7" fmla="*/ 96541 h 331788"/>
              <a:gd name="connsiteX8" fmla="*/ 155843 w 298037"/>
              <a:gd name="connsiteY8" fmla="*/ 207556 h 331788"/>
              <a:gd name="connsiteX9" fmla="*/ 171625 w 298037"/>
              <a:gd name="connsiteY9" fmla="*/ 223416 h 331788"/>
              <a:gd name="connsiteX10" fmla="*/ 182146 w 298037"/>
              <a:gd name="connsiteY10" fmla="*/ 216808 h 331788"/>
              <a:gd name="connsiteX11" fmla="*/ 259739 w 298037"/>
              <a:gd name="connsiteY11" fmla="*/ 294783 h 331788"/>
              <a:gd name="connsiteX12" fmla="*/ 249218 w 298037"/>
              <a:gd name="connsiteY12" fmla="*/ 319894 h 331788"/>
              <a:gd name="connsiteX13" fmla="*/ 222915 w 298037"/>
              <a:gd name="connsiteY13" fmla="*/ 331788 h 331788"/>
              <a:gd name="connsiteX14" fmla="*/ 145322 w 298037"/>
              <a:gd name="connsiteY14" fmla="*/ 253813 h 331788"/>
              <a:gd name="connsiteX15" fmla="*/ 150582 w 298037"/>
              <a:gd name="connsiteY15" fmla="*/ 241918 h 331788"/>
              <a:gd name="connsiteX16" fmla="*/ 136116 w 298037"/>
              <a:gd name="connsiteY16" fmla="*/ 228702 h 331788"/>
              <a:gd name="connsiteX17" fmla="*/ 25644 w 298037"/>
              <a:gd name="connsiteY17" fmla="*/ 219451 h 331788"/>
              <a:gd name="connsiteX18" fmla="*/ 25644 w 298037"/>
              <a:gd name="connsiteY18" fmla="*/ 96541 h 331788"/>
              <a:gd name="connsiteX19" fmla="*/ 86141 w 298037"/>
              <a:gd name="connsiteY19" fmla="*/ 71760 h 331788"/>
              <a:gd name="connsiteX20" fmla="*/ 237007 w 298037"/>
              <a:gd name="connsiteY20" fmla="*/ 0 h 331788"/>
              <a:gd name="connsiteX21" fmla="*/ 247545 w 298037"/>
              <a:gd name="connsiteY21" fmla="*/ 0 h 331788"/>
              <a:gd name="connsiteX22" fmla="*/ 247545 w 298037"/>
              <a:gd name="connsiteY22" fmla="*/ 9274 h 331788"/>
              <a:gd name="connsiteX23" fmla="*/ 271256 w 298037"/>
              <a:gd name="connsiteY23" fmla="*/ 35770 h 331788"/>
              <a:gd name="connsiteX24" fmla="*/ 294967 w 298037"/>
              <a:gd name="connsiteY24" fmla="*/ 60942 h 331788"/>
              <a:gd name="connsiteX25" fmla="*/ 289698 w 298037"/>
              <a:gd name="connsiteY25" fmla="*/ 92738 h 331788"/>
              <a:gd name="connsiteX26" fmla="*/ 276525 w 298037"/>
              <a:gd name="connsiteY26" fmla="*/ 67566 h 331788"/>
              <a:gd name="connsiteX27" fmla="*/ 247545 w 298037"/>
              <a:gd name="connsiteY27" fmla="*/ 54318 h 331788"/>
              <a:gd name="connsiteX28" fmla="*/ 247545 w 298037"/>
              <a:gd name="connsiteY28" fmla="*/ 135132 h 331788"/>
              <a:gd name="connsiteX29" fmla="*/ 234372 w 298037"/>
              <a:gd name="connsiteY29" fmla="*/ 166927 h 331788"/>
              <a:gd name="connsiteX30" fmla="*/ 189584 w 298037"/>
              <a:gd name="connsiteY30" fmla="*/ 174876 h 331788"/>
              <a:gd name="connsiteX31" fmla="*/ 198805 w 298037"/>
              <a:gd name="connsiteY31" fmla="*/ 131157 h 331788"/>
              <a:gd name="connsiteX32" fmla="*/ 237007 w 298037"/>
              <a:gd name="connsiteY32" fmla="*/ 119234 h 331788"/>
              <a:gd name="connsiteX33" fmla="*/ 237007 w 298037"/>
              <a:gd name="connsiteY33" fmla="*/ 0 h 331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98037" h="331788">
                <a:moveTo>
                  <a:pt x="86207" y="92304"/>
                </a:moveTo>
                <a:cubicBezTo>
                  <a:pt x="69267" y="92304"/>
                  <a:pt x="52491" y="98883"/>
                  <a:pt x="39991" y="112040"/>
                </a:cubicBezTo>
                <a:cubicBezTo>
                  <a:pt x="13676" y="138356"/>
                  <a:pt x="13676" y="180460"/>
                  <a:pt x="39991" y="205460"/>
                </a:cubicBezTo>
                <a:cubicBezTo>
                  <a:pt x="64991" y="231775"/>
                  <a:pt x="107095" y="231775"/>
                  <a:pt x="133410" y="205460"/>
                </a:cubicBezTo>
                <a:cubicBezTo>
                  <a:pt x="159726" y="180460"/>
                  <a:pt x="159726" y="138356"/>
                  <a:pt x="133410" y="112040"/>
                </a:cubicBezTo>
                <a:cubicBezTo>
                  <a:pt x="120253" y="98883"/>
                  <a:pt x="103148" y="92304"/>
                  <a:pt x="86207" y="92304"/>
                </a:cubicBezTo>
                <a:close/>
                <a:moveTo>
                  <a:pt x="86141" y="71760"/>
                </a:moveTo>
                <a:cubicBezTo>
                  <a:pt x="108169" y="71760"/>
                  <a:pt x="130198" y="80020"/>
                  <a:pt x="146637" y="96541"/>
                </a:cubicBezTo>
                <a:cubicBezTo>
                  <a:pt x="176885" y="126938"/>
                  <a:pt x="180831" y="174516"/>
                  <a:pt x="155843" y="207556"/>
                </a:cubicBezTo>
                <a:cubicBezTo>
                  <a:pt x="155843" y="207556"/>
                  <a:pt x="155843" y="207556"/>
                  <a:pt x="171625" y="223416"/>
                </a:cubicBezTo>
                <a:cubicBezTo>
                  <a:pt x="171625" y="223416"/>
                  <a:pt x="171625" y="223416"/>
                  <a:pt x="182146" y="216808"/>
                </a:cubicBezTo>
                <a:lnTo>
                  <a:pt x="259739" y="294783"/>
                </a:lnTo>
                <a:cubicBezTo>
                  <a:pt x="259739" y="294783"/>
                  <a:pt x="259739" y="309321"/>
                  <a:pt x="249218" y="319894"/>
                </a:cubicBezTo>
                <a:cubicBezTo>
                  <a:pt x="240012" y="331788"/>
                  <a:pt x="222915" y="331788"/>
                  <a:pt x="222915" y="331788"/>
                </a:cubicBezTo>
                <a:cubicBezTo>
                  <a:pt x="222915" y="331788"/>
                  <a:pt x="222915" y="331788"/>
                  <a:pt x="145322" y="253813"/>
                </a:cubicBezTo>
                <a:cubicBezTo>
                  <a:pt x="145322" y="253813"/>
                  <a:pt x="145322" y="253813"/>
                  <a:pt x="150582" y="241918"/>
                </a:cubicBezTo>
                <a:cubicBezTo>
                  <a:pt x="150582" y="241918"/>
                  <a:pt x="150582" y="241918"/>
                  <a:pt x="136116" y="228702"/>
                </a:cubicBezTo>
                <a:cubicBezTo>
                  <a:pt x="103237" y="252491"/>
                  <a:pt x="55892" y="249848"/>
                  <a:pt x="25644" y="219451"/>
                </a:cubicBezTo>
                <a:cubicBezTo>
                  <a:pt x="-8549" y="185089"/>
                  <a:pt x="-8549" y="130903"/>
                  <a:pt x="25644" y="96541"/>
                </a:cubicBezTo>
                <a:cubicBezTo>
                  <a:pt x="42084" y="80020"/>
                  <a:pt x="64112" y="71760"/>
                  <a:pt x="86141" y="71760"/>
                </a:cubicBezTo>
                <a:close/>
                <a:moveTo>
                  <a:pt x="237007" y="0"/>
                </a:moveTo>
                <a:cubicBezTo>
                  <a:pt x="237007" y="0"/>
                  <a:pt x="237007" y="0"/>
                  <a:pt x="247545" y="0"/>
                </a:cubicBezTo>
                <a:cubicBezTo>
                  <a:pt x="247545" y="0"/>
                  <a:pt x="247545" y="0"/>
                  <a:pt x="247545" y="9274"/>
                </a:cubicBezTo>
                <a:cubicBezTo>
                  <a:pt x="252814" y="17223"/>
                  <a:pt x="260718" y="30471"/>
                  <a:pt x="271256" y="35770"/>
                </a:cubicBezTo>
                <a:cubicBezTo>
                  <a:pt x="288381" y="46369"/>
                  <a:pt x="291015" y="51668"/>
                  <a:pt x="294967" y="60942"/>
                </a:cubicBezTo>
                <a:cubicBezTo>
                  <a:pt x="304188" y="79489"/>
                  <a:pt x="289698" y="92738"/>
                  <a:pt x="289698" y="92738"/>
                </a:cubicBezTo>
                <a:cubicBezTo>
                  <a:pt x="289698" y="92738"/>
                  <a:pt x="289698" y="78165"/>
                  <a:pt x="276525" y="67566"/>
                </a:cubicBezTo>
                <a:cubicBezTo>
                  <a:pt x="265987" y="59617"/>
                  <a:pt x="254131" y="55643"/>
                  <a:pt x="247545" y="54318"/>
                </a:cubicBezTo>
                <a:cubicBezTo>
                  <a:pt x="247545" y="54318"/>
                  <a:pt x="247545" y="54318"/>
                  <a:pt x="247545" y="135132"/>
                </a:cubicBezTo>
                <a:cubicBezTo>
                  <a:pt x="248862" y="144406"/>
                  <a:pt x="243593" y="156329"/>
                  <a:pt x="234372" y="166927"/>
                </a:cubicBezTo>
                <a:cubicBezTo>
                  <a:pt x="219882" y="181500"/>
                  <a:pt x="200123" y="184150"/>
                  <a:pt x="189584" y="174876"/>
                </a:cubicBezTo>
                <a:cubicBezTo>
                  <a:pt x="180363" y="165603"/>
                  <a:pt x="184315" y="145730"/>
                  <a:pt x="198805" y="131157"/>
                </a:cubicBezTo>
                <a:cubicBezTo>
                  <a:pt x="210661" y="119234"/>
                  <a:pt x="226468" y="113935"/>
                  <a:pt x="237007" y="119234"/>
                </a:cubicBezTo>
                <a:cubicBezTo>
                  <a:pt x="237007" y="119234"/>
                  <a:pt x="237007" y="119234"/>
                  <a:pt x="23700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4" name="椭圆 16"/>
          <p:cNvSpPr/>
          <p:nvPr/>
        </p:nvSpPr>
        <p:spPr>
          <a:xfrm>
            <a:off x="2370755" y="4382267"/>
            <a:ext cx="514350" cy="511934"/>
          </a:xfrm>
          <a:custGeom>
            <a:avLst/>
            <a:gdLst>
              <a:gd name="connsiteX0" fmla="*/ 284163 w 338138"/>
              <a:gd name="connsiteY0" fmla="*/ 0 h 336550"/>
              <a:gd name="connsiteX1" fmla="*/ 338138 w 338138"/>
              <a:gd name="connsiteY1" fmla="*/ 0 h 336550"/>
              <a:gd name="connsiteX2" fmla="*/ 338138 w 338138"/>
              <a:gd name="connsiteY2" fmla="*/ 336550 h 336550"/>
              <a:gd name="connsiteX3" fmla="*/ 263525 w 338138"/>
              <a:gd name="connsiteY3" fmla="*/ 336550 h 336550"/>
              <a:gd name="connsiteX4" fmla="*/ 263525 w 338138"/>
              <a:gd name="connsiteY4" fmla="*/ 168275 h 336550"/>
              <a:gd name="connsiteX5" fmla="*/ 284163 w 338138"/>
              <a:gd name="connsiteY5" fmla="*/ 168275 h 336550"/>
              <a:gd name="connsiteX6" fmla="*/ 194282 w 338138"/>
              <a:gd name="connsiteY6" fmla="*/ 0 h 336550"/>
              <a:gd name="connsiteX7" fmla="*/ 224819 w 338138"/>
              <a:gd name="connsiteY7" fmla="*/ 0 h 336550"/>
              <a:gd name="connsiteX8" fmla="*/ 224819 w 338138"/>
              <a:gd name="connsiteY8" fmla="*/ 168275 h 336550"/>
              <a:gd name="connsiteX9" fmla="*/ 246063 w 338138"/>
              <a:gd name="connsiteY9" fmla="*/ 168275 h 336550"/>
              <a:gd name="connsiteX10" fmla="*/ 246063 w 338138"/>
              <a:gd name="connsiteY10" fmla="*/ 336550 h 336550"/>
              <a:gd name="connsiteX11" fmla="*/ 173038 w 338138"/>
              <a:gd name="connsiteY11" fmla="*/ 336550 h 336550"/>
              <a:gd name="connsiteX12" fmla="*/ 173038 w 338138"/>
              <a:gd name="connsiteY12" fmla="*/ 335236 h 336550"/>
              <a:gd name="connsiteX13" fmla="*/ 173038 w 338138"/>
              <a:gd name="connsiteY13" fmla="*/ 168275 h 336550"/>
              <a:gd name="connsiteX14" fmla="*/ 194282 w 338138"/>
              <a:gd name="connsiteY14" fmla="*/ 168275 h 336550"/>
              <a:gd name="connsiteX15" fmla="*/ 194282 w 338138"/>
              <a:gd name="connsiteY15" fmla="*/ 0 h 336550"/>
              <a:gd name="connsiteX16" fmla="*/ 105305 w 338138"/>
              <a:gd name="connsiteY16" fmla="*/ 0 h 336550"/>
              <a:gd name="connsiteX17" fmla="*/ 134409 w 338138"/>
              <a:gd name="connsiteY17" fmla="*/ 0 h 336550"/>
              <a:gd name="connsiteX18" fmla="*/ 134409 w 338138"/>
              <a:gd name="connsiteY18" fmla="*/ 168275 h 336550"/>
              <a:gd name="connsiteX19" fmla="*/ 155576 w 338138"/>
              <a:gd name="connsiteY19" fmla="*/ 168275 h 336550"/>
              <a:gd name="connsiteX20" fmla="*/ 155576 w 338138"/>
              <a:gd name="connsiteY20" fmla="*/ 335236 h 336550"/>
              <a:gd name="connsiteX21" fmla="*/ 155576 w 338138"/>
              <a:gd name="connsiteY21" fmla="*/ 336550 h 336550"/>
              <a:gd name="connsiteX22" fmla="*/ 84138 w 338138"/>
              <a:gd name="connsiteY22" fmla="*/ 336550 h 336550"/>
              <a:gd name="connsiteX23" fmla="*/ 84138 w 338138"/>
              <a:gd name="connsiteY23" fmla="*/ 335236 h 336550"/>
              <a:gd name="connsiteX24" fmla="*/ 84138 w 338138"/>
              <a:gd name="connsiteY24" fmla="*/ 168275 h 336550"/>
              <a:gd name="connsiteX25" fmla="*/ 105305 w 338138"/>
              <a:gd name="connsiteY25" fmla="*/ 168275 h 336550"/>
              <a:gd name="connsiteX26" fmla="*/ 105305 w 338138"/>
              <a:gd name="connsiteY26" fmla="*/ 0 h 336550"/>
              <a:gd name="connsiteX27" fmla="*/ 0 w 338138"/>
              <a:gd name="connsiteY27" fmla="*/ 0 h 336550"/>
              <a:gd name="connsiteX28" fmla="*/ 46847 w 338138"/>
              <a:gd name="connsiteY28" fmla="*/ 0 h 336550"/>
              <a:gd name="connsiteX29" fmla="*/ 46847 w 338138"/>
              <a:gd name="connsiteY29" fmla="*/ 168275 h 336550"/>
              <a:gd name="connsiteX30" fmla="*/ 68263 w 338138"/>
              <a:gd name="connsiteY30" fmla="*/ 168275 h 336550"/>
              <a:gd name="connsiteX31" fmla="*/ 68263 w 338138"/>
              <a:gd name="connsiteY31" fmla="*/ 335236 h 336550"/>
              <a:gd name="connsiteX32" fmla="*/ 68263 w 338138"/>
              <a:gd name="connsiteY32" fmla="*/ 336550 h 336550"/>
              <a:gd name="connsiteX33" fmla="*/ 0 w 338138"/>
              <a:gd name="connsiteY33" fmla="*/ 33655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338138" h="336550">
                <a:moveTo>
                  <a:pt x="284163" y="0"/>
                </a:moveTo>
                <a:lnTo>
                  <a:pt x="338138" y="0"/>
                </a:lnTo>
                <a:lnTo>
                  <a:pt x="338138" y="336550"/>
                </a:lnTo>
                <a:lnTo>
                  <a:pt x="263525" y="336550"/>
                </a:lnTo>
                <a:lnTo>
                  <a:pt x="263525" y="168275"/>
                </a:lnTo>
                <a:lnTo>
                  <a:pt x="284163" y="168275"/>
                </a:lnTo>
                <a:close/>
                <a:moveTo>
                  <a:pt x="194282" y="0"/>
                </a:moveTo>
                <a:cubicBezTo>
                  <a:pt x="224819" y="0"/>
                  <a:pt x="224819" y="0"/>
                  <a:pt x="224819" y="0"/>
                </a:cubicBezTo>
                <a:cubicBezTo>
                  <a:pt x="224819" y="168275"/>
                  <a:pt x="224819" y="168275"/>
                  <a:pt x="224819" y="168275"/>
                </a:cubicBezTo>
                <a:lnTo>
                  <a:pt x="246063" y="168275"/>
                </a:lnTo>
                <a:cubicBezTo>
                  <a:pt x="246063" y="336550"/>
                  <a:pt x="246063" y="336550"/>
                  <a:pt x="246063" y="336550"/>
                </a:cubicBezTo>
                <a:cubicBezTo>
                  <a:pt x="173038" y="336550"/>
                  <a:pt x="173038" y="336550"/>
                  <a:pt x="173038" y="336550"/>
                </a:cubicBezTo>
                <a:cubicBezTo>
                  <a:pt x="173038" y="336550"/>
                  <a:pt x="173038" y="336550"/>
                  <a:pt x="173038" y="335236"/>
                </a:cubicBezTo>
                <a:cubicBezTo>
                  <a:pt x="173038" y="168275"/>
                  <a:pt x="173038" y="168275"/>
                  <a:pt x="173038" y="168275"/>
                </a:cubicBezTo>
                <a:cubicBezTo>
                  <a:pt x="194282" y="168275"/>
                  <a:pt x="194282" y="168275"/>
                  <a:pt x="194282" y="168275"/>
                </a:cubicBezTo>
                <a:cubicBezTo>
                  <a:pt x="194282" y="0"/>
                  <a:pt x="194282" y="0"/>
                  <a:pt x="194282" y="0"/>
                </a:cubicBezTo>
                <a:close/>
                <a:moveTo>
                  <a:pt x="105305" y="0"/>
                </a:moveTo>
                <a:cubicBezTo>
                  <a:pt x="134409" y="0"/>
                  <a:pt x="134409" y="0"/>
                  <a:pt x="134409" y="0"/>
                </a:cubicBezTo>
                <a:cubicBezTo>
                  <a:pt x="134409" y="168275"/>
                  <a:pt x="134409" y="168275"/>
                  <a:pt x="134409" y="168275"/>
                </a:cubicBezTo>
                <a:cubicBezTo>
                  <a:pt x="155576" y="168275"/>
                  <a:pt x="155576" y="168275"/>
                  <a:pt x="155576" y="168275"/>
                </a:cubicBezTo>
                <a:cubicBezTo>
                  <a:pt x="155576" y="335236"/>
                  <a:pt x="155576" y="335236"/>
                  <a:pt x="155576" y="335236"/>
                </a:cubicBezTo>
                <a:cubicBezTo>
                  <a:pt x="155576" y="336550"/>
                  <a:pt x="155576" y="336550"/>
                  <a:pt x="155576" y="336550"/>
                </a:cubicBezTo>
                <a:cubicBezTo>
                  <a:pt x="84138" y="336550"/>
                  <a:pt x="84138" y="336550"/>
                  <a:pt x="84138" y="336550"/>
                </a:cubicBezTo>
                <a:cubicBezTo>
                  <a:pt x="84138" y="336550"/>
                  <a:pt x="84138" y="336550"/>
                  <a:pt x="84138" y="335236"/>
                </a:cubicBezTo>
                <a:lnTo>
                  <a:pt x="84138" y="168275"/>
                </a:lnTo>
                <a:cubicBezTo>
                  <a:pt x="105305" y="168275"/>
                  <a:pt x="105305" y="168275"/>
                  <a:pt x="105305" y="168275"/>
                </a:cubicBezTo>
                <a:cubicBezTo>
                  <a:pt x="105305" y="0"/>
                  <a:pt x="105305" y="0"/>
                  <a:pt x="105305" y="0"/>
                </a:cubicBezTo>
                <a:close/>
                <a:moveTo>
                  <a:pt x="0" y="0"/>
                </a:moveTo>
                <a:cubicBezTo>
                  <a:pt x="46847" y="0"/>
                  <a:pt x="46847" y="0"/>
                  <a:pt x="46847" y="0"/>
                </a:cubicBezTo>
                <a:cubicBezTo>
                  <a:pt x="46847" y="168275"/>
                  <a:pt x="46847" y="168275"/>
                  <a:pt x="46847" y="168275"/>
                </a:cubicBezTo>
                <a:cubicBezTo>
                  <a:pt x="68263" y="168275"/>
                  <a:pt x="68263" y="168275"/>
                  <a:pt x="68263" y="168275"/>
                </a:cubicBezTo>
                <a:cubicBezTo>
                  <a:pt x="68263" y="335236"/>
                  <a:pt x="68263" y="335236"/>
                  <a:pt x="68263" y="335236"/>
                </a:cubicBezTo>
                <a:cubicBezTo>
                  <a:pt x="68263" y="336550"/>
                  <a:pt x="68263" y="336550"/>
                  <a:pt x="68263" y="336550"/>
                </a:cubicBezTo>
                <a:cubicBezTo>
                  <a:pt x="0" y="336550"/>
                  <a:pt x="0" y="336550"/>
                  <a:pt x="0" y="33655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3" name="椭圆 18"/>
          <p:cNvSpPr/>
          <p:nvPr/>
        </p:nvSpPr>
        <p:spPr>
          <a:xfrm>
            <a:off x="1532384" y="3534604"/>
            <a:ext cx="514350" cy="509520"/>
          </a:xfrm>
          <a:custGeom>
            <a:avLst/>
            <a:gdLst>
              <a:gd name="connsiteX0" fmla="*/ 215106 w 338138"/>
              <a:gd name="connsiteY0" fmla="*/ 195263 h 334963"/>
              <a:gd name="connsiteX1" fmla="*/ 198437 w 338138"/>
              <a:gd name="connsiteY1" fmla="*/ 211932 h 334963"/>
              <a:gd name="connsiteX2" fmla="*/ 215106 w 338138"/>
              <a:gd name="connsiteY2" fmla="*/ 228601 h 334963"/>
              <a:gd name="connsiteX3" fmla="*/ 231775 w 338138"/>
              <a:gd name="connsiteY3" fmla="*/ 211932 h 334963"/>
              <a:gd name="connsiteX4" fmla="*/ 215106 w 338138"/>
              <a:gd name="connsiteY4" fmla="*/ 195263 h 334963"/>
              <a:gd name="connsiteX5" fmla="*/ 215106 w 338138"/>
              <a:gd name="connsiteY5" fmla="*/ 173038 h 334963"/>
              <a:gd name="connsiteX6" fmla="*/ 254000 w 338138"/>
              <a:gd name="connsiteY6" fmla="*/ 211932 h 334963"/>
              <a:gd name="connsiteX7" fmla="*/ 215106 w 338138"/>
              <a:gd name="connsiteY7" fmla="*/ 250826 h 334963"/>
              <a:gd name="connsiteX8" fmla="*/ 176212 w 338138"/>
              <a:gd name="connsiteY8" fmla="*/ 211932 h 334963"/>
              <a:gd name="connsiteX9" fmla="*/ 215106 w 338138"/>
              <a:gd name="connsiteY9" fmla="*/ 173038 h 334963"/>
              <a:gd name="connsiteX10" fmla="*/ 215107 w 338138"/>
              <a:gd name="connsiteY10" fmla="*/ 111125 h 334963"/>
              <a:gd name="connsiteX11" fmla="*/ 114300 w 338138"/>
              <a:gd name="connsiteY11" fmla="*/ 211932 h 334963"/>
              <a:gd name="connsiteX12" fmla="*/ 215107 w 338138"/>
              <a:gd name="connsiteY12" fmla="*/ 312739 h 334963"/>
              <a:gd name="connsiteX13" fmla="*/ 315914 w 338138"/>
              <a:gd name="connsiteY13" fmla="*/ 211932 h 334963"/>
              <a:gd name="connsiteX14" fmla="*/ 215107 w 338138"/>
              <a:gd name="connsiteY14" fmla="*/ 111125 h 334963"/>
              <a:gd name="connsiteX15" fmla="*/ 123687 w 338138"/>
              <a:gd name="connsiteY15" fmla="*/ 106363 h 334963"/>
              <a:gd name="connsiteX16" fmla="*/ 107950 w 338138"/>
              <a:gd name="connsiteY16" fmla="*/ 123561 h 334963"/>
              <a:gd name="connsiteX17" fmla="*/ 117130 w 338138"/>
              <a:gd name="connsiteY17" fmla="*/ 138113 h 334963"/>
              <a:gd name="connsiteX18" fmla="*/ 138113 w 338138"/>
              <a:gd name="connsiteY18" fmla="*/ 115623 h 334963"/>
              <a:gd name="connsiteX19" fmla="*/ 123687 w 338138"/>
              <a:gd name="connsiteY19" fmla="*/ 106363 h 334963"/>
              <a:gd name="connsiteX20" fmla="*/ 122495 w 338138"/>
              <a:gd name="connsiteY20" fmla="*/ 22225 h 334963"/>
              <a:gd name="connsiteX21" fmla="*/ 22225 w 338138"/>
              <a:gd name="connsiteY21" fmla="*/ 123953 h 334963"/>
              <a:gd name="connsiteX22" fmla="*/ 92150 w 338138"/>
              <a:gd name="connsiteY22" fmla="*/ 219075 h 334963"/>
              <a:gd name="connsiteX23" fmla="*/ 90831 w 338138"/>
              <a:gd name="connsiteY23" fmla="*/ 211148 h 334963"/>
              <a:gd name="connsiteX24" fmla="*/ 104024 w 338138"/>
              <a:gd name="connsiteY24" fmla="*/ 158302 h 334963"/>
              <a:gd name="connsiteX25" fmla="*/ 84234 w 338138"/>
              <a:gd name="connsiteY25" fmla="*/ 123953 h 334963"/>
              <a:gd name="connsiteX26" fmla="*/ 122495 w 338138"/>
              <a:gd name="connsiteY26" fmla="*/ 84319 h 334963"/>
              <a:gd name="connsiteX27" fmla="*/ 156798 w 338138"/>
              <a:gd name="connsiteY27" fmla="*/ 102815 h 334963"/>
              <a:gd name="connsiteX28" fmla="*/ 214850 w 338138"/>
              <a:gd name="connsiteY28" fmla="*/ 88282 h 334963"/>
              <a:gd name="connsiteX29" fmla="*/ 217488 w 338138"/>
              <a:gd name="connsiteY29" fmla="*/ 88282 h 334963"/>
              <a:gd name="connsiteX30" fmla="*/ 122495 w 338138"/>
              <a:gd name="connsiteY30" fmla="*/ 22225 h 334963"/>
              <a:gd name="connsiteX31" fmla="*/ 122839 w 338138"/>
              <a:gd name="connsiteY31" fmla="*/ 0 h 334963"/>
              <a:gd name="connsiteX32" fmla="*/ 241716 w 338138"/>
              <a:gd name="connsiteY32" fmla="*/ 90994 h 334963"/>
              <a:gd name="connsiteX33" fmla="*/ 338138 w 338138"/>
              <a:gd name="connsiteY33" fmla="*/ 211000 h 334963"/>
              <a:gd name="connsiteX34" fmla="*/ 215299 w 338138"/>
              <a:gd name="connsiteY34" fmla="*/ 334963 h 334963"/>
              <a:gd name="connsiteX35" fmla="*/ 96422 w 338138"/>
              <a:gd name="connsiteY35" fmla="*/ 243969 h 334963"/>
              <a:gd name="connsiteX36" fmla="*/ 0 w 338138"/>
              <a:gd name="connsiteY36" fmla="*/ 123963 h 334963"/>
              <a:gd name="connsiteX37" fmla="*/ 122839 w 338138"/>
              <a:gd name="connsiteY37" fmla="*/ 0 h 3349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338138" h="334963">
                <a:moveTo>
                  <a:pt x="215106" y="195263"/>
                </a:moveTo>
                <a:cubicBezTo>
                  <a:pt x="205900" y="195263"/>
                  <a:pt x="198437" y="202726"/>
                  <a:pt x="198437" y="211932"/>
                </a:cubicBezTo>
                <a:cubicBezTo>
                  <a:pt x="198437" y="221138"/>
                  <a:pt x="205900" y="228601"/>
                  <a:pt x="215106" y="228601"/>
                </a:cubicBezTo>
                <a:cubicBezTo>
                  <a:pt x="224312" y="228601"/>
                  <a:pt x="231775" y="221138"/>
                  <a:pt x="231775" y="211932"/>
                </a:cubicBezTo>
                <a:cubicBezTo>
                  <a:pt x="231775" y="202726"/>
                  <a:pt x="224312" y="195263"/>
                  <a:pt x="215106" y="195263"/>
                </a:cubicBezTo>
                <a:close/>
                <a:moveTo>
                  <a:pt x="215106" y="173038"/>
                </a:moveTo>
                <a:cubicBezTo>
                  <a:pt x="236587" y="173038"/>
                  <a:pt x="254000" y="190451"/>
                  <a:pt x="254000" y="211932"/>
                </a:cubicBezTo>
                <a:cubicBezTo>
                  <a:pt x="254000" y="233413"/>
                  <a:pt x="236587" y="250826"/>
                  <a:pt x="215106" y="250826"/>
                </a:cubicBezTo>
                <a:cubicBezTo>
                  <a:pt x="193625" y="250826"/>
                  <a:pt x="176212" y="233413"/>
                  <a:pt x="176212" y="211932"/>
                </a:cubicBezTo>
                <a:cubicBezTo>
                  <a:pt x="176212" y="190451"/>
                  <a:pt x="193625" y="173038"/>
                  <a:pt x="215106" y="173038"/>
                </a:cubicBezTo>
                <a:close/>
                <a:moveTo>
                  <a:pt x="215107" y="111125"/>
                </a:moveTo>
                <a:cubicBezTo>
                  <a:pt x="159433" y="111125"/>
                  <a:pt x="114300" y="156258"/>
                  <a:pt x="114300" y="211932"/>
                </a:cubicBezTo>
                <a:cubicBezTo>
                  <a:pt x="114300" y="267606"/>
                  <a:pt x="159433" y="312739"/>
                  <a:pt x="215107" y="312739"/>
                </a:cubicBezTo>
                <a:cubicBezTo>
                  <a:pt x="270781" y="312739"/>
                  <a:pt x="315914" y="267606"/>
                  <a:pt x="315914" y="211932"/>
                </a:cubicBezTo>
                <a:cubicBezTo>
                  <a:pt x="315914" y="156258"/>
                  <a:pt x="270781" y="111125"/>
                  <a:pt x="215107" y="111125"/>
                </a:cubicBezTo>
                <a:close/>
                <a:moveTo>
                  <a:pt x="123687" y="106363"/>
                </a:moveTo>
                <a:cubicBezTo>
                  <a:pt x="114507" y="106363"/>
                  <a:pt x="107950" y="114300"/>
                  <a:pt x="107950" y="123561"/>
                </a:cubicBezTo>
                <a:cubicBezTo>
                  <a:pt x="107950" y="130175"/>
                  <a:pt x="111884" y="135467"/>
                  <a:pt x="117130" y="138113"/>
                </a:cubicBezTo>
                <a:cubicBezTo>
                  <a:pt x="122376" y="128853"/>
                  <a:pt x="130244" y="122238"/>
                  <a:pt x="138113" y="115623"/>
                </a:cubicBezTo>
                <a:cubicBezTo>
                  <a:pt x="135490" y="110332"/>
                  <a:pt x="130244" y="106363"/>
                  <a:pt x="123687" y="106363"/>
                </a:cubicBezTo>
                <a:close/>
                <a:moveTo>
                  <a:pt x="122495" y="22225"/>
                </a:moveTo>
                <a:cubicBezTo>
                  <a:pt x="67082" y="22225"/>
                  <a:pt x="22225" y="68465"/>
                  <a:pt x="22225" y="123953"/>
                </a:cubicBezTo>
                <a:cubicBezTo>
                  <a:pt x="22225" y="167550"/>
                  <a:pt x="51250" y="205864"/>
                  <a:pt x="92150" y="219075"/>
                </a:cubicBezTo>
                <a:cubicBezTo>
                  <a:pt x="90831" y="216433"/>
                  <a:pt x="90831" y="213790"/>
                  <a:pt x="90831" y="211148"/>
                </a:cubicBezTo>
                <a:cubicBezTo>
                  <a:pt x="90831" y="192652"/>
                  <a:pt x="96108" y="174156"/>
                  <a:pt x="104024" y="158302"/>
                </a:cubicBezTo>
                <a:cubicBezTo>
                  <a:pt x="92150" y="150376"/>
                  <a:pt x="84234" y="138485"/>
                  <a:pt x="84234" y="123953"/>
                </a:cubicBezTo>
                <a:cubicBezTo>
                  <a:pt x="84234" y="101493"/>
                  <a:pt x="101385" y="84319"/>
                  <a:pt x="122495" y="84319"/>
                </a:cubicBezTo>
                <a:cubicBezTo>
                  <a:pt x="137008" y="84319"/>
                  <a:pt x="148882" y="92245"/>
                  <a:pt x="156798" y="102815"/>
                </a:cubicBezTo>
                <a:cubicBezTo>
                  <a:pt x="173949" y="93567"/>
                  <a:pt x="193740" y="88282"/>
                  <a:pt x="214850" y="88282"/>
                </a:cubicBezTo>
                <a:cubicBezTo>
                  <a:pt x="214850" y="88282"/>
                  <a:pt x="216169" y="88282"/>
                  <a:pt x="217488" y="88282"/>
                </a:cubicBezTo>
                <a:cubicBezTo>
                  <a:pt x="202975" y="49969"/>
                  <a:pt x="166033" y="22225"/>
                  <a:pt x="122495" y="22225"/>
                </a:cubicBezTo>
                <a:close/>
                <a:moveTo>
                  <a:pt x="122839" y="0"/>
                </a:moveTo>
                <a:cubicBezTo>
                  <a:pt x="179636" y="0"/>
                  <a:pt x="228508" y="39563"/>
                  <a:pt x="241716" y="90994"/>
                </a:cubicBezTo>
                <a:cubicBezTo>
                  <a:pt x="297192" y="104181"/>
                  <a:pt x="338138" y="152975"/>
                  <a:pt x="338138" y="211000"/>
                </a:cubicBezTo>
                <a:cubicBezTo>
                  <a:pt x="338138" y="279575"/>
                  <a:pt x="282662" y="334963"/>
                  <a:pt x="215299" y="334963"/>
                </a:cubicBezTo>
                <a:cubicBezTo>
                  <a:pt x="158502" y="334963"/>
                  <a:pt x="109630" y="295400"/>
                  <a:pt x="96422" y="243969"/>
                </a:cubicBezTo>
                <a:cubicBezTo>
                  <a:pt x="40946" y="230782"/>
                  <a:pt x="0" y="181988"/>
                  <a:pt x="0" y="123963"/>
                </a:cubicBezTo>
                <a:cubicBezTo>
                  <a:pt x="0" y="55388"/>
                  <a:pt x="55476" y="0"/>
                  <a:pt x="12283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Tree>
    <p:custDataLst>
      <p:tags r:id="rId1"/>
    </p:custDataLst>
    <p:extLst>
      <p:ext uri="{BB962C8B-B14F-4D97-AF65-F5344CB8AC3E}">
        <p14:creationId xmlns:p14="http://schemas.microsoft.com/office/powerpoint/2010/main" val="3381895011"/>
      </p:ext>
    </p:extLst>
  </p:cSld>
  <p:clrMapOvr>
    <a:masterClrMapping/>
  </p:clrMapOvr>
  <mc:AlternateContent xmlns:mc="http://schemas.openxmlformats.org/markup-compatibility/2006" xmlns:p14="http://schemas.microsoft.com/office/powerpoint/2010/main">
    <mc:Choice Requires="p14">
      <p:transition spd="slow" p14:dur="225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2" presetClass="entr" presetSubtype="8" fill="hold"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500"/>
                                        <p:tgtEl>
                                          <p:spTgt spid="10"/>
                                        </p:tgtEl>
                                        <p:attrNameLst>
                                          <p:attrName>ppt_x</p:attrName>
                                        </p:attrNameLst>
                                      </p:cBhvr>
                                      <p:tavLst>
                                        <p:tav tm="0">
                                          <p:val>
                                            <p:strVal val="#ppt_x-#ppt_w*1.125000"/>
                                          </p:val>
                                        </p:tav>
                                        <p:tav tm="100000">
                                          <p:val>
                                            <p:strVal val="#ppt_x"/>
                                          </p:val>
                                        </p:tav>
                                      </p:tavLst>
                                    </p:anim>
                                    <p:animEffect transition="in" filter="wipe(right)">
                                      <p:cBhvr>
                                        <p:cTn id="13" dur="500"/>
                                        <p:tgtEl>
                                          <p:spTgt spid="10"/>
                                        </p:tgtEl>
                                      </p:cBhvr>
                                    </p:animEffect>
                                  </p:childTnLst>
                                </p:cTn>
                              </p:par>
                            </p:childTnLst>
                          </p:cTn>
                        </p:par>
                        <p:par>
                          <p:cTn id="14" fill="hold">
                            <p:stCondLst>
                              <p:cond delay="1000"/>
                            </p:stCondLst>
                            <p:childTnLst>
                              <p:par>
                                <p:cTn id="15" presetID="42" presetClass="entr" presetSubtype="0" fill="hold"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anim calcmode="lin" valueType="num">
                                      <p:cBhvr>
                                        <p:cTn id="18" dur="1000" fill="hold"/>
                                        <p:tgtEl>
                                          <p:spTgt spid="6"/>
                                        </p:tgtEl>
                                        <p:attrNameLst>
                                          <p:attrName>ppt_x</p:attrName>
                                        </p:attrNameLst>
                                      </p:cBhvr>
                                      <p:tavLst>
                                        <p:tav tm="0">
                                          <p:val>
                                            <p:strVal val="#ppt_x"/>
                                          </p:val>
                                        </p:tav>
                                        <p:tav tm="100000">
                                          <p:val>
                                            <p:strVal val="#ppt_x"/>
                                          </p:val>
                                        </p:tav>
                                      </p:tavLst>
                                    </p:anim>
                                    <p:anim calcmode="lin" valueType="num">
                                      <p:cBhvr>
                                        <p:cTn id="19" dur="1000" fill="hold"/>
                                        <p:tgtEl>
                                          <p:spTgt spid="6"/>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fade">
                                      <p:cBhvr>
                                        <p:cTn id="22" dur="1000"/>
                                        <p:tgtEl>
                                          <p:spTgt spid="21"/>
                                        </p:tgtEl>
                                      </p:cBhvr>
                                    </p:animEffect>
                                    <p:anim calcmode="lin" valueType="num">
                                      <p:cBhvr>
                                        <p:cTn id="23" dur="1000" fill="hold"/>
                                        <p:tgtEl>
                                          <p:spTgt spid="21"/>
                                        </p:tgtEl>
                                        <p:attrNameLst>
                                          <p:attrName>ppt_x</p:attrName>
                                        </p:attrNameLst>
                                      </p:cBhvr>
                                      <p:tavLst>
                                        <p:tav tm="0">
                                          <p:val>
                                            <p:strVal val="#ppt_x"/>
                                          </p:val>
                                        </p:tav>
                                        <p:tav tm="100000">
                                          <p:val>
                                            <p:strVal val="#ppt_x"/>
                                          </p:val>
                                        </p:tav>
                                      </p:tavLst>
                                    </p:anim>
                                    <p:anim calcmode="lin" valueType="num">
                                      <p:cBhvr>
                                        <p:cTn id="24" dur="1000" fill="hold"/>
                                        <p:tgtEl>
                                          <p:spTgt spid="21"/>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fade">
                                      <p:cBhvr>
                                        <p:cTn id="27" dur="1000"/>
                                        <p:tgtEl>
                                          <p:spTgt spid="24"/>
                                        </p:tgtEl>
                                      </p:cBhvr>
                                    </p:animEffect>
                                    <p:anim calcmode="lin" valueType="num">
                                      <p:cBhvr>
                                        <p:cTn id="28" dur="1000" fill="hold"/>
                                        <p:tgtEl>
                                          <p:spTgt spid="24"/>
                                        </p:tgtEl>
                                        <p:attrNameLst>
                                          <p:attrName>ppt_x</p:attrName>
                                        </p:attrNameLst>
                                      </p:cBhvr>
                                      <p:tavLst>
                                        <p:tav tm="0">
                                          <p:val>
                                            <p:strVal val="#ppt_x"/>
                                          </p:val>
                                        </p:tav>
                                        <p:tav tm="100000">
                                          <p:val>
                                            <p:strVal val="#ppt_x"/>
                                          </p:val>
                                        </p:tav>
                                      </p:tavLst>
                                    </p:anim>
                                    <p:anim calcmode="lin" valueType="num">
                                      <p:cBhvr>
                                        <p:cTn id="29" dur="1000" fill="hold"/>
                                        <p:tgtEl>
                                          <p:spTgt spid="24"/>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fade">
                                      <p:cBhvr>
                                        <p:cTn id="32" dur="1000"/>
                                        <p:tgtEl>
                                          <p:spTgt spid="23"/>
                                        </p:tgtEl>
                                      </p:cBhvr>
                                    </p:animEffect>
                                    <p:anim calcmode="lin" valueType="num">
                                      <p:cBhvr>
                                        <p:cTn id="33" dur="1000" fill="hold"/>
                                        <p:tgtEl>
                                          <p:spTgt spid="23"/>
                                        </p:tgtEl>
                                        <p:attrNameLst>
                                          <p:attrName>ppt_x</p:attrName>
                                        </p:attrNameLst>
                                      </p:cBhvr>
                                      <p:tavLst>
                                        <p:tav tm="0">
                                          <p:val>
                                            <p:strVal val="#ppt_x"/>
                                          </p:val>
                                        </p:tav>
                                        <p:tav tm="100000">
                                          <p:val>
                                            <p:strVal val="#ppt_x"/>
                                          </p:val>
                                        </p:tav>
                                      </p:tavLst>
                                    </p:anim>
                                    <p:anim calcmode="lin" valueType="num">
                                      <p:cBhvr>
                                        <p:cTn id="34" dur="1000" fill="hold"/>
                                        <p:tgtEl>
                                          <p:spTgt spid="23"/>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2"/>
                                        </p:tgtEl>
                                        <p:attrNameLst>
                                          <p:attrName>style.visibility</p:attrName>
                                        </p:attrNameLst>
                                      </p:cBhvr>
                                      <p:to>
                                        <p:strVal val="visible"/>
                                      </p:to>
                                    </p:set>
                                    <p:animEffect transition="in" filter="fade">
                                      <p:cBhvr>
                                        <p:cTn id="37" dur="1000"/>
                                        <p:tgtEl>
                                          <p:spTgt spid="2"/>
                                        </p:tgtEl>
                                      </p:cBhvr>
                                    </p:animEffect>
                                    <p:anim calcmode="lin" valueType="num">
                                      <p:cBhvr>
                                        <p:cTn id="38" dur="1000" fill="hold"/>
                                        <p:tgtEl>
                                          <p:spTgt spid="2"/>
                                        </p:tgtEl>
                                        <p:attrNameLst>
                                          <p:attrName>ppt_x</p:attrName>
                                        </p:attrNameLst>
                                      </p:cBhvr>
                                      <p:tavLst>
                                        <p:tav tm="0">
                                          <p:val>
                                            <p:strVal val="#ppt_x"/>
                                          </p:val>
                                        </p:tav>
                                        <p:tav tm="100000">
                                          <p:val>
                                            <p:strVal val="#ppt_x"/>
                                          </p:val>
                                        </p:tav>
                                      </p:tavLst>
                                    </p:anim>
                                    <p:anim calcmode="lin" valueType="num">
                                      <p:cBhvr>
                                        <p:cTn id="39" dur="1000" fill="hold"/>
                                        <p:tgtEl>
                                          <p:spTgt spid="2"/>
                                        </p:tgtEl>
                                        <p:attrNameLst>
                                          <p:attrName>ppt_y</p:attrName>
                                        </p:attrNameLst>
                                      </p:cBhvr>
                                      <p:tavLst>
                                        <p:tav tm="0">
                                          <p:val>
                                            <p:strVal val="#ppt_y+.1"/>
                                          </p:val>
                                        </p:tav>
                                        <p:tav tm="100000">
                                          <p:val>
                                            <p:strVal val="#ppt_y"/>
                                          </p:val>
                                        </p:tav>
                                      </p:tavLst>
                                    </p:anim>
                                  </p:childTnLst>
                                </p:cTn>
                              </p:par>
                            </p:childTnLst>
                          </p:cTn>
                        </p:par>
                        <p:par>
                          <p:cTn id="40" fill="hold">
                            <p:stCondLst>
                              <p:cond delay="2000"/>
                            </p:stCondLst>
                            <p:childTnLst>
                              <p:par>
                                <p:cTn id="41" presetID="2" presetClass="entr" presetSubtype="2" fill="hold" nodeType="afterEffect">
                                  <p:stCondLst>
                                    <p:cond delay="0"/>
                                  </p:stCondLst>
                                  <p:childTnLst>
                                    <p:set>
                                      <p:cBhvr>
                                        <p:cTn id="42" dur="1" fill="hold">
                                          <p:stCondLst>
                                            <p:cond delay="0"/>
                                          </p:stCondLst>
                                        </p:cTn>
                                        <p:tgtEl>
                                          <p:spTgt spid="13"/>
                                        </p:tgtEl>
                                        <p:attrNameLst>
                                          <p:attrName>style.visibility</p:attrName>
                                        </p:attrNameLst>
                                      </p:cBhvr>
                                      <p:to>
                                        <p:strVal val="visible"/>
                                      </p:to>
                                    </p:set>
                                    <p:anim calcmode="lin" valueType="num">
                                      <p:cBhvr additive="base">
                                        <p:cTn id="43" dur="500" fill="hold"/>
                                        <p:tgtEl>
                                          <p:spTgt spid="13"/>
                                        </p:tgtEl>
                                        <p:attrNameLst>
                                          <p:attrName>ppt_x</p:attrName>
                                        </p:attrNameLst>
                                      </p:cBhvr>
                                      <p:tavLst>
                                        <p:tav tm="0">
                                          <p:val>
                                            <p:strVal val="1+#ppt_w/2"/>
                                          </p:val>
                                        </p:tav>
                                        <p:tav tm="100000">
                                          <p:val>
                                            <p:strVal val="#ppt_x"/>
                                          </p:val>
                                        </p:tav>
                                      </p:tavLst>
                                    </p:anim>
                                    <p:anim calcmode="lin" valueType="num">
                                      <p:cBhvr additive="base">
                                        <p:cTn id="44"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4" grpId="0" animBg="1"/>
      <p:bldP spid="23"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图片占位符 4"/>
          <p:cNvPicPr>
            <a:picLocks noGrp="1" noChangeAspect="1"/>
          </p:cNvPicPr>
          <p:nvPr>
            <p:ph type="pic" sz="quarter" idx="10"/>
          </p:nvPr>
        </p:nvPicPr>
        <p:blipFill>
          <a:blip r:embed="rId26" cstate="print">
            <a:grayscl/>
            <a:extLst>
              <a:ext uri="{28A0092B-C50C-407E-A947-70E740481C1C}">
                <a14:useLocalDpi xmlns:a14="http://schemas.microsoft.com/office/drawing/2010/main" val="0"/>
              </a:ext>
            </a:extLst>
          </a:blip>
          <a:srcRect l="17469" r="17469"/>
          <a:stretch>
            <a:fillRect/>
          </a:stretch>
        </p:blipFill>
        <p:spPr/>
      </p:pic>
      <p:pic>
        <p:nvPicPr>
          <p:cNvPr id="6" name="图片占位符 5"/>
          <p:cNvPicPr>
            <a:picLocks noGrp="1" noChangeAspect="1"/>
          </p:cNvPicPr>
          <p:nvPr>
            <p:ph type="pic" sz="quarter" idx="11"/>
          </p:nvPr>
        </p:nvPicPr>
        <p:blipFill>
          <a:blip r:embed="rId27" cstate="print">
            <a:grayscl/>
            <a:extLst>
              <a:ext uri="{28A0092B-C50C-407E-A947-70E740481C1C}">
                <a14:useLocalDpi xmlns:a14="http://schemas.microsoft.com/office/drawing/2010/main" val="0"/>
              </a:ext>
            </a:extLst>
          </a:blip>
          <a:srcRect l="17723" r="17723"/>
          <a:stretch>
            <a:fillRect/>
          </a:stretch>
        </p:blipFill>
        <p:spPr/>
      </p:pic>
      <p:grpSp>
        <p:nvGrpSpPr>
          <p:cNvPr id="2" name="组合 1"/>
          <p:cNvGrpSpPr/>
          <p:nvPr/>
        </p:nvGrpSpPr>
        <p:grpSpPr>
          <a:xfrm>
            <a:off x="5353050" y="1755253"/>
            <a:ext cx="5303839" cy="4068220"/>
            <a:chOff x="3055938" y="1487489"/>
            <a:chExt cx="6057901" cy="4646611"/>
          </a:xfrm>
        </p:grpSpPr>
        <p:sp>
          <p:nvSpPr>
            <p:cNvPr id="18" name="MH_Other_2"/>
            <p:cNvSpPr/>
            <p:nvPr>
              <p:custDataLst>
                <p:tags r:id="rId2"/>
              </p:custDataLst>
            </p:nvPr>
          </p:nvSpPr>
          <p:spPr>
            <a:xfrm rot="774261">
              <a:off x="5876926" y="2814638"/>
              <a:ext cx="3236913" cy="3319462"/>
            </a:xfrm>
            <a:custGeom>
              <a:avLst/>
              <a:gdLst/>
              <a:ahLst/>
              <a:cxnLst/>
              <a:rect l="l" t="t" r="r" b="b"/>
              <a:pathLst>
                <a:path w="3632367" h="3723967">
                  <a:moveTo>
                    <a:pt x="3618762" y="0"/>
                  </a:moveTo>
                  <a:cubicBezTo>
                    <a:pt x="3627663" y="18950"/>
                    <a:pt x="3632367" y="40130"/>
                    <a:pt x="3632367" y="62408"/>
                  </a:cubicBezTo>
                  <a:lnTo>
                    <a:pt x="3632367" y="3569102"/>
                  </a:lnTo>
                  <a:cubicBezTo>
                    <a:pt x="3632368" y="3654632"/>
                    <a:pt x="3563032" y="3723967"/>
                    <a:pt x="3477503" y="3723967"/>
                  </a:cubicBezTo>
                  <a:lnTo>
                    <a:pt x="114824" y="3723967"/>
                  </a:lnTo>
                  <a:cubicBezTo>
                    <a:pt x="68666" y="3723967"/>
                    <a:pt x="27224" y="3703774"/>
                    <a:pt x="0" y="3670722"/>
                  </a:cubicBezTo>
                  <a:lnTo>
                    <a:pt x="3206261" y="3540564"/>
                  </a:lnTo>
                  <a:cubicBezTo>
                    <a:pt x="3320054" y="3540564"/>
                    <a:pt x="3412300" y="3448317"/>
                    <a:pt x="3412301" y="3334524"/>
                  </a:cubicBezTo>
                  <a:cubicBezTo>
                    <a:pt x="3412300" y="2238891"/>
                    <a:pt x="3542750" y="1113370"/>
                    <a:pt x="3618762" y="0"/>
                  </a:cubicBezTo>
                  <a:close/>
                </a:path>
              </a:pathLst>
            </a:custGeom>
            <a:solidFill>
              <a:schemeClr val="accent2">
                <a:lumMod val="40000"/>
                <a:lumOff val="60000"/>
              </a:schemeClr>
            </a:solidFill>
            <a:ln w="3175">
              <a:solidFill>
                <a:srgbClr val="FAFAFA"/>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sz="1350">
                <a:solidFill>
                  <a:srgbClr val="1C1C1C"/>
                </a:solidFill>
                <a:latin typeface="+mn-ea"/>
              </a:endParaRPr>
            </a:p>
          </p:txBody>
        </p:sp>
        <p:sp>
          <p:nvSpPr>
            <p:cNvPr id="22" name="MH_Other_4"/>
            <p:cNvSpPr/>
            <p:nvPr>
              <p:custDataLst>
                <p:tags r:id="rId3"/>
              </p:custDataLst>
            </p:nvPr>
          </p:nvSpPr>
          <p:spPr>
            <a:xfrm rot="774261" flipH="1" flipV="1">
              <a:off x="3055938" y="1487489"/>
              <a:ext cx="2151062" cy="2206625"/>
            </a:xfrm>
            <a:custGeom>
              <a:avLst/>
              <a:gdLst/>
              <a:ahLst/>
              <a:cxnLst/>
              <a:rect l="l" t="t" r="r" b="b"/>
              <a:pathLst>
                <a:path w="3632367" h="3723967">
                  <a:moveTo>
                    <a:pt x="3618762" y="0"/>
                  </a:moveTo>
                  <a:cubicBezTo>
                    <a:pt x="3627663" y="18950"/>
                    <a:pt x="3632367" y="40130"/>
                    <a:pt x="3632367" y="62408"/>
                  </a:cubicBezTo>
                  <a:lnTo>
                    <a:pt x="3632367" y="3569102"/>
                  </a:lnTo>
                  <a:cubicBezTo>
                    <a:pt x="3632368" y="3654632"/>
                    <a:pt x="3563032" y="3723967"/>
                    <a:pt x="3477503" y="3723967"/>
                  </a:cubicBezTo>
                  <a:lnTo>
                    <a:pt x="114824" y="3723967"/>
                  </a:lnTo>
                  <a:cubicBezTo>
                    <a:pt x="68666" y="3723967"/>
                    <a:pt x="27224" y="3703774"/>
                    <a:pt x="0" y="3670722"/>
                  </a:cubicBezTo>
                  <a:lnTo>
                    <a:pt x="3206261" y="3540564"/>
                  </a:lnTo>
                  <a:cubicBezTo>
                    <a:pt x="3320054" y="3540564"/>
                    <a:pt x="3412300" y="3448317"/>
                    <a:pt x="3412301" y="3334524"/>
                  </a:cubicBezTo>
                  <a:cubicBezTo>
                    <a:pt x="3412300" y="2238891"/>
                    <a:pt x="3542750" y="1113370"/>
                    <a:pt x="3618762" y="0"/>
                  </a:cubicBezTo>
                  <a:close/>
                </a:path>
              </a:pathLst>
            </a:custGeom>
            <a:gradFill flip="none" rotWithShape="1">
              <a:gsLst>
                <a:gs pos="44000">
                  <a:schemeClr val="accent1">
                    <a:lumMod val="20000"/>
                    <a:lumOff val="80000"/>
                  </a:schemeClr>
                </a:gs>
                <a:gs pos="0">
                  <a:schemeClr val="accent1">
                    <a:lumMod val="40000"/>
                    <a:lumOff val="60000"/>
                  </a:schemeClr>
                </a:gs>
                <a:gs pos="98000">
                  <a:schemeClr val="accent1">
                    <a:lumMod val="40000"/>
                    <a:lumOff val="60000"/>
                  </a:schemeClr>
                </a:gs>
              </a:gsLst>
              <a:lin ang="4200000" scaled="0"/>
              <a:tileRect/>
            </a:gradFill>
            <a:ln w="9525">
              <a:solidFill>
                <a:srgbClr val="FAFAFA"/>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sz="1350">
                <a:solidFill>
                  <a:srgbClr val="1C1C1C"/>
                </a:solidFill>
                <a:latin typeface="+mn-ea"/>
              </a:endParaRPr>
            </a:p>
          </p:txBody>
        </p:sp>
        <p:sp>
          <p:nvSpPr>
            <p:cNvPr id="23" name="MH_Other_5"/>
            <p:cNvSpPr/>
            <p:nvPr>
              <p:custDataLst>
                <p:tags r:id="rId4"/>
              </p:custDataLst>
            </p:nvPr>
          </p:nvSpPr>
          <p:spPr>
            <a:xfrm>
              <a:off x="6018214" y="2359026"/>
              <a:ext cx="168275" cy="16827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sz="1350">
                <a:solidFill>
                  <a:srgbClr val="1C1C1C"/>
                </a:solidFill>
                <a:latin typeface="+mn-ea"/>
              </a:endParaRPr>
            </a:p>
          </p:txBody>
        </p:sp>
        <p:sp>
          <p:nvSpPr>
            <p:cNvPr id="24" name="MH_Other_6"/>
            <p:cNvSpPr/>
            <p:nvPr>
              <p:custDataLst>
                <p:tags r:id="rId5"/>
              </p:custDataLst>
            </p:nvPr>
          </p:nvSpPr>
          <p:spPr>
            <a:xfrm>
              <a:off x="5672139" y="2270125"/>
              <a:ext cx="166687" cy="166688"/>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sz="1350">
                <a:solidFill>
                  <a:srgbClr val="1C1C1C"/>
                </a:solidFill>
                <a:latin typeface="+mn-ea"/>
              </a:endParaRPr>
            </a:p>
          </p:txBody>
        </p:sp>
        <p:sp>
          <p:nvSpPr>
            <p:cNvPr id="25" name="MH_Other_7"/>
            <p:cNvSpPr/>
            <p:nvPr>
              <p:custDataLst>
                <p:tags r:id="rId6"/>
              </p:custDataLst>
            </p:nvPr>
          </p:nvSpPr>
          <p:spPr>
            <a:xfrm rot="980687">
              <a:off x="6045554" y="2380578"/>
              <a:ext cx="100834" cy="123392"/>
            </a:xfrm>
            <a:prstGeom prst="ellipse">
              <a:avLst/>
            </a:prstGeom>
            <a:gradFill flip="none" rotWithShape="1">
              <a:gsLst>
                <a:gs pos="51000">
                  <a:schemeClr val="tx1">
                    <a:lumMod val="65000"/>
                    <a:lumOff val="35000"/>
                  </a:schemeClr>
                </a:gs>
                <a:gs pos="20000">
                  <a:schemeClr val="bg1">
                    <a:lumMod val="50000"/>
                  </a:schemeClr>
                </a:gs>
                <a:gs pos="86000">
                  <a:schemeClr val="bg1">
                    <a:lumMod val="65000"/>
                  </a:schemeClr>
                </a:gs>
              </a:gsLst>
              <a:path path="circle">
                <a:fillToRect l="100000" t="100000"/>
              </a:path>
              <a:tileRect r="-100000" b="-100000"/>
            </a:gra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sz="1350">
                <a:solidFill>
                  <a:srgbClr val="1C1C1C"/>
                </a:solidFill>
                <a:latin typeface="+mn-ea"/>
              </a:endParaRPr>
            </a:p>
          </p:txBody>
        </p:sp>
        <p:sp>
          <p:nvSpPr>
            <p:cNvPr id="26" name="MH_Other_8"/>
            <p:cNvSpPr/>
            <p:nvPr>
              <p:custDataLst>
                <p:tags r:id="rId7"/>
              </p:custDataLst>
            </p:nvPr>
          </p:nvSpPr>
          <p:spPr>
            <a:xfrm rot="980687">
              <a:off x="5702659" y="2286390"/>
              <a:ext cx="100834" cy="123392"/>
            </a:xfrm>
            <a:prstGeom prst="ellipse">
              <a:avLst/>
            </a:prstGeom>
            <a:gradFill flip="none" rotWithShape="1">
              <a:gsLst>
                <a:gs pos="51000">
                  <a:schemeClr val="tx1">
                    <a:lumMod val="65000"/>
                    <a:lumOff val="35000"/>
                  </a:schemeClr>
                </a:gs>
                <a:gs pos="20000">
                  <a:schemeClr val="bg1">
                    <a:lumMod val="50000"/>
                  </a:schemeClr>
                </a:gs>
                <a:gs pos="86000">
                  <a:schemeClr val="bg1">
                    <a:lumMod val="65000"/>
                  </a:schemeClr>
                </a:gs>
              </a:gsLst>
              <a:path path="circle">
                <a:fillToRect l="100000" t="100000"/>
              </a:path>
              <a:tileRect r="-100000" b="-100000"/>
            </a:gra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sz="1350">
                <a:solidFill>
                  <a:srgbClr val="1C1C1C"/>
                </a:solidFill>
                <a:latin typeface="+mn-ea"/>
              </a:endParaRPr>
            </a:p>
          </p:txBody>
        </p:sp>
        <p:sp>
          <p:nvSpPr>
            <p:cNvPr id="27" name="MH_Other_9"/>
            <p:cNvSpPr/>
            <p:nvPr>
              <p:custDataLst>
                <p:tags r:id="rId8"/>
              </p:custDataLst>
            </p:nvPr>
          </p:nvSpPr>
          <p:spPr>
            <a:xfrm rot="980687">
              <a:off x="5741989" y="2366963"/>
              <a:ext cx="377825" cy="82550"/>
            </a:xfrm>
            <a:prstGeom prst="rect">
              <a:avLst/>
            </a:prstGeom>
            <a:gradFill flip="none" rotWithShape="1">
              <a:gsLst>
                <a:gs pos="57000">
                  <a:schemeClr val="bg1">
                    <a:lumMod val="85000"/>
                  </a:schemeClr>
                </a:gs>
                <a:gs pos="9000">
                  <a:schemeClr val="tx1">
                    <a:lumMod val="85000"/>
                    <a:lumOff val="15000"/>
                  </a:schemeClr>
                </a:gs>
                <a:gs pos="98000">
                  <a:schemeClr val="tx1">
                    <a:lumMod val="85000"/>
                    <a:lumOff val="15000"/>
                  </a:schemeClr>
                </a:gs>
              </a:gsLst>
              <a:path path="rect">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sz="1350">
                <a:solidFill>
                  <a:srgbClr val="1C1C1C"/>
                </a:solidFill>
                <a:latin typeface="+mn-ea"/>
              </a:endParaRPr>
            </a:p>
          </p:txBody>
        </p:sp>
        <p:sp>
          <p:nvSpPr>
            <p:cNvPr id="28" name="MH_Other_10"/>
            <p:cNvSpPr/>
            <p:nvPr>
              <p:custDataLst>
                <p:tags r:id="rId9"/>
              </p:custDataLst>
            </p:nvPr>
          </p:nvSpPr>
          <p:spPr>
            <a:xfrm>
              <a:off x="5951539" y="2597151"/>
              <a:ext cx="168275" cy="16827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sz="1350">
                <a:solidFill>
                  <a:srgbClr val="1C1C1C"/>
                </a:solidFill>
                <a:latin typeface="+mn-ea"/>
              </a:endParaRPr>
            </a:p>
          </p:txBody>
        </p:sp>
        <p:sp>
          <p:nvSpPr>
            <p:cNvPr id="29" name="MH_Other_11"/>
            <p:cNvSpPr/>
            <p:nvPr>
              <p:custDataLst>
                <p:tags r:id="rId10"/>
              </p:custDataLst>
            </p:nvPr>
          </p:nvSpPr>
          <p:spPr>
            <a:xfrm>
              <a:off x="5605464" y="2506664"/>
              <a:ext cx="166687" cy="16827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sz="1350">
                <a:solidFill>
                  <a:srgbClr val="1C1C1C"/>
                </a:solidFill>
                <a:latin typeface="+mn-ea"/>
              </a:endParaRPr>
            </a:p>
          </p:txBody>
        </p:sp>
        <p:sp>
          <p:nvSpPr>
            <p:cNvPr id="30" name="MH_Other_12"/>
            <p:cNvSpPr/>
            <p:nvPr>
              <p:custDataLst>
                <p:tags r:id="rId11"/>
              </p:custDataLst>
            </p:nvPr>
          </p:nvSpPr>
          <p:spPr>
            <a:xfrm rot="980687">
              <a:off x="5978903" y="2618218"/>
              <a:ext cx="100834" cy="123392"/>
            </a:xfrm>
            <a:prstGeom prst="ellipse">
              <a:avLst/>
            </a:prstGeom>
            <a:gradFill flip="none" rotWithShape="1">
              <a:gsLst>
                <a:gs pos="51000">
                  <a:schemeClr val="tx1">
                    <a:lumMod val="65000"/>
                    <a:lumOff val="35000"/>
                  </a:schemeClr>
                </a:gs>
                <a:gs pos="20000">
                  <a:schemeClr val="bg1">
                    <a:lumMod val="50000"/>
                  </a:schemeClr>
                </a:gs>
                <a:gs pos="86000">
                  <a:schemeClr val="bg1">
                    <a:lumMod val="65000"/>
                  </a:schemeClr>
                </a:gs>
              </a:gsLst>
              <a:path path="circle">
                <a:fillToRect l="100000" t="100000"/>
              </a:path>
              <a:tileRect r="-100000" b="-100000"/>
            </a:gra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sz="1350">
                <a:solidFill>
                  <a:srgbClr val="1C1C1C"/>
                </a:solidFill>
                <a:latin typeface="+mn-ea"/>
              </a:endParaRPr>
            </a:p>
          </p:txBody>
        </p:sp>
        <p:sp>
          <p:nvSpPr>
            <p:cNvPr id="31" name="MH_Other_13"/>
            <p:cNvSpPr/>
            <p:nvPr>
              <p:custDataLst>
                <p:tags r:id="rId12"/>
              </p:custDataLst>
            </p:nvPr>
          </p:nvSpPr>
          <p:spPr>
            <a:xfrm rot="980687">
              <a:off x="5636007" y="2524030"/>
              <a:ext cx="100834" cy="123392"/>
            </a:xfrm>
            <a:prstGeom prst="ellipse">
              <a:avLst/>
            </a:prstGeom>
            <a:gradFill flip="none" rotWithShape="1">
              <a:gsLst>
                <a:gs pos="51000">
                  <a:schemeClr val="tx1">
                    <a:lumMod val="65000"/>
                    <a:lumOff val="35000"/>
                  </a:schemeClr>
                </a:gs>
                <a:gs pos="20000">
                  <a:schemeClr val="bg1">
                    <a:lumMod val="50000"/>
                  </a:schemeClr>
                </a:gs>
                <a:gs pos="86000">
                  <a:schemeClr val="bg1">
                    <a:lumMod val="65000"/>
                  </a:schemeClr>
                </a:gs>
              </a:gsLst>
              <a:path path="circle">
                <a:fillToRect l="100000" t="100000"/>
              </a:path>
              <a:tileRect r="-100000" b="-100000"/>
            </a:gra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sz="1350">
                <a:solidFill>
                  <a:srgbClr val="1C1C1C"/>
                </a:solidFill>
                <a:latin typeface="+mn-ea"/>
              </a:endParaRPr>
            </a:p>
          </p:txBody>
        </p:sp>
        <p:sp>
          <p:nvSpPr>
            <p:cNvPr id="32" name="MH_Other_14"/>
            <p:cNvSpPr/>
            <p:nvPr>
              <p:custDataLst>
                <p:tags r:id="rId13"/>
              </p:custDataLst>
            </p:nvPr>
          </p:nvSpPr>
          <p:spPr>
            <a:xfrm rot="980687">
              <a:off x="5675314" y="2605088"/>
              <a:ext cx="377825" cy="82550"/>
            </a:xfrm>
            <a:prstGeom prst="rect">
              <a:avLst/>
            </a:prstGeom>
            <a:gradFill flip="none" rotWithShape="1">
              <a:gsLst>
                <a:gs pos="57000">
                  <a:schemeClr val="bg1">
                    <a:lumMod val="85000"/>
                  </a:schemeClr>
                </a:gs>
                <a:gs pos="9000">
                  <a:schemeClr val="tx1">
                    <a:lumMod val="85000"/>
                    <a:lumOff val="15000"/>
                  </a:schemeClr>
                </a:gs>
                <a:gs pos="98000">
                  <a:schemeClr val="tx1">
                    <a:lumMod val="85000"/>
                    <a:lumOff val="15000"/>
                  </a:schemeClr>
                </a:gs>
              </a:gsLst>
              <a:path path="rect">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sz="1350">
                <a:solidFill>
                  <a:srgbClr val="1C1C1C"/>
                </a:solidFill>
                <a:latin typeface="+mn-ea"/>
              </a:endParaRPr>
            </a:p>
          </p:txBody>
        </p:sp>
        <p:sp>
          <p:nvSpPr>
            <p:cNvPr id="33" name="MH_Other_15"/>
            <p:cNvSpPr/>
            <p:nvPr>
              <p:custDataLst>
                <p:tags r:id="rId14"/>
              </p:custDataLst>
            </p:nvPr>
          </p:nvSpPr>
          <p:spPr>
            <a:xfrm>
              <a:off x="5605464" y="4019551"/>
              <a:ext cx="168275" cy="16827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sz="1350">
                <a:solidFill>
                  <a:srgbClr val="1C1C1C"/>
                </a:solidFill>
                <a:latin typeface="+mn-ea"/>
              </a:endParaRPr>
            </a:p>
          </p:txBody>
        </p:sp>
        <p:sp>
          <p:nvSpPr>
            <p:cNvPr id="34" name="MH_Other_16"/>
            <p:cNvSpPr/>
            <p:nvPr>
              <p:custDataLst>
                <p:tags r:id="rId15"/>
              </p:custDataLst>
            </p:nvPr>
          </p:nvSpPr>
          <p:spPr>
            <a:xfrm>
              <a:off x="5257801" y="3929064"/>
              <a:ext cx="168275" cy="16827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sz="1350">
                <a:solidFill>
                  <a:srgbClr val="1C1C1C"/>
                </a:solidFill>
                <a:latin typeface="+mn-ea"/>
              </a:endParaRPr>
            </a:p>
          </p:txBody>
        </p:sp>
        <p:sp>
          <p:nvSpPr>
            <p:cNvPr id="35" name="MH_Other_17"/>
            <p:cNvSpPr/>
            <p:nvPr>
              <p:custDataLst>
                <p:tags r:id="rId16"/>
              </p:custDataLst>
            </p:nvPr>
          </p:nvSpPr>
          <p:spPr>
            <a:xfrm rot="980687">
              <a:off x="5632137" y="4040587"/>
              <a:ext cx="100834" cy="123392"/>
            </a:xfrm>
            <a:prstGeom prst="ellipse">
              <a:avLst/>
            </a:prstGeom>
            <a:gradFill flip="none" rotWithShape="1">
              <a:gsLst>
                <a:gs pos="51000">
                  <a:schemeClr val="tx1">
                    <a:lumMod val="65000"/>
                    <a:lumOff val="35000"/>
                  </a:schemeClr>
                </a:gs>
                <a:gs pos="20000">
                  <a:schemeClr val="bg1">
                    <a:lumMod val="50000"/>
                  </a:schemeClr>
                </a:gs>
                <a:gs pos="86000">
                  <a:schemeClr val="bg1">
                    <a:lumMod val="65000"/>
                  </a:schemeClr>
                </a:gs>
              </a:gsLst>
              <a:path path="circle">
                <a:fillToRect l="100000" t="100000"/>
              </a:path>
              <a:tileRect r="-100000" b="-100000"/>
            </a:gra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sz="1350">
                <a:solidFill>
                  <a:srgbClr val="1C1C1C"/>
                </a:solidFill>
                <a:latin typeface="+mn-ea"/>
              </a:endParaRPr>
            </a:p>
          </p:txBody>
        </p:sp>
        <p:sp>
          <p:nvSpPr>
            <p:cNvPr id="36" name="MH_Other_18"/>
            <p:cNvSpPr/>
            <p:nvPr>
              <p:custDataLst>
                <p:tags r:id="rId17"/>
              </p:custDataLst>
            </p:nvPr>
          </p:nvSpPr>
          <p:spPr>
            <a:xfrm rot="980687">
              <a:off x="5289241" y="3946399"/>
              <a:ext cx="100834" cy="123392"/>
            </a:xfrm>
            <a:prstGeom prst="ellipse">
              <a:avLst/>
            </a:prstGeom>
            <a:gradFill flip="none" rotWithShape="1">
              <a:gsLst>
                <a:gs pos="51000">
                  <a:schemeClr val="tx1">
                    <a:lumMod val="65000"/>
                    <a:lumOff val="35000"/>
                  </a:schemeClr>
                </a:gs>
                <a:gs pos="20000">
                  <a:schemeClr val="bg1">
                    <a:lumMod val="50000"/>
                  </a:schemeClr>
                </a:gs>
                <a:gs pos="86000">
                  <a:schemeClr val="bg1">
                    <a:lumMod val="65000"/>
                  </a:schemeClr>
                </a:gs>
              </a:gsLst>
              <a:path path="circle">
                <a:fillToRect l="100000" t="100000"/>
              </a:path>
              <a:tileRect r="-100000" b="-100000"/>
            </a:gra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sz="1350">
                <a:solidFill>
                  <a:srgbClr val="1C1C1C"/>
                </a:solidFill>
                <a:latin typeface="+mn-ea"/>
              </a:endParaRPr>
            </a:p>
          </p:txBody>
        </p:sp>
        <p:sp>
          <p:nvSpPr>
            <p:cNvPr id="37" name="MH_Other_19"/>
            <p:cNvSpPr/>
            <p:nvPr>
              <p:custDataLst>
                <p:tags r:id="rId18"/>
              </p:custDataLst>
            </p:nvPr>
          </p:nvSpPr>
          <p:spPr>
            <a:xfrm rot="980687">
              <a:off x="5327651" y="4027488"/>
              <a:ext cx="379413" cy="82550"/>
            </a:xfrm>
            <a:prstGeom prst="rect">
              <a:avLst/>
            </a:prstGeom>
            <a:gradFill flip="none" rotWithShape="1">
              <a:gsLst>
                <a:gs pos="57000">
                  <a:schemeClr val="bg1">
                    <a:lumMod val="85000"/>
                  </a:schemeClr>
                </a:gs>
                <a:gs pos="9000">
                  <a:schemeClr val="tx1">
                    <a:lumMod val="85000"/>
                    <a:lumOff val="15000"/>
                  </a:schemeClr>
                </a:gs>
                <a:gs pos="98000">
                  <a:schemeClr val="tx1">
                    <a:lumMod val="85000"/>
                    <a:lumOff val="15000"/>
                  </a:schemeClr>
                </a:gs>
              </a:gsLst>
              <a:path path="rect">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sz="1350">
                <a:solidFill>
                  <a:srgbClr val="1C1C1C"/>
                </a:solidFill>
                <a:latin typeface="+mn-ea"/>
              </a:endParaRPr>
            </a:p>
          </p:txBody>
        </p:sp>
        <p:sp>
          <p:nvSpPr>
            <p:cNvPr id="38" name="MH_Other_20"/>
            <p:cNvSpPr/>
            <p:nvPr>
              <p:custDataLst>
                <p:tags r:id="rId19"/>
              </p:custDataLst>
            </p:nvPr>
          </p:nvSpPr>
          <p:spPr>
            <a:xfrm>
              <a:off x="5538789" y="4257675"/>
              <a:ext cx="168275" cy="166688"/>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sz="1350">
                <a:solidFill>
                  <a:srgbClr val="1C1C1C"/>
                </a:solidFill>
                <a:latin typeface="+mn-ea"/>
              </a:endParaRPr>
            </a:p>
          </p:txBody>
        </p:sp>
        <p:sp>
          <p:nvSpPr>
            <p:cNvPr id="39" name="MH_Other_21"/>
            <p:cNvSpPr/>
            <p:nvPr>
              <p:custDataLst>
                <p:tags r:id="rId20"/>
              </p:custDataLst>
            </p:nvPr>
          </p:nvSpPr>
          <p:spPr>
            <a:xfrm>
              <a:off x="5192714" y="4167189"/>
              <a:ext cx="166687" cy="16827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sz="1350">
                <a:solidFill>
                  <a:srgbClr val="1C1C1C"/>
                </a:solidFill>
                <a:latin typeface="+mn-ea"/>
              </a:endParaRPr>
            </a:p>
          </p:txBody>
        </p:sp>
        <p:sp>
          <p:nvSpPr>
            <p:cNvPr id="40" name="MH_Other_22"/>
            <p:cNvSpPr/>
            <p:nvPr>
              <p:custDataLst>
                <p:tags r:id="rId21"/>
              </p:custDataLst>
            </p:nvPr>
          </p:nvSpPr>
          <p:spPr>
            <a:xfrm rot="980687">
              <a:off x="5565485" y="4278227"/>
              <a:ext cx="100834" cy="123392"/>
            </a:xfrm>
            <a:prstGeom prst="ellipse">
              <a:avLst/>
            </a:prstGeom>
            <a:gradFill flip="none" rotWithShape="1">
              <a:gsLst>
                <a:gs pos="51000">
                  <a:schemeClr val="tx1">
                    <a:lumMod val="65000"/>
                    <a:lumOff val="35000"/>
                  </a:schemeClr>
                </a:gs>
                <a:gs pos="20000">
                  <a:schemeClr val="bg1">
                    <a:lumMod val="50000"/>
                  </a:schemeClr>
                </a:gs>
                <a:gs pos="86000">
                  <a:schemeClr val="bg1">
                    <a:lumMod val="65000"/>
                  </a:schemeClr>
                </a:gs>
              </a:gsLst>
              <a:path path="circle">
                <a:fillToRect l="100000" t="100000"/>
              </a:path>
              <a:tileRect r="-100000" b="-100000"/>
            </a:gra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sz="1350">
                <a:solidFill>
                  <a:srgbClr val="1C1C1C"/>
                </a:solidFill>
                <a:latin typeface="+mn-ea"/>
              </a:endParaRPr>
            </a:p>
          </p:txBody>
        </p:sp>
        <p:sp>
          <p:nvSpPr>
            <p:cNvPr id="41" name="MH_Other_23"/>
            <p:cNvSpPr/>
            <p:nvPr>
              <p:custDataLst>
                <p:tags r:id="rId22"/>
              </p:custDataLst>
            </p:nvPr>
          </p:nvSpPr>
          <p:spPr>
            <a:xfrm rot="980687">
              <a:off x="5222589" y="4184039"/>
              <a:ext cx="100834" cy="123392"/>
            </a:xfrm>
            <a:prstGeom prst="ellipse">
              <a:avLst/>
            </a:prstGeom>
            <a:gradFill flip="none" rotWithShape="1">
              <a:gsLst>
                <a:gs pos="51000">
                  <a:schemeClr val="tx1">
                    <a:lumMod val="65000"/>
                    <a:lumOff val="35000"/>
                  </a:schemeClr>
                </a:gs>
                <a:gs pos="20000">
                  <a:schemeClr val="bg1">
                    <a:lumMod val="50000"/>
                  </a:schemeClr>
                </a:gs>
                <a:gs pos="86000">
                  <a:schemeClr val="bg1">
                    <a:lumMod val="65000"/>
                  </a:schemeClr>
                </a:gs>
              </a:gsLst>
              <a:path path="circle">
                <a:fillToRect l="100000" t="100000"/>
              </a:path>
              <a:tileRect r="-100000" b="-100000"/>
            </a:gra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sz="1350">
                <a:solidFill>
                  <a:srgbClr val="1C1C1C"/>
                </a:solidFill>
                <a:latin typeface="+mn-ea"/>
              </a:endParaRPr>
            </a:p>
          </p:txBody>
        </p:sp>
        <p:sp>
          <p:nvSpPr>
            <p:cNvPr id="42" name="MH_Other_24"/>
            <p:cNvSpPr/>
            <p:nvPr>
              <p:custDataLst>
                <p:tags r:id="rId23"/>
              </p:custDataLst>
            </p:nvPr>
          </p:nvSpPr>
          <p:spPr>
            <a:xfrm rot="980687">
              <a:off x="5260976" y="4264025"/>
              <a:ext cx="379413" cy="82550"/>
            </a:xfrm>
            <a:prstGeom prst="rect">
              <a:avLst/>
            </a:prstGeom>
            <a:gradFill flip="none" rotWithShape="1">
              <a:gsLst>
                <a:gs pos="57000">
                  <a:schemeClr val="bg1">
                    <a:lumMod val="85000"/>
                  </a:schemeClr>
                </a:gs>
                <a:gs pos="9000">
                  <a:schemeClr val="tx1">
                    <a:lumMod val="85000"/>
                    <a:lumOff val="15000"/>
                  </a:schemeClr>
                </a:gs>
                <a:gs pos="98000">
                  <a:schemeClr val="tx1">
                    <a:lumMod val="85000"/>
                    <a:lumOff val="15000"/>
                  </a:schemeClr>
                </a:gs>
              </a:gsLst>
              <a:path path="rect">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sz="1350">
                <a:solidFill>
                  <a:srgbClr val="1C1C1C"/>
                </a:solidFill>
                <a:latin typeface="+mn-ea"/>
              </a:endParaRPr>
            </a:p>
          </p:txBody>
        </p:sp>
      </p:grpSp>
      <p:pic>
        <p:nvPicPr>
          <p:cNvPr id="43" name="图片 42"/>
          <p:cNvPicPr>
            <a:picLocks noChangeAspect="1"/>
          </p:cNvPicPr>
          <p:nvPr/>
        </p:nvPicPr>
        <p:blipFill rotWithShape="1">
          <a:blip r:embed="rId28" cstate="print">
            <a:extLst>
              <a:ext uri="{28A0092B-C50C-407E-A947-70E740481C1C}">
                <a14:useLocalDpi xmlns:a14="http://schemas.microsoft.com/office/drawing/2010/main" val="0"/>
              </a:ext>
            </a:extLst>
          </a:blip>
          <a:srcRect l="15228" t="19444"/>
          <a:stretch/>
        </p:blipFill>
        <p:spPr>
          <a:xfrm>
            <a:off x="0" y="0"/>
            <a:ext cx="3028950" cy="2144638"/>
          </a:xfrm>
          <a:prstGeom prst="rect">
            <a:avLst/>
          </a:prstGeom>
        </p:spPr>
      </p:pic>
      <p:grpSp>
        <p:nvGrpSpPr>
          <p:cNvPr id="44" name="组合 43"/>
          <p:cNvGrpSpPr/>
          <p:nvPr/>
        </p:nvGrpSpPr>
        <p:grpSpPr>
          <a:xfrm>
            <a:off x="2087228" y="452955"/>
            <a:ext cx="5795246" cy="783415"/>
            <a:chOff x="1875554" y="378622"/>
            <a:chExt cx="5795246" cy="783415"/>
          </a:xfrm>
        </p:grpSpPr>
        <p:sp>
          <p:nvSpPr>
            <p:cNvPr id="45" name="文本框 44"/>
            <p:cNvSpPr txBox="1"/>
            <p:nvPr/>
          </p:nvSpPr>
          <p:spPr>
            <a:xfrm>
              <a:off x="1875554" y="378622"/>
              <a:ext cx="3467616" cy="584775"/>
            </a:xfrm>
            <a:prstGeom prst="rect">
              <a:avLst/>
            </a:prstGeom>
            <a:noFill/>
          </p:spPr>
          <p:txBody>
            <a:bodyPr wrap="none" rtlCol="0">
              <a:spAutoFit/>
            </a:bodyPr>
            <a:lstStyle/>
            <a:p>
              <a:r>
                <a:rPr lang="zh-CN" altLang="en-US" sz="3200" dirty="0" smtClean="0">
                  <a:solidFill>
                    <a:schemeClr val="tx1">
                      <a:lumMod val="75000"/>
                      <a:lumOff val="25000"/>
                    </a:schemeClr>
                  </a:solidFill>
                  <a:latin typeface="迷你简准圆" panose="03000509000000000000" pitchFamily="65" charset="-122"/>
                  <a:ea typeface="迷你简准圆" panose="03000509000000000000" pitchFamily="65" charset="-122"/>
                </a:rPr>
                <a:t>标题文字添加此处</a:t>
              </a:r>
              <a:endParaRPr lang="zh-CN" altLang="en-US" sz="3200" dirty="0">
                <a:solidFill>
                  <a:schemeClr val="tx1">
                    <a:lumMod val="75000"/>
                    <a:lumOff val="25000"/>
                  </a:schemeClr>
                </a:solidFill>
                <a:latin typeface="迷你简准圆" panose="03000509000000000000" pitchFamily="65" charset="-122"/>
                <a:ea typeface="迷你简准圆" panose="03000509000000000000" pitchFamily="65" charset="-122"/>
              </a:endParaRPr>
            </a:p>
          </p:txBody>
        </p:sp>
        <p:sp>
          <p:nvSpPr>
            <p:cNvPr id="46" name="文本框 45"/>
            <p:cNvSpPr txBox="1"/>
            <p:nvPr/>
          </p:nvSpPr>
          <p:spPr>
            <a:xfrm>
              <a:off x="1875554" y="876702"/>
              <a:ext cx="5795246" cy="285335"/>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smtClean="0">
                  <a:solidFill>
                    <a:schemeClr val="bg1">
                      <a:lumMod val="65000"/>
                    </a:schemeClr>
                  </a:solidFill>
                  <a:latin typeface="+mj-ea"/>
                  <a:ea typeface="+mj-ea"/>
                </a:rPr>
                <a:t>print </a:t>
              </a:r>
              <a:r>
                <a:rPr lang="en-US" altLang="zh-CN" sz="1100" dirty="0">
                  <a:solidFill>
                    <a:schemeClr val="bg1">
                      <a:lumMod val="65000"/>
                    </a:schemeClr>
                  </a:solidFill>
                  <a:latin typeface="+mj-ea"/>
                  <a:ea typeface="+mj-ea"/>
                </a:rPr>
                <a:t>the presentation and make it into a film to be used in a wider field</a:t>
              </a:r>
            </a:p>
          </p:txBody>
        </p:sp>
      </p:grpSp>
      <p:grpSp>
        <p:nvGrpSpPr>
          <p:cNvPr id="47" name="组合 46"/>
          <p:cNvGrpSpPr/>
          <p:nvPr/>
        </p:nvGrpSpPr>
        <p:grpSpPr>
          <a:xfrm>
            <a:off x="1159809" y="4237189"/>
            <a:ext cx="4478991" cy="1454185"/>
            <a:chOff x="874713" y="3325188"/>
            <a:chExt cx="4478991" cy="1454185"/>
          </a:xfrm>
        </p:grpSpPr>
        <p:sp>
          <p:nvSpPr>
            <p:cNvPr id="48" name="矩形 47"/>
            <p:cNvSpPr/>
            <p:nvPr/>
          </p:nvSpPr>
          <p:spPr>
            <a:xfrm>
              <a:off x="874714" y="3800644"/>
              <a:ext cx="4478990" cy="978729"/>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用户可以在投影仪或者计算机上进行演示也可以将演示文稿打印出来制作成胶片用户可以在投影仪或者计算机上进行演示也</a:t>
              </a:r>
              <a:r>
                <a:rPr lang="zh-CN" altLang="en-US" sz="1600" dirty="0" smtClean="0">
                  <a:solidFill>
                    <a:schemeClr val="tx1">
                      <a:lumMod val="50000"/>
                      <a:lumOff val="50000"/>
                    </a:schemeClr>
                  </a:solidFill>
                  <a:latin typeface="迷你简准圆" panose="03000509000000000000" pitchFamily="65" charset="-122"/>
                  <a:ea typeface="迷你简准圆" panose="03000509000000000000" pitchFamily="65" charset="-122"/>
                </a:rPr>
                <a:t>可以</a:t>
              </a:r>
              <a:endPar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sp>
          <p:nvSpPr>
            <p:cNvPr id="49" name="矩形 48"/>
            <p:cNvSpPr/>
            <p:nvPr/>
          </p:nvSpPr>
          <p:spPr>
            <a:xfrm>
              <a:off x="874713" y="3325188"/>
              <a:ext cx="2241974"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400" b="1" dirty="0">
                  <a:solidFill>
                    <a:schemeClr val="tx1">
                      <a:lumMod val="65000"/>
                      <a:lumOff val="35000"/>
                    </a:schemeClr>
                  </a:solidFill>
                  <a:latin typeface="迷你简准圆" panose="03000509000000000000" pitchFamily="65" charset="-122"/>
                  <a:ea typeface="迷你简准圆" panose="03000509000000000000" pitchFamily="65" charset="-122"/>
                </a:rPr>
                <a:t>标题文字添加</a:t>
              </a:r>
            </a:p>
          </p:txBody>
        </p:sp>
      </p:grpSp>
    </p:spTree>
    <p:custDataLst>
      <p:tags r:id="rId1"/>
    </p:custDataLst>
    <p:extLst>
      <p:ext uri="{BB962C8B-B14F-4D97-AF65-F5344CB8AC3E}">
        <p14:creationId xmlns:p14="http://schemas.microsoft.com/office/powerpoint/2010/main" val="2655310961"/>
      </p:ext>
    </p:extLst>
  </p:cSld>
  <p:clrMapOvr>
    <a:masterClrMapping/>
  </p:clrMapOvr>
  <mc:AlternateContent xmlns:mc="http://schemas.openxmlformats.org/markup-compatibility/2006" xmlns:p14="http://schemas.microsoft.com/office/powerpoint/2010/main">
    <mc:Choice Requires="p14">
      <p:transition spd="slow" p14:dur="225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withEffect">
                                  <p:stCondLst>
                                    <p:cond delay="0"/>
                                  </p:stCondLst>
                                  <p:childTnLst>
                                    <p:set>
                                      <p:cBhvr>
                                        <p:cTn id="6" dur="1" fill="hold">
                                          <p:stCondLst>
                                            <p:cond delay="0"/>
                                          </p:stCondLst>
                                        </p:cTn>
                                        <p:tgtEl>
                                          <p:spTgt spid="43"/>
                                        </p:tgtEl>
                                        <p:attrNameLst>
                                          <p:attrName>style.visibility</p:attrName>
                                        </p:attrNameLst>
                                      </p:cBhvr>
                                      <p:to>
                                        <p:strVal val="visible"/>
                                      </p:to>
                                    </p:set>
                                    <p:anim calcmode="lin" valueType="num">
                                      <p:cBhvr additive="base">
                                        <p:cTn id="7" dur="500" fill="hold"/>
                                        <p:tgtEl>
                                          <p:spTgt spid="43"/>
                                        </p:tgtEl>
                                        <p:attrNameLst>
                                          <p:attrName>ppt_x</p:attrName>
                                        </p:attrNameLst>
                                      </p:cBhvr>
                                      <p:tavLst>
                                        <p:tav tm="0">
                                          <p:val>
                                            <p:strVal val="0-#ppt_w/2"/>
                                          </p:val>
                                        </p:tav>
                                        <p:tav tm="100000">
                                          <p:val>
                                            <p:strVal val="#ppt_x"/>
                                          </p:val>
                                        </p:tav>
                                      </p:tavLst>
                                    </p:anim>
                                    <p:anim calcmode="lin" valueType="num">
                                      <p:cBhvr additive="base">
                                        <p:cTn id="8" dur="500" fill="hold"/>
                                        <p:tgtEl>
                                          <p:spTgt spid="43"/>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2" presetClass="entr" presetSubtype="8" fill="hold" nodeType="afterEffect">
                                  <p:stCondLst>
                                    <p:cond delay="0"/>
                                  </p:stCondLst>
                                  <p:childTnLst>
                                    <p:set>
                                      <p:cBhvr>
                                        <p:cTn id="11" dur="1" fill="hold">
                                          <p:stCondLst>
                                            <p:cond delay="0"/>
                                          </p:stCondLst>
                                        </p:cTn>
                                        <p:tgtEl>
                                          <p:spTgt spid="44"/>
                                        </p:tgtEl>
                                        <p:attrNameLst>
                                          <p:attrName>style.visibility</p:attrName>
                                        </p:attrNameLst>
                                      </p:cBhvr>
                                      <p:to>
                                        <p:strVal val="visible"/>
                                      </p:to>
                                    </p:set>
                                    <p:anim calcmode="lin" valueType="num">
                                      <p:cBhvr additive="base">
                                        <p:cTn id="12" dur="500"/>
                                        <p:tgtEl>
                                          <p:spTgt spid="44"/>
                                        </p:tgtEl>
                                        <p:attrNameLst>
                                          <p:attrName>ppt_x</p:attrName>
                                        </p:attrNameLst>
                                      </p:cBhvr>
                                      <p:tavLst>
                                        <p:tav tm="0">
                                          <p:val>
                                            <p:strVal val="#ppt_x-#ppt_w*1.125000"/>
                                          </p:val>
                                        </p:tav>
                                        <p:tav tm="100000">
                                          <p:val>
                                            <p:strVal val="#ppt_x"/>
                                          </p:val>
                                        </p:tav>
                                      </p:tavLst>
                                    </p:anim>
                                    <p:animEffect transition="in" filter="wipe(right)">
                                      <p:cBhvr>
                                        <p:cTn id="13" dur="500"/>
                                        <p:tgtEl>
                                          <p:spTgt spid="44"/>
                                        </p:tgtEl>
                                      </p:cBhvr>
                                    </p:animEffect>
                                  </p:childTnLst>
                                </p:cTn>
                              </p:par>
                            </p:childTnLst>
                          </p:cTn>
                        </p:par>
                        <p:par>
                          <p:cTn id="14" fill="hold">
                            <p:stCondLst>
                              <p:cond delay="1000"/>
                            </p:stCondLst>
                            <p:childTnLst>
                              <p:par>
                                <p:cTn id="15" presetID="42" presetClass="entr" presetSubtype="0" fill="hold"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1000"/>
                                        <p:tgtEl>
                                          <p:spTgt spid="5"/>
                                        </p:tgtEl>
                                      </p:cBhvr>
                                    </p:animEffect>
                                    <p:anim calcmode="lin" valueType="num">
                                      <p:cBhvr>
                                        <p:cTn id="18" dur="1000" fill="hold"/>
                                        <p:tgtEl>
                                          <p:spTgt spid="5"/>
                                        </p:tgtEl>
                                        <p:attrNameLst>
                                          <p:attrName>ppt_x</p:attrName>
                                        </p:attrNameLst>
                                      </p:cBhvr>
                                      <p:tavLst>
                                        <p:tav tm="0">
                                          <p:val>
                                            <p:strVal val="#ppt_x"/>
                                          </p:val>
                                        </p:tav>
                                        <p:tav tm="100000">
                                          <p:val>
                                            <p:strVal val="#ppt_x"/>
                                          </p:val>
                                        </p:tav>
                                      </p:tavLst>
                                    </p:anim>
                                    <p:anim calcmode="lin" valueType="num">
                                      <p:cBhvr>
                                        <p:cTn id="19" dur="1000" fill="hold"/>
                                        <p:tgtEl>
                                          <p:spTgt spid="5"/>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1000"/>
                                        <p:tgtEl>
                                          <p:spTgt spid="6"/>
                                        </p:tgtEl>
                                      </p:cBhvr>
                                    </p:animEffect>
                                    <p:anim calcmode="lin" valueType="num">
                                      <p:cBhvr>
                                        <p:cTn id="23" dur="1000" fill="hold"/>
                                        <p:tgtEl>
                                          <p:spTgt spid="6"/>
                                        </p:tgtEl>
                                        <p:attrNameLst>
                                          <p:attrName>ppt_x</p:attrName>
                                        </p:attrNameLst>
                                      </p:cBhvr>
                                      <p:tavLst>
                                        <p:tav tm="0">
                                          <p:val>
                                            <p:strVal val="#ppt_x"/>
                                          </p:val>
                                        </p:tav>
                                        <p:tav tm="100000">
                                          <p:val>
                                            <p:strVal val="#ppt_x"/>
                                          </p:val>
                                        </p:tav>
                                      </p:tavLst>
                                    </p:anim>
                                    <p:anim calcmode="lin" valueType="num">
                                      <p:cBhvr>
                                        <p:cTn id="24" dur="1000" fill="hold"/>
                                        <p:tgtEl>
                                          <p:spTgt spid="6"/>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fade">
                                      <p:cBhvr>
                                        <p:cTn id="27" dur="1000"/>
                                        <p:tgtEl>
                                          <p:spTgt spid="2"/>
                                        </p:tgtEl>
                                      </p:cBhvr>
                                    </p:animEffect>
                                    <p:anim calcmode="lin" valueType="num">
                                      <p:cBhvr>
                                        <p:cTn id="28" dur="1000" fill="hold"/>
                                        <p:tgtEl>
                                          <p:spTgt spid="2"/>
                                        </p:tgtEl>
                                        <p:attrNameLst>
                                          <p:attrName>ppt_x</p:attrName>
                                        </p:attrNameLst>
                                      </p:cBhvr>
                                      <p:tavLst>
                                        <p:tav tm="0">
                                          <p:val>
                                            <p:strVal val="#ppt_x"/>
                                          </p:val>
                                        </p:tav>
                                        <p:tav tm="100000">
                                          <p:val>
                                            <p:strVal val="#ppt_x"/>
                                          </p:val>
                                        </p:tav>
                                      </p:tavLst>
                                    </p:anim>
                                    <p:anim calcmode="lin" valueType="num">
                                      <p:cBhvr>
                                        <p:cTn id="29" dur="1000" fill="hold"/>
                                        <p:tgtEl>
                                          <p:spTgt spid="2"/>
                                        </p:tgtEl>
                                        <p:attrNameLst>
                                          <p:attrName>ppt_y</p:attrName>
                                        </p:attrNameLst>
                                      </p:cBhvr>
                                      <p:tavLst>
                                        <p:tav tm="0">
                                          <p:val>
                                            <p:strVal val="#ppt_y+.1"/>
                                          </p:val>
                                        </p:tav>
                                        <p:tav tm="100000">
                                          <p:val>
                                            <p:strVal val="#ppt_y"/>
                                          </p:val>
                                        </p:tav>
                                      </p:tavLst>
                                    </p:anim>
                                  </p:childTnLst>
                                </p:cTn>
                              </p:par>
                            </p:childTnLst>
                          </p:cTn>
                        </p:par>
                        <p:par>
                          <p:cTn id="30" fill="hold">
                            <p:stCondLst>
                              <p:cond delay="2000"/>
                            </p:stCondLst>
                            <p:childTnLst>
                              <p:par>
                                <p:cTn id="31" presetID="2" presetClass="entr" presetSubtype="8" fill="hold" nodeType="afterEffect">
                                  <p:stCondLst>
                                    <p:cond delay="0"/>
                                  </p:stCondLst>
                                  <p:childTnLst>
                                    <p:set>
                                      <p:cBhvr>
                                        <p:cTn id="32" dur="1" fill="hold">
                                          <p:stCondLst>
                                            <p:cond delay="0"/>
                                          </p:stCondLst>
                                        </p:cTn>
                                        <p:tgtEl>
                                          <p:spTgt spid="47"/>
                                        </p:tgtEl>
                                        <p:attrNameLst>
                                          <p:attrName>style.visibility</p:attrName>
                                        </p:attrNameLst>
                                      </p:cBhvr>
                                      <p:to>
                                        <p:strVal val="visible"/>
                                      </p:to>
                                    </p:set>
                                    <p:anim calcmode="lin" valueType="num">
                                      <p:cBhvr additive="base">
                                        <p:cTn id="33" dur="500" fill="hold"/>
                                        <p:tgtEl>
                                          <p:spTgt spid="47"/>
                                        </p:tgtEl>
                                        <p:attrNameLst>
                                          <p:attrName>ppt_x</p:attrName>
                                        </p:attrNameLst>
                                      </p:cBhvr>
                                      <p:tavLst>
                                        <p:tav tm="0">
                                          <p:val>
                                            <p:strVal val="0-#ppt_w/2"/>
                                          </p:val>
                                        </p:tav>
                                        <p:tav tm="100000">
                                          <p:val>
                                            <p:strVal val="#ppt_x"/>
                                          </p:val>
                                        </p:tav>
                                      </p:tavLst>
                                    </p:anim>
                                    <p:anim calcmode="lin" valueType="num">
                                      <p:cBhvr additive="base">
                                        <p:cTn id="34" dur="500" fill="hold"/>
                                        <p:tgtEl>
                                          <p:spTgt spid="4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MH_Other_1"/>
          <p:cNvSpPr/>
          <p:nvPr>
            <p:custDataLst>
              <p:tags r:id="rId2"/>
            </p:custDataLst>
          </p:nvPr>
        </p:nvSpPr>
        <p:spPr>
          <a:xfrm>
            <a:off x="5621002" y="4107179"/>
            <a:ext cx="1190625" cy="1190625"/>
          </a:xfrm>
          <a:prstGeom prst="ellipse">
            <a:avLst/>
          </a:prstGeom>
          <a:solidFill>
            <a:schemeClr val="accent1">
              <a:lumMod val="40000"/>
              <a:lumOff val="6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4" name="MH_Other_2"/>
          <p:cNvSpPr/>
          <p:nvPr>
            <p:custDataLst>
              <p:tags r:id="rId3"/>
            </p:custDataLst>
          </p:nvPr>
        </p:nvSpPr>
        <p:spPr>
          <a:xfrm>
            <a:off x="2838450" y="4791869"/>
            <a:ext cx="414338" cy="414338"/>
          </a:xfrm>
          <a:prstGeom prst="ellipse">
            <a:avLst/>
          </a:prstGeom>
          <a:solidFill>
            <a:schemeClr val="accent1">
              <a:lumMod val="40000"/>
              <a:lumOff val="6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3" name="MH_Other_3"/>
          <p:cNvSpPr/>
          <p:nvPr>
            <p:custDataLst>
              <p:tags r:id="rId4"/>
            </p:custDataLst>
          </p:nvPr>
        </p:nvSpPr>
        <p:spPr>
          <a:xfrm>
            <a:off x="5739219" y="5485846"/>
            <a:ext cx="492125" cy="492125"/>
          </a:xfrm>
          <a:prstGeom prst="ellipse">
            <a:avLst/>
          </a:prstGeom>
          <a:solidFill>
            <a:schemeClr val="accent1">
              <a:lumMod val="40000"/>
              <a:lumOff val="6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5" name="MH_Other_4"/>
          <p:cNvSpPr/>
          <p:nvPr>
            <p:custDataLst>
              <p:tags r:id="rId5"/>
            </p:custDataLst>
          </p:nvPr>
        </p:nvSpPr>
        <p:spPr>
          <a:xfrm>
            <a:off x="1731964" y="4969670"/>
            <a:ext cx="492125" cy="492125"/>
          </a:xfrm>
          <a:prstGeom prst="ellipse">
            <a:avLst/>
          </a:prstGeom>
          <a:solidFill>
            <a:schemeClr val="accent1">
              <a:lumMod val="40000"/>
              <a:lumOff val="6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6" name="MH_Other_5"/>
          <p:cNvSpPr/>
          <p:nvPr>
            <p:custDataLst>
              <p:tags r:id="rId6"/>
            </p:custDataLst>
          </p:nvPr>
        </p:nvSpPr>
        <p:spPr>
          <a:xfrm>
            <a:off x="1906254" y="1772445"/>
            <a:ext cx="4129087" cy="4048125"/>
          </a:xfrm>
          <a:prstGeom prst="ellipse">
            <a:avLst/>
          </a:prstGeom>
          <a:no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8" name="MH_Other_6"/>
          <p:cNvSpPr/>
          <p:nvPr>
            <p:custDataLst>
              <p:tags r:id="rId7"/>
            </p:custDataLst>
          </p:nvPr>
        </p:nvSpPr>
        <p:spPr>
          <a:xfrm>
            <a:off x="1333502" y="2382044"/>
            <a:ext cx="398462" cy="396875"/>
          </a:xfrm>
          <a:prstGeom prst="ellipse">
            <a:avLst/>
          </a:prstGeom>
          <a:solidFill>
            <a:schemeClr val="accent1">
              <a:lumMod val="40000"/>
              <a:lumOff val="6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pic>
        <p:nvPicPr>
          <p:cNvPr id="10" name="图片 9"/>
          <p:cNvPicPr>
            <a:picLocks noChangeAspect="1"/>
          </p:cNvPicPr>
          <p:nvPr/>
        </p:nvPicPr>
        <p:blipFill rotWithShape="1">
          <a:blip r:embed="rId10" cstate="print">
            <a:extLst>
              <a:ext uri="{28A0092B-C50C-407E-A947-70E740481C1C}">
                <a14:useLocalDpi xmlns:a14="http://schemas.microsoft.com/office/drawing/2010/main" val="0"/>
              </a:ext>
            </a:extLst>
          </a:blip>
          <a:srcRect l="15228" t="19444"/>
          <a:stretch/>
        </p:blipFill>
        <p:spPr>
          <a:xfrm>
            <a:off x="0" y="0"/>
            <a:ext cx="3028950" cy="2144638"/>
          </a:xfrm>
          <a:prstGeom prst="rect">
            <a:avLst/>
          </a:prstGeom>
        </p:spPr>
      </p:pic>
      <p:grpSp>
        <p:nvGrpSpPr>
          <p:cNvPr id="11" name="组合 10"/>
          <p:cNvGrpSpPr/>
          <p:nvPr/>
        </p:nvGrpSpPr>
        <p:grpSpPr>
          <a:xfrm>
            <a:off x="2087228" y="452955"/>
            <a:ext cx="5795246" cy="783415"/>
            <a:chOff x="1875554" y="378622"/>
            <a:chExt cx="5795246" cy="783415"/>
          </a:xfrm>
        </p:grpSpPr>
        <p:sp>
          <p:nvSpPr>
            <p:cNvPr id="17" name="文本框 16"/>
            <p:cNvSpPr txBox="1"/>
            <p:nvPr/>
          </p:nvSpPr>
          <p:spPr>
            <a:xfrm>
              <a:off x="1875554" y="378622"/>
              <a:ext cx="3467616" cy="584775"/>
            </a:xfrm>
            <a:prstGeom prst="rect">
              <a:avLst/>
            </a:prstGeom>
            <a:noFill/>
          </p:spPr>
          <p:txBody>
            <a:bodyPr wrap="none" rtlCol="0">
              <a:spAutoFit/>
            </a:bodyPr>
            <a:lstStyle/>
            <a:p>
              <a:r>
                <a:rPr lang="zh-CN" altLang="en-US" sz="3200" dirty="0" smtClean="0">
                  <a:solidFill>
                    <a:schemeClr val="tx1">
                      <a:lumMod val="75000"/>
                      <a:lumOff val="25000"/>
                    </a:schemeClr>
                  </a:solidFill>
                  <a:latin typeface="迷你简准圆" panose="03000509000000000000" pitchFamily="65" charset="-122"/>
                  <a:ea typeface="迷你简准圆" panose="03000509000000000000" pitchFamily="65" charset="-122"/>
                </a:rPr>
                <a:t>标题文字添加此处</a:t>
              </a:r>
              <a:endParaRPr lang="zh-CN" altLang="en-US" sz="3200" dirty="0">
                <a:solidFill>
                  <a:schemeClr val="tx1">
                    <a:lumMod val="75000"/>
                    <a:lumOff val="25000"/>
                  </a:schemeClr>
                </a:solidFill>
                <a:latin typeface="迷你简准圆" panose="03000509000000000000" pitchFamily="65" charset="-122"/>
                <a:ea typeface="迷你简准圆" panose="03000509000000000000" pitchFamily="65" charset="-122"/>
              </a:endParaRPr>
            </a:p>
          </p:txBody>
        </p:sp>
        <p:sp>
          <p:nvSpPr>
            <p:cNvPr id="19" name="文本框 18"/>
            <p:cNvSpPr txBox="1"/>
            <p:nvPr/>
          </p:nvSpPr>
          <p:spPr>
            <a:xfrm>
              <a:off x="1875554" y="876702"/>
              <a:ext cx="5795246" cy="285335"/>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smtClean="0">
                  <a:solidFill>
                    <a:schemeClr val="bg1">
                      <a:lumMod val="65000"/>
                    </a:schemeClr>
                  </a:solidFill>
                  <a:latin typeface="+mj-ea"/>
                  <a:ea typeface="+mj-ea"/>
                </a:rPr>
                <a:t>print </a:t>
              </a:r>
              <a:r>
                <a:rPr lang="en-US" altLang="zh-CN" sz="1100" dirty="0">
                  <a:solidFill>
                    <a:schemeClr val="bg1">
                      <a:lumMod val="65000"/>
                    </a:schemeClr>
                  </a:solidFill>
                  <a:latin typeface="+mj-ea"/>
                  <a:ea typeface="+mj-ea"/>
                </a:rPr>
                <a:t>the presentation and make it into a film to be used in a wider field</a:t>
              </a:r>
            </a:p>
          </p:txBody>
        </p:sp>
      </p:grpSp>
      <p:grpSp>
        <p:nvGrpSpPr>
          <p:cNvPr id="20" name="组合 19"/>
          <p:cNvGrpSpPr/>
          <p:nvPr/>
        </p:nvGrpSpPr>
        <p:grpSpPr>
          <a:xfrm>
            <a:off x="6919472" y="2382044"/>
            <a:ext cx="4021791" cy="2320448"/>
            <a:chOff x="874713" y="3325188"/>
            <a:chExt cx="4021791" cy="2320448"/>
          </a:xfrm>
        </p:grpSpPr>
        <p:sp>
          <p:nvSpPr>
            <p:cNvPr id="21" name="矩形 20"/>
            <p:cNvSpPr/>
            <p:nvPr/>
          </p:nvSpPr>
          <p:spPr>
            <a:xfrm>
              <a:off x="874713" y="3800644"/>
              <a:ext cx="4021791" cy="184499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出来制作成胶片用户可以在投影仪或者计算机上进行演示也可以将演示文稿打印出来制作成胶片用户可以在投影仪或者计算机上进行演示也可以将演示文稿打印出来制作成</a:t>
              </a:r>
              <a:r>
                <a:rPr lang="zh-CN" altLang="en-US" sz="1600" dirty="0" smtClean="0">
                  <a:solidFill>
                    <a:schemeClr val="tx1">
                      <a:lumMod val="50000"/>
                      <a:lumOff val="50000"/>
                    </a:schemeClr>
                  </a:solidFill>
                  <a:latin typeface="迷你简准圆" panose="03000509000000000000" pitchFamily="65" charset="-122"/>
                  <a:ea typeface="迷你简准圆" panose="03000509000000000000" pitchFamily="65" charset="-122"/>
                </a:rPr>
                <a:t>胶片</a:t>
              </a:r>
              <a:endPar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sp>
          <p:nvSpPr>
            <p:cNvPr id="22" name="矩形 21"/>
            <p:cNvSpPr/>
            <p:nvPr/>
          </p:nvSpPr>
          <p:spPr>
            <a:xfrm>
              <a:off x="874713" y="3325188"/>
              <a:ext cx="2241974"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400" b="1" dirty="0">
                  <a:solidFill>
                    <a:schemeClr val="tx1">
                      <a:lumMod val="65000"/>
                      <a:lumOff val="35000"/>
                    </a:schemeClr>
                  </a:solidFill>
                  <a:latin typeface="迷你简准圆" panose="03000509000000000000" pitchFamily="65" charset="-122"/>
                  <a:ea typeface="迷你简准圆" panose="03000509000000000000" pitchFamily="65" charset="-122"/>
                </a:rPr>
                <a:t>标题文字添加</a:t>
              </a:r>
            </a:p>
          </p:txBody>
        </p:sp>
      </p:grpSp>
      <p:pic>
        <p:nvPicPr>
          <p:cNvPr id="3" name="图片占位符 2"/>
          <p:cNvPicPr>
            <a:picLocks noGrp="1" noChangeAspect="1"/>
          </p:cNvPicPr>
          <p:nvPr>
            <p:ph type="pic" sz="quarter" idx="10"/>
          </p:nvPr>
        </p:nvPicPr>
        <p:blipFill>
          <a:blip r:embed="rId11">
            <a:grayscl/>
            <a:extLst>
              <a:ext uri="{28A0092B-C50C-407E-A947-70E740481C1C}">
                <a14:useLocalDpi xmlns:a14="http://schemas.microsoft.com/office/drawing/2010/main" val="0"/>
              </a:ext>
            </a:extLst>
          </a:blip>
          <a:srcRect l="17972" r="17972"/>
          <a:stretch>
            <a:fillRect/>
          </a:stretch>
        </p:blipFill>
        <p:spPr/>
      </p:pic>
    </p:spTree>
    <p:custDataLst>
      <p:tags r:id="rId1"/>
    </p:custDataLst>
    <p:extLst>
      <p:ext uri="{BB962C8B-B14F-4D97-AF65-F5344CB8AC3E}">
        <p14:creationId xmlns:p14="http://schemas.microsoft.com/office/powerpoint/2010/main" val="118512444"/>
      </p:ext>
    </p:extLst>
  </p:cSld>
  <p:clrMapOvr>
    <a:masterClrMapping/>
  </p:clrMapOvr>
  <mc:AlternateContent xmlns:mc="http://schemas.openxmlformats.org/markup-compatibility/2006" xmlns:p14="http://schemas.microsoft.com/office/powerpoint/2010/main">
    <mc:Choice Requires="p14">
      <p:transition spd="slow" p14:dur="225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2" presetClass="entr" presetSubtype="8" fill="hold" nodeType="after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500"/>
                                        <p:tgtEl>
                                          <p:spTgt spid="11"/>
                                        </p:tgtEl>
                                        <p:attrNameLst>
                                          <p:attrName>ppt_x</p:attrName>
                                        </p:attrNameLst>
                                      </p:cBhvr>
                                      <p:tavLst>
                                        <p:tav tm="0">
                                          <p:val>
                                            <p:strVal val="#ppt_x-#ppt_w*1.125000"/>
                                          </p:val>
                                        </p:tav>
                                        <p:tav tm="100000">
                                          <p:val>
                                            <p:strVal val="#ppt_x"/>
                                          </p:val>
                                        </p:tav>
                                      </p:tavLst>
                                    </p:anim>
                                    <p:animEffect transition="in" filter="wipe(right)">
                                      <p:cBhvr>
                                        <p:cTn id="13" dur="500"/>
                                        <p:tgtEl>
                                          <p:spTgt spid="11"/>
                                        </p:tgtEl>
                                      </p:cBhvr>
                                    </p:animEffect>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p:cTn id="17" dur="500" fill="hold"/>
                                        <p:tgtEl>
                                          <p:spTgt spid="12"/>
                                        </p:tgtEl>
                                        <p:attrNameLst>
                                          <p:attrName>ppt_w</p:attrName>
                                        </p:attrNameLst>
                                      </p:cBhvr>
                                      <p:tavLst>
                                        <p:tav tm="0">
                                          <p:val>
                                            <p:fltVal val="0"/>
                                          </p:val>
                                        </p:tav>
                                        <p:tav tm="100000">
                                          <p:val>
                                            <p:strVal val="#ppt_w"/>
                                          </p:val>
                                        </p:tav>
                                      </p:tavLst>
                                    </p:anim>
                                    <p:anim calcmode="lin" valueType="num">
                                      <p:cBhvr>
                                        <p:cTn id="18" dur="500" fill="hold"/>
                                        <p:tgtEl>
                                          <p:spTgt spid="12"/>
                                        </p:tgtEl>
                                        <p:attrNameLst>
                                          <p:attrName>ppt_h</p:attrName>
                                        </p:attrNameLst>
                                      </p:cBhvr>
                                      <p:tavLst>
                                        <p:tav tm="0">
                                          <p:val>
                                            <p:fltVal val="0"/>
                                          </p:val>
                                        </p:tav>
                                        <p:tav tm="100000">
                                          <p:val>
                                            <p:strVal val="#ppt_h"/>
                                          </p:val>
                                        </p:tav>
                                      </p:tavLst>
                                    </p:anim>
                                    <p:animEffect transition="in" filter="fade">
                                      <p:cBhvr>
                                        <p:cTn id="19" dur="500"/>
                                        <p:tgtEl>
                                          <p:spTgt spid="12"/>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14"/>
                                        </p:tgtEl>
                                        <p:attrNameLst>
                                          <p:attrName>style.visibility</p:attrName>
                                        </p:attrNameLst>
                                      </p:cBhvr>
                                      <p:to>
                                        <p:strVal val="visible"/>
                                      </p:to>
                                    </p:set>
                                    <p:anim calcmode="lin" valueType="num">
                                      <p:cBhvr>
                                        <p:cTn id="22" dur="500" fill="hold"/>
                                        <p:tgtEl>
                                          <p:spTgt spid="14"/>
                                        </p:tgtEl>
                                        <p:attrNameLst>
                                          <p:attrName>ppt_w</p:attrName>
                                        </p:attrNameLst>
                                      </p:cBhvr>
                                      <p:tavLst>
                                        <p:tav tm="0">
                                          <p:val>
                                            <p:fltVal val="0"/>
                                          </p:val>
                                        </p:tav>
                                        <p:tav tm="100000">
                                          <p:val>
                                            <p:strVal val="#ppt_w"/>
                                          </p:val>
                                        </p:tav>
                                      </p:tavLst>
                                    </p:anim>
                                    <p:anim calcmode="lin" valueType="num">
                                      <p:cBhvr>
                                        <p:cTn id="23" dur="500" fill="hold"/>
                                        <p:tgtEl>
                                          <p:spTgt spid="14"/>
                                        </p:tgtEl>
                                        <p:attrNameLst>
                                          <p:attrName>ppt_h</p:attrName>
                                        </p:attrNameLst>
                                      </p:cBhvr>
                                      <p:tavLst>
                                        <p:tav tm="0">
                                          <p:val>
                                            <p:fltVal val="0"/>
                                          </p:val>
                                        </p:tav>
                                        <p:tav tm="100000">
                                          <p:val>
                                            <p:strVal val="#ppt_h"/>
                                          </p:val>
                                        </p:tav>
                                      </p:tavLst>
                                    </p:anim>
                                    <p:animEffect transition="in" filter="fade">
                                      <p:cBhvr>
                                        <p:cTn id="24" dur="500"/>
                                        <p:tgtEl>
                                          <p:spTgt spid="14"/>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13"/>
                                        </p:tgtEl>
                                        <p:attrNameLst>
                                          <p:attrName>style.visibility</p:attrName>
                                        </p:attrNameLst>
                                      </p:cBhvr>
                                      <p:to>
                                        <p:strVal val="visible"/>
                                      </p:to>
                                    </p:set>
                                    <p:anim calcmode="lin" valueType="num">
                                      <p:cBhvr>
                                        <p:cTn id="27" dur="500" fill="hold"/>
                                        <p:tgtEl>
                                          <p:spTgt spid="13"/>
                                        </p:tgtEl>
                                        <p:attrNameLst>
                                          <p:attrName>ppt_w</p:attrName>
                                        </p:attrNameLst>
                                      </p:cBhvr>
                                      <p:tavLst>
                                        <p:tav tm="0">
                                          <p:val>
                                            <p:fltVal val="0"/>
                                          </p:val>
                                        </p:tav>
                                        <p:tav tm="100000">
                                          <p:val>
                                            <p:strVal val="#ppt_w"/>
                                          </p:val>
                                        </p:tav>
                                      </p:tavLst>
                                    </p:anim>
                                    <p:anim calcmode="lin" valueType="num">
                                      <p:cBhvr>
                                        <p:cTn id="28" dur="500" fill="hold"/>
                                        <p:tgtEl>
                                          <p:spTgt spid="13"/>
                                        </p:tgtEl>
                                        <p:attrNameLst>
                                          <p:attrName>ppt_h</p:attrName>
                                        </p:attrNameLst>
                                      </p:cBhvr>
                                      <p:tavLst>
                                        <p:tav tm="0">
                                          <p:val>
                                            <p:fltVal val="0"/>
                                          </p:val>
                                        </p:tav>
                                        <p:tav tm="100000">
                                          <p:val>
                                            <p:strVal val="#ppt_h"/>
                                          </p:val>
                                        </p:tav>
                                      </p:tavLst>
                                    </p:anim>
                                    <p:animEffect transition="in" filter="fade">
                                      <p:cBhvr>
                                        <p:cTn id="29" dur="500"/>
                                        <p:tgtEl>
                                          <p:spTgt spid="13"/>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15"/>
                                        </p:tgtEl>
                                        <p:attrNameLst>
                                          <p:attrName>style.visibility</p:attrName>
                                        </p:attrNameLst>
                                      </p:cBhvr>
                                      <p:to>
                                        <p:strVal val="visible"/>
                                      </p:to>
                                    </p:set>
                                    <p:anim calcmode="lin" valueType="num">
                                      <p:cBhvr>
                                        <p:cTn id="32" dur="500" fill="hold"/>
                                        <p:tgtEl>
                                          <p:spTgt spid="15"/>
                                        </p:tgtEl>
                                        <p:attrNameLst>
                                          <p:attrName>ppt_w</p:attrName>
                                        </p:attrNameLst>
                                      </p:cBhvr>
                                      <p:tavLst>
                                        <p:tav tm="0">
                                          <p:val>
                                            <p:fltVal val="0"/>
                                          </p:val>
                                        </p:tav>
                                        <p:tav tm="100000">
                                          <p:val>
                                            <p:strVal val="#ppt_w"/>
                                          </p:val>
                                        </p:tav>
                                      </p:tavLst>
                                    </p:anim>
                                    <p:anim calcmode="lin" valueType="num">
                                      <p:cBhvr>
                                        <p:cTn id="33" dur="500" fill="hold"/>
                                        <p:tgtEl>
                                          <p:spTgt spid="15"/>
                                        </p:tgtEl>
                                        <p:attrNameLst>
                                          <p:attrName>ppt_h</p:attrName>
                                        </p:attrNameLst>
                                      </p:cBhvr>
                                      <p:tavLst>
                                        <p:tav tm="0">
                                          <p:val>
                                            <p:fltVal val="0"/>
                                          </p:val>
                                        </p:tav>
                                        <p:tav tm="100000">
                                          <p:val>
                                            <p:strVal val="#ppt_h"/>
                                          </p:val>
                                        </p:tav>
                                      </p:tavLst>
                                    </p:anim>
                                    <p:animEffect transition="in" filter="fade">
                                      <p:cBhvr>
                                        <p:cTn id="34" dur="500"/>
                                        <p:tgtEl>
                                          <p:spTgt spid="15"/>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16"/>
                                        </p:tgtEl>
                                        <p:attrNameLst>
                                          <p:attrName>style.visibility</p:attrName>
                                        </p:attrNameLst>
                                      </p:cBhvr>
                                      <p:to>
                                        <p:strVal val="visible"/>
                                      </p:to>
                                    </p:set>
                                    <p:anim calcmode="lin" valueType="num">
                                      <p:cBhvr>
                                        <p:cTn id="37" dur="500" fill="hold"/>
                                        <p:tgtEl>
                                          <p:spTgt spid="16"/>
                                        </p:tgtEl>
                                        <p:attrNameLst>
                                          <p:attrName>ppt_w</p:attrName>
                                        </p:attrNameLst>
                                      </p:cBhvr>
                                      <p:tavLst>
                                        <p:tav tm="0">
                                          <p:val>
                                            <p:fltVal val="0"/>
                                          </p:val>
                                        </p:tav>
                                        <p:tav tm="100000">
                                          <p:val>
                                            <p:strVal val="#ppt_w"/>
                                          </p:val>
                                        </p:tav>
                                      </p:tavLst>
                                    </p:anim>
                                    <p:anim calcmode="lin" valueType="num">
                                      <p:cBhvr>
                                        <p:cTn id="38" dur="500" fill="hold"/>
                                        <p:tgtEl>
                                          <p:spTgt spid="16"/>
                                        </p:tgtEl>
                                        <p:attrNameLst>
                                          <p:attrName>ppt_h</p:attrName>
                                        </p:attrNameLst>
                                      </p:cBhvr>
                                      <p:tavLst>
                                        <p:tav tm="0">
                                          <p:val>
                                            <p:fltVal val="0"/>
                                          </p:val>
                                        </p:tav>
                                        <p:tav tm="100000">
                                          <p:val>
                                            <p:strVal val="#ppt_h"/>
                                          </p:val>
                                        </p:tav>
                                      </p:tavLst>
                                    </p:anim>
                                    <p:animEffect transition="in" filter="fade">
                                      <p:cBhvr>
                                        <p:cTn id="39" dur="500"/>
                                        <p:tgtEl>
                                          <p:spTgt spid="16"/>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18"/>
                                        </p:tgtEl>
                                        <p:attrNameLst>
                                          <p:attrName>style.visibility</p:attrName>
                                        </p:attrNameLst>
                                      </p:cBhvr>
                                      <p:to>
                                        <p:strVal val="visible"/>
                                      </p:to>
                                    </p:set>
                                    <p:anim calcmode="lin" valueType="num">
                                      <p:cBhvr>
                                        <p:cTn id="42" dur="500" fill="hold"/>
                                        <p:tgtEl>
                                          <p:spTgt spid="18"/>
                                        </p:tgtEl>
                                        <p:attrNameLst>
                                          <p:attrName>ppt_w</p:attrName>
                                        </p:attrNameLst>
                                      </p:cBhvr>
                                      <p:tavLst>
                                        <p:tav tm="0">
                                          <p:val>
                                            <p:fltVal val="0"/>
                                          </p:val>
                                        </p:tav>
                                        <p:tav tm="100000">
                                          <p:val>
                                            <p:strVal val="#ppt_w"/>
                                          </p:val>
                                        </p:tav>
                                      </p:tavLst>
                                    </p:anim>
                                    <p:anim calcmode="lin" valueType="num">
                                      <p:cBhvr>
                                        <p:cTn id="43" dur="500" fill="hold"/>
                                        <p:tgtEl>
                                          <p:spTgt spid="18"/>
                                        </p:tgtEl>
                                        <p:attrNameLst>
                                          <p:attrName>ppt_h</p:attrName>
                                        </p:attrNameLst>
                                      </p:cBhvr>
                                      <p:tavLst>
                                        <p:tav tm="0">
                                          <p:val>
                                            <p:fltVal val="0"/>
                                          </p:val>
                                        </p:tav>
                                        <p:tav tm="100000">
                                          <p:val>
                                            <p:strVal val="#ppt_h"/>
                                          </p:val>
                                        </p:tav>
                                      </p:tavLst>
                                    </p:anim>
                                    <p:animEffect transition="in" filter="fade">
                                      <p:cBhvr>
                                        <p:cTn id="44" dur="500"/>
                                        <p:tgtEl>
                                          <p:spTgt spid="18"/>
                                        </p:tgtEl>
                                      </p:cBhvr>
                                    </p:animEffect>
                                  </p:childTnLst>
                                </p:cTn>
                              </p:par>
                              <p:par>
                                <p:cTn id="45" presetID="53" presetClass="entr" presetSubtype="16" fill="hold" nodeType="withEffect">
                                  <p:stCondLst>
                                    <p:cond delay="0"/>
                                  </p:stCondLst>
                                  <p:childTnLst>
                                    <p:set>
                                      <p:cBhvr>
                                        <p:cTn id="46" dur="1" fill="hold">
                                          <p:stCondLst>
                                            <p:cond delay="0"/>
                                          </p:stCondLst>
                                        </p:cTn>
                                        <p:tgtEl>
                                          <p:spTgt spid="3"/>
                                        </p:tgtEl>
                                        <p:attrNameLst>
                                          <p:attrName>style.visibility</p:attrName>
                                        </p:attrNameLst>
                                      </p:cBhvr>
                                      <p:to>
                                        <p:strVal val="visible"/>
                                      </p:to>
                                    </p:set>
                                    <p:anim calcmode="lin" valueType="num">
                                      <p:cBhvr>
                                        <p:cTn id="47" dur="500" fill="hold"/>
                                        <p:tgtEl>
                                          <p:spTgt spid="3"/>
                                        </p:tgtEl>
                                        <p:attrNameLst>
                                          <p:attrName>ppt_w</p:attrName>
                                        </p:attrNameLst>
                                      </p:cBhvr>
                                      <p:tavLst>
                                        <p:tav tm="0">
                                          <p:val>
                                            <p:fltVal val="0"/>
                                          </p:val>
                                        </p:tav>
                                        <p:tav tm="100000">
                                          <p:val>
                                            <p:strVal val="#ppt_w"/>
                                          </p:val>
                                        </p:tav>
                                      </p:tavLst>
                                    </p:anim>
                                    <p:anim calcmode="lin" valueType="num">
                                      <p:cBhvr>
                                        <p:cTn id="48" dur="500" fill="hold"/>
                                        <p:tgtEl>
                                          <p:spTgt spid="3"/>
                                        </p:tgtEl>
                                        <p:attrNameLst>
                                          <p:attrName>ppt_h</p:attrName>
                                        </p:attrNameLst>
                                      </p:cBhvr>
                                      <p:tavLst>
                                        <p:tav tm="0">
                                          <p:val>
                                            <p:fltVal val="0"/>
                                          </p:val>
                                        </p:tav>
                                        <p:tav tm="100000">
                                          <p:val>
                                            <p:strVal val="#ppt_h"/>
                                          </p:val>
                                        </p:tav>
                                      </p:tavLst>
                                    </p:anim>
                                    <p:animEffect transition="in" filter="fade">
                                      <p:cBhvr>
                                        <p:cTn id="49" dur="500"/>
                                        <p:tgtEl>
                                          <p:spTgt spid="3"/>
                                        </p:tgtEl>
                                      </p:cBhvr>
                                    </p:animEffect>
                                  </p:childTnLst>
                                </p:cTn>
                              </p:par>
                            </p:childTnLst>
                          </p:cTn>
                        </p:par>
                        <p:par>
                          <p:cTn id="50" fill="hold">
                            <p:stCondLst>
                              <p:cond delay="1500"/>
                            </p:stCondLst>
                            <p:childTnLst>
                              <p:par>
                                <p:cTn id="51" presetID="2" presetClass="entr" presetSubtype="2" fill="hold" nodeType="afterEffect">
                                  <p:stCondLst>
                                    <p:cond delay="0"/>
                                  </p:stCondLst>
                                  <p:childTnLst>
                                    <p:set>
                                      <p:cBhvr>
                                        <p:cTn id="52" dur="1" fill="hold">
                                          <p:stCondLst>
                                            <p:cond delay="0"/>
                                          </p:stCondLst>
                                        </p:cTn>
                                        <p:tgtEl>
                                          <p:spTgt spid="20"/>
                                        </p:tgtEl>
                                        <p:attrNameLst>
                                          <p:attrName>style.visibility</p:attrName>
                                        </p:attrNameLst>
                                      </p:cBhvr>
                                      <p:to>
                                        <p:strVal val="visible"/>
                                      </p:to>
                                    </p:set>
                                    <p:anim calcmode="lin" valueType="num">
                                      <p:cBhvr additive="base">
                                        <p:cTn id="53" dur="500" fill="hold"/>
                                        <p:tgtEl>
                                          <p:spTgt spid="20"/>
                                        </p:tgtEl>
                                        <p:attrNameLst>
                                          <p:attrName>ppt_x</p:attrName>
                                        </p:attrNameLst>
                                      </p:cBhvr>
                                      <p:tavLst>
                                        <p:tav tm="0">
                                          <p:val>
                                            <p:strVal val="1+#ppt_w/2"/>
                                          </p:val>
                                        </p:tav>
                                        <p:tav tm="100000">
                                          <p:val>
                                            <p:strVal val="#ppt_x"/>
                                          </p:val>
                                        </p:tav>
                                      </p:tavLst>
                                    </p:anim>
                                    <p:anim calcmode="lin" valueType="num">
                                      <p:cBhvr additive="base">
                                        <p:cTn id="54" dur="5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4" grpId="0" animBg="1"/>
      <p:bldP spid="13" grpId="0" animBg="1"/>
      <p:bldP spid="15" grpId="0" animBg="1"/>
      <p:bldP spid="16" grpId="0" animBg="1"/>
      <p:bldP spid="18"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 name="MH_Other_1"/>
          <p:cNvSpPr/>
          <p:nvPr>
            <p:custDataLst>
              <p:tags r:id="rId2"/>
            </p:custDataLst>
          </p:nvPr>
        </p:nvSpPr>
        <p:spPr bwMode="auto">
          <a:xfrm rot="21359028">
            <a:off x="1985028" y="5589811"/>
            <a:ext cx="4242805" cy="895458"/>
          </a:xfrm>
          <a:prstGeom prst="ellipse">
            <a:avLst/>
          </a:prstGeom>
          <a:gradFill flip="none" rotWithShape="1">
            <a:gsLst>
              <a:gs pos="0">
                <a:schemeClr val="tx1">
                  <a:lumMod val="50000"/>
                  <a:lumOff val="50000"/>
                  <a:alpha val="57000"/>
                </a:schemeClr>
              </a:gs>
              <a:gs pos="100000">
                <a:schemeClr val="bg1">
                  <a:alpha val="0"/>
                </a:schemeClr>
              </a:gs>
            </a:gsLst>
            <a:path path="shape">
              <a:fillToRect l="50000" t="50000" r="50000" b="50000"/>
            </a:path>
            <a:tileRect/>
          </a:gradFill>
          <a:ln>
            <a:noFill/>
          </a:ln>
          <a:effectLst/>
        </p:spPr>
        <p:txBody>
          <a:bodyPr rtlCol="0" anchor="ctr"/>
          <a:lstStyle/>
          <a:p>
            <a:pPr algn="ctr" eaLnBrk="1" hangingPunct="1">
              <a:spcBef>
                <a:spcPct val="0"/>
              </a:spcBef>
              <a:buFontTx/>
              <a:buNone/>
            </a:pPr>
            <a:endParaRPr lang="zh-CN" altLang="en-US">
              <a:solidFill>
                <a:srgbClr val="FFFFFF"/>
              </a:solidFill>
            </a:endParaRPr>
          </a:p>
        </p:txBody>
      </p:sp>
      <p:sp>
        <p:nvSpPr>
          <p:cNvPr id="21" name="MH_Other_2"/>
          <p:cNvSpPr/>
          <p:nvPr>
            <p:custDataLst>
              <p:tags r:id="rId3"/>
            </p:custDataLst>
          </p:nvPr>
        </p:nvSpPr>
        <p:spPr bwMode="auto">
          <a:xfrm>
            <a:off x="3415502" y="1768164"/>
            <a:ext cx="1367966" cy="4256676"/>
          </a:xfrm>
          <a:custGeom>
            <a:avLst/>
            <a:gdLst>
              <a:gd name="connsiteX0" fmla="*/ 0 w 1367966"/>
              <a:gd name="connsiteY0" fmla="*/ 0 h 5544824"/>
              <a:gd name="connsiteX1" fmla="*/ 1367966 w 1367966"/>
              <a:gd name="connsiteY1" fmla="*/ 151078 h 5544824"/>
              <a:gd name="connsiteX2" fmla="*/ 1367966 w 1367966"/>
              <a:gd name="connsiteY2" fmla="*/ 5495894 h 5544824"/>
              <a:gd name="connsiteX3" fmla="*/ 37914 w 1367966"/>
              <a:gd name="connsiteY3" fmla="*/ 5544824 h 5544824"/>
              <a:gd name="connsiteX0" fmla="*/ 0 w 1367966"/>
              <a:gd name="connsiteY0" fmla="*/ 0 h 5544824"/>
              <a:gd name="connsiteX1" fmla="*/ 1367966 w 1367966"/>
              <a:gd name="connsiteY1" fmla="*/ 151078 h 5544824"/>
              <a:gd name="connsiteX2" fmla="*/ 1358441 w 1367966"/>
              <a:gd name="connsiteY2" fmla="*/ 5476844 h 5544824"/>
              <a:gd name="connsiteX3" fmla="*/ 37914 w 1367966"/>
              <a:gd name="connsiteY3" fmla="*/ 5544824 h 5544824"/>
              <a:gd name="connsiteX4" fmla="*/ 0 w 1367966"/>
              <a:gd name="connsiteY4" fmla="*/ 0 h 5544824"/>
              <a:gd name="connsiteX0" fmla="*/ 0 w 1367966"/>
              <a:gd name="connsiteY0" fmla="*/ 0 h 5544824"/>
              <a:gd name="connsiteX1" fmla="*/ 1367966 w 1367966"/>
              <a:gd name="connsiteY1" fmla="*/ 151078 h 5544824"/>
              <a:gd name="connsiteX2" fmla="*/ 1367966 w 1367966"/>
              <a:gd name="connsiteY2" fmla="*/ 5476844 h 5544824"/>
              <a:gd name="connsiteX3" fmla="*/ 37914 w 1367966"/>
              <a:gd name="connsiteY3" fmla="*/ 5544824 h 5544824"/>
              <a:gd name="connsiteX4" fmla="*/ 0 w 1367966"/>
              <a:gd name="connsiteY4" fmla="*/ 0 h 55448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67966" h="5544824">
                <a:moveTo>
                  <a:pt x="0" y="0"/>
                </a:moveTo>
                <a:lnTo>
                  <a:pt x="1367966" y="151078"/>
                </a:lnTo>
                <a:lnTo>
                  <a:pt x="1367966" y="5476844"/>
                </a:lnTo>
                <a:lnTo>
                  <a:pt x="37914" y="5544824"/>
                </a:lnTo>
                <a:lnTo>
                  <a:pt x="0" y="0"/>
                </a:lnTo>
                <a:close/>
              </a:path>
            </a:pathLst>
          </a:custGeom>
          <a:solidFill>
            <a:schemeClr val="bg1">
              <a:lumMod val="95000"/>
            </a:schemeClr>
          </a:solidFill>
          <a:ln>
            <a:noFill/>
          </a:ln>
          <a:effectLst/>
        </p:spPr>
        <p:txBody>
          <a:bodyPr rtlCol="0" anchor="ctr"/>
          <a:lstStyle/>
          <a:p>
            <a:pPr algn="ctr" eaLnBrk="1" hangingPunct="1">
              <a:spcBef>
                <a:spcPct val="0"/>
              </a:spcBef>
              <a:buFontTx/>
              <a:buNone/>
            </a:pPr>
            <a:endParaRPr lang="zh-CN" altLang="en-US">
              <a:solidFill>
                <a:srgbClr val="FFFFFF"/>
              </a:solidFill>
            </a:endParaRPr>
          </a:p>
        </p:txBody>
      </p:sp>
      <p:sp>
        <p:nvSpPr>
          <p:cNvPr id="13" name="MH_Other_4"/>
          <p:cNvSpPr/>
          <p:nvPr>
            <p:custDataLst>
              <p:tags r:id="rId4"/>
            </p:custDataLst>
          </p:nvPr>
        </p:nvSpPr>
        <p:spPr bwMode="auto">
          <a:xfrm>
            <a:off x="3453789" y="3835768"/>
            <a:ext cx="698500" cy="225426"/>
          </a:xfrm>
          <a:custGeom>
            <a:avLst/>
            <a:gdLst>
              <a:gd name="connsiteX0" fmla="*/ 0 w 698500"/>
              <a:gd name="connsiteY0" fmla="*/ 0 h 187325"/>
              <a:gd name="connsiteX1" fmla="*/ 698500 w 698500"/>
              <a:gd name="connsiteY1" fmla="*/ 92075 h 187325"/>
              <a:gd name="connsiteX2" fmla="*/ 0 w 698500"/>
              <a:gd name="connsiteY2" fmla="*/ 187325 h 187325"/>
              <a:gd name="connsiteX3" fmla="*/ 0 w 698500"/>
              <a:gd name="connsiteY3" fmla="*/ 0 h 187325"/>
            </a:gdLst>
            <a:ahLst/>
            <a:cxnLst>
              <a:cxn ang="0">
                <a:pos x="connsiteX0" y="connsiteY0"/>
              </a:cxn>
              <a:cxn ang="0">
                <a:pos x="connsiteX1" y="connsiteY1"/>
              </a:cxn>
              <a:cxn ang="0">
                <a:pos x="connsiteX2" y="connsiteY2"/>
              </a:cxn>
              <a:cxn ang="0">
                <a:pos x="connsiteX3" y="connsiteY3"/>
              </a:cxn>
            </a:cxnLst>
            <a:rect l="l" t="t" r="r" b="b"/>
            <a:pathLst>
              <a:path w="698500" h="187325">
                <a:moveTo>
                  <a:pt x="0" y="0"/>
                </a:moveTo>
                <a:lnTo>
                  <a:pt x="698500" y="92075"/>
                </a:lnTo>
                <a:lnTo>
                  <a:pt x="0" y="187325"/>
                </a:lnTo>
                <a:cubicBezTo>
                  <a:pt x="1058" y="123825"/>
                  <a:pt x="2117" y="60325"/>
                  <a:pt x="0" y="0"/>
                </a:cubicBezTo>
                <a:close/>
              </a:path>
            </a:pathLst>
          </a:custGeom>
          <a:gradFill flip="none" rotWithShape="1">
            <a:gsLst>
              <a:gs pos="10000">
                <a:schemeClr val="tx1">
                  <a:lumMod val="50000"/>
                  <a:lumOff val="50000"/>
                </a:schemeClr>
              </a:gs>
              <a:gs pos="100000">
                <a:srgbClr val="D9D9D9">
                  <a:alpha val="0"/>
                </a:srgbClr>
              </a:gs>
            </a:gsLst>
            <a:path path="circle">
              <a:fillToRect l="100000" t="100000"/>
            </a:path>
            <a:tileRect r="-100000" b="-100000"/>
          </a:gradFill>
          <a:ln>
            <a:noFill/>
          </a:ln>
          <a:effectLst/>
        </p:spPr>
        <p:txBody>
          <a:bodyPr rtlCol="0" anchor="ctr"/>
          <a:lstStyle/>
          <a:p>
            <a:pPr algn="ctr" eaLnBrk="1" hangingPunct="1">
              <a:spcBef>
                <a:spcPct val="0"/>
              </a:spcBef>
              <a:buFontTx/>
              <a:buNone/>
            </a:pPr>
            <a:endParaRPr lang="zh-CN" altLang="en-US">
              <a:solidFill>
                <a:srgbClr val="FFFFFF"/>
              </a:solidFill>
            </a:endParaRPr>
          </a:p>
        </p:txBody>
      </p:sp>
      <p:sp>
        <p:nvSpPr>
          <p:cNvPr id="23" name="MH_Other_5"/>
          <p:cNvSpPr/>
          <p:nvPr>
            <p:custDataLst>
              <p:tags r:id="rId5"/>
            </p:custDataLst>
          </p:nvPr>
        </p:nvSpPr>
        <p:spPr bwMode="auto">
          <a:xfrm>
            <a:off x="1606725" y="1567562"/>
            <a:ext cx="2561391" cy="2369806"/>
          </a:xfrm>
          <a:custGeom>
            <a:avLst/>
            <a:gdLst>
              <a:gd name="connsiteX0" fmla="*/ 0 w 2561391"/>
              <a:gd name="connsiteY0" fmla="*/ 0 h 2369806"/>
              <a:gd name="connsiteX1" fmla="*/ 2561391 w 2561391"/>
              <a:gd name="connsiteY1" fmla="*/ 282879 h 2369806"/>
              <a:gd name="connsiteX2" fmla="*/ 2543647 w 2561391"/>
              <a:gd name="connsiteY2" fmla="*/ 2369806 h 2369806"/>
              <a:gd name="connsiteX3" fmla="*/ 6834 w 2561391"/>
              <a:gd name="connsiteY3" fmla="*/ 2046376 h 2369806"/>
              <a:gd name="connsiteX0" fmla="*/ 0 w 2561391"/>
              <a:gd name="connsiteY0" fmla="*/ 0 h 2369806"/>
              <a:gd name="connsiteX1" fmla="*/ 2561391 w 2561391"/>
              <a:gd name="connsiteY1" fmla="*/ 282879 h 2369806"/>
              <a:gd name="connsiteX2" fmla="*/ 2543647 w 2561391"/>
              <a:gd name="connsiteY2" fmla="*/ 2369806 h 2369806"/>
              <a:gd name="connsiteX3" fmla="*/ 6834 w 2561391"/>
              <a:gd name="connsiteY3" fmla="*/ 2099716 h 2369806"/>
              <a:gd name="connsiteX4" fmla="*/ 0 w 2561391"/>
              <a:gd name="connsiteY4" fmla="*/ 0 h 2369806"/>
              <a:gd name="connsiteX0" fmla="*/ 0 w 2561391"/>
              <a:gd name="connsiteY0" fmla="*/ 0 h 2369806"/>
              <a:gd name="connsiteX1" fmla="*/ 2561391 w 2561391"/>
              <a:gd name="connsiteY1" fmla="*/ 282879 h 2369806"/>
              <a:gd name="connsiteX2" fmla="*/ 2543647 w 2561391"/>
              <a:gd name="connsiteY2" fmla="*/ 2369806 h 2369806"/>
              <a:gd name="connsiteX3" fmla="*/ 6834 w 2561391"/>
              <a:gd name="connsiteY3" fmla="*/ 2130196 h 2369806"/>
              <a:gd name="connsiteX4" fmla="*/ 0 w 2561391"/>
              <a:gd name="connsiteY4" fmla="*/ 0 h 23698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61391" h="2369806">
                <a:moveTo>
                  <a:pt x="0" y="0"/>
                </a:moveTo>
                <a:lnTo>
                  <a:pt x="2561391" y="282879"/>
                </a:lnTo>
                <a:lnTo>
                  <a:pt x="2543647" y="2369806"/>
                </a:lnTo>
                <a:lnTo>
                  <a:pt x="6834" y="2130196"/>
                </a:lnTo>
                <a:cubicBezTo>
                  <a:pt x="4556" y="1448071"/>
                  <a:pt x="2278" y="682125"/>
                  <a:pt x="0" y="0"/>
                </a:cubicBezTo>
                <a:close/>
              </a:path>
            </a:pathLst>
          </a:custGeom>
          <a:solidFill>
            <a:schemeClr val="bg1">
              <a:lumMod val="95000"/>
            </a:schemeClr>
          </a:solidFill>
          <a:ln>
            <a:noFill/>
          </a:ln>
          <a:effectLst/>
        </p:spPr>
        <p:txBody>
          <a:bodyPr rtlCol="0" anchor="ctr"/>
          <a:lstStyle/>
          <a:p>
            <a:pPr algn="ctr" eaLnBrk="1" hangingPunct="1">
              <a:spcBef>
                <a:spcPct val="0"/>
              </a:spcBef>
              <a:buFontTx/>
              <a:buNone/>
            </a:pPr>
            <a:endParaRPr lang="zh-CN" altLang="en-US">
              <a:solidFill>
                <a:srgbClr val="D9D9D9"/>
              </a:solidFill>
            </a:endParaRPr>
          </a:p>
        </p:txBody>
      </p:sp>
      <p:sp>
        <p:nvSpPr>
          <p:cNvPr id="14" name="MH_Other_6"/>
          <p:cNvSpPr/>
          <p:nvPr>
            <p:custDataLst>
              <p:tags r:id="rId6"/>
            </p:custDataLst>
          </p:nvPr>
        </p:nvSpPr>
        <p:spPr bwMode="auto">
          <a:xfrm rot="460708" flipH="1">
            <a:off x="4112481" y="5580653"/>
            <a:ext cx="685409" cy="227281"/>
          </a:xfrm>
          <a:custGeom>
            <a:avLst/>
            <a:gdLst>
              <a:gd name="connsiteX0" fmla="*/ 0 w 698500"/>
              <a:gd name="connsiteY0" fmla="*/ 0 h 187325"/>
              <a:gd name="connsiteX1" fmla="*/ 698500 w 698500"/>
              <a:gd name="connsiteY1" fmla="*/ 92075 h 187325"/>
              <a:gd name="connsiteX2" fmla="*/ 0 w 698500"/>
              <a:gd name="connsiteY2" fmla="*/ 187325 h 187325"/>
              <a:gd name="connsiteX3" fmla="*/ 0 w 698500"/>
              <a:gd name="connsiteY3" fmla="*/ 0 h 187325"/>
              <a:gd name="connsiteX0" fmla="*/ 9471 w 698500"/>
              <a:gd name="connsiteY0" fmla="*/ 0 h 184307"/>
              <a:gd name="connsiteX1" fmla="*/ 698500 w 698500"/>
              <a:gd name="connsiteY1" fmla="*/ 89057 h 184307"/>
              <a:gd name="connsiteX2" fmla="*/ 0 w 698500"/>
              <a:gd name="connsiteY2" fmla="*/ 184307 h 184307"/>
              <a:gd name="connsiteX3" fmla="*/ 9471 w 698500"/>
              <a:gd name="connsiteY3" fmla="*/ 0 h 184307"/>
              <a:gd name="connsiteX0" fmla="*/ 22714 w 711743"/>
              <a:gd name="connsiteY0" fmla="*/ 0 h 188867"/>
              <a:gd name="connsiteX1" fmla="*/ 711743 w 711743"/>
              <a:gd name="connsiteY1" fmla="*/ 89057 h 188867"/>
              <a:gd name="connsiteX2" fmla="*/ 0 w 711743"/>
              <a:gd name="connsiteY2" fmla="*/ 188867 h 188867"/>
              <a:gd name="connsiteX3" fmla="*/ 22714 w 711743"/>
              <a:gd name="connsiteY3" fmla="*/ 0 h 188867"/>
            </a:gdLst>
            <a:ahLst/>
            <a:cxnLst>
              <a:cxn ang="0">
                <a:pos x="connsiteX0" y="connsiteY0"/>
              </a:cxn>
              <a:cxn ang="0">
                <a:pos x="connsiteX1" y="connsiteY1"/>
              </a:cxn>
              <a:cxn ang="0">
                <a:pos x="connsiteX2" y="connsiteY2"/>
              </a:cxn>
              <a:cxn ang="0">
                <a:pos x="connsiteX3" y="connsiteY3"/>
              </a:cxn>
            </a:cxnLst>
            <a:rect l="l" t="t" r="r" b="b"/>
            <a:pathLst>
              <a:path w="711743" h="188867">
                <a:moveTo>
                  <a:pt x="22714" y="0"/>
                </a:moveTo>
                <a:lnTo>
                  <a:pt x="711743" y="89057"/>
                </a:lnTo>
                <a:lnTo>
                  <a:pt x="0" y="188867"/>
                </a:lnTo>
                <a:cubicBezTo>
                  <a:pt x="1058" y="125367"/>
                  <a:pt x="24831" y="60325"/>
                  <a:pt x="22714" y="0"/>
                </a:cubicBezTo>
                <a:close/>
              </a:path>
            </a:pathLst>
          </a:custGeom>
          <a:gradFill flip="none" rotWithShape="1">
            <a:gsLst>
              <a:gs pos="10000">
                <a:schemeClr val="tx1">
                  <a:lumMod val="50000"/>
                  <a:lumOff val="50000"/>
                </a:schemeClr>
              </a:gs>
              <a:gs pos="100000">
                <a:srgbClr val="D9D9D9">
                  <a:alpha val="0"/>
                </a:srgbClr>
              </a:gs>
            </a:gsLst>
            <a:path path="circle">
              <a:fillToRect l="100000" t="100000"/>
            </a:path>
            <a:tileRect r="-100000" b="-100000"/>
          </a:gradFill>
          <a:ln>
            <a:noFill/>
          </a:ln>
          <a:effectLst/>
        </p:spPr>
        <p:txBody>
          <a:bodyPr rtlCol="0" anchor="ctr"/>
          <a:lstStyle/>
          <a:p>
            <a:pPr algn="ctr" eaLnBrk="1" hangingPunct="1">
              <a:spcBef>
                <a:spcPct val="0"/>
              </a:spcBef>
              <a:buFontTx/>
              <a:buNone/>
            </a:pPr>
            <a:endParaRPr lang="zh-CN" altLang="en-US">
              <a:solidFill>
                <a:srgbClr val="FFFFFF"/>
              </a:solidFill>
            </a:endParaRPr>
          </a:p>
        </p:txBody>
      </p:sp>
      <p:sp>
        <p:nvSpPr>
          <p:cNvPr id="5" name="MH_Other_7"/>
          <p:cNvSpPr/>
          <p:nvPr>
            <p:custDataLst>
              <p:tags r:id="rId7"/>
            </p:custDataLst>
          </p:nvPr>
        </p:nvSpPr>
        <p:spPr bwMode="auto">
          <a:xfrm>
            <a:off x="4128195" y="3394443"/>
            <a:ext cx="2535519" cy="2247900"/>
          </a:xfrm>
          <a:custGeom>
            <a:avLst/>
            <a:gdLst>
              <a:gd name="connsiteX0" fmla="*/ 2657475 w 2667000"/>
              <a:gd name="connsiteY0" fmla="*/ 19050 h 2247900"/>
              <a:gd name="connsiteX1" fmla="*/ 2667000 w 2667000"/>
              <a:gd name="connsiteY1" fmla="*/ 2247900 h 2247900"/>
              <a:gd name="connsiteX2" fmla="*/ 0 w 2667000"/>
              <a:gd name="connsiteY2" fmla="*/ 2238375 h 2247900"/>
              <a:gd name="connsiteX3" fmla="*/ 57150 w 2667000"/>
              <a:gd name="connsiteY3" fmla="*/ 0 h 2247900"/>
              <a:gd name="connsiteX4" fmla="*/ 2657475 w 2667000"/>
              <a:gd name="connsiteY4" fmla="*/ 19050 h 22479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7000" h="2247900">
                <a:moveTo>
                  <a:pt x="2657475" y="19050"/>
                </a:moveTo>
                <a:lnTo>
                  <a:pt x="2667000" y="2247900"/>
                </a:lnTo>
                <a:lnTo>
                  <a:pt x="0" y="2238375"/>
                </a:lnTo>
                <a:lnTo>
                  <a:pt x="57150" y="0"/>
                </a:lnTo>
                <a:lnTo>
                  <a:pt x="2657475" y="19050"/>
                </a:lnTo>
                <a:close/>
              </a:path>
            </a:pathLst>
          </a:custGeom>
          <a:solidFill>
            <a:schemeClr val="bg1">
              <a:lumMod val="95000"/>
            </a:schemeClr>
          </a:solidFill>
          <a:ln>
            <a:noFill/>
          </a:ln>
          <a:effectLst/>
        </p:spPr>
        <p:txBody>
          <a:bodyPr rtlCol="0" anchor="ctr"/>
          <a:lstStyle/>
          <a:p>
            <a:pPr algn="ctr" eaLnBrk="1" hangingPunct="1">
              <a:spcBef>
                <a:spcPct val="0"/>
              </a:spcBef>
              <a:buFontTx/>
              <a:buNone/>
            </a:pPr>
            <a:endParaRPr lang="zh-CN" altLang="en-US">
              <a:solidFill>
                <a:srgbClr val="FFFFFF"/>
              </a:solidFill>
            </a:endParaRPr>
          </a:p>
        </p:txBody>
      </p:sp>
      <p:pic>
        <p:nvPicPr>
          <p:cNvPr id="17" name="图片 16"/>
          <p:cNvPicPr>
            <a:picLocks noChangeAspect="1"/>
          </p:cNvPicPr>
          <p:nvPr/>
        </p:nvPicPr>
        <p:blipFill rotWithShape="1">
          <a:blip r:embed="rId10" cstate="print">
            <a:extLst>
              <a:ext uri="{28A0092B-C50C-407E-A947-70E740481C1C}">
                <a14:useLocalDpi xmlns:a14="http://schemas.microsoft.com/office/drawing/2010/main" val="0"/>
              </a:ext>
            </a:extLst>
          </a:blip>
          <a:srcRect l="15228" t="19444"/>
          <a:stretch/>
        </p:blipFill>
        <p:spPr>
          <a:xfrm>
            <a:off x="0" y="0"/>
            <a:ext cx="3028950" cy="2144638"/>
          </a:xfrm>
          <a:prstGeom prst="rect">
            <a:avLst/>
          </a:prstGeom>
        </p:spPr>
      </p:pic>
      <p:grpSp>
        <p:nvGrpSpPr>
          <p:cNvPr id="18" name="组合 17"/>
          <p:cNvGrpSpPr/>
          <p:nvPr/>
        </p:nvGrpSpPr>
        <p:grpSpPr>
          <a:xfrm>
            <a:off x="2087228" y="452955"/>
            <a:ext cx="5795246" cy="783415"/>
            <a:chOff x="1875554" y="378622"/>
            <a:chExt cx="5795246" cy="783415"/>
          </a:xfrm>
        </p:grpSpPr>
        <p:sp>
          <p:nvSpPr>
            <p:cNvPr id="19" name="文本框 18"/>
            <p:cNvSpPr txBox="1"/>
            <p:nvPr/>
          </p:nvSpPr>
          <p:spPr>
            <a:xfrm>
              <a:off x="1875554" y="378622"/>
              <a:ext cx="3467616" cy="584775"/>
            </a:xfrm>
            <a:prstGeom prst="rect">
              <a:avLst/>
            </a:prstGeom>
            <a:noFill/>
          </p:spPr>
          <p:txBody>
            <a:bodyPr wrap="none" rtlCol="0">
              <a:spAutoFit/>
            </a:bodyPr>
            <a:lstStyle/>
            <a:p>
              <a:r>
                <a:rPr lang="zh-CN" altLang="en-US" sz="3200" dirty="0" smtClean="0">
                  <a:solidFill>
                    <a:schemeClr val="tx1">
                      <a:lumMod val="75000"/>
                      <a:lumOff val="25000"/>
                    </a:schemeClr>
                  </a:solidFill>
                  <a:latin typeface="迷你简准圆" panose="03000509000000000000" pitchFamily="65" charset="-122"/>
                  <a:ea typeface="迷你简准圆" panose="03000509000000000000" pitchFamily="65" charset="-122"/>
                </a:rPr>
                <a:t>标题文字添加此处</a:t>
              </a:r>
              <a:endParaRPr lang="zh-CN" altLang="en-US" sz="3200" dirty="0">
                <a:solidFill>
                  <a:schemeClr val="tx1">
                    <a:lumMod val="75000"/>
                    <a:lumOff val="25000"/>
                  </a:schemeClr>
                </a:solidFill>
                <a:latin typeface="迷你简准圆" panose="03000509000000000000" pitchFamily="65" charset="-122"/>
                <a:ea typeface="迷你简准圆" panose="03000509000000000000" pitchFamily="65" charset="-122"/>
              </a:endParaRPr>
            </a:p>
          </p:txBody>
        </p:sp>
        <p:sp>
          <p:nvSpPr>
            <p:cNvPr id="20" name="文本框 19"/>
            <p:cNvSpPr txBox="1"/>
            <p:nvPr/>
          </p:nvSpPr>
          <p:spPr>
            <a:xfrm>
              <a:off x="1875554" y="876702"/>
              <a:ext cx="5795246" cy="285335"/>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smtClean="0">
                  <a:solidFill>
                    <a:schemeClr val="bg1">
                      <a:lumMod val="65000"/>
                    </a:schemeClr>
                  </a:solidFill>
                  <a:latin typeface="+mj-ea"/>
                  <a:ea typeface="+mj-ea"/>
                </a:rPr>
                <a:t>print </a:t>
              </a:r>
              <a:r>
                <a:rPr lang="en-US" altLang="zh-CN" sz="1100" dirty="0">
                  <a:solidFill>
                    <a:schemeClr val="bg1">
                      <a:lumMod val="65000"/>
                    </a:schemeClr>
                  </a:solidFill>
                  <a:latin typeface="+mj-ea"/>
                  <a:ea typeface="+mj-ea"/>
                </a:rPr>
                <a:t>the presentation and make it into a film to be used in a wider field</a:t>
              </a:r>
            </a:p>
          </p:txBody>
        </p:sp>
      </p:grpSp>
      <p:grpSp>
        <p:nvGrpSpPr>
          <p:cNvPr id="15" name="组合 14"/>
          <p:cNvGrpSpPr/>
          <p:nvPr/>
        </p:nvGrpSpPr>
        <p:grpSpPr>
          <a:xfrm>
            <a:off x="5684956" y="1895916"/>
            <a:ext cx="5087819" cy="1158720"/>
            <a:chOff x="874713" y="3325188"/>
            <a:chExt cx="5087819" cy="1158720"/>
          </a:xfrm>
        </p:grpSpPr>
        <p:sp>
          <p:nvSpPr>
            <p:cNvPr id="16" name="矩形 15"/>
            <p:cNvSpPr/>
            <p:nvPr/>
          </p:nvSpPr>
          <p:spPr>
            <a:xfrm>
              <a:off x="874713" y="3800644"/>
              <a:ext cx="5087819" cy="683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用户可以在投影仪或者计算机上进行演示也可以将演示文稿打印出来制作成</a:t>
              </a:r>
              <a:r>
                <a:rPr lang="zh-CN" altLang="en-US" sz="1600" dirty="0" smtClean="0">
                  <a:solidFill>
                    <a:schemeClr val="tx1">
                      <a:lumMod val="50000"/>
                      <a:lumOff val="50000"/>
                    </a:schemeClr>
                  </a:solidFill>
                  <a:latin typeface="迷你简准圆" panose="03000509000000000000" pitchFamily="65" charset="-122"/>
                  <a:ea typeface="迷你简准圆" panose="03000509000000000000" pitchFamily="65" charset="-122"/>
                </a:rPr>
                <a:t>胶片</a:t>
              </a:r>
              <a:endPar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sp>
          <p:nvSpPr>
            <p:cNvPr id="22" name="矩形 21"/>
            <p:cNvSpPr/>
            <p:nvPr/>
          </p:nvSpPr>
          <p:spPr>
            <a:xfrm>
              <a:off x="874713" y="3325188"/>
              <a:ext cx="2241974"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400" b="1" dirty="0">
                  <a:solidFill>
                    <a:schemeClr val="tx1">
                      <a:lumMod val="65000"/>
                      <a:lumOff val="35000"/>
                    </a:schemeClr>
                  </a:solidFill>
                  <a:latin typeface="迷你简准圆" panose="03000509000000000000" pitchFamily="65" charset="-122"/>
                  <a:ea typeface="迷你简准圆" panose="03000509000000000000" pitchFamily="65" charset="-122"/>
                </a:rPr>
                <a:t>标题文字添加</a:t>
              </a:r>
            </a:p>
          </p:txBody>
        </p:sp>
      </p:grpSp>
      <p:sp>
        <p:nvSpPr>
          <p:cNvPr id="2" name="椭圆 1"/>
          <p:cNvSpPr/>
          <p:nvPr/>
        </p:nvSpPr>
        <p:spPr>
          <a:xfrm>
            <a:off x="7333923" y="3729590"/>
            <a:ext cx="663207" cy="663207"/>
          </a:xfrm>
          <a:prstGeom prst="ellipse">
            <a:avLst/>
          </a:prstGeom>
          <a:noFill/>
          <a:ln>
            <a:solidFill>
              <a:srgbClr val="5446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3"/>
          <p:cNvSpPr/>
          <p:nvPr/>
        </p:nvSpPr>
        <p:spPr>
          <a:xfrm>
            <a:off x="8579086" y="3729590"/>
            <a:ext cx="663207" cy="663207"/>
          </a:xfrm>
          <a:prstGeom prst="ellipse">
            <a:avLst/>
          </a:prstGeom>
          <a:noFill/>
          <a:ln>
            <a:solidFill>
              <a:srgbClr val="5446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p:nvPr/>
        </p:nvSpPr>
        <p:spPr>
          <a:xfrm>
            <a:off x="9824248" y="3729590"/>
            <a:ext cx="663207" cy="663207"/>
          </a:xfrm>
          <a:prstGeom prst="ellipse">
            <a:avLst/>
          </a:prstGeom>
          <a:noFill/>
          <a:ln>
            <a:solidFill>
              <a:srgbClr val="5446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a:off x="7013370" y="4518393"/>
            <a:ext cx="1304312" cy="3877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smtClean="0">
                <a:solidFill>
                  <a:schemeClr val="tx1">
                    <a:lumMod val="65000"/>
                    <a:lumOff val="35000"/>
                  </a:schemeClr>
                </a:solidFill>
                <a:latin typeface="迷你简准圆" panose="03000509000000000000" pitchFamily="65" charset="-122"/>
                <a:ea typeface="迷你简准圆" panose="03000509000000000000" pitchFamily="65" charset="-122"/>
              </a:rPr>
              <a:t>文字</a:t>
            </a:r>
            <a:r>
              <a:rPr lang="zh-CN" altLang="en-US" sz="1600" b="1" dirty="0">
                <a:solidFill>
                  <a:schemeClr val="tx1">
                    <a:lumMod val="65000"/>
                    <a:lumOff val="35000"/>
                  </a:schemeClr>
                </a:solidFill>
                <a:latin typeface="迷你简准圆" panose="03000509000000000000" pitchFamily="65" charset="-122"/>
                <a:ea typeface="迷你简准圆" panose="03000509000000000000" pitchFamily="65" charset="-122"/>
              </a:rPr>
              <a:t>添加</a:t>
            </a:r>
          </a:p>
        </p:txBody>
      </p:sp>
      <p:sp>
        <p:nvSpPr>
          <p:cNvPr id="28" name="矩形 27"/>
          <p:cNvSpPr/>
          <p:nvPr/>
        </p:nvSpPr>
        <p:spPr>
          <a:xfrm>
            <a:off x="8258533" y="4518393"/>
            <a:ext cx="1304312" cy="3877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smtClean="0">
                <a:solidFill>
                  <a:schemeClr val="tx1">
                    <a:lumMod val="65000"/>
                    <a:lumOff val="35000"/>
                  </a:schemeClr>
                </a:solidFill>
                <a:latin typeface="迷你简准圆" panose="03000509000000000000" pitchFamily="65" charset="-122"/>
                <a:ea typeface="迷你简准圆" panose="03000509000000000000" pitchFamily="65" charset="-122"/>
              </a:rPr>
              <a:t>文字</a:t>
            </a:r>
            <a:r>
              <a:rPr lang="zh-CN" altLang="en-US" sz="1600" b="1" dirty="0">
                <a:solidFill>
                  <a:schemeClr val="tx1">
                    <a:lumMod val="65000"/>
                    <a:lumOff val="35000"/>
                  </a:schemeClr>
                </a:solidFill>
                <a:latin typeface="迷你简准圆" panose="03000509000000000000" pitchFamily="65" charset="-122"/>
                <a:ea typeface="迷你简准圆" panose="03000509000000000000" pitchFamily="65" charset="-122"/>
              </a:rPr>
              <a:t>添加</a:t>
            </a:r>
          </a:p>
        </p:txBody>
      </p:sp>
      <p:sp>
        <p:nvSpPr>
          <p:cNvPr id="29" name="矩形 28"/>
          <p:cNvSpPr/>
          <p:nvPr/>
        </p:nvSpPr>
        <p:spPr>
          <a:xfrm>
            <a:off x="9503695" y="4518393"/>
            <a:ext cx="1304312" cy="3877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smtClean="0">
                <a:solidFill>
                  <a:schemeClr val="tx1">
                    <a:lumMod val="65000"/>
                    <a:lumOff val="35000"/>
                  </a:schemeClr>
                </a:solidFill>
                <a:latin typeface="迷你简准圆" panose="03000509000000000000" pitchFamily="65" charset="-122"/>
                <a:ea typeface="迷你简准圆" panose="03000509000000000000" pitchFamily="65" charset="-122"/>
              </a:rPr>
              <a:t>文字</a:t>
            </a:r>
            <a:r>
              <a:rPr lang="zh-CN" altLang="en-US" sz="1600" b="1" dirty="0">
                <a:solidFill>
                  <a:schemeClr val="tx1">
                    <a:lumMod val="65000"/>
                    <a:lumOff val="35000"/>
                  </a:schemeClr>
                </a:solidFill>
                <a:latin typeface="迷你简准圆" panose="03000509000000000000" pitchFamily="65" charset="-122"/>
                <a:ea typeface="迷你简准圆" panose="03000509000000000000" pitchFamily="65" charset="-122"/>
              </a:rPr>
              <a:t>添加</a:t>
            </a:r>
          </a:p>
        </p:txBody>
      </p:sp>
      <p:sp>
        <p:nvSpPr>
          <p:cNvPr id="33" name="椭圆 29"/>
          <p:cNvSpPr/>
          <p:nvPr/>
        </p:nvSpPr>
        <p:spPr>
          <a:xfrm>
            <a:off x="7448579" y="3898914"/>
            <a:ext cx="433896" cy="323894"/>
          </a:xfrm>
          <a:custGeom>
            <a:avLst/>
            <a:gdLst>
              <a:gd name="connsiteX0" fmla="*/ 254001 w 338138"/>
              <a:gd name="connsiteY0" fmla="*/ 63500 h 252413"/>
              <a:gd name="connsiteX1" fmla="*/ 126604 w 338138"/>
              <a:gd name="connsiteY1" fmla="*/ 84591 h 252413"/>
              <a:gd name="connsiteX2" fmla="*/ 126604 w 338138"/>
              <a:gd name="connsiteY2" fmla="*/ 170274 h 252413"/>
              <a:gd name="connsiteX3" fmla="*/ 115987 w 338138"/>
              <a:gd name="connsiteY3" fmla="*/ 168956 h 252413"/>
              <a:gd name="connsiteX4" fmla="*/ 84138 w 338138"/>
              <a:gd name="connsiteY4" fmla="*/ 190047 h 252413"/>
              <a:gd name="connsiteX5" fmla="*/ 115987 w 338138"/>
              <a:gd name="connsiteY5" fmla="*/ 211138 h 252413"/>
              <a:gd name="connsiteX6" fmla="*/ 147837 w 338138"/>
              <a:gd name="connsiteY6" fmla="*/ 190047 h 252413"/>
              <a:gd name="connsiteX7" fmla="*/ 147837 w 338138"/>
              <a:gd name="connsiteY7" fmla="*/ 122819 h 252413"/>
              <a:gd name="connsiteX8" fmla="*/ 232768 w 338138"/>
              <a:gd name="connsiteY8" fmla="*/ 109637 h 252413"/>
              <a:gd name="connsiteX9" fmla="*/ 232768 w 338138"/>
              <a:gd name="connsiteY9" fmla="*/ 149183 h 252413"/>
              <a:gd name="connsiteX10" fmla="*/ 222152 w 338138"/>
              <a:gd name="connsiteY10" fmla="*/ 147865 h 252413"/>
              <a:gd name="connsiteX11" fmla="*/ 190303 w 338138"/>
              <a:gd name="connsiteY11" fmla="*/ 168956 h 252413"/>
              <a:gd name="connsiteX12" fmla="*/ 222152 w 338138"/>
              <a:gd name="connsiteY12" fmla="*/ 190047 h 252413"/>
              <a:gd name="connsiteX13" fmla="*/ 254001 w 338138"/>
              <a:gd name="connsiteY13" fmla="*/ 168956 h 252413"/>
              <a:gd name="connsiteX14" fmla="*/ 211336 w 338138"/>
              <a:gd name="connsiteY14" fmla="*/ 0 h 252413"/>
              <a:gd name="connsiteX15" fmla="*/ 295871 w 338138"/>
              <a:gd name="connsiteY15" fmla="*/ 84138 h 252413"/>
              <a:gd name="connsiteX16" fmla="*/ 294550 w 338138"/>
              <a:gd name="connsiteY16" fmla="*/ 94655 h 252413"/>
              <a:gd name="connsiteX17" fmla="*/ 338138 w 338138"/>
              <a:gd name="connsiteY17" fmla="*/ 168275 h 252413"/>
              <a:gd name="connsiteX18" fmla="*/ 253604 w 338138"/>
              <a:gd name="connsiteY18" fmla="*/ 252413 h 252413"/>
              <a:gd name="connsiteX19" fmla="*/ 73968 w 338138"/>
              <a:gd name="connsiteY19" fmla="*/ 252413 h 252413"/>
              <a:gd name="connsiteX20" fmla="*/ 0 w 338138"/>
              <a:gd name="connsiteY20" fmla="*/ 178793 h 252413"/>
              <a:gd name="connsiteX21" fmla="*/ 52834 w 338138"/>
              <a:gd name="connsiteY21" fmla="*/ 109116 h 252413"/>
              <a:gd name="connsiteX22" fmla="*/ 52834 w 338138"/>
              <a:gd name="connsiteY22" fmla="*/ 105172 h 252413"/>
              <a:gd name="connsiteX23" fmla="*/ 126802 w 338138"/>
              <a:gd name="connsiteY23" fmla="*/ 31552 h 252413"/>
              <a:gd name="connsiteX24" fmla="*/ 143973 w 338138"/>
              <a:gd name="connsiteY24" fmla="*/ 34181 h 252413"/>
              <a:gd name="connsiteX25" fmla="*/ 211336 w 338138"/>
              <a:gd name="connsiteY25" fmla="*/ 0 h 252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38138" h="252413">
                <a:moveTo>
                  <a:pt x="254001" y="63500"/>
                </a:moveTo>
                <a:cubicBezTo>
                  <a:pt x="254001" y="63500"/>
                  <a:pt x="254001" y="63500"/>
                  <a:pt x="126604" y="84591"/>
                </a:cubicBezTo>
                <a:cubicBezTo>
                  <a:pt x="126604" y="84591"/>
                  <a:pt x="126604" y="84591"/>
                  <a:pt x="126604" y="170274"/>
                </a:cubicBezTo>
                <a:cubicBezTo>
                  <a:pt x="122623" y="168956"/>
                  <a:pt x="119969" y="168956"/>
                  <a:pt x="115987" y="168956"/>
                </a:cubicBezTo>
                <a:cubicBezTo>
                  <a:pt x="98736" y="168956"/>
                  <a:pt x="84138" y="178183"/>
                  <a:pt x="84138" y="190047"/>
                </a:cubicBezTo>
                <a:cubicBezTo>
                  <a:pt x="84138" y="201911"/>
                  <a:pt x="98736" y="211138"/>
                  <a:pt x="115987" y="211138"/>
                </a:cubicBezTo>
                <a:cubicBezTo>
                  <a:pt x="133239" y="211138"/>
                  <a:pt x="147837" y="201911"/>
                  <a:pt x="147837" y="190047"/>
                </a:cubicBezTo>
                <a:cubicBezTo>
                  <a:pt x="147837" y="190047"/>
                  <a:pt x="147837" y="190047"/>
                  <a:pt x="147837" y="122819"/>
                </a:cubicBezTo>
                <a:cubicBezTo>
                  <a:pt x="147837" y="122819"/>
                  <a:pt x="147837" y="122819"/>
                  <a:pt x="232768" y="109637"/>
                </a:cubicBezTo>
                <a:cubicBezTo>
                  <a:pt x="232768" y="109637"/>
                  <a:pt x="232768" y="109637"/>
                  <a:pt x="232768" y="149183"/>
                </a:cubicBezTo>
                <a:cubicBezTo>
                  <a:pt x="228787" y="147865"/>
                  <a:pt x="226133" y="147865"/>
                  <a:pt x="222152" y="147865"/>
                </a:cubicBezTo>
                <a:cubicBezTo>
                  <a:pt x="204900" y="147865"/>
                  <a:pt x="190303" y="157092"/>
                  <a:pt x="190303" y="168956"/>
                </a:cubicBezTo>
                <a:cubicBezTo>
                  <a:pt x="190303" y="180820"/>
                  <a:pt x="204900" y="190047"/>
                  <a:pt x="222152" y="190047"/>
                </a:cubicBezTo>
                <a:cubicBezTo>
                  <a:pt x="239404" y="190047"/>
                  <a:pt x="254001" y="180820"/>
                  <a:pt x="254001" y="168956"/>
                </a:cubicBezTo>
                <a:close/>
                <a:moveTo>
                  <a:pt x="211336" y="0"/>
                </a:moveTo>
                <a:cubicBezTo>
                  <a:pt x="257566" y="0"/>
                  <a:pt x="295871" y="38125"/>
                  <a:pt x="295871" y="84138"/>
                </a:cubicBezTo>
                <a:cubicBezTo>
                  <a:pt x="295871" y="88082"/>
                  <a:pt x="295871" y="92026"/>
                  <a:pt x="294550" y="94655"/>
                </a:cubicBezTo>
                <a:cubicBezTo>
                  <a:pt x="320967" y="109116"/>
                  <a:pt x="338138" y="136724"/>
                  <a:pt x="338138" y="168275"/>
                </a:cubicBezTo>
                <a:cubicBezTo>
                  <a:pt x="338138" y="214288"/>
                  <a:pt x="299833" y="252413"/>
                  <a:pt x="253604" y="252413"/>
                </a:cubicBezTo>
                <a:cubicBezTo>
                  <a:pt x="253604" y="252413"/>
                  <a:pt x="253604" y="252413"/>
                  <a:pt x="73968" y="252413"/>
                </a:cubicBezTo>
                <a:cubicBezTo>
                  <a:pt x="33021" y="252413"/>
                  <a:pt x="0" y="219547"/>
                  <a:pt x="0" y="178793"/>
                </a:cubicBezTo>
                <a:cubicBezTo>
                  <a:pt x="0" y="145926"/>
                  <a:pt x="22454" y="117004"/>
                  <a:pt x="52834" y="109116"/>
                </a:cubicBezTo>
                <a:cubicBezTo>
                  <a:pt x="52834" y="107801"/>
                  <a:pt x="52834" y="106487"/>
                  <a:pt x="52834" y="105172"/>
                </a:cubicBezTo>
                <a:cubicBezTo>
                  <a:pt x="52834" y="64418"/>
                  <a:pt x="85855" y="31552"/>
                  <a:pt x="126802" y="31552"/>
                </a:cubicBezTo>
                <a:cubicBezTo>
                  <a:pt x="133406" y="31552"/>
                  <a:pt x="138690" y="32866"/>
                  <a:pt x="143973" y="34181"/>
                </a:cubicBezTo>
                <a:cubicBezTo>
                  <a:pt x="159823" y="13146"/>
                  <a:pt x="183599" y="0"/>
                  <a:pt x="211336"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4" name="椭圆 30"/>
          <p:cNvSpPr/>
          <p:nvPr/>
        </p:nvSpPr>
        <p:spPr>
          <a:xfrm>
            <a:off x="8693742" y="3844932"/>
            <a:ext cx="433896" cy="431858"/>
          </a:xfrm>
          <a:custGeom>
            <a:avLst/>
            <a:gdLst>
              <a:gd name="connsiteX0" fmla="*/ 169862 w 338138"/>
              <a:gd name="connsiteY0" fmla="*/ 136525 h 336550"/>
              <a:gd name="connsiteX1" fmla="*/ 138112 w 338138"/>
              <a:gd name="connsiteY1" fmla="*/ 168275 h 336550"/>
              <a:gd name="connsiteX2" fmla="*/ 169862 w 338138"/>
              <a:gd name="connsiteY2" fmla="*/ 200025 h 336550"/>
              <a:gd name="connsiteX3" fmla="*/ 201612 w 338138"/>
              <a:gd name="connsiteY3" fmla="*/ 168275 h 336550"/>
              <a:gd name="connsiteX4" fmla="*/ 169862 w 338138"/>
              <a:gd name="connsiteY4" fmla="*/ 136525 h 336550"/>
              <a:gd name="connsiteX5" fmla="*/ 169069 w 338138"/>
              <a:gd name="connsiteY5" fmla="*/ 117475 h 336550"/>
              <a:gd name="connsiteX6" fmla="*/ 220663 w 338138"/>
              <a:gd name="connsiteY6" fmla="*/ 169069 h 336550"/>
              <a:gd name="connsiteX7" fmla="*/ 169069 w 338138"/>
              <a:gd name="connsiteY7" fmla="*/ 220663 h 336550"/>
              <a:gd name="connsiteX8" fmla="*/ 117475 w 338138"/>
              <a:gd name="connsiteY8" fmla="*/ 169069 h 336550"/>
              <a:gd name="connsiteX9" fmla="*/ 169069 w 338138"/>
              <a:gd name="connsiteY9" fmla="*/ 117475 h 336550"/>
              <a:gd name="connsiteX10" fmla="*/ 169069 w 338138"/>
              <a:gd name="connsiteY10" fmla="*/ 100013 h 336550"/>
              <a:gd name="connsiteX11" fmla="*/ 100012 w 338138"/>
              <a:gd name="connsiteY11" fmla="*/ 168276 h 336550"/>
              <a:gd name="connsiteX12" fmla="*/ 169069 w 338138"/>
              <a:gd name="connsiteY12" fmla="*/ 236539 h 336550"/>
              <a:gd name="connsiteX13" fmla="*/ 238126 w 338138"/>
              <a:gd name="connsiteY13" fmla="*/ 168276 h 336550"/>
              <a:gd name="connsiteX14" fmla="*/ 169069 w 338138"/>
              <a:gd name="connsiteY14" fmla="*/ 100013 h 336550"/>
              <a:gd name="connsiteX15" fmla="*/ 169845 w 338138"/>
              <a:gd name="connsiteY15" fmla="*/ 57150 h 336550"/>
              <a:gd name="connsiteX16" fmla="*/ 57150 w 338138"/>
              <a:gd name="connsiteY16" fmla="*/ 168363 h 336550"/>
              <a:gd name="connsiteX17" fmla="*/ 65105 w 338138"/>
              <a:gd name="connsiteY17" fmla="*/ 176213 h 336550"/>
              <a:gd name="connsiteX18" fmla="*/ 73060 w 338138"/>
              <a:gd name="connsiteY18" fmla="*/ 168363 h 336550"/>
              <a:gd name="connsiteX19" fmla="*/ 169845 w 338138"/>
              <a:gd name="connsiteY19" fmla="*/ 72851 h 336550"/>
              <a:gd name="connsiteX20" fmla="*/ 177800 w 338138"/>
              <a:gd name="connsiteY20" fmla="*/ 65000 h 336550"/>
              <a:gd name="connsiteX21" fmla="*/ 169845 w 338138"/>
              <a:gd name="connsiteY21" fmla="*/ 57150 h 336550"/>
              <a:gd name="connsiteX22" fmla="*/ 169849 w 338138"/>
              <a:gd name="connsiteY22" fmla="*/ 25400 h 336550"/>
              <a:gd name="connsiteX23" fmla="*/ 25400 w 338138"/>
              <a:gd name="connsiteY23" fmla="*/ 168345 h 336550"/>
              <a:gd name="connsiteX24" fmla="*/ 33352 w 338138"/>
              <a:gd name="connsiteY24" fmla="*/ 176213 h 336550"/>
              <a:gd name="connsiteX25" fmla="*/ 41303 w 338138"/>
              <a:gd name="connsiteY25" fmla="*/ 168345 h 336550"/>
              <a:gd name="connsiteX26" fmla="*/ 169849 w 338138"/>
              <a:gd name="connsiteY26" fmla="*/ 41137 h 336550"/>
              <a:gd name="connsiteX27" fmla="*/ 177800 w 338138"/>
              <a:gd name="connsiteY27" fmla="*/ 33269 h 336550"/>
              <a:gd name="connsiteX28" fmla="*/ 169849 w 338138"/>
              <a:gd name="connsiteY28" fmla="*/ 25400 h 336550"/>
              <a:gd name="connsiteX29" fmla="*/ 169069 w 338138"/>
              <a:gd name="connsiteY29" fmla="*/ 0 h 336550"/>
              <a:gd name="connsiteX30" fmla="*/ 338138 w 338138"/>
              <a:gd name="connsiteY30" fmla="*/ 168275 h 336550"/>
              <a:gd name="connsiteX31" fmla="*/ 169069 w 338138"/>
              <a:gd name="connsiteY31" fmla="*/ 336550 h 336550"/>
              <a:gd name="connsiteX32" fmla="*/ 0 w 338138"/>
              <a:gd name="connsiteY32" fmla="*/ 168275 h 336550"/>
              <a:gd name="connsiteX33" fmla="*/ 169069 w 338138"/>
              <a:gd name="connsiteY33"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338138" h="336550">
                <a:moveTo>
                  <a:pt x="169862" y="136525"/>
                </a:moveTo>
                <a:cubicBezTo>
                  <a:pt x="152327" y="136525"/>
                  <a:pt x="138112" y="150740"/>
                  <a:pt x="138112" y="168275"/>
                </a:cubicBezTo>
                <a:cubicBezTo>
                  <a:pt x="138112" y="185810"/>
                  <a:pt x="152327" y="200025"/>
                  <a:pt x="169862" y="200025"/>
                </a:cubicBezTo>
                <a:cubicBezTo>
                  <a:pt x="187397" y="200025"/>
                  <a:pt x="201612" y="185810"/>
                  <a:pt x="201612" y="168275"/>
                </a:cubicBezTo>
                <a:cubicBezTo>
                  <a:pt x="201612" y="150740"/>
                  <a:pt x="187397" y="136525"/>
                  <a:pt x="169862" y="136525"/>
                </a:cubicBezTo>
                <a:close/>
                <a:moveTo>
                  <a:pt x="169069" y="117475"/>
                </a:moveTo>
                <a:cubicBezTo>
                  <a:pt x="197564" y="117475"/>
                  <a:pt x="220663" y="140574"/>
                  <a:pt x="220663" y="169069"/>
                </a:cubicBezTo>
                <a:cubicBezTo>
                  <a:pt x="220663" y="197564"/>
                  <a:pt x="197564" y="220663"/>
                  <a:pt x="169069" y="220663"/>
                </a:cubicBezTo>
                <a:cubicBezTo>
                  <a:pt x="140574" y="220663"/>
                  <a:pt x="117475" y="197564"/>
                  <a:pt x="117475" y="169069"/>
                </a:cubicBezTo>
                <a:cubicBezTo>
                  <a:pt x="117475" y="140574"/>
                  <a:pt x="140574" y="117475"/>
                  <a:pt x="169069" y="117475"/>
                </a:cubicBezTo>
                <a:close/>
                <a:moveTo>
                  <a:pt x="169069" y="100013"/>
                </a:moveTo>
                <a:cubicBezTo>
                  <a:pt x="130930" y="100013"/>
                  <a:pt x="100012" y="130575"/>
                  <a:pt x="100012" y="168276"/>
                </a:cubicBezTo>
                <a:cubicBezTo>
                  <a:pt x="100012" y="205977"/>
                  <a:pt x="130930" y="236539"/>
                  <a:pt x="169069" y="236539"/>
                </a:cubicBezTo>
                <a:cubicBezTo>
                  <a:pt x="207208" y="236539"/>
                  <a:pt x="238126" y="205977"/>
                  <a:pt x="238126" y="168276"/>
                </a:cubicBezTo>
                <a:cubicBezTo>
                  <a:pt x="238126" y="130575"/>
                  <a:pt x="207208" y="100013"/>
                  <a:pt x="169069" y="100013"/>
                </a:cubicBezTo>
                <a:close/>
                <a:moveTo>
                  <a:pt x="169845" y="57150"/>
                </a:moveTo>
                <a:cubicBezTo>
                  <a:pt x="107532" y="57150"/>
                  <a:pt x="57150" y="106869"/>
                  <a:pt x="57150" y="168363"/>
                </a:cubicBezTo>
                <a:cubicBezTo>
                  <a:pt x="57150" y="172288"/>
                  <a:pt x="61128" y="176213"/>
                  <a:pt x="65105" y="176213"/>
                </a:cubicBezTo>
                <a:cubicBezTo>
                  <a:pt x="69083" y="176213"/>
                  <a:pt x="73060" y="172288"/>
                  <a:pt x="73060" y="168363"/>
                </a:cubicBezTo>
                <a:cubicBezTo>
                  <a:pt x="73060" y="116027"/>
                  <a:pt x="116812" y="72851"/>
                  <a:pt x="169845" y="72851"/>
                </a:cubicBezTo>
                <a:cubicBezTo>
                  <a:pt x="173823" y="72851"/>
                  <a:pt x="177800" y="68925"/>
                  <a:pt x="177800" y="65000"/>
                </a:cubicBezTo>
                <a:cubicBezTo>
                  <a:pt x="177800" y="61075"/>
                  <a:pt x="173823" y="57150"/>
                  <a:pt x="169845" y="57150"/>
                </a:cubicBezTo>
                <a:close/>
                <a:moveTo>
                  <a:pt x="169849" y="25400"/>
                </a:moveTo>
                <a:cubicBezTo>
                  <a:pt x="90336" y="25400"/>
                  <a:pt x="25400" y="89659"/>
                  <a:pt x="25400" y="168345"/>
                </a:cubicBezTo>
                <a:cubicBezTo>
                  <a:pt x="25400" y="172279"/>
                  <a:pt x="29376" y="176213"/>
                  <a:pt x="33352" y="176213"/>
                </a:cubicBezTo>
                <a:cubicBezTo>
                  <a:pt x="37327" y="176213"/>
                  <a:pt x="41303" y="172279"/>
                  <a:pt x="41303" y="168345"/>
                </a:cubicBezTo>
                <a:cubicBezTo>
                  <a:pt x="41303" y="97528"/>
                  <a:pt x="98287" y="41137"/>
                  <a:pt x="169849" y="41137"/>
                </a:cubicBezTo>
                <a:cubicBezTo>
                  <a:pt x="173825" y="41137"/>
                  <a:pt x="177800" y="37203"/>
                  <a:pt x="177800" y="33269"/>
                </a:cubicBezTo>
                <a:cubicBezTo>
                  <a:pt x="177800" y="29334"/>
                  <a:pt x="173825" y="25400"/>
                  <a:pt x="169849" y="25400"/>
                </a:cubicBezTo>
                <a:close/>
                <a:moveTo>
                  <a:pt x="169069" y="0"/>
                </a:moveTo>
                <a:cubicBezTo>
                  <a:pt x="262443" y="0"/>
                  <a:pt x="338138" y="75339"/>
                  <a:pt x="338138" y="168275"/>
                </a:cubicBezTo>
                <a:cubicBezTo>
                  <a:pt x="338138" y="261211"/>
                  <a:pt x="262443" y="336550"/>
                  <a:pt x="169069" y="336550"/>
                </a:cubicBezTo>
                <a:cubicBezTo>
                  <a:pt x="75695" y="336550"/>
                  <a:pt x="0" y="261211"/>
                  <a:pt x="0" y="168275"/>
                </a:cubicBezTo>
                <a:cubicBezTo>
                  <a:pt x="0" y="75339"/>
                  <a:pt x="75695" y="0"/>
                  <a:pt x="169069"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6" name="椭圆 31"/>
          <p:cNvSpPr/>
          <p:nvPr/>
        </p:nvSpPr>
        <p:spPr>
          <a:xfrm>
            <a:off x="9983429" y="3889248"/>
            <a:ext cx="344846" cy="343226"/>
          </a:xfrm>
          <a:custGeom>
            <a:avLst/>
            <a:gdLst>
              <a:gd name="connsiteX0" fmla="*/ 284163 w 338138"/>
              <a:gd name="connsiteY0" fmla="*/ 0 h 336550"/>
              <a:gd name="connsiteX1" fmla="*/ 338138 w 338138"/>
              <a:gd name="connsiteY1" fmla="*/ 0 h 336550"/>
              <a:gd name="connsiteX2" fmla="*/ 338138 w 338138"/>
              <a:gd name="connsiteY2" fmla="*/ 336550 h 336550"/>
              <a:gd name="connsiteX3" fmla="*/ 263525 w 338138"/>
              <a:gd name="connsiteY3" fmla="*/ 336550 h 336550"/>
              <a:gd name="connsiteX4" fmla="*/ 263525 w 338138"/>
              <a:gd name="connsiteY4" fmla="*/ 168275 h 336550"/>
              <a:gd name="connsiteX5" fmla="*/ 284163 w 338138"/>
              <a:gd name="connsiteY5" fmla="*/ 168275 h 336550"/>
              <a:gd name="connsiteX6" fmla="*/ 194282 w 338138"/>
              <a:gd name="connsiteY6" fmla="*/ 0 h 336550"/>
              <a:gd name="connsiteX7" fmla="*/ 224819 w 338138"/>
              <a:gd name="connsiteY7" fmla="*/ 0 h 336550"/>
              <a:gd name="connsiteX8" fmla="*/ 224819 w 338138"/>
              <a:gd name="connsiteY8" fmla="*/ 168275 h 336550"/>
              <a:gd name="connsiteX9" fmla="*/ 246063 w 338138"/>
              <a:gd name="connsiteY9" fmla="*/ 168275 h 336550"/>
              <a:gd name="connsiteX10" fmla="*/ 246063 w 338138"/>
              <a:gd name="connsiteY10" fmla="*/ 336550 h 336550"/>
              <a:gd name="connsiteX11" fmla="*/ 173038 w 338138"/>
              <a:gd name="connsiteY11" fmla="*/ 336550 h 336550"/>
              <a:gd name="connsiteX12" fmla="*/ 173038 w 338138"/>
              <a:gd name="connsiteY12" fmla="*/ 335236 h 336550"/>
              <a:gd name="connsiteX13" fmla="*/ 173038 w 338138"/>
              <a:gd name="connsiteY13" fmla="*/ 168275 h 336550"/>
              <a:gd name="connsiteX14" fmla="*/ 194282 w 338138"/>
              <a:gd name="connsiteY14" fmla="*/ 168275 h 336550"/>
              <a:gd name="connsiteX15" fmla="*/ 194282 w 338138"/>
              <a:gd name="connsiteY15" fmla="*/ 0 h 336550"/>
              <a:gd name="connsiteX16" fmla="*/ 105305 w 338138"/>
              <a:gd name="connsiteY16" fmla="*/ 0 h 336550"/>
              <a:gd name="connsiteX17" fmla="*/ 134409 w 338138"/>
              <a:gd name="connsiteY17" fmla="*/ 0 h 336550"/>
              <a:gd name="connsiteX18" fmla="*/ 134409 w 338138"/>
              <a:gd name="connsiteY18" fmla="*/ 168275 h 336550"/>
              <a:gd name="connsiteX19" fmla="*/ 155576 w 338138"/>
              <a:gd name="connsiteY19" fmla="*/ 168275 h 336550"/>
              <a:gd name="connsiteX20" fmla="*/ 155576 w 338138"/>
              <a:gd name="connsiteY20" fmla="*/ 335236 h 336550"/>
              <a:gd name="connsiteX21" fmla="*/ 155576 w 338138"/>
              <a:gd name="connsiteY21" fmla="*/ 336550 h 336550"/>
              <a:gd name="connsiteX22" fmla="*/ 84138 w 338138"/>
              <a:gd name="connsiteY22" fmla="*/ 336550 h 336550"/>
              <a:gd name="connsiteX23" fmla="*/ 84138 w 338138"/>
              <a:gd name="connsiteY23" fmla="*/ 335236 h 336550"/>
              <a:gd name="connsiteX24" fmla="*/ 84138 w 338138"/>
              <a:gd name="connsiteY24" fmla="*/ 168275 h 336550"/>
              <a:gd name="connsiteX25" fmla="*/ 105305 w 338138"/>
              <a:gd name="connsiteY25" fmla="*/ 168275 h 336550"/>
              <a:gd name="connsiteX26" fmla="*/ 105305 w 338138"/>
              <a:gd name="connsiteY26" fmla="*/ 0 h 336550"/>
              <a:gd name="connsiteX27" fmla="*/ 0 w 338138"/>
              <a:gd name="connsiteY27" fmla="*/ 0 h 336550"/>
              <a:gd name="connsiteX28" fmla="*/ 46847 w 338138"/>
              <a:gd name="connsiteY28" fmla="*/ 0 h 336550"/>
              <a:gd name="connsiteX29" fmla="*/ 46847 w 338138"/>
              <a:gd name="connsiteY29" fmla="*/ 168275 h 336550"/>
              <a:gd name="connsiteX30" fmla="*/ 68263 w 338138"/>
              <a:gd name="connsiteY30" fmla="*/ 168275 h 336550"/>
              <a:gd name="connsiteX31" fmla="*/ 68263 w 338138"/>
              <a:gd name="connsiteY31" fmla="*/ 335236 h 336550"/>
              <a:gd name="connsiteX32" fmla="*/ 68263 w 338138"/>
              <a:gd name="connsiteY32" fmla="*/ 336550 h 336550"/>
              <a:gd name="connsiteX33" fmla="*/ 0 w 338138"/>
              <a:gd name="connsiteY33" fmla="*/ 33655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338138" h="336550">
                <a:moveTo>
                  <a:pt x="284163" y="0"/>
                </a:moveTo>
                <a:lnTo>
                  <a:pt x="338138" y="0"/>
                </a:lnTo>
                <a:lnTo>
                  <a:pt x="338138" y="336550"/>
                </a:lnTo>
                <a:lnTo>
                  <a:pt x="263525" y="336550"/>
                </a:lnTo>
                <a:lnTo>
                  <a:pt x="263525" y="168275"/>
                </a:lnTo>
                <a:lnTo>
                  <a:pt x="284163" y="168275"/>
                </a:lnTo>
                <a:close/>
                <a:moveTo>
                  <a:pt x="194282" y="0"/>
                </a:moveTo>
                <a:cubicBezTo>
                  <a:pt x="224819" y="0"/>
                  <a:pt x="224819" y="0"/>
                  <a:pt x="224819" y="0"/>
                </a:cubicBezTo>
                <a:cubicBezTo>
                  <a:pt x="224819" y="168275"/>
                  <a:pt x="224819" y="168275"/>
                  <a:pt x="224819" y="168275"/>
                </a:cubicBezTo>
                <a:lnTo>
                  <a:pt x="246063" y="168275"/>
                </a:lnTo>
                <a:cubicBezTo>
                  <a:pt x="246063" y="336550"/>
                  <a:pt x="246063" y="336550"/>
                  <a:pt x="246063" y="336550"/>
                </a:cubicBezTo>
                <a:cubicBezTo>
                  <a:pt x="173038" y="336550"/>
                  <a:pt x="173038" y="336550"/>
                  <a:pt x="173038" y="336550"/>
                </a:cubicBezTo>
                <a:cubicBezTo>
                  <a:pt x="173038" y="336550"/>
                  <a:pt x="173038" y="336550"/>
                  <a:pt x="173038" y="335236"/>
                </a:cubicBezTo>
                <a:cubicBezTo>
                  <a:pt x="173038" y="168275"/>
                  <a:pt x="173038" y="168275"/>
                  <a:pt x="173038" y="168275"/>
                </a:cubicBezTo>
                <a:cubicBezTo>
                  <a:pt x="194282" y="168275"/>
                  <a:pt x="194282" y="168275"/>
                  <a:pt x="194282" y="168275"/>
                </a:cubicBezTo>
                <a:cubicBezTo>
                  <a:pt x="194282" y="0"/>
                  <a:pt x="194282" y="0"/>
                  <a:pt x="194282" y="0"/>
                </a:cubicBezTo>
                <a:close/>
                <a:moveTo>
                  <a:pt x="105305" y="0"/>
                </a:moveTo>
                <a:cubicBezTo>
                  <a:pt x="134409" y="0"/>
                  <a:pt x="134409" y="0"/>
                  <a:pt x="134409" y="0"/>
                </a:cubicBezTo>
                <a:cubicBezTo>
                  <a:pt x="134409" y="168275"/>
                  <a:pt x="134409" y="168275"/>
                  <a:pt x="134409" y="168275"/>
                </a:cubicBezTo>
                <a:cubicBezTo>
                  <a:pt x="155576" y="168275"/>
                  <a:pt x="155576" y="168275"/>
                  <a:pt x="155576" y="168275"/>
                </a:cubicBezTo>
                <a:cubicBezTo>
                  <a:pt x="155576" y="335236"/>
                  <a:pt x="155576" y="335236"/>
                  <a:pt x="155576" y="335236"/>
                </a:cubicBezTo>
                <a:cubicBezTo>
                  <a:pt x="155576" y="336550"/>
                  <a:pt x="155576" y="336550"/>
                  <a:pt x="155576" y="336550"/>
                </a:cubicBezTo>
                <a:cubicBezTo>
                  <a:pt x="84138" y="336550"/>
                  <a:pt x="84138" y="336550"/>
                  <a:pt x="84138" y="336550"/>
                </a:cubicBezTo>
                <a:cubicBezTo>
                  <a:pt x="84138" y="336550"/>
                  <a:pt x="84138" y="336550"/>
                  <a:pt x="84138" y="335236"/>
                </a:cubicBezTo>
                <a:lnTo>
                  <a:pt x="84138" y="168275"/>
                </a:lnTo>
                <a:cubicBezTo>
                  <a:pt x="105305" y="168275"/>
                  <a:pt x="105305" y="168275"/>
                  <a:pt x="105305" y="168275"/>
                </a:cubicBezTo>
                <a:cubicBezTo>
                  <a:pt x="105305" y="0"/>
                  <a:pt x="105305" y="0"/>
                  <a:pt x="105305" y="0"/>
                </a:cubicBezTo>
                <a:close/>
                <a:moveTo>
                  <a:pt x="0" y="0"/>
                </a:moveTo>
                <a:cubicBezTo>
                  <a:pt x="46847" y="0"/>
                  <a:pt x="46847" y="0"/>
                  <a:pt x="46847" y="0"/>
                </a:cubicBezTo>
                <a:cubicBezTo>
                  <a:pt x="46847" y="168275"/>
                  <a:pt x="46847" y="168275"/>
                  <a:pt x="46847" y="168275"/>
                </a:cubicBezTo>
                <a:cubicBezTo>
                  <a:pt x="68263" y="168275"/>
                  <a:pt x="68263" y="168275"/>
                  <a:pt x="68263" y="168275"/>
                </a:cubicBezTo>
                <a:cubicBezTo>
                  <a:pt x="68263" y="335236"/>
                  <a:pt x="68263" y="335236"/>
                  <a:pt x="68263" y="335236"/>
                </a:cubicBezTo>
                <a:cubicBezTo>
                  <a:pt x="68263" y="336550"/>
                  <a:pt x="68263" y="336550"/>
                  <a:pt x="68263" y="336550"/>
                </a:cubicBezTo>
                <a:cubicBezTo>
                  <a:pt x="0" y="336550"/>
                  <a:pt x="0" y="336550"/>
                  <a:pt x="0" y="33655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pic>
        <p:nvPicPr>
          <p:cNvPr id="6" name="图片占位符 5"/>
          <p:cNvPicPr>
            <a:picLocks noGrp="1" noChangeAspect="1"/>
          </p:cNvPicPr>
          <p:nvPr>
            <p:ph type="pic" sz="quarter" idx="10"/>
          </p:nvPr>
        </p:nvPicPr>
        <p:blipFill>
          <a:blip r:embed="rId11" cstate="print">
            <a:grayscl/>
            <a:extLst>
              <a:ext uri="{28A0092B-C50C-407E-A947-70E740481C1C}">
                <a14:useLocalDpi xmlns:a14="http://schemas.microsoft.com/office/drawing/2010/main" val="0"/>
              </a:ext>
            </a:extLst>
          </a:blip>
          <a:srcRect l="13386" r="13386"/>
          <a:stretch>
            <a:fillRect/>
          </a:stretch>
        </p:blipFill>
        <p:spPr/>
      </p:pic>
      <p:pic>
        <p:nvPicPr>
          <p:cNvPr id="7" name="图片占位符 6"/>
          <p:cNvPicPr>
            <a:picLocks noGrp="1" noChangeAspect="1"/>
          </p:cNvPicPr>
          <p:nvPr>
            <p:ph type="pic" sz="quarter" idx="11"/>
          </p:nvPr>
        </p:nvPicPr>
        <p:blipFill>
          <a:blip r:embed="rId12" cstate="print">
            <a:grayscl/>
            <a:extLst>
              <a:ext uri="{28A0092B-C50C-407E-A947-70E740481C1C}">
                <a14:useLocalDpi xmlns:a14="http://schemas.microsoft.com/office/drawing/2010/main" val="0"/>
              </a:ext>
            </a:extLst>
          </a:blip>
          <a:srcRect l="13082" r="13082"/>
          <a:stretch>
            <a:fillRect/>
          </a:stretch>
        </p:blipFill>
        <p:spPr/>
      </p:pic>
    </p:spTree>
    <p:custDataLst>
      <p:tags r:id="rId1"/>
    </p:custDataLst>
    <p:extLst>
      <p:ext uri="{BB962C8B-B14F-4D97-AF65-F5344CB8AC3E}">
        <p14:creationId xmlns:p14="http://schemas.microsoft.com/office/powerpoint/2010/main" val="4143364297"/>
      </p:ext>
    </p:extLst>
  </p:cSld>
  <p:clrMapOvr>
    <a:masterClrMapping/>
  </p:clrMapOvr>
  <mc:AlternateContent xmlns:mc="http://schemas.openxmlformats.org/markup-compatibility/2006" xmlns:p14="http://schemas.microsoft.com/office/powerpoint/2010/main">
    <mc:Choice Requires="p14">
      <p:transition spd="slow" p14:dur="225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0-#ppt_w/2"/>
                                          </p:val>
                                        </p:tav>
                                        <p:tav tm="100000">
                                          <p:val>
                                            <p:strVal val="#ppt_x"/>
                                          </p:val>
                                        </p:tav>
                                      </p:tavLst>
                                    </p:anim>
                                    <p:anim calcmode="lin" valueType="num">
                                      <p:cBhvr additive="base">
                                        <p:cTn id="8" dur="500" fill="hold"/>
                                        <p:tgtEl>
                                          <p:spTgt spid="17"/>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2" presetClass="entr" presetSubtype="8" fill="hold" nodeType="afterEffect">
                                  <p:stCondLst>
                                    <p:cond delay="0"/>
                                  </p:stCondLst>
                                  <p:childTnLst>
                                    <p:set>
                                      <p:cBhvr>
                                        <p:cTn id="11" dur="1" fill="hold">
                                          <p:stCondLst>
                                            <p:cond delay="0"/>
                                          </p:stCondLst>
                                        </p:cTn>
                                        <p:tgtEl>
                                          <p:spTgt spid="18"/>
                                        </p:tgtEl>
                                        <p:attrNameLst>
                                          <p:attrName>style.visibility</p:attrName>
                                        </p:attrNameLst>
                                      </p:cBhvr>
                                      <p:to>
                                        <p:strVal val="visible"/>
                                      </p:to>
                                    </p:set>
                                    <p:anim calcmode="lin" valueType="num">
                                      <p:cBhvr additive="base">
                                        <p:cTn id="12" dur="500"/>
                                        <p:tgtEl>
                                          <p:spTgt spid="18"/>
                                        </p:tgtEl>
                                        <p:attrNameLst>
                                          <p:attrName>ppt_x</p:attrName>
                                        </p:attrNameLst>
                                      </p:cBhvr>
                                      <p:tavLst>
                                        <p:tav tm="0">
                                          <p:val>
                                            <p:strVal val="#ppt_x-#ppt_w*1.125000"/>
                                          </p:val>
                                        </p:tav>
                                        <p:tav tm="100000">
                                          <p:val>
                                            <p:strVal val="#ppt_x"/>
                                          </p:val>
                                        </p:tav>
                                      </p:tavLst>
                                    </p:anim>
                                    <p:animEffect transition="in" filter="wipe(right)">
                                      <p:cBhvr>
                                        <p:cTn id="13" dur="500"/>
                                        <p:tgtEl>
                                          <p:spTgt spid="18"/>
                                        </p:tgtEl>
                                      </p:cBhvr>
                                    </p:animEffect>
                                  </p:childTnLst>
                                </p:cTn>
                              </p:par>
                            </p:childTnLst>
                          </p:cTn>
                        </p:par>
                        <p:par>
                          <p:cTn id="14" fill="hold">
                            <p:stCondLst>
                              <p:cond delay="1000"/>
                            </p:stCondLst>
                            <p:childTnLst>
                              <p:par>
                                <p:cTn id="15" presetID="42" presetClass="entr" presetSubtype="0" fill="hold" grpId="0" nodeType="after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fade">
                                      <p:cBhvr>
                                        <p:cTn id="17" dur="1000"/>
                                        <p:tgtEl>
                                          <p:spTgt spid="21"/>
                                        </p:tgtEl>
                                      </p:cBhvr>
                                    </p:animEffect>
                                    <p:anim calcmode="lin" valueType="num">
                                      <p:cBhvr>
                                        <p:cTn id="18" dur="1000" fill="hold"/>
                                        <p:tgtEl>
                                          <p:spTgt spid="21"/>
                                        </p:tgtEl>
                                        <p:attrNameLst>
                                          <p:attrName>ppt_x</p:attrName>
                                        </p:attrNameLst>
                                      </p:cBhvr>
                                      <p:tavLst>
                                        <p:tav tm="0">
                                          <p:val>
                                            <p:strVal val="#ppt_x"/>
                                          </p:val>
                                        </p:tav>
                                        <p:tav tm="100000">
                                          <p:val>
                                            <p:strVal val="#ppt_x"/>
                                          </p:val>
                                        </p:tav>
                                      </p:tavLst>
                                    </p:anim>
                                    <p:anim calcmode="lin" valueType="num">
                                      <p:cBhvr>
                                        <p:cTn id="19" dur="1000" fill="hold"/>
                                        <p:tgtEl>
                                          <p:spTgt spid="21"/>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1000"/>
                                        <p:tgtEl>
                                          <p:spTgt spid="13"/>
                                        </p:tgtEl>
                                      </p:cBhvr>
                                    </p:animEffect>
                                    <p:anim calcmode="lin" valueType="num">
                                      <p:cBhvr>
                                        <p:cTn id="23" dur="1000" fill="hold"/>
                                        <p:tgtEl>
                                          <p:spTgt spid="13"/>
                                        </p:tgtEl>
                                        <p:attrNameLst>
                                          <p:attrName>ppt_x</p:attrName>
                                        </p:attrNameLst>
                                      </p:cBhvr>
                                      <p:tavLst>
                                        <p:tav tm="0">
                                          <p:val>
                                            <p:strVal val="#ppt_x"/>
                                          </p:val>
                                        </p:tav>
                                        <p:tav tm="100000">
                                          <p:val>
                                            <p:strVal val="#ppt_x"/>
                                          </p:val>
                                        </p:tav>
                                      </p:tavLst>
                                    </p:anim>
                                    <p:anim calcmode="lin" valueType="num">
                                      <p:cBhvr>
                                        <p:cTn id="24" dur="1000" fill="hold"/>
                                        <p:tgtEl>
                                          <p:spTgt spid="13"/>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fade">
                                      <p:cBhvr>
                                        <p:cTn id="27" dur="1000"/>
                                        <p:tgtEl>
                                          <p:spTgt spid="23"/>
                                        </p:tgtEl>
                                      </p:cBhvr>
                                    </p:animEffect>
                                    <p:anim calcmode="lin" valueType="num">
                                      <p:cBhvr>
                                        <p:cTn id="28" dur="1000" fill="hold"/>
                                        <p:tgtEl>
                                          <p:spTgt spid="23"/>
                                        </p:tgtEl>
                                        <p:attrNameLst>
                                          <p:attrName>ppt_x</p:attrName>
                                        </p:attrNameLst>
                                      </p:cBhvr>
                                      <p:tavLst>
                                        <p:tav tm="0">
                                          <p:val>
                                            <p:strVal val="#ppt_x"/>
                                          </p:val>
                                        </p:tav>
                                        <p:tav tm="100000">
                                          <p:val>
                                            <p:strVal val="#ppt_x"/>
                                          </p:val>
                                        </p:tav>
                                      </p:tavLst>
                                    </p:anim>
                                    <p:anim calcmode="lin" valueType="num">
                                      <p:cBhvr>
                                        <p:cTn id="29" dur="1000" fill="hold"/>
                                        <p:tgtEl>
                                          <p:spTgt spid="23"/>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fade">
                                      <p:cBhvr>
                                        <p:cTn id="32" dur="1000"/>
                                        <p:tgtEl>
                                          <p:spTgt spid="14"/>
                                        </p:tgtEl>
                                      </p:cBhvr>
                                    </p:animEffect>
                                    <p:anim calcmode="lin" valueType="num">
                                      <p:cBhvr>
                                        <p:cTn id="33" dur="1000" fill="hold"/>
                                        <p:tgtEl>
                                          <p:spTgt spid="14"/>
                                        </p:tgtEl>
                                        <p:attrNameLst>
                                          <p:attrName>ppt_x</p:attrName>
                                        </p:attrNameLst>
                                      </p:cBhvr>
                                      <p:tavLst>
                                        <p:tav tm="0">
                                          <p:val>
                                            <p:strVal val="#ppt_x"/>
                                          </p:val>
                                        </p:tav>
                                        <p:tav tm="100000">
                                          <p:val>
                                            <p:strVal val="#ppt_x"/>
                                          </p:val>
                                        </p:tav>
                                      </p:tavLst>
                                    </p:anim>
                                    <p:anim calcmode="lin" valueType="num">
                                      <p:cBhvr>
                                        <p:cTn id="34" dur="1000" fill="hold"/>
                                        <p:tgtEl>
                                          <p:spTgt spid="14"/>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fade">
                                      <p:cBhvr>
                                        <p:cTn id="37" dur="1000"/>
                                        <p:tgtEl>
                                          <p:spTgt spid="5"/>
                                        </p:tgtEl>
                                      </p:cBhvr>
                                    </p:animEffect>
                                    <p:anim calcmode="lin" valueType="num">
                                      <p:cBhvr>
                                        <p:cTn id="38" dur="1000" fill="hold"/>
                                        <p:tgtEl>
                                          <p:spTgt spid="5"/>
                                        </p:tgtEl>
                                        <p:attrNameLst>
                                          <p:attrName>ppt_x</p:attrName>
                                        </p:attrNameLst>
                                      </p:cBhvr>
                                      <p:tavLst>
                                        <p:tav tm="0">
                                          <p:val>
                                            <p:strVal val="#ppt_x"/>
                                          </p:val>
                                        </p:tav>
                                        <p:tav tm="100000">
                                          <p:val>
                                            <p:strVal val="#ppt_x"/>
                                          </p:val>
                                        </p:tav>
                                      </p:tavLst>
                                    </p:anim>
                                    <p:anim calcmode="lin" valueType="num">
                                      <p:cBhvr>
                                        <p:cTn id="39" dur="1000" fill="hold"/>
                                        <p:tgtEl>
                                          <p:spTgt spid="5"/>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6"/>
                                        </p:tgtEl>
                                        <p:attrNameLst>
                                          <p:attrName>style.visibility</p:attrName>
                                        </p:attrNameLst>
                                      </p:cBhvr>
                                      <p:to>
                                        <p:strVal val="visible"/>
                                      </p:to>
                                    </p:set>
                                    <p:animEffect transition="in" filter="fade">
                                      <p:cBhvr>
                                        <p:cTn id="42" dur="1000"/>
                                        <p:tgtEl>
                                          <p:spTgt spid="6"/>
                                        </p:tgtEl>
                                      </p:cBhvr>
                                    </p:animEffect>
                                    <p:anim calcmode="lin" valueType="num">
                                      <p:cBhvr>
                                        <p:cTn id="43" dur="1000" fill="hold"/>
                                        <p:tgtEl>
                                          <p:spTgt spid="6"/>
                                        </p:tgtEl>
                                        <p:attrNameLst>
                                          <p:attrName>ppt_x</p:attrName>
                                        </p:attrNameLst>
                                      </p:cBhvr>
                                      <p:tavLst>
                                        <p:tav tm="0">
                                          <p:val>
                                            <p:strVal val="#ppt_x"/>
                                          </p:val>
                                        </p:tav>
                                        <p:tav tm="100000">
                                          <p:val>
                                            <p:strVal val="#ppt_x"/>
                                          </p:val>
                                        </p:tav>
                                      </p:tavLst>
                                    </p:anim>
                                    <p:anim calcmode="lin" valueType="num">
                                      <p:cBhvr>
                                        <p:cTn id="44" dur="1000" fill="hold"/>
                                        <p:tgtEl>
                                          <p:spTgt spid="6"/>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0"/>
                                  </p:stCondLst>
                                  <p:childTnLst>
                                    <p:set>
                                      <p:cBhvr>
                                        <p:cTn id="46" dur="1" fill="hold">
                                          <p:stCondLst>
                                            <p:cond delay="0"/>
                                          </p:stCondLst>
                                        </p:cTn>
                                        <p:tgtEl>
                                          <p:spTgt spid="7"/>
                                        </p:tgtEl>
                                        <p:attrNameLst>
                                          <p:attrName>style.visibility</p:attrName>
                                        </p:attrNameLst>
                                      </p:cBhvr>
                                      <p:to>
                                        <p:strVal val="visible"/>
                                      </p:to>
                                    </p:set>
                                    <p:animEffect transition="in" filter="fade">
                                      <p:cBhvr>
                                        <p:cTn id="47" dur="1000"/>
                                        <p:tgtEl>
                                          <p:spTgt spid="7"/>
                                        </p:tgtEl>
                                      </p:cBhvr>
                                    </p:animEffect>
                                    <p:anim calcmode="lin" valueType="num">
                                      <p:cBhvr>
                                        <p:cTn id="48" dur="1000" fill="hold"/>
                                        <p:tgtEl>
                                          <p:spTgt spid="7"/>
                                        </p:tgtEl>
                                        <p:attrNameLst>
                                          <p:attrName>ppt_x</p:attrName>
                                        </p:attrNameLst>
                                      </p:cBhvr>
                                      <p:tavLst>
                                        <p:tav tm="0">
                                          <p:val>
                                            <p:strVal val="#ppt_x"/>
                                          </p:val>
                                        </p:tav>
                                        <p:tav tm="100000">
                                          <p:val>
                                            <p:strVal val="#ppt_x"/>
                                          </p:val>
                                        </p:tav>
                                      </p:tavLst>
                                    </p:anim>
                                    <p:anim calcmode="lin" valueType="num">
                                      <p:cBhvr>
                                        <p:cTn id="49" dur="1000" fill="hold"/>
                                        <p:tgtEl>
                                          <p:spTgt spid="7"/>
                                        </p:tgtEl>
                                        <p:attrNameLst>
                                          <p:attrName>ppt_y</p:attrName>
                                        </p:attrNameLst>
                                      </p:cBhvr>
                                      <p:tavLst>
                                        <p:tav tm="0">
                                          <p:val>
                                            <p:strVal val="#ppt_y+.1"/>
                                          </p:val>
                                        </p:tav>
                                        <p:tav tm="100000">
                                          <p:val>
                                            <p:strVal val="#ppt_y"/>
                                          </p:val>
                                        </p:tav>
                                      </p:tavLst>
                                    </p:anim>
                                  </p:childTnLst>
                                </p:cTn>
                              </p:par>
                            </p:childTnLst>
                          </p:cTn>
                        </p:par>
                        <p:par>
                          <p:cTn id="50" fill="hold">
                            <p:stCondLst>
                              <p:cond delay="2000"/>
                            </p:stCondLst>
                            <p:childTnLst>
                              <p:par>
                                <p:cTn id="51" presetID="10" presetClass="entr" presetSubtype="0" fill="hold" grpId="0" nodeType="afterEffect">
                                  <p:stCondLst>
                                    <p:cond delay="0"/>
                                  </p:stCondLst>
                                  <p:childTnLst>
                                    <p:set>
                                      <p:cBhvr>
                                        <p:cTn id="52" dur="1" fill="hold">
                                          <p:stCondLst>
                                            <p:cond delay="0"/>
                                          </p:stCondLst>
                                        </p:cTn>
                                        <p:tgtEl>
                                          <p:spTgt spid="27"/>
                                        </p:tgtEl>
                                        <p:attrNameLst>
                                          <p:attrName>style.visibility</p:attrName>
                                        </p:attrNameLst>
                                      </p:cBhvr>
                                      <p:to>
                                        <p:strVal val="visible"/>
                                      </p:to>
                                    </p:set>
                                    <p:animEffect transition="in" filter="fade">
                                      <p:cBhvr>
                                        <p:cTn id="53" dur="500"/>
                                        <p:tgtEl>
                                          <p:spTgt spid="27"/>
                                        </p:tgtEl>
                                      </p:cBhvr>
                                    </p:animEffect>
                                  </p:childTnLst>
                                </p:cTn>
                              </p:par>
                            </p:childTnLst>
                          </p:cTn>
                        </p:par>
                        <p:par>
                          <p:cTn id="54" fill="hold">
                            <p:stCondLst>
                              <p:cond delay="2500"/>
                            </p:stCondLst>
                            <p:childTnLst>
                              <p:par>
                                <p:cTn id="55" presetID="2" presetClass="entr" presetSubtype="2" fill="hold" nodeType="afterEffect">
                                  <p:stCondLst>
                                    <p:cond delay="0"/>
                                  </p:stCondLst>
                                  <p:childTnLst>
                                    <p:set>
                                      <p:cBhvr>
                                        <p:cTn id="56" dur="1" fill="hold">
                                          <p:stCondLst>
                                            <p:cond delay="0"/>
                                          </p:stCondLst>
                                        </p:cTn>
                                        <p:tgtEl>
                                          <p:spTgt spid="15"/>
                                        </p:tgtEl>
                                        <p:attrNameLst>
                                          <p:attrName>style.visibility</p:attrName>
                                        </p:attrNameLst>
                                      </p:cBhvr>
                                      <p:to>
                                        <p:strVal val="visible"/>
                                      </p:to>
                                    </p:set>
                                    <p:anim calcmode="lin" valueType="num">
                                      <p:cBhvr additive="base">
                                        <p:cTn id="57" dur="500" fill="hold"/>
                                        <p:tgtEl>
                                          <p:spTgt spid="15"/>
                                        </p:tgtEl>
                                        <p:attrNameLst>
                                          <p:attrName>ppt_x</p:attrName>
                                        </p:attrNameLst>
                                      </p:cBhvr>
                                      <p:tavLst>
                                        <p:tav tm="0">
                                          <p:val>
                                            <p:strVal val="1+#ppt_w/2"/>
                                          </p:val>
                                        </p:tav>
                                        <p:tav tm="100000">
                                          <p:val>
                                            <p:strVal val="#ppt_x"/>
                                          </p:val>
                                        </p:tav>
                                      </p:tavLst>
                                    </p:anim>
                                    <p:anim calcmode="lin" valueType="num">
                                      <p:cBhvr additive="base">
                                        <p:cTn id="58" dur="500" fill="hold"/>
                                        <p:tgtEl>
                                          <p:spTgt spid="15"/>
                                        </p:tgtEl>
                                        <p:attrNameLst>
                                          <p:attrName>ppt_y</p:attrName>
                                        </p:attrNameLst>
                                      </p:cBhvr>
                                      <p:tavLst>
                                        <p:tav tm="0">
                                          <p:val>
                                            <p:strVal val="#ppt_y"/>
                                          </p:val>
                                        </p:tav>
                                        <p:tav tm="100000">
                                          <p:val>
                                            <p:strVal val="#ppt_y"/>
                                          </p:val>
                                        </p:tav>
                                      </p:tavLst>
                                    </p:anim>
                                  </p:childTnLst>
                                </p:cTn>
                              </p:par>
                            </p:childTnLst>
                          </p:cTn>
                        </p:par>
                        <p:par>
                          <p:cTn id="59" fill="hold">
                            <p:stCondLst>
                              <p:cond delay="3000"/>
                            </p:stCondLst>
                            <p:childTnLst>
                              <p:par>
                                <p:cTn id="60" presetID="53" presetClass="entr" presetSubtype="16" fill="hold" grpId="0" nodeType="afterEffect">
                                  <p:stCondLst>
                                    <p:cond delay="0"/>
                                  </p:stCondLst>
                                  <p:childTnLst>
                                    <p:set>
                                      <p:cBhvr>
                                        <p:cTn id="61" dur="1" fill="hold">
                                          <p:stCondLst>
                                            <p:cond delay="0"/>
                                          </p:stCondLst>
                                        </p:cTn>
                                        <p:tgtEl>
                                          <p:spTgt spid="2"/>
                                        </p:tgtEl>
                                        <p:attrNameLst>
                                          <p:attrName>style.visibility</p:attrName>
                                        </p:attrNameLst>
                                      </p:cBhvr>
                                      <p:to>
                                        <p:strVal val="visible"/>
                                      </p:to>
                                    </p:set>
                                    <p:anim calcmode="lin" valueType="num">
                                      <p:cBhvr>
                                        <p:cTn id="62" dur="500" fill="hold"/>
                                        <p:tgtEl>
                                          <p:spTgt spid="2"/>
                                        </p:tgtEl>
                                        <p:attrNameLst>
                                          <p:attrName>ppt_w</p:attrName>
                                        </p:attrNameLst>
                                      </p:cBhvr>
                                      <p:tavLst>
                                        <p:tav tm="0">
                                          <p:val>
                                            <p:fltVal val="0"/>
                                          </p:val>
                                        </p:tav>
                                        <p:tav tm="100000">
                                          <p:val>
                                            <p:strVal val="#ppt_w"/>
                                          </p:val>
                                        </p:tav>
                                      </p:tavLst>
                                    </p:anim>
                                    <p:anim calcmode="lin" valueType="num">
                                      <p:cBhvr>
                                        <p:cTn id="63" dur="500" fill="hold"/>
                                        <p:tgtEl>
                                          <p:spTgt spid="2"/>
                                        </p:tgtEl>
                                        <p:attrNameLst>
                                          <p:attrName>ppt_h</p:attrName>
                                        </p:attrNameLst>
                                      </p:cBhvr>
                                      <p:tavLst>
                                        <p:tav tm="0">
                                          <p:val>
                                            <p:fltVal val="0"/>
                                          </p:val>
                                        </p:tav>
                                        <p:tav tm="100000">
                                          <p:val>
                                            <p:strVal val="#ppt_h"/>
                                          </p:val>
                                        </p:tav>
                                      </p:tavLst>
                                    </p:anim>
                                    <p:animEffect transition="in" filter="fade">
                                      <p:cBhvr>
                                        <p:cTn id="64" dur="500"/>
                                        <p:tgtEl>
                                          <p:spTgt spid="2"/>
                                        </p:tgtEl>
                                      </p:cBhvr>
                                    </p:animEffect>
                                  </p:childTnLst>
                                </p:cTn>
                              </p:par>
                              <p:par>
                                <p:cTn id="65" presetID="53" presetClass="entr" presetSubtype="16" fill="hold" grpId="0" nodeType="withEffect">
                                  <p:stCondLst>
                                    <p:cond delay="0"/>
                                  </p:stCondLst>
                                  <p:childTnLst>
                                    <p:set>
                                      <p:cBhvr>
                                        <p:cTn id="66" dur="1" fill="hold">
                                          <p:stCondLst>
                                            <p:cond delay="0"/>
                                          </p:stCondLst>
                                        </p:cTn>
                                        <p:tgtEl>
                                          <p:spTgt spid="24"/>
                                        </p:tgtEl>
                                        <p:attrNameLst>
                                          <p:attrName>style.visibility</p:attrName>
                                        </p:attrNameLst>
                                      </p:cBhvr>
                                      <p:to>
                                        <p:strVal val="visible"/>
                                      </p:to>
                                    </p:set>
                                    <p:anim calcmode="lin" valueType="num">
                                      <p:cBhvr>
                                        <p:cTn id="67" dur="500" fill="hold"/>
                                        <p:tgtEl>
                                          <p:spTgt spid="24"/>
                                        </p:tgtEl>
                                        <p:attrNameLst>
                                          <p:attrName>ppt_w</p:attrName>
                                        </p:attrNameLst>
                                      </p:cBhvr>
                                      <p:tavLst>
                                        <p:tav tm="0">
                                          <p:val>
                                            <p:fltVal val="0"/>
                                          </p:val>
                                        </p:tav>
                                        <p:tav tm="100000">
                                          <p:val>
                                            <p:strVal val="#ppt_w"/>
                                          </p:val>
                                        </p:tav>
                                      </p:tavLst>
                                    </p:anim>
                                    <p:anim calcmode="lin" valueType="num">
                                      <p:cBhvr>
                                        <p:cTn id="68" dur="500" fill="hold"/>
                                        <p:tgtEl>
                                          <p:spTgt spid="24"/>
                                        </p:tgtEl>
                                        <p:attrNameLst>
                                          <p:attrName>ppt_h</p:attrName>
                                        </p:attrNameLst>
                                      </p:cBhvr>
                                      <p:tavLst>
                                        <p:tav tm="0">
                                          <p:val>
                                            <p:fltVal val="0"/>
                                          </p:val>
                                        </p:tav>
                                        <p:tav tm="100000">
                                          <p:val>
                                            <p:strVal val="#ppt_h"/>
                                          </p:val>
                                        </p:tav>
                                      </p:tavLst>
                                    </p:anim>
                                    <p:animEffect transition="in" filter="fade">
                                      <p:cBhvr>
                                        <p:cTn id="69" dur="500"/>
                                        <p:tgtEl>
                                          <p:spTgt spid="24"/>
                                        </p:tgtEl>
                                      </p:cBhvr>
                                    </p:animEffect>
                                  </p:childTnLst>
                                </p:cTn>
                              </p:par>
                              <p:par>
                                <p:cTn id="70" presetID="53" presetClass="entr" presetSubtype="16" fill="hold" grpId="0" nodeType="withEffect">
                                  <p:stCondLst>
                                    <p:cond delay="0"/>
                                  </p:stCondLst>
                                  <p:childTnLst>
                                    <p:set>
                                      <p:cBhvr>
                                        <p:cTn id="71" dur="1" fill="hold">
                                          <p:stCondLst>
                                            <p:cond delay="0"/>
                                          </p:stCondLst>
                                        </p:cTn>
                                        <p:tgtEl>
                                          <p:spTgt spid="25"/>
                                        </p:tgtEl>
                                        <p:attrNameLst>
                                          <p:attrName>style.visibility</p:attrName>
                                        </p:attrNameLst>
                                      </p:cBhvr>
                                      <p:to>
                                        <p:strVal val="visible"/>
                                      </p:to>
                                    </p:set>
                                    <p:anim calcmode="lin" valueType="num">
                                      <p:cBhvr>
                                        <p:cTn id="72" dur="500" fill="hold"/>
                                        <p:tgtEl>
                                          <p:spTgt spid="25"/>
                                        </p:tgtEl>
                                        <p:attrNameLst>
                                          <p:attrName>ppt_w</p:attrName>
                                        </p:attrNameLst>
                                      </p:cBhvr>
                                      <p:tavLst>
                                        <p:tav tm="0">
                                          <p:val>
                                            <p:fltVal val="0"/>
                                          </p:val>
                                        </p:tav>
                                        <p:tav tm="100000">
                                          <p:val>
                                            <p:strVal val="#ppt_w"/>
                                          </p:val>
                                        </p:tav>
                                      </p:tavLst>
                                    </p:anim>
                                    <p:anim calcmode="lin" valueType="num">
                                      <p:cBhvr>
                                        <p:cTn id="73" dur="500" fill="hold"/>
                                        <p:tgtEl>
                                          <p:spTgt spid="25"/>
                                        </p:tgtEl>
                                        <p:attrNameLst>
                                          <p:attrName>ppt_h</p:attrName>
                                        </p:attrNameLst>
                                      </p:cBhvr>
                                      <p:tavLst>
                                        <p:tav tm="0">
                                          <p:val>
                                            <p:fltVal val="0"/>
                                          </p:val>
                                        </p:tav>
                                        <p:tav tm="100000">
                                          <p:val>
                                            <p:strVal val="#ppt_h"/>
                                          </p:val>
                                        </p:tav>
                                      </p:tavLst>
                                    </p:anim>
                                    <p:animEffect transition="in" filter="fade">
                                      <p:cBhvr>
                                        <p:cTn id="74" dur="500"/>
                                        <p:tgtEl>
                                          <p:spTgt spid="25"/>
                                        </p:tgtEl>
                                      </p:cBhvr>
                                    </p:animEffect>
                                  </p:childTnLst>
                                </p:cTn>
                              </p:par>
                              <p:par>
                                <p:cTn id="75" presetID="53" presetClass="entr" presetSubtype="16" fill="hold" grpId="0" nodeType="withEffect">
                                  <p:stCondLst>
                                    <p:cond delay="0"/>
                                  </p:stCondLst>
                                  <p:childTnLst>
                                    <p:set>
                                      <p:cBhvr>
                                        <p:cTn id="76" dur="1" fill="hold">
                                          <p:stCondLst>
                                            <p:cond delay="0"/>
                                          </p:stCondLst>
                                        </p:cTn>
                                        <p:tgtEl>
                                          <p:spTgt spid="26"/>
                                        </p:tgtEl>
                                        <p:attrNameLst>
                                          <p:attrName>style.visibility</p:attrName>
                                        </p:attrNameLst>
                                      </p:cBhvr>
                                      <p:to>
                                        <p:strVal val="visible"/>
                                      </p:to>
                                    </p:set>
                                    <p:anim calcmode="lin" valueType="num">
                                      <p:cBhvr>
                                        <p:cTn id="77" dur="500" fill="hold"/>
                                        <p:tgtEl>
                                          <p:spTgt spid="26"/>
                                        </p:tgtEl>
                                        <p:attrNameLst>
                                          <p:attrName>ppt_w</p:attrName>
                                        </p:attrNameLst>
                                      </p:cBhvr>
                                      <p:tavLst>
                                        <p:tav tm="0">
                                          <p:val>
                                            <p:fltVal val="0"/>
                                          </p:val>
                                        </p:tav>
                                        <p:tav tm="100000">
                                          <p:val>
                                            <p:strVal val="#ppt_w"/>
                                          </p:val>
                                        </p:tav>
                                      </p:tavLst>
                                    </p:anim>
                                    <p:anim calcmode="lin" valueType="num">
                                      <p:cBhvr>
                                        <p:cTn id="78" dur="500" fill="hold"/>
                                        <p:tgtEl>
                                          <p:spTgt spid="26"/>
                                        </p:tgtEl>
                                        <p:attrNameLst>
                                          <p:attrName>ppt_h</p:attrName>
                                        </p:attrNameLst>
                                      </p:cBhvr>
                                      <p:tavLst>
                                        <p:tav tm="0">
                                          <p:val>
                                            <p:fltVal val="0"/>
                                          </p:val>
                                        </p:tav>
                                        <p:tav tm="100000">
                                          <p:val>
                                            <p:strVal val="#ppt_h"/>
                                          </p:val>
                                        </p:tav>
                                      </p:tavLst>
                                    </p:anim>
                                    <p:animEffect transition="in" filter="fade">
                                      <p:cBhvr>
                                        <p:cTn id="79" dur="500"/>
                                        <p:tgtEl>
                                          <p:spTgt spid="26"/>
                                        </p:tgtEl>
                                      </p:cBhvr>
                                    </p:animEffect>
                                  </p:childTnLst>
                                </p:cTn>
                              </p:par>
                              <p:par>
                                <p:cTn id="80" presetID="53" presetClass="entr" presetSubtype="16" fill="hold" grpId="0" nodeType="withEffect">
                                  <p:stCondLst>
                                    <p:cond delay="0"/>
                                  </p:stCondLst>
                                  <p:childTnLst>
                                    <p:set>
                                      <p:cBhvr>
                                        <p:cTn id="81" dur="1" fill="hold">
                                          <p:stCondLst>
                                            <p:cond delay="0"/>
                                          </p:stCondLst>
                                        </p:cTn>
                                        <p:tgtEl>
                                          <p:spTgt spid="28"/>
                                        </p:tgtEl>
                                        <p:attrNameLst>
                                          <p:attrName>style.visibility</p:attrName>
                                        </p:attrNameLst>
                                      </p:cBhvr>
                                      <p:to>
                                        <p:strVal val="visible"/>
                                      </p:to>
                                    </p:set>
                                    <p:anim calcmode="lin" valueType="num">
                                      <p:cBhvr>
                                        <p:cTn id="82" dur="500" fill="hold"/>
                                        <p:tgtEl>
                                          <p:spTgt spid="28"/>
                                        </p:tgtEl>
                                        <p:attrNameLst>
                                          <p:attrName>ppt_w</p:attrName>
                                        </p:attrNameLst>
                                      </p:cBhvr>
                                      <p:tavLst>
                                        <p:tav tm="0">
                                          <p:val>
                                            <p:fltVal val="0"/>
                                          </p:val>
                                        </p:tav>
                                        <p:tav tm="100000">
                                          <p:val>
                                            <p:strVal val="#ppt_w"/>
                                          </p:val>
                                        </p:tav>
                                      </p:tavLst>
                                    </p:anim>
                                    <p:anim calcmode="lin" valueType="num">
                                      <p:cBhvr>
                                        <p:cTn id="83" dur="500" fill="hold"/>
                                        <p:tgtEl>
                                          <p:spTgt spid="28"/>
                                        </p:tgtEl>
                                        <p:attrNameLst>
                                          <p:attrName>ppt_h</p:attrName>
                                        </p:attrNameLst>
                                      </p:cBhvr>
                                      <p:tavLst>
                                        <p:tav tm="0">
                                          <p:val>
                                            <p:fltVal val="0"/>
                                          </p:val>
                                        </p:tav>
                                        <p:tav tm="100000">
                                          <p:val>
                                            <p:strVal val="#ppt_h"/>
                                          </p:val>
                                        </p:tav>
                                      </p:tavLst>
                                    </p:anim>
                                    <p:animEffect transition="in" filter="fade">
                                      <p:cBhvr>
                                        <p:cTn id="84" dur="500"/>
                                        <p:tgtEl>
                                          <p:spTgt spid="28"/>
                                        </p:tgtEl>
                                      </p:cBhvr>
                                    </p:animEffect>
                                  </p:childTnLst>
                                </p:cTn>
                              </p:par>
                              <p:par>
                                <p:cTn id="85" presetID="53" presetClass="entr" presetSubtype="16" fill="hold" grpId="0" nodeType="withEffect">
                                  <p:stCondLst>
                                    <p:cond delay="0"/>
                                  </p:stCondLst>
                                  <p:childTnLst>
                                    <p:set>
                                      <p:cBhvr>
                                        <p:cTn id="86" dur="1" fill="hold">
                                          <p:stCondLst>
                                            <p:cond delay="0"/>
                                          </p:stCondLst>
                                        </p:cTn>
                                        <p:tgtEl>
                                          <p:spTgt spid="29"/>
                                        </p:tgtEl>
                                        <p:attrNameLst>
                                          <p:attrName>style.visibility</p:attrName>
                                        </p:attrNameLst>
                                      </p:cBhvr>
                                      <p:to>
                                        <p:strVal val="visible"/>
                                      </p:to>
                                    </p:set>
                                    <p:anim calcmode="lin" valueType="num">
                                      <p:cBhvr>
                                        <p:cTn id="87" dur="500" fill="hold"/>
                                        <p:tgtEl>
                                          <p:spTgt spid="29"/>
                                        </p:tgtEl>
                                        <p:attrNameLst>
                                          <p:attrName>ppt_w</p:attrName>
                                        </p:attrNameLst>
                                      </p:cBhvr>
                                      <p:tavLst>
                                        <p:tav tm="0">
                                          <p:val>
                                            <p:fltVal val="0"/>
                                          </p:val>
                                        </p:tav>
                                        <p:tav tm="100000">
                                          <p:val>
                                            <p:strVal val="#ppt_w"/>
                                          </p:val>
                                        </p:tav>
                                      </p:tavLst>
                                    </p:anim>
                                    <p:anim calcmode="lin" valueType="num">
                                      <p:cBhvr>
                                        <p:cTn id="88" dur="500" fill="hold"/>
                                        <p:tgtEl>
                                          <p:spTgt spid="29"/>
                                        </p:tgtEl>
                                        <p:attrNameLst>
                                          <p:attrName>ppt_h</p:attrName>
                                        </p:attrNameLst>
                                      </p:cBhvr>
                                      <p:tavLst>
                                        <p:tav tm="0">
                                          <p:val>
                                            <p:fltVal val="0"/>
                                          </p:val>
                                        </p:tav>
                                        <p:tav tm="100000">
                                          <p:val>
                                            <p:strVal val="#ppt_h"/>
                                          </p:val>
                                        </p:tav>
                                      </p:tavLst>
                                    </p:anim>
                                    <p:animEffect transition="in" filter="fade">
                                      <p:cBhvr>
                                        <p:cTn id="89" dur="500"/>
                                        <p:tgtEl>
                                          <p:spTgt spid="29"/>
                                        </p:tgtEl>
                                      </p:cBhvr>
                                    </p:animEffect>
                                  </p:childTnLst>
                                </p:cTn>
                              </p:par>
                              <p:par>
                                <p:cTn id="90" presetID="53" presetClass="entr" presetSubtype="16" fill="hold" grpId="0" nodeType="withEffect">
                                  <p:stCondLst>
                                    <p:cond delay="0"/>
                                  </p:stCondLst>
                                  <p:childTnLst>
                                    <p:set>
                                      <p:cBhvr>
                                        <p:cTn id="91" dur="1" fill="hold">
                                          <p:stCondLst>
                                            <p:cond delay="0"/>
                                          </p:stCondLst>
                                        </p:cTn>
                                        <p:tgtEl>
                                          <p:spTgt spid="33"/>
                                        </p:tgtEl>
                                        <p:attrNameLst>
                                          <p:attrName>style.visibility</p:attrName>
                                        </p:attrNameLst>
                                      </p:cBhvr>
                                      <p:to>
                                        <p:strVal val="visible"/>
                                      </p:to>
                                    </p:set>
                                    <p:anim calcmode="lin" valueType="num">
                                      <p:cBhvr>
                                        <p:cTn id="92" dur="500" fill="hold"/>
                                        <p:tgtEl>
                                          <p:spTgt spid="33"/>
                                        </p:tgtEl>
                                        <p:attrNameLst>
                                          <p:attrName>ppt_w</p:attrName>
                                        </p:attrNameLst>
                                      </p:cBhvr>
                                      <p:tavLst>
                                        <p:tav tm="0">
                                          <p:val>
                                            <p:fltVal val="0"/>
                                          </p:val>
                                        </p:tav>
                                        <p:tav tm="100000">
                                          <p:val>
                                            <p:strVal val="#ppt_w"/>
                                          </p:val>
                                        </p:tav>
                                      </p:tavLst>
                                    </p:anim>
                                    <p:anim calcmode="lin" valueType="num">
                                      <p:cBhvr>
                                        <p:cTn id="93" dur="500" fill="hold"/>
                                        <p:tgtEl>
                                          <p:spTgt spid="33"/>
                                        </p:tgtEl>
                                        <p:attrNameLst>
                                          <p:attrName>ppt_h</p:attrName>
                                        </p:attrNameLst>
                                      </p:cBhvr>
                                      <p:tavLst>
                                        <p:tav tm="0">
                                          <p:val>
                                            <p:fltVal val="0"/>
                                          </p:val>
                                        </p:tav>
                                        <p:tav tm="100000">
                                          <p:val>
                                            <p:strVal val="#ppt_h"/>
                                          </p:val>
                                        </p:tav>
                                      </p:tavLst>
                                    </p:anim>
                                    <p:animEffect transition="in" filter="fade">
                                      <p:cBhvr>
                                        <p:cTn id="94" dur="500"/>
                                        <p:tgtEl>
                                          <p:spTgt spid="33"/>
                                        </p:tgtEl>
                                      </p:cBhvr>
                                    </p:animEffect>
                                  </p:childTnLst>
                                </p:cTn>
                              </p:par>
                              <p:par>
                                <p:cTn id="95" presetID="53" presetClass="entr" presetSubtype="16" fill="hold" grpId="0" nodeType="withEffect">
                                  <p:stCondLst>
                                    <p:cond delay="0"/>
                                  </p:stCondLst>
                                  <p:childTnLst>
                                    <p:set>
                                      <p:cBhvr>
                                        <p:cTn id="96" dur="1" fill="hold">
                                          <p:stCondLst>
                                            <p:cond delay="0"/>
                                          </p:stCondLst>
                                        </p:cTn>
                                        <p:tgtEl>
                                          <p:spTgt spid="34"/>
                                        </p:tgtEl>
                                        <p:attrNameLst>
                                          <p:attrName>style.visibility</p:attrName>
                                        </p:attrNameLst>
                                      </p:cBhvr>
                                      <p:to>
                                        <p:strVal val="visible"/>
                                      </p:to>
                                    </p:set>
                                    <p:anim calcmode="lin" valueType="num">
                                      <p:cBhvr>
                                        <p:cTn id="97" dur="500" fill="hold"/>
                                        <p:tgtEl>
                                          <p:spTgt spid="34"/>
                                        </p:tgtEl>
                                        <p:attrNameLst>
                                          <p:attrName>ppt_w</p:attrName>
                                        </p:attrNameLst>
                                      </p:cBhvr>
                                      <p:tavLst>
                                        <p:tav tm="0">
                                          <p:val>
                                            <p:fltVal val="0"/>
                                          </p:val>
                                        </p:tav>
                                        <p:tav tm="100000">
                                          <p:val>
                                            <p:strVal val="#ppt_w"/>
                                          </p:val>
                                        </p:tav>
                                      </p:tavLst>
                                    </p:anim>
                                    <p:anim calcmode="lin" valueType="num">
                                      <p:cBhvr>
                                        <p:cTn id="98" dur="500" fill="hold"/>
                                        <p:tgtEl>
                                          <p:spTgt spid="34"/>
                                        </p:tgtEl>
                                        <p:attrNameLst>
                                          <p:attrName>ppt_h</p:attrName>
                                        </p:attrNameLst>
                                      </p:cBhvr>
                                      <p:tavLst>
                                        <p:tav tm="0">
                                          <p:val>
                                            <p:fltVal val="0"/>
                                          </p:val>
                                        </p:tav>
                                        <p:tav tm="100000">
                                          <p:val>
                                            <p:strVal val="#ppt_h"/>
                                          </p:val>
                                        </p:tav>
                                      </p:tavLst>
                                    </p:anim>
                                    <p:animEffect transition="in" filter="fade">
                                      <p:cBhvr>
                                        <p:cTn id="99" dur="500"/>
                                        <p:tgtEl>
                                          <p:spTgt spid="34"/>
                                        </p:tgtEl>
                                      </p:cBhvr>
                                    </p:animEffect>
                                  </p:childTnLst>
                                </p:cTn>
                              </p:par>
                              <p:par>
                                <p:cTn id="100" presetID="53" presetClass="entr" presetSubtype="16" fill="hold" grpId="0" nodeType="withEffect">
                                  <p:stCondLst>
                                    <p:cond delay="0"/>
                                  </p:stCondLst>
                                  <p:childTnLst>
                                    <p:set>
                                      <p:cBhvr>
                                        <p:cTn id="101" dur="1" fill="hold">
                                          <p:stCondLst>
                                            <p:cond delay="0"/>
                                          </p:stCondLst>
                                        </p:cTn>
                                        <p:tgtEl>
                                          <p:spTgt spid="36"/>
                                        </p:tgtEl>
                                        <p:attrNameLst>
                                          <p:attrName>style.visibility</p:attrName>
                                        </p:attrNameLst>
                                      </p:cBhvr>
                                      <p:to>
                                        <p:strVal val="visible"/>
                                      </p:to>
                                    </p:set>
                                    <p:anim calcmode="lin" valueType="num">
                                      <p:cBhvr>
                                        <p:cTn id="102" dur="500" fill="hold"/>
                                        <p:tgtEl>
                                          <p:spTgt spid="36"/>
                                        </p:tgtEl>
                                        <p:attrNameLst>
                                          <p:attrName>ppt_w</p:attrName>
                                        </p:attrNameLst>
                                      </p:cBhvr>
                                      <p:tavLst>
                                        <p:tav tm="0">
                                          <p:val>
                                            <p:fltVal val="0"/>
                                          </p:val>
                                        </p:tav>
                                        <p:tav tm="100000">
                                          <p:val>
                                            <p:strVal val="#ppt_w"/>
                                          </p:val>
                                        </p:tav>
                                      </p:tavLst>
                                    </p:anim>
                                    <p:anim calcmode="lin" valueType="num">
                                      <p:cBhvr>
                                        <p:cTn id="103" dur="500" fill="hold"/>
                                        <p:tgtEl>
                                          <p:spTgt spid="36"/>
                                        </p:tgtEl>
                                        <p:attrNameLst>
                                          <p:attrName>ppt_h</p:attrName>
                                        </p:attrNameLst>
                                      </p:cBhvr>
                                      <p:tavLst>
                                        <p:tav tm="0">
                                          <p:val>
                                            <p:fltVal val="0"/>
                                          </p:val>
                                        </p:tav>
                                        <p:tav tm="100000">
                                          <p:val>
                                            <p:strVal val="#ppt_h"/>
                                          </p:val>
                                        </p:tav>
                                      </p:tavLst>
                                    </p:anim>
                                    <p:animEffect transition="in" filter="fade">
                                      <p:cBhvr>
                                        <p:cTn id="104"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1" grpId="0" animBg="1"/>
      <p:bldP spid="13" grpId="0" animBg="1"/>
      <p:bldP spid="23" grpId="0" animBg="1"/>
      <p:bldP spid="14" grpId="0" animBg="1"/>
      <p:bldP spid="5" grpId="0" animBg="1"/>
      <p:bldP spid="2" grpId="0" animBg="1"/>
      <p:bldP spid="24" grpId="0" animBg="1"/>
      <p:bldP spid="25" grpId="0" animBg="1"/>
      <p:bldP spid="26" grpId="0"/>
      <p:bldP spid="28" grpId="0"/>
      <p:bldP spid="29" grpId="0"/>
      <p:bldP spid="33" grpId="0" animBg="1"/>
      <p:bldP spid="34" grpId="0" animBg="1"/>
      <p:bldP spid="36"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 name="MH_SubTitle_1"/>
          <p:cNvSpPr/>
          <p:nvPr>
            <p:custDataLst>
              <p:tags r:id="rId2"/>
            </p:custDataLst>
          </p:nvPr>
        </p:nvSpPr>
        <p:spPr>
          <a:xfrm>
            <a:off x="7749148" y="1571624"/>
            <a:ext cx="3568139" cy="324167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rIns="144000" anchor="ctr"/>
          <a:lstStyle/>
          <a:p>
            <a:pPr>
              <a:lnSpc>
                <a:spcPct val="150000"/>
              </a:lnSpc>
              <a:defRPr/>
            </a:pPr>
            <a:endParaRPr lang="zh-CN" altLang="en-US" sz="1050" dirty="0">
              <a:solidFill>
                <a:srgbClr val="FFFFFF"/>
              </a:solidFill>
            </a:endParaRPr>
          </a:p>
        </p:txBody>
      </p:sp>
      <p:pic>
        <p:nvPicPr>
          <p:cNvPr id="7" name="图片 6"/>
          <p:cNvPicPr>
            <a:picLocks noChangeAspect="1"/>
          </p:cNvPicPr>
          <p:nvPr/>
        </p:nvPicPr>
        <p:blipFill rotWithShape="1">
          <a:blip r:embed="rId5" cstate="print">
            <a:extLst>
              <a:ext uri="{28A0092B-C50C-407E-A947-70E740481C1C}">
                <a14:useLocalDpi xmlns:a14="http://schemas.microsoft.com/office/drawing/2010/main" val="0"/>
              </a:ext>
            </a:extLst>
          </a:blip>
          <a:srcRect l="15228" t="19444"/>
          <a:stretch/>
        </p:blipFill>
        <p:spPr>
          <a:xfrm>
            <a:off x="0" y="0"/>
            <a:ext cx="3028950" cy="2144638"/>
          </a:xfrm>
          <a:prstGeom prst="rect">
            <a:avLst/>
          </a:prstGeom>
        </p:spPr>
      </p:pic>
      <p:grpSp>
        <p:nvGrpSpPr>
          <p:cNvPr id="8" name="组合 7"/>
          <p:cNvGrpSpPr/>
          <p:nvPr/>
        </p:nvGrpSpPr>
        <p:grpSpPr>
          <a:xfrm>
            <a:off x="2087228" y="452955"/>
            <a:ext cx="5795246" cy="783415"/>
            <a:chOff x="1875554" y="378622"/>
            <a:chExt cx="5795246" cy="783415"/>
          </a:xfrm>
        </p:grpSpPr>
        <p:sp>
          <p:nvSpPr>
            <p:cNvPr id="9" name="文本框 8"/>
            <p:cNvSpPr txBox="1"/>
            <p:nvPr/>
          </p:nvSpPr>
          <p:spPr>
            <a:xfrm>
              <a:off x="1875554" y="378622"/>
              <a:ext cx="3467616" cy="584775"/>
            </a:xfrm>
            <a:prstGeom prst="rect">
              <a:avLst/>
            </a:prstGeom>
            <a:noFill/>
          </p:spPr>
          <p:txBody>
            <a:bodyPr wrap="none" rtlCol="0">
              <a:spAutoFit/>
            </a:bodyPr>
            <a:lstStyle/>
            <a:p>
              <a:r>
                <a:rPr lang="zh-CN" altLang="en-US" sz="3200" dirty="0" smtClean="0">
                  <a:solidFill>
                    <a:schemeClr val="tx1">
                      <a:lumMod val="75000"/>
                      <a:lumOff val="25000"/>
                    </a:schemeClr>
                  </a:solidFill>
                  <a:latin typeface="迷你简准圆" panose="03000509000000000000" pitchFamily="65" charset="-122"/>
                  <a:ea typeface="迷你简准圆" panose="03000509000000000000" pitchFamily="65" charset="-122"/>
                </a:rPr>
                <a:t>标题文字添加此处</a:t>
              </a:r>
              <a:endParaRPr lang="zh-CN" altLang="en-US" sz="3200" dirty="0">
                <a:solidFill>
                  <a:schemeClr val="tx1">
                    <a:lumMod val="75000"/>
                    <a:lumOff val="25000"/>
                  </a:schemeClr>
                </a:solidFill>
                <a:latin typeface="迷你简准圆" panose="03000509000000000000" pitchFamily="65" charset="-122"/>
                <a:ea typeface="迷你简准圆" panose="03000509000000000000" pitchFamily="65" charset="-122"/>
              </a:endParaRPr>
            </a:p>
          </p:txBody>
        </p:sp>
        <p:sp>
          <p:nvSpPr>
            <p:cNvPr id="10" name="文本框 9"/>
            <p:cNvSpPr txBox="1"/>
            <p:nvPr/>
          </p:nvSpPr>
          <p:spPr>
            <a:xfrm>
              <a:off x="1875554" y="876702"/>
              <a:ext cx="5795246" cy="285335"/>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smtClean="0">
                  <a:solidFill>
                    <a:schemeClr val="bg1">
                      <a:lumMod val="65000"/>
                    </a:schemeClr>
                  </a:solidFill>
                  <a:latin typeface="+mj-ea"/>
                  <a:ea typeface="+mj-ea"/>
                </a:rPr>
                <a:t>print </a:t>
              </a:r>
              <a:r>
                <a:rPr lang="en-US" altLang="zh-CN" sz="1100" dirty="0">
                  <a:solidFill>
                    <a:schemeClr val="bg1">
                      <a:lumMod val="65000"/>
                    </a:schemeClr>
                  </a:solidFill>
                  <a:latin typeface="+mj-ea"/>
                  <a:ea typeface="+mj-ea"/>
                </a:rPr>
                <a:t>the presentation and make it into a film to be used in a wider field</a:t>
              </a:r>
            </a:p>
          </p:txBody>
        </p:sp>
      </p:grpSp>
      <p:grpSp>
        <p:nvGrpSpPr>
          <p:cNvPr id="11" name="组合 10"/>
          <p:cNvGrpSpPr/>
          <p:nvPr/>
        </p:nvGrpSpPr>
        <p:grpSpPr>
          <a:xfrm>
            <a:off x="874713" y="4974067"/>
            <a:ext cx="10442575" cy="1158720"/>
            <a:chOff x="874713" y="3325188"/>
            <a:chExt cx="10442575" cy="1158720"/>
          </a:xfrm>
        </p:grpSpPr>
        <p:sp>
          <p:nvSpPr>
            <p:cNvPr id="12" name="矩形 11"/>
            <p:cNvSpPr/>
            <p:nvPr/>
          </p:nvSpPr>
          <p:spPr>
            <a:xfrm>
              <a:off x="874713" y="3800644"/>
              <a:ext cx="10442575" cy="683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用户可以在投影仪或者计算机上进行演示也可以将演示文稿打印出来制作成胶片用户可以在投影仪或者计算机上进行演示也可以将演示文稿打印出来制作成</a:t>
              </a:r>
              <a:r>
                <a:rPr lang="zh-CN" altLang="en-US" sz="1600" dirty="0" smtClean="0">
                  <a:solidFill>
                    <a:schemeClr val="tx1">
                      <a:lumMod val="50000"/>
                      <a:lumOff val="50000"/>
                    </a:schemeClr>
                  </a:solidFill>
                  <a:latin typeface="迷你简准圆" panose="03000509000000000000" pitchFamily="65" charset="-122"/>
                  <a:ea typeface="迷你简准圆" panose="03000509000000000000" pitchFamily="65" charset="-122"/>
                </a:rPr>
                <a:t>胶片</a:t>
              </a:r>
              <a:endPar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sp>
          <p:nvSpPr>
            <p:cNvPr id="13" name="矩形 12"/>
            <p:cNvSpPr/>
            <p:nvPr/>
          </p:nvSpPr>
          <p:spPr>
            <a:xfrm>
              <a:off x="874713" y="3325188"/>
              <a:ext cx="2241974"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400" b="1" dirty="0">
                  <a:solidFill>
                    <a:schemeClr val="tx1">
                      <a:lumMod val="65000"/>
                      <a:lumOff val="35000"/>
                    </a:schemeClr>
                  </a:solidFill>
                  <a:latin typeface="迷你简准圆" panose="03000509000000000000" pitchFamily="65" charset="-122"/>
                  <a:ea typeface="迷你简准圆" panose="03000509000000000000" pitchFamily="65" charset="-122"/>
                </a:rPr>
                <a:t>标题文字添加</a:t>
              </a:r>
            </a:p>
          </p:txBody>
        </p:sp>
      </p:grpSp>
      <p:sp>
        <p:nvSpPr>
          <p:cNvPr id="14" name="矩形 13"/>
          <p:cNvSpPr/>
          <p:nvPr/>
        </p:nvSpPr>
        <p:spPr>
          <a:xfrm>
            <a:off x="8103163" y="2924947"/>
            <a:ext cx="2860112" cy="138499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bg1"/>
                </a:solidFill>
                <a:latin typeface="迷你简准圆" panose="03000509000000000000" pitchFamily="65" charset="-122"/>
                <a:ea typeface="迷你简准圆" panose="03000509000000000000" pitchFamily="65" charset="-122"/>
              </a:rPr>
              <a:t>用户可以在投影仪或者计算机上进行演示也可以将演示文稿打印出来制作成胶片用户可以在投影仪或者计算机上进行演示也可以将演示文稿打印出来制作成</a:t>
            </a:r>
            <a:r>
              <a:rPr lang="zh-CN" altLang="en-US" sz="1400" dirty="0" smtClean="0">
                <a:solidFill>
                  <a:schemeClr val="bg1"/>
                </a:solidFill>
                <a:latin typeface="迷你简准圆" panose="03000509000000000000" pitchFamily="65" charset="-122"/>
                <a:ea typeface="迷你简准圆" panose="03000509000000000000" pitchFamily="65" charset="-122"/>
              </a:rPr>
              <a:t>胶片</a:t>
            </a:r>
            <a:endParaRPr lang="zh-CN" altLang="en-US" sz="1400" dirty="0">
              <a:solidFill>
                <a:schemeClr val="bg1"/>
              </a:solidFill>
              <a:latin typeface="迷你简准圆" panose="03000509000000000000" pitchFamily="65" charset="-122"/>
              <a:ea typeface="迷你简准圆" panose="03000509000000000000" pitchFamily="65" charset="-122"/>
            </a:endParaRPr>
          </a:p>
        </p:txBody>
      </p:sp>
      <p:sp>
        <p:nvSpPr>
          <p:cNvPr id="15" name="椭圆 4"/>
          <p:cNvSpPr/>
          <p:nvPr/>
        </p:nvSpPr>
        <p:spPr>
          <a:xfrm>
            <a:off x="9191572" y="1995320"/>
            <a:ext cx="683295" cy="762000"/>
          </a:xfrm>
          <a:custGeom>
            <a:avLst/>
            <a:gdLst>
              <a:gd name="T0" fmla="*/ 71 w 230"/>
              <a:gd name="T1" fmla="*/ 39 h 256"/>
              <a:gd name="T2" fmla="*/ 71 w 230"/>
              <a:gd name="T3" fmla="*/ 189 h 256"/>
              <a:gd name="T4" fmla="*/ 43 w 230"/>
              <a:gd name="T5" fmla="*/ 180 h 256"/>
              <a:gd name="T6" fmla="*/ 0 w 230"/>
              <a:gd name="T7" fmla="*/ 218 h 256"/>
              <a:gd name="T8" fmla="*/ 43 w 230"/>
              <a:gd name="T9" fmla="*/ 256 h 256"/>
              <a:gd name="T10" fmla="*/ 86 w 230"/>
              <a:gd name="T11" fmla="*/ 218 h 256"/>
              <a:gd name="T12" fmla="*/ 86 w 230"/>
              <a:gd name="T13" fmla="*/ 88 h 256"/>
              <a:gd name="T14" fmla="*/ 214 w 230"/>
              <a:gd name="T15" fmla="*/ 57 h 256"/>
              <a:gd name="T16" fmla="*/ 214 w 230"/>
              <a:gd name="T17" fmla="*/ 153 h 256"/>
              <a:gd name="T18" fmla="*/ 187 w 230"/>
              <a:gd name="T19" fmla="*/ 145 h 256"/>
              <a:gd name="T20" fmla="*/ 144 w 230"/>
              <a:gd name="T21" fmla="*/ 182 h 256"/>
              <a:gd name="T22" fmla="*/ 187 w 230"/>
              <a:gd name="T23" fmla="*/ 220 h 256"/>
              <a:gd name="T24" fmla="*/ 230 w 230"/>
              <a:gd name="T25" fmla="*/ 182 h 256"/>
              <a:gd name="T26" fmla="*/ 230 w 230"/>
              <a:gd name="T27" fmla="*/ 0 h 256"/>
              <a:gd name="T28" fmla="*/ 71 w 230"/>
              <a:gd name="T29" fmla="*/ 39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30" h="256">
                <a:moveTo>
                  <a:pt x="71" y="39"/>
                </a:moveTo>
                <a:cubicBezTo>
                  <a:pt x="71" y="189"/>
                  <a:pt x="71" y="189"/>
                  <a:pt x="71" y="189"/>
                </a:cubicBezTo>
                <a:cubicBezTo>
                  <a:pt x="63" y="183"/>
                  <a:pt x="53" y="180"/>
                  <a:pt x="43" y="180"/>
                </a:cubicBezTo>
                <a:cubicBezTo>
                  <a:pt x="19" y="180"/>
                  <a:pt x="0" y="197"/>
                  <a:pt x="0" y="218"/>
                </a:cubicBezTo>
                <a:cubicBezTo>
                  <a:pt x="0" y="239"/>
                  <a:pt x="19" y="256"/>
                  <a:pt x="43" y="256"/>
                </a:cubicBezTo>
                <a:cubicBezTo>
                  <a:pt x="67" y="256"/>
                  <a:pt x="86" y="239"/>
                  <a:pt x="86" y="218"/>
                </a:cubicBezTo>
                <a:cubicBezTo>
                  <a:pt x="86" y="88"/>
                  <a:pt x="86" y="88"/>
                  <a:pt x="86" y="88"/>
                </a:cubicBezTo>
                <a:cubicBezTo>
                  <a:pt x="214" y="57"/>
                  <a:pt x="214" y="57"/>
                  <a:pt x="214" y="57"/>
                </a:cubicBezTo>
                <a:cubicBezTo>
                  <a:pt x="214" y="153"/>
                  <a:pt x="214" y="153"/>
                  <a:pt x="214" y="153"/>
                </a:cubicBezTo>
                <a:cubicBezTo>
                  <a:pt x="207" y="148"/>
                  <a:pt x="197" y="145"/>
                  <a:pt x="187" y="145"/>
                </a:cubicBezTo>
                <a:cubicBezTo>
                  <a:pt x="163" y="145"/>
                  <a:pt x="144" y="162"/>
                  <a:pt x="144" y="182"/>
                </a:cubicBezTo>
                <a:cubicBezTo>
                  <a:pt x="144" y="203"/>
                  <a:pt x="163" y="220"/>
                  <a:pt x="187" y="220"/>
                </a:cubicBezTo>
                <a:cubicBezTo>
                  <a:pt x="211" y="220"/>
                  <a:pt x="230" y="203"/>
                  <a:pt x="230" y="182"/>
                </a:cubicBezTo>
                <a:cubicBezTo>
                  <a:pt x="230" y="0"/>
                  <a:pt x="230" y="0"/>
                  <a:pt x="230" y="0"/>
                </a:cubicBezTo>
                <a:lnTo>
                  <a:pt x="71" y="39"/>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pic>
        <p:nvPicPr>
          <p:cNvPr id="16" name="图片占位符 15"/>
          <p:cNvPicPr>
            <a:picLocks noGrp="1" noChangeAspect="1"/>
          </p:cNvPicPr>
          <p:nvPr>
            <p:ph type="pic" sz="quarter" idx="10"/>
          </p:nvPr>
        </p:nvPicPr>
        <p:blipFill>
          <a:blip r:embed="rId6">
            <a:grayscl/>
            <a:extLst>
              <a:ext uri="{28A0092B-C50C-407E-A947-70E740481C1C}">
                <a14:useLocalDpi xmlns:a14="http://schemas.microsoft.com/office/drawing/2010/main" val="0"/>
              </a:ext>
            </a:extLst>
          </a:blip>
          <a:srcRect t="14658" b="14658"/>
          <a:stretch>
            <a:fillRect/>
          </a:stretch>
        </p:blipFill>
        <p:spPr/>
      </p:pic>
    </p:spTree>
    <p:custDataLst>
      <p:tags r:id="rId1"/>
    </p:custDataLst>
    <p:extLst>
      <p:ext uri="{BB962C8B-B14F-4D97-AF65-F5344CB8AC3E}">
        <p14:creationId xmlns:p14="http://schemas.microsoft.com/office/powerpoint/2010/main" val="1113595851"/>
      </p:ext>
    </p:extLst>
  </p:cSld>
  <p:clrMapOvr>
    <a:masterClrMapping/>
  </p:clrMapOvr>
  <mc:AlternateContent xmlns:mc="http://schemas.openxmlformats.org/markup-compatibility/2006" xmlns:p14="http://schemas.microsoft.com/office/powerpoint/2010/main">
    <mc:Choice Requires="p14">
      <p:transition spd="slow" p14:dur="225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2" presetClass="entr" presetSubtype="8" fill="hold"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p:tgtEl>
                                          <p:spTgt spid="8"/>
                                        </p:tgtEl>
                                        <p:attrNameLst>
                                          <p:attrName>ppt_x</p:attrName>
                                        </p:attrNameLst>
                                      </p:cBhvr>
                                      <p:tavLst>
                                        <p:tav tm="0">
                                          <p:val>
                                            <p:strVal val="#ppt_x-#ppt_w*1.125000"/>
                                          </p:val>
                                        </p:tav>
                                        <p:tav tm="100000">
                                          <p:val>
                                            <p:strVal val="#ppt_x"/>
                                          </p:val>
                                        </p:tav>
                                      </p:tavLst>
                                    </p:anim>
                                    <p:animEffect transition="in" filter="wipe(right)">
                                      <p:cBhvr>
                                        <p:cTn id="13" dur="500"/>
                                        <p:tgtEl>
                                          <p:spTgt spid="8"/>
                                        </p:tgtEl>
                                      </p:cBhvr>
                                    </p:animEffect>
                                  </p:childTnLst>
                                </p:cTn>
                              </p:par>
                            </p:childTnLst>
                          </p:cTn>
                        </p:par>
                        <p:par>
                          <p:cTn id="14" fill="hold">
                            <p:stCondLst>
                              <p:cond delay="1000"/>
                            </p:stCondLst>
                            <p:childTnLst>
                              <p:par>
                                <p:cTn id="15" presetID="22" presetClass="entr" presetSubtype="8" fill="hold" nodeType="after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wipe(left)">
                                      <p:cBhvr>
                                        <p:cTn id="17" dur="500"/>
                                        <p:tgtEl>
                                          <p:spTgt spid="16"/>
                                        </p:tgtEl>
                                      </p:cBhvr>
                                    </p:animEffect>
                                  </p:childTnLst>
                                </p:cTn>
                              </p:par>
                            </p:childTnLst>
                          </p:cTn>
                        </p:par>
                        <p:par>
                          <p:cTn id="18" fill="hold">
                            <p:stCondLst>
                              <p:cond delay="1500"/>
                            </p:stCondLst>
                            <p:childTnLst>
                              <p:par>
                                <p:cTn id="19" presetID="14" presetClass="entr" presetSubtype="10" fill="hold" grpId="0" nodeType="afterEffect">
                                  <p:stCondLst>
                                    <p:cond delay="0"/>
                                  </p:stCondLst>
                                  <p:childTnLst>
                                    <p:set>
                                      <p:cBhvr>
                                        <p:cTn id="20" dur="1" fill="hold">
                                          <p:stCondLst>
                                            <p:cond delay="0"/>
                                          </p:stCondLst>
                                        </p:cTn>
                                        <p:tgtEl>
                                          <p:spTgt spid="29"/>
                                        </p:tgtEl>
                                        <p:attrNameLst>
                                          <p:attrName>style.visibility</p:attrName>
                                        </p:attrNameLst>
                                      </p:cBhvr>
                                      <p:to>
                                        <p:strVal val="visible"/>
                                      </p:to>
                                    </p:set>
                                    <p:animEffect transition="in" filter="randombar(horizontal)">
                                      <p:cBhvr>
                                        <p:cTn id="21" dur="500"/>
                                        <p:tgtEl>
                                          <p:spTgt spid="29"/>
                                        </p:tgtEl>
                                      </p:cBhvr>
                                    </p:animEffect>
                                  </p:childTnLst>
                                </p:cTn>
                              </p:par>
                            </p:childTnLst>
                          </p:cTn>
                        </p:par>
                        <p:par>
                          <p:cTn id="22" fill="hold">
                            <p:stCondLst>
                              <p:cond delay="2000"/>
                            </p:stCondLst>
                            <p:childTnLst>
                              <p:par>
                                <p:cTn id="23" presetID="53" presetClass="entr" presetSubtype="16" fill="hold" grpId="0" nodeType="afterEffect">
                                  <p:stCondLst>
                                    <p:cond delay="0"/>
                                  </p:stCondLst>
                                  <p:childTnLst>
                                    <p:set>
                                      <p:cBhvr>
                                        <p:cTn id="24" dur="1" fill="hold">
                                          <p:stCondLst>
                                            <p:cond delay="0"/>
                                          </p:stCondLst>
                                        </p:cTn>
                                        <p:tgtEl>
                                          <p:spTgt spid="15"/>
                                        </p:tgtEl>
                                        <p:attrNameLst>
                                          <p:attrName>style.visibility</p:attrName>
                                        </p:attrNameLst>
                                      </p:cBhvr>
                                      <p:to>
                                        <p:strVal val="visible"/>
                                      </p:to>
                                    </p:set>
                                    <p:anim calcmode="lin" valueType="num">
                                      <p:cBhvr>
                                        <p:cTn id="25" dur="500" fill="hold"/>
                                        <p:tgtEl>
                                          <p:spTgt spid="15"/>
                                        </p:tgtEl>
                                        <p:attrNameLst>
                                          <p:attrName>ppt_w</p:attrName>
                                        </p:attrNameLst>
                                      </p:cBhvr>
                                      <p:tavLst>
                                        <p:tav tm="0">
                                          <p:val>
                                            <p:fltVal val="0"/>
                                          </p:val>
                                        </p:tav>
                                        <p:tav tm="100000">
                                          <p:val>
                                            <p:strVal val="#ppt_w"/>
                                          </p:val>
                                        </p:tav>
                                      </p:tavLst>
                                    </p:anim>
                                    <p:anim calcmode="lin" valueType="num">
                                      <p:cBhvr>
                                        <p:cTn id="26" dur="500" fill="hold"/>
                                        <p:tgtEl>
                                          <p:spTgt spid="15"/>
                                        </p:tgtEl>
                                        <p:attrNameLst>
                                          <p:attrName>ppt_h</p:attrName>
                                        </p:attrNameLst>
                                      </p:cBhvr>
                                      <p:tavLst>
                                        <p:tav tm="0">
                                          <p:val>
                                            <p:fltVal val="0"/>
                                          </p:val>
                                        </p:tav>
                                        <p:tav tm="100000">
                                          <p:val>
                                            <p:strVal val="#ppt_h"/>
                                          </p:val>
                                        </p:tav>
                                      </p:tavLst>
                                    </p:anim>
                                    <p:animEffect transition="in" filter="fade">
                                      <p:cBhvr>
                                        <p:cTn id="27" dur="500"/>
                                        <p:tgtEl>
                                          <p:spTgt spid="15"/>
                                        </p:tgtEl>
                                      </p:cBhvr>
                                    </p:animEffect>
                                  </p:childTnLst>
                                </p:cTn>
                              </p:par>
                            </p:childTnLst>
                          </p:cTn>
                        </p:par>
                        <p:par>
                          <p:cTn id="28" fill="hold">
                            <p:stCondLst>
                              <p:cond delay="2500"/>
                            </p:stCondLst>
                            <p:childTnLst>
                              <p:par>
                                <p:cTn id="29" presetID="10" presetClass="entr" presetSubtype="0" fill="hold" grpId="0" nodeType="after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fade">
                                      <p:cBhvr>
                                        <p:cTn id="31" dur="500"/>
                                        <p:tgtEl>
                                          <p:spTgt spid="14"/>
                                        </p:tgtEl>
                                      </p:cBhvr>
                                    </p:animEffect>
                                  </p:childTnLst>
                                </p:cTn>
                              </p:par>
                            </p:childTnLst>
                          </p:cTn>
                        </p:par>
                        <p:par>
                          <p:cTn id="32" fill="hold">
                            <p:stCondLst>
                              <p:cond delay="3000"/>
                            </p:stCondLst>
                            <p:childTnLst>
                              <p:par>
                                <p:cTn id="33" presetID="22" presetClass="entr" presetSubtype="8" fill="hold" nodeType="after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wipe(left)">
                                      <p:cBhvr>
                                        <p:cTn id="3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14" grpId="0"/>
      <p:bldP spid="15"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5" cstate="print">
            <a:extLst>
              <a:ext uri="{28A0092B-C50C-407E-A947-70E740481C1C}">
                <a14:useLocalDpi xmlns:a14="http://schemas.microsoft.com/office/drawing/2010/main" val="0"/>
              </a:ext>
            </a:extLst>
          </a:blip>
          <a:srcRect l="14470" t="19719" r="24514" b="7871"/>
          <a:stretch/>
        </p:blipFill>
        <p:spPr>
          <a:xfrm>
            <a:off x="0" y="0"/>
            <a:ext cx="12192000" cy="6858000"/>
          </a:xfrm>
          <a:prstGeom prst="rect">
            <a:avLst/>
          </a:prstGeom>
        </p:spPr>
      </p:pic>
      <p:pic>
        <p:nvPicPr>
          <p:cNvPr id="3" name="图片 2"/>
          <p:cNvPicPr>
            <a:picLocks noChangeAspect="1"/>
          </p:cNvPicPr>
          <p:nvPr/>
        </p:nvPicPr>
        <p:blipFill>
          <a:blip r:embed="rId6"/>
          <a:stretch>
            <a:fillRect/>
          </a:stretch>
        </p:blipFill>
        <p:spPr>
          <a:xfrm>
            <a:off x="505320" y="358087"/>
            <a:ext cx="1045272" cy="1461135"/>
          </a:xfrm>
          <a:prstGeom prst="rect">
            <a:avLst/>
          </a:prstGeom>
        </p:spPr>
      </p:pic>
      <p:pic>
        <p:nvPicPr>
          <p:cNvPr id="4" name="图片 3"/>
          <p:cNvPicPr>
            <a:picLocks noChangeAspect="1"/>
          </p:cNvPicPr>
          <p:nvPr/>
        </p:nvPicPr>
        <p:blipFill>
          <a:blip r:embed="rId7"/>
          <a:stretch>
            <a:fillRect/>
          </a:stretch>
        </p:blipFill>
        <p:spPr>
          <a:xfrm>
            <a:off x="2055912" y="685020"/>
            <a:ext cx="1045272" cy="1166786"/>
          </a:xfrm>
          <a:prstGeom prst="rect">
            <a:avLst/>
          </a:prstGeom>
        </p:spPr>
      </p:pic>
      <p:pic>
        <p:nvPicPr>
          <p:cNvPr id="5" name="图片 4"/>
          <p:cNvPicPr>
            <a:picLocks noChangeAspect="1"/>
          </p:cNvPicPr>
          <p:nvPr/>
        </p:nvPicPr>
        <p:blipFill>
          <a:blip r:embed="rId8"/>
          <a:stretch>
            <a:fillRect/>
          </a:stretch>
        </p:blipFill>
        <p:spPr>
          <a:xfrm>
            <a:off x="4781864" y="3937850"/>
            <a:ext cx="524156" cy="1306876"/>
          </a:xfrm>
          <a:prstGeom prst="rect">
            <a:avLst/>
          </a:prstGeom>
        </p:spPr>
      </p:pic>
      <p:pic>
        <p:nvPicPr>
          <p:cNvPr id="6" name="图片 5"/>
          <p:cNvPicPr>
            <a:picLocks noChangeAspect="1"/>
          </p:cNvPicPr>
          <p:nvPr/>
        </p:nvPicPr>
        <p:blipFill>
          <a:blip r:embed="rId9"/>
          <a:stretch>
            <a:fillRect/>
          </a:stretch>
        </p:blipFill>
        <p:spPr>
          <a:xfrm>
            <a:off x="3091269" y="4768471"/>
            <a:ext cx="815356" cy="1248608"/>
          </a:xfrm>
          <a:prstGeom prst="rect">
            <a:avLst/>
          </a:prstGeom>
        </p:spPr>
      </p:pic>
      <p:sp>
        <p:nvSpPr>
          <p:cNvPr id="8" name="文本框 7"/>
          <p:cNvSpPr txBox="1"/>
          <p:nvPr/>
        </p:nvSpPr>
        <p:spPr>
          <a:xfrm>
            <a:off x="7108265" y="3384688"/>
            <a:ext cx="4339650" cy="923330"/>
          </a:xfrm>
          <a:prstGeom prst="rect">
            <a:avLst/>
          </a:prstGeom>
          <a:noFill/>
        </p:spPr>
        <p:txBody>
          <a:bodyPr wrap="none" rtlCol="0">
            <a:spAutoFit/>
          </a:bodyPr>
          <a:lstStyle/>
          <a:p>
            <a:pPr lvl="0" algn="r"/>
            <a:r>
              <a:rPr lang="zh-CN" altLang="en-US" sz="5400" dirty="0">
                <a:solidFill>
                  <a:prstClr val="white"/>
                </a:solidFill>
                <a:latin typeface="迷你简准圆" panose="03000509000000000000" pitchFamily="65" charset="-122"/>
                <a:ea typeface="迷你简准圆" panose="03000509000000000000" pitchFamily="65" charset="-122"/>
              </a:rPr>
              <a:t>谢谢您的观看</a:t>
            </a:r>
          </a:p>
        </p:txBody>
      </p:sp>
      <p:sp>
        <p:nvSpPr>
          <p:cNvPr id="9" name="文本框 8"/>
          <p:cNvSpPr txBox="1"/>
          <p:nvPr/>
        </p:nvSpPr>
        <p:spPr>
          <a:xfrm>
            <a:off x="7129998" y="4295837"/>
            <a:ext cx="4292517" cy="723853"/>
          </a:xfrm>
          <a:prstGeom prst="rect">
            <a:avLst/>
          </a:prstGeom>
          <a:noFill/>
        </p:spPr>
        <p:txBody>
          <a:bodyPr wrap="square" rtlCol="0">
            <a:spAutoFit/>
            <a:scene3d>
              <a:camera prst="orthographicFront"/>
              <a:lightRig rig="threePt" dir="t"/>
            </a:scene3d>
            <a:sp3d contourW="12700"/>
          </a:bodyPr>
          <a:lstStyle/>
          <a:p>
            <a:pPr marL="0" marR="0" lvl="0" indent="0" algn="r" defTabSz="914400" rtl="0" eaLnBrk="1" fontAlgn="auto" latinLnBrk="0" hangingPunct="1">
              <a:lnSpc>
                <a:spcPct val="114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prstClr val="white"/>
                </a:solidFill>
                <a:effectLst/>
                <a:uLnTx/>
                <a:uFillTx/>
                <a:latin typeface="微软雅黑"/>
                <a:ea typeface="微软雅黑"/>
                <a:cs typeface="+mn-cs"/>
              </a:rPr>
              <a:t>The user can demonstrate on a projector or computer, or print the presentation and make it </a:t>
            </a:r>
            <a:r>
              <a:rPr kumimoji="0" lang="en-US" altLang="zh-CN" sz="1200" b="0" i="0" u="none" strike="noStrike" kern="1200" cap="none" spc="0" normalizeH="0" baseline="0" noProof="0" dirty="0" smtClean="0">
                <a:ln>
                  <a:noFill/>
                </a:ln>
                <a:solidFill>
                  <a:prstClr val="white"/>
                </a:solidFill>
                <a:effectLst/>
                <a:uLnTx/>
                <a:uFillTx/>
                <a:latin typeface="微软雅黑"/>
                <a:ea typeface="微软雅黑"/>
                <a:cs typeface="+mn-cs"/>
              </a:rPr>
              <a:t>into</a:t>
            </a:r>
          </a:p>
          <a:p>
            <a:pPr marL="0" marR="0" lvl="0" indent="0" algn="r" defTabSz="914400" rtl="0" eaLnBrk="1" fontAlgn="auto" latinLnBrk="0" hangingPunct="1">
              <a:lnSpc>
                <a:spcPct val="114000"/>
              </a:lnSpc>
              <a:spcBef>
                <a:spcPts val="0"/>
              </a:spcBef>
              <a:spcAft>
                <a:spcPts val="0"/>
              </a:spcAft>
              <a:buClrTx/>
              <a:buSzTx/>
              <a:buFontTx/>
              <a:buNone/>
              <a:tabLst/>
              <a:defRPr/>
            </a:pPr>
            <a:r>
              <a:rPr kumimoji="0" lang="en-US" altLang="zh-CN" sz="1200" b="0" i="0" u="none" strike="noStrike" kern="1200" cap="none" spc="0" normalizeH="0" baseline="0" noProof="0" dirty="0" smtClean="0">
                <a:ln>
                  <a:noFill/>
                </a:ln>
                <a:solidFill>
                  <a:prstClr val="white"/>
                </a:solidFill>
                <a:effectLst/>
                <a:uLnTx/>
                <a:uFillTx/>
                <a:latin typeface="微软雅黑"/>
                <a:ea typeface="微软雅黑"/>
                <a:cs typeface="+mn-cs"/>
              </a:rPr>
              <a:t> </a:t>
            </a:r>
            <a:r>
              <a:rPr kumimoji="0" lang="en-US" altLang="zh-CN" sz="1200" b="0" i="0" u="none" strike="noStrike" kern="1200" cap="none" spc="0" normalizeH="0" baseline="0" noProof="0" dirty="0">
                <a:ln>
                  <a:noFill/>
                </a:ln>
                <a:solidFill>
                  <a:prstClr val="white"/>
                </a:solidFill>
                <a:effectLst/>
                <a:uLnTx/>
                <a:uFillTx/>
                <a:latin typeface="微软雅黑"/>
                <a:ea typeface="微软雅黑"/>
                <a:cs typeface="+mn-cs"/>
              </a:rPr>
              <a:t>a film to be used in a wider field</a:t>
            </a:r>
          </a:p>
        </p:txBody>
      </p:sp>
      <p:sp>
        <p:nvSpPr>
          <p:cNvPr id="10" name="文本框 9"/>
          <p:cNvSpPr txBox="1"/>
          <p:nvPr/>
        </p:nvSpPr>
        <p:spPr>
          <a:xfrm>
            <a:off x="7775115" y="2268841"/>
            <a:ext cx="3672800" cy="1200329"/>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zh-CN" sz="7200" b="1" i="0" u="none" strike="noStrike" kern="1200" cap="none" spc="0" normalizeH="0" baseline="0" noProof="0" dirty="0" smtClean="0">
                <a:ln>
                  <a:noFill/>
                </a:ln>
                <a:solidFill>
                  <a:prstClr val="white"/>
                </a:solidFill>
                <a:effectLst/>
                <a:uLnTx/>
                <a:uFillTx/>
                <a:latin typeface="Arial"/>
                <a:ea typeface="迷你简准圆" panose="03000509000000000000" pitchFamily="65" charset="-122"/>
                <a:cs typeface="+mn-cs"/>
              </a:rPr>
              <a:t>POWER</a:t>
            </a:r>
            <a:endParaRPr kumimoji="0" lang="zh-CN" altLang="en-US" sz="7200" b="1" i="0" u="none" strike="noStrike" kern="1200" cap="none" spc="0" normalizeH="0" baseline="0" noProof="0" dirty="0">
              <a:ln>
                <a:noFill/>
              </a:ln>
              <a:solidFill>
                <a:prstClr val="white"/>
              </a:solidFill>
              <a:effectLst/>
              <a:uLnTx/>
              <a:uFillTx/>
              <a:latin typeface="Arial"/>
              <a:ea typeface="迷你简准圆" panose="03000509000000000000" pitchFamily="65" charset="-122"/>
              <a:cs typeface="+mn-cs"/>
            </a:endParaRPr>
          </a:p>
        </p:txBody>
      </p:sp>
      <p:sp>
        <p:nvSpPr>
          <p:cNvPr id="11" name="矩形 10"/>
          <p:cNvSpPr/>
          <p:nvPr/>
        </p:nvSpPr>
        <p:spPr>
          <a:xfrm>
            <a:off x="9604725" y="5284165"/>
            <a:ext cx="1712563" cy="396000"/>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12" name="文本框 11"/>
          <p:cNvSpPr txBox="1"/>
          <p:nvPr/>
        </p:nvSpPr>
        <p:spPr>
          <a:xfrm>
            <a:off x="9804417" y="5312888"/>
            <a:ext cx="1313180" cy="33855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white"/>
                </a:solidFill>
                <a:effectLst/>
                <a:uLnTx/>
                <a:uFillTx/>
                <a:latin typeface="迷你简准圆" panose="03000509000000000000" pitchFamily="65" charset="-122"/>
                <a:ea typeface="迷你简准圆" panose="03000509000000000000" pitchFamily="65" charset="-122"/>
                <a:cs typeface="+mn-cs"/>
              </a:rPr>
              <a:t>汇报</a:t>
            </a:r>
            <a:r>
              <a:rPr kumimoji="0" lang="zh-CN" altLang="en-US" sz="1600" b="0" i="0" u="none" strike="noStrike" kern="1200" cap="none" spc="0" normalizeH="0" baseline="0" noProof="0" dirty="0" smtClean="0">
                <a:ln>
                  <a:noFill/>
                </a:ln>
                <a:solidFill>
                  <a:prstClr val="white"/>
                </a:solidFill>
                <a:effectLst/>
                <a:uLnTx/>
                <a:uFillTx/>
                <a:latin typeface="迷你简准圆" panose="03000509000000000000" pitchFamily="65" charset="-122"/>
                <a:ea typeface="迷你简准圆" panose="03000509000000000000" pitchFamily="65" charset="-122"/>
                <a:cs typeface="+mn-cs"/>
              </a:rPr>
              <a:t>人</a:t>
            </a:r>
            <a:r>
              <a:rPr kumimoji="0" lang="zh-CN" altLang="en-US" sz="1600" b="0" i="0" u="none" strike="noStrike" kern="1200" cap="none" spc="0" normalizeH="0" baseline="0" noProof="0" dirty="0" smtClean="0">
                <a:ln>
                  <a:noFill/>
                </a:ln>
                <a:solidFill>
                  <a:prstClr val="white"/>
                </a:solidFill>
                <a:effectLst/>
                <a:uLnTx/>
                <a:uFillTx/>
                <a:latin typeface="迷你简准圆" panose="03000509000000000000" pitchFamily="65" charset="-122"/>
                <a:ea typeface="迷你简准圆" panose="03000509000000000000" pitchFamily="65" charset="-122"/>
                <a:cs typeface="+mn-cs"/>
              </a:rPr>
              <a:t>：</a:t>
            </a:r>
            <a:r>
              <a:rPr kumimoji="0" lang="en-US" altLang="zh-CN" sz="1600" b="0" i="0" u="none" strike="noStrike" kern="1200" cap="none" spc="0" normalizeH="0" baseline="0" noProof="0" dirty="0" smtClean="0">
                <a:ln>
                  <a:noFill/>
                </a:ln>
                <a:solidFill>
                  <a:prstClr val="white"/>
                </a:solidFill>
                <a:effectLst/>
                <a:uLnTx/>
                <a:uFillTx/>
                <a:latin typeface="迷你简准圆" panose="03000509000000000000" pitchFamily="65" charset="-122"/>
                <a:ea typeface="迷你简准圆" panose="03000509000000000000" pitchFamily="65" charset="-122"/>
                <a:cs typeface="+mn-cs"/>
              </a:rPr>
              <a:t>xxx</a:t>
            </a:r>
            <a:endParaRPr kumimoji="0" lang="zh-CN" altLang="en-US" sz="1600" b="0" i="0" u="none" strike="noStrike" kern="1200" cap="none" spc="0" normalizeH="0" baseline="0" noProof="0" dirty="0">
              <a:ln>
                <a:noFill/>
              </a:ln>
              <a:solidFill>
                <a:prstClr val="white"/>
              </a:solidFill>
              <a:effectLst/>
              <a:uLnTx/>
              <a:uFillTx/>
              <a:latin typeface="迷你简准圆" panose="03000509000000000000" pitchFamily="65" charset="-122"/>
              <a:ea typeface="迷你简准圆" panose="03000509000000000000" pitchFamily="65" charset="-122"/>
              <a:cs typeface="+mn-cs"/>
            </a:endParaRPr>
          </a:p>
        </p:txBody>
      </p:sp>
      <p:pic>
        <p:nvPicPr>
          <p:cNvPr id="13" name="饭碗的彼岸 - 风居住的街道（Piano ver）">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798286" y="-867229"/>
            <a:ext cx="609600" cy="609600"/>
          </a:xfrm>
          <a:prstGeom prst="rect">
            <a:avLst/>
          </a:prstGeom>
        </p:spPr>
      </p:pic>
    </p:spTree>
    <p:extLst>
      <p:ext uri="{BB962C8B-B14F-4D97-AF65-F5344CB8AC3E}">
        <p14:creationId xmlns:p14="http://schemas.microsoft.com/office/powerpoint/2010/main" val="2823368071"/>
      </p:ext>
    </p:extLst>
  </p:cSld>
  <p:clrMapOvr>
    <a:masterClrMapping/>
  </p:clrMapOvr>
  <mc:AlternateContent xmlns:mc="http://schemas.openxmlformats.org/markup-compatibility/2006" xmlns:p14="http://schemas.microsoft.com/office/powerpoint/2010/main">
    <mc:Choice Requires="p14">
      <p:transition spd="slow" p14:dur="225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3"/>
                                        </p:tgtEl>
                                      </p:cBhvr>
                                    </p:cmd>
                                  </p:childTnLst>
                                </p:cTn>
                              </p:par>
                              <p:par>
                                <p:cTn id="7" presetID="10"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animEffect transition="in" filter="fade">
                                      <p:cBhvr>
                                        <p:cTn id="9" dur="500"/>
                                        <p:tgtEl>
                                          <p:spTgt spid="4"/>
                                        </p:tgtEl>
                                      </p:cBhvr>
                                    </p:animEffect>
                                  </p:childTnLst>
                                </p:cTn>
                              </p:par>
                              <p:par>
                                <p:cTn id="10" presetID="10" presetClass="entr" presetSubtype="0"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par>
                                <p:cTn id="13" presetID="10" presetClass="entr" presetSubtype="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par>
                                <p:cTn id="16" presetID="10" presetClass="entr" presetSubtype="0" fill="hold"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childTnLst>
                          </p:cTn>
                        </p:par>
                        <p:par>
                          <p:cTn id="19" fill="hold">
                            <p:stCondLst>
                              <p:cond delay="500"/>
                            </p:stCondLst>
                            <p:childTnLst>
                              <p:par>
                                <p:cTn id="20" presetID="53" presetClass="entr" presetSubtype="16" fill="hold" grpId="0" nodeType="after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p:cTn id="22" dur="500" fill="hold"/>
                                        <p:tgtEl>
                                          <p:spTgt spid="10"/>
                                        </p:tgtEl>
                                        <p:attrNameLst>
                                          <p:attrName>ppt_w</p:attrName>
                                        </p:attrNameLst>
                                      </p:cBhvr>
                                      <p:tavLst>
                                        <p:tav tm="0">
                                          <p:val>
                                            <p:fltVal val="0"/>
                                          </p:val>
                                        </p:tav>
                                        <p:tav tm="100000">
                                          <p:val>
                                            <p:strVal val="#ppt_w"/>
                                          </p:val>
                                        </p:tav>
                                      </p:tavLst>
                                    </p:anim>
                                    <p:anim calcmode="lin" valueType="num">
                                      <p:cBhvr>
                                        <p:cTn id="23" dur="500" fill="hold"/>
                                        <p:tgtEl>
                                          <p:spTgt spid="10"/>
                                        </p:tgtEl>
                                        <p:attrNameLst>
                                          <p:attrName>ppt_h</p:attrName>
                                        </p:attrNameLst>
                                      </p:cBhvr>
                                      <p:tavLst>
                                        <p:tav tm="0">
                                          <p:val>
                                            <p:fltVal val="0"/>
                                          </p:val>
                                        </p:tav>
                                        <p:tav tm="100000">
                                          <p:val>
                                            <p:strVal val="#ppt_h"/>
                                          </p:val>
                                        </p:tav>
                                      </p:tavLst>
                                    </p:anim>
                                    <p:animEffect transition="in" filter="fade">
                                      <p:cBhvr>
                                        <p:cTn id="24" dur="500"/>
                                        <p:tgtEl>
                                          <p:spTgt spid="10"/>
                                        </p:tgtEl>
                                      </p:cBhvr>
                                    </p:animEffect>
                                  </p:childTnLst>
                                </p:cTn>
                              </p:par>
                            </p:childTnLst>
                          </p:cTn>
                        </p:par>
                        <p:par>
                          <p:cTn id="25" fill="hold">
                            <p:stCondLst>
                              <p:cond delay="1000"/>
                            </p:stCondLst>
                            <p:childTnLst>
                              <p:par>
                                <p:cTn id="26" presetID="2" presetClass="entr" presetSubtype="2" fill="hold" grpId="0" nodeType="afterEffect">
                                  <p:stCondLst>
                                    <p:cond delay="0"/>
                                  </p:stCondLst>
                                  <p:childTnLst>
                                    <p:set>
                                      <p:cBhvr>
                                        <p:cTn id="27" dur="1" fill="hold">
                                          <p:stCondLst>
                                            <p:cond delay="0"/>
                                          </p:stCondLst>
                                        </p:cTn>
                                        <p:tgtEl>
                                          <p:spTgt spid="8"/>
                                        </p:tgtEl>
                                        <p:attrNameLst>
                                          <p:attrName>style.visibility</p:attrName>
                                        </p:attrNameLst>
                                      </p:cBhvr>
                                      <p:to>
                                        <p:strVal val="visible"/>
                                      </p:to>
                                    </p:set>
                                    <p:anim calcmode="lin" valueType="num">
                                      <p:cBhvr additive="base">
                                        <p:cTn id="28" dur="500" fill="hold"/>
                                        <p:tgtEl>
                                          <p:spTgt spid="8"/>
                                        </p:tgtEl>
                                        <p:attrNameLst>
                                          <p:attrName>ppt_x</p:attrName>
                                        </p:attrNameLst>
                                      </p:cBhvr>
                                      <p:tavLst>
                                        <p:tav tm="0">
                                          <p:val>
                                            <p:strVal val="1+#ppt_w/2"/>
                                          </p:val>
                                        </p:tav>
                                        <p:tav tm="100000">
                                          <p:val>
                                            <p:strVal val="#ppt_x"/>
                                          </p:val>
                                        </p:tav>
                                      </p:tavLst>
                                    </p:anim>
                                    <p:anim calcmode="lin" valueType="num">
                                      <p:cBhvr additive="base">
                                        <p:cTn id="29" dur="500" fill="hold"/>
                                        <p:tgtEl>
                                          <p:spTgt spid="8"/>
                                        </p:tgtEl>
                                        <p:attrNameLst>
                                          <p:attrName>ppt_y</p:attrName>
                                        </p:attrNameLst>
                                      </p:cBhvr>
                                      <p:tavLst>
                                        <p:tav tm="0">
                                          <p:val>
                                            <p:strVal val="#ppt_y"/>
                                          </p:val>
                                        </p:tav>
                                        <p:tav tm="100000">
                                          <p:val>
                                            <p:strVal val="#ppt_y"/>
                                          </p:val>
                                        </p:tav>
                                      </p:tavLst>
                                    </p:anim>
                                  </p:childTnLst>
                                </p:cTn>
                              </p:par>
                            </p:childTnLst>
                          </p:cTn>
                        </p:par>
                        <p:par>
                          <p:cTn id="30" fill="hold">
                            <p:stCondLst>
                              <p:cond delay="1500"/>
                            </p:stCondLst>
                            <p:childTnLst>
                              <p:par>
                                <p:cTn id="31" presetID="14" presetClass="entr" presetSubtype="10" fill="hold" grpId="0" nodeType="after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randombar(horizontal)">
                                      <p:cBhvr>
                                        <p:cTn id="33" dur="500"/>
                                        <p:tgtEl>
                                          <p:spTgt spid="9"/>
                                        </p:tgtEl>
                                      </p:cBhvr>
                                    </p:animEffect>
                                  </p:childTnLst>
                                </p:cTn>
                              </p:par>
                            </p:childTnLst>
                          </p:cTn>
                        </p:par>
                        <p:par>
                          <p:cTn id="34" fill="hold">
                            <p:stCondLst>
                              <p:cond delay="2000"/>
                            </p:stCondLst>
                            <p:childTnLst>
                              <p:par>
                                <p:cTn id="35" presetID="10" presetClass="entr" presetSubtype="0" fill="hold" grpId="0" nodeType="after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500"/>
                                        <p:tgtEl>
                                          <p:spTgt spid="12"/>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11"/>
                                        </p:tgtEl>
                                        <p:attrNameLst>
                                          <p:attrName>style.visibility</p:attrName>
                                        </p:attrNameLst>
                                      </p:cBhvr>
                                      <p:to>
                                        <p:strVal val="visible"/>
                                      </p:to>
                                    </p:set>
                                    <p:animEffect transition="in" filter="fade">
                                      <p:cBhvr>
                                        <p:cTn id="4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41" repeatCount="indefinite" fill="hold" display="0">
                  <p:stCondLst>
                    <p:cond delay="indefinite"/>
                  </p:stCondLst>
                  <p:endCondLst>
                    <p:cond evt="onStopAudio" delay="0">
                      <p:tgtEl>
                        <p:sldTgt/>
                      </p:tgtEl>
                    </p:cond>
                  </p:endCondLst>
                </p:cTn>
                <p:tgtEl>
                  <p:spTgt spid="13"/>
                </p:tgtEl>
              </p:cMediaNode>
            </p:audio>
          </p:childTnLst>
        </p:cTn>
      </p:par>
    </p:tnLst>
    <p:bldLst>
      <p:bldP spid="8" grpId="0"/>
      <p:bldP spid="9" grpId="0"/>
      <p:bldP spid="10" grpId="0"/>
      <p:bldP spid="11" grpId="0" animBg="1"/>
      <p:bldP spid="12"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简约钢琴音乐通用ppt模板"/>
</p:tagLst>
</file>

<file path=ppt/tags/tag2.xml><?xml version="1.0" encoding="utf-8"?>
<p:tagLst xmlns:a="http://schemas.openxmlformats.org/drawingml/2006/main" xmlns:r="http://schemas.openxmlformats.org/officeDocument/2006/relationships" xmlns:p="http://schemas.openxmlformats.org/presentationml/2006/main">
  <p:tag name="MH_TYPE" val="#NeiR#"/>
  <p:tag name="MH_NUMBER" val="5"/>
  <p:tag name="MH_CATEGORY" val="#BingLLB#"/>
  <p:tag name="MH_LAYOUT" val="SubTitle"/>
  <p:tag name="MH" val="20170710183315"/>
  <p:tag name="MH_LIBRARY" val="GRAPHIC"/>
</p:tagLst>
</file>

<file path=ppt/tags/tag3.xml><?xml version="1.0" encoding="utf-8"?>
<p:tagLst xmlns:a="http://schemas.openxmlformats.org/drawingml/2006/main" xmlns:r="http://schemas.openxmlformats.org/officeDocument/2006/relationships" xmlns:p="http://schemas.openxmlformats.org/presentationml/2006/main">
  <p:tag name="MH" val="20170710183315"/>
  <p:tag name="MH_LIBRARY" val="GRAPHIC"/>
  <p:tag name="MH_TYPE" val="SubTitle"/>
  <p:tag name="MH_ORDER" val="1"/>
</p:tagLst>
</file>

<file path=ppt/tags/tag4.xml><?xml version="1.0" encoding="utf-8"?>
<p:tagLst xmlns:a="http://schemas.openxmlformats.org/drawingml/2006/main" xmlns:r="http://schemas.openxmlformats.org/officeDocument/2006/relationships" xmlns:p="http://schemas.openxmlformats.org/presentationml/2006/main">
  <p:tag name="MH" val="20170710183315"/>
  <p:tag name="MH_LIBRARY" val="GRAPHIC"/>
  <p:tag name="MH_TYPE" val="SubTitle"/>
  <p:tag name="MH_ORDER" val="2"/>
</p:tagLst>
</file>

<file path=ppt/tags/tag5.xml><?xml version="1.0" encoding="utf-8"?>
<p:tagLst xmlns:a="http://schemas.openxmlformats.org/drawingml/2006/main" xmlns:r="http://schemas.openxmlformats.org/officeDocument/2006/relationships" xmlns:p="http://schemas.openxmlformats.org/presentationml/2006/main">
  <p:tag name="MH" val="20170710183315"/>
  <p:tag name="MH_LIBRARY" val="GRAPHIC"/>
  <p:tag name="MH_TYPE" val="SubTitle"/>
  <p:tag name="MH_ORDER" val="3"/>
</p:tagLst>
</file>

<file path=ppt/tags/tag6.xml><?xml version="1.0" encoding="utf-8"?>
<p:tagLst xmlns:a="http://schemas.openxmlformats.org/drawingml/2006/main" xmlns:r="http://schemas.openxmlformats.org/officeDocument/2006/relationships" xmlns:p="http://schemas.openxmlformats.org/presentationml/2006/main">
  <p:tag name="MH" val="20170710183315"/>
  <p:tag name="MH_LIBRARY" val="GRAPHIC"/>
  <p:tag name="MH_TYPE" val="SubTitle"/>
  <p:tag name="MH_ORDER" val="4"/>
</p:tagLst>
</file>

<file path=ppt/tags/tag7.xml><?xml version="1.0" encoding="utf-8"?>
<p:tagLst xmlns:a="http://schemas.openxmlformats.org/drawingml/2006/main" xmlns:r="http://schemas.openxmlformats.org/officeDocument/2006/relationships" xmlns:p="http://schemas.openxmlformats.org/presentationml/2006/main">
  <p:tag name="MH" val="20170710183315"/>
  <p:tag name="MH_LIBRARY" val="GRAPHIC"/>
  <p:tag name="MH_TYPE" val="SubTitle"/>
  <p:tag name="MH_ORDER" val="5"/>
</p:tagLst>
</file>

<file path=ppt/tags/tag8.xml><?xml version="1.0" encoding="utf-8"?>
<p:tagLst xmlns:a="http://schemas.openxmlformats.org/drawingml/2006/main" xmlns:r="http://schemas.openxmlformats.org/officeDocument/2006/relationships" xmlns:p="http://schemas.openxmlformats.org/presentationml/2006/main">
  <p:tag name="MH" val="20170710183315"/>
  <p:tag name="MH_LIBRARY" val="GRAPHIC"/>
  <p:tag name="MH_TYPE" val="Other"/>
  <p:tag name="MH_ORDER" val="1"/>
</p:tagLst>
</file>

<file path=ppt/tags/tag9.xml><?xml version="1.0" encoding="utf-8"?>
<p:tagLst xmlns:a="http://schemas.openxmlformats.org/drawingml/2006/main" xmlns:r="http://schemas.openxmlformats.org/officeDocument/2006/relationships" xmlns:p="http://schemas.openxmlformats.org/presentationml/2006/main">
  <p:tag name="MH_TYPE" val="#NeiR#"/>
  <p:tag name="MH_NUMBER" val="4"/>
  <p:tag name="MH_CATEGORY" val="#BingLLB#"/>
  <p:tag name="MH_LAYOUT" val="SubTitle"/>
  <p:tag name="MH" val="20170710183418"/>
  <p:tag name="MH_LIBRARY" val="GRAPHIC"/>
</p:tagLst>
</file>

<file path=ppt/tags/tag10.xml><?xml version="1.0" encoding="utf-8"?>
<p:tagLst xmlns:a="http://schemas.openxmlformats.org/drawingml/2006/main" xmlns:r="http://schemas.openxmlformats.org/officeDocument/2006/relationships" xmlns:p="http://schemas.openxmlformats.org/presentationml/2006/main">
  <p:tag name="MH" val="20170710183418"/>
  <p:tag name="MH_LIBRARY" val="GRAPHIC"/>
  <p:tag name="MH_TYPE" val="Other"/>
  <p:tag name="MH_ORDER" val="1"/>
</p:tagLst>
</file>

<file path=ppt/tags/tag11.xml><?xml version="1.0" encoding="utf-8"?>
<p:tagLst xmlns:a="http://schemas.openxmlformats.org/drawingml/2006/main" xmlns:r="http://schemas.openxmlformats.org/officeDocument/2006/relationships" xmlns:p="http://schemas.openxmlformats.org/presentationml/2006/main">
  <p:tag name="MH" val="20170710183418"/>
  <p:tag name="MH_LIBRARY" val="GRAPHIC"/>
  <p:tag name="MH_TYPE" val="Other"/>
  <p:tag name="MH_ORDER" val="2"/>
</p:tagLst>
</file>

<file path=ppt/tags/tag12.xml><?xml version="1.0" encoding="utf-8"?>
<p:tagLst xmlns:a="http://schemas.openxmlformats.org/drawingml/2006/main" xmlns:r="http://schemas.openxmlformats.org/officeDocument/2006/relationships" xmlns:p="http://schemas.openxmlformats.org/presentationml/2006/main">
  <p:tag name="MH" val="20170710183418"/>
  <p:tag name="MH_LIBRARY" val="GRAPHIC"/>
  <p:tag name="MH_TYPE" val="Other"/>
  <p:tag name="MH_ORDER" val="3"/>
</p:tagLst>
</file>

<file path=ppt/tags/tag13.xml><?xml version="1.0" encoding="utf-8"?>
<p:tagLst xmlns:a="http://schemas.openxmlformats.org/drawingml/2006/main" xmlns:r="http://schemas.openxmlformats.org/officeDocument/2006/relationships" xmlns:p="http://schemas.openxmlformats.org/presentationml/2006/main">
  <p:tag name="MH" val="20170710183418"/>
  <p:tag name="MH_LIBRARY" val="GRAPHIC"/>
  <p:tag name="MH_TYPE" val="Other"/>
  <p:tag name="MH_ORDER" val="4"/>
</p:tagLst>
</file>

<file path=ppt/tags/tag14.xml><?xml version="1.0" encoding="utf-8"?>
<p:tagLst xmlns:a="http://schemas.openxmlformats.org/drawingml/2006/main" xmlns:r="http://schemas.openxmlformats.org/officeDocument/2006/relationships" xmlns:p="http://schemas.openxmlformats.org/presentationml/2006/main">
  <p:tag name="MH" val="20170710183418"/>
  <p:tag name="MH_LIBRARY" val="GRAPHIC"/>
  <p:tag name="MH_TYPE" val="Other"/>
  <p:tag name="MH_ORDER" val="1"/>
</p:tagLst>
</file>

<file path=ppt/tags/tag15.xml><?xml version="1.0" encoding="utf-8"?>
<p:tagLst xmlns:a="http://schemas.openxmlformats.org/drawingml/2006/main" xmlns:r="http://schemas.openxmlformats.org/officeDocument/2006/relationships" xmlns:p="http://schemas.openxmlformats.org/presentationml/2006/main">
  <p:tag name="MH" val="20170710183418"/>
  <p:tag name="MH_LIBRARY" val="GRAPHIC"/>
  <p:tag name="MH_TYPE" val="Other"/>
  <p:tag name="MH_ORDER" val="2"/>
</p:tagLst>
</file>

<file path=ppt/tags/tag16.xml><?xml version="1.0" encoding="utf-8"?>
<p:tagLst xmlns:a="http://schemas.openxmlformats.org/drawingml/2006/main" xmlns:r="http://schemas.openxmlformats.org/officeDocument/2006/relationships" xmlns:p="http://schemas.openxmlformats.org/presentationml/2006/main">
  <p:tag name="MH" val="20170710183418"/>
  <p:tag name="MH_LIBRARY" val="GRAPHIC"/>
  <p:tag name="MH_TYPE" val="Other"/>
  <p:tag name="MH_ORDER" val="3"/>
</p:tagLst>
</file>

<file path=ppt/tags/tag17.xml><?xml version="1.0" encoding="utf-8"?>
<p:tagLst xmlns:a="http://schemas.openxmlformats.org/drawingml/2006/main" xmlns:r="http://schemas.openxmlformats.org/officeDocument/2006/relationships" xmlns:p="http://schemas.openxmlformats.org/presentationml/2006/main">
  <p:tag name="MH" val="20170710183418"/>
  <p:tag name="MH_LIBRARY" val="GRAPHIC"/>
  <p:tag name="MH_TYPE" val="Other"/>
  <p:tag name="MH_ORDER" val="4"/>
</p:tagLst>
</file>

<file path=ppt/tags/tag18.xml><?xml version="1.0" encoding="utf-8"?>
<p:tagLst xmlns:a="http://schemas.openxmlformats.org/drawingml/2006/main" xmlns:r="http://schemas.openxmlformats.org/officeDocument/2006/relationships" xmlns:p="http://schemas.openxmlformats.org/presentationml/2006/main">
  <p:tag name="MH" val="20170710183418"/>
  <p:tag name="MH_LIBRARY" val="GRAPHIC"/>
  <p:tag name="MH_TYPE" val="Other"/>
  <p:tag name="MH_ORDER" val="9"/>
</p:tagLst>
</file>

<file path=ppt/tags/tag19.xml><?xml version="1.0" encoding="utf-8"?>
<p:tagLst xmlns:a="http://schemas.openxmlformats.org/drawingml/2006/main" xmlns:r="http://schemas.openxmlformats.org/officeDocument/2006/relationships" xmlns:p="http://schemas.openxmlformats.org/presentationml/2006/main">
  <p:tag name="MH_TYPE" val="#NeiR#"/>
  <p:tag name="MH_NUMBER" val="大于六"/>
  <p:tag name="MH_CATEGORY" val="#YinZJG#"/>
  <p:tag name="MH_LAYOUT" val="TitleSubTitle"/>
  <p:tag name="MH" val="20170710183542"/>
  <p:tag name="MH_LIBRARY" val="GRAPHIC"/>
</p:tagLst>
</file>

<file path=ppt/tags/tag20.xml><?xml version="1.0" encoding="utf-8"?>
<p:tagLst xmlns:a="http://schemas.openxmlformats.org/drawingml/2006/main" xmlns:r="http://schemas.openxmlformats.org/officeDocument/2006/relationships" xmlns:p="http://schemas.openxmlformats.org/presentationml/2006/main">
  <p:tag name="MH" val="20170710183542"/>
  <p:tag name="MH_LIBRARY" val="GRAPHIC"/>
  <p:tag name="MH_TYPE" val="SubTitle"/>
  <p:tag name="MH_ORDER" val="1"/>
</p:tagLst>
</file>

<file path=ppt/tags/tag21.xml><?xml version="1.0" encoding="utf-8"?>
<p:tagLst xmlns:a="http://schemas.openxmlformats.org/drawingml/2006/main" xmlns:r="http://schemas.openxmlformats.org/officeDocument/2006/relationships" xmlns:p="http://schemas.openxmlformats.org/presentationml/2006/main">
  <p:tag name="MH" val="20170710183542"/>
  <p:tag name="MH_LIBRARY" val="GRAPHIC"/>
  <p:tag name="MH_TYPE" val="SubTitle"/>
  <p:tag name="MH_ORDER" val="8"/>
</p:tagLst>
</file>

<file path=ppt/tags/tag22.xml><?xml version="1.0" encoding="utf-8"?>
<p:tagLst xmlns:a="http://schemas.openxmlformats.org/drawingml/2006/main" xmlns:r="http://schemas.openxmlformats.org/officeDocument/2006/relationships" xmlns:p="http://schemas.openxmlformats.org/presentationml/2006/main">
  <p:tag name="MH" val="20170710183542"/>
  <p:tag name="MH_LIBRARY" val="GRAPHIC"/>
  <p:tag name="MH_TYPE" val="SubTitle"/>
  <p:tag name="MH_ORDER" val="7"/>
</p:tagLst>
</file>

<file path=ppt/tags/tag23.xml><?xml version="1.0" encoding="utf-8"?>
<p:tagLst xmlns:a="http://schemas.openxmlformats.org/drawingml/2006/main" xmlns:r="http://schemas.openxmlformats.org/officeDocument/2006/relationships" xmlns:p="http://schemas.openxmlformats.org/presentationml/2006/main">
  <p:tag name="MH" val="20170710183542"/>
  <p:tag name="MH_LIBRARY" val="GRAPHIC"/>
  <p:tag name="MH_TYPE" val="SubTitle"/>
  <p:tag name="MH_ORDER" val="6"/>
</p:tagLst>
</file>

<file path=ppt/tags/tag24.xml><?xml version="1.0" encoding="utf-8"?>
<p:tagLst xmlns:a="http://schemas.openxmlformats.org/drawingml/2006/main" xmlns:r="http://schemas.openxmlformats.org/officeDocument/2006/relationships" xmlns:p="http://schemas.openxmlformats.org/presentationml/2006/main">
  <p:tag name="MH" val="20170710183542"/>
  <p:tag name="MH_LIBRARY" val="GRAPHIC"/>
  <p:tag name="MH_TYPE" val="SubTitle"/>
  <p:tag name="MH_ORDER" val="5"/>
</p:tagLst>
</file>

<file path=ppt/tags/tag25.xml><?xml version="1.0" encoding="utf-8"?>
<p:tagLst xmlns:a="http://schemas.openxmlformats.org/drawingml/2006/main" xmlns:r="http://schemas.openxmlformats.org/officeDocument/2006/relationships" xmlns:p="http://schemas.openxmlformats.org/presentationml/2006/main">
  <p:tag name="MH" val="20170710183542"/>
  <p:tag name="MH_LIBRARY" val="GRAPHIC"/>
  <p:tag name="MH_TYPE" val="SubTitle"/>
  <p:tag name="MH_ORDER" val="4"/>
</p:tagLst>
</file>

<file path=ppt/tags/tag26.xml><?xml version="1.0" encoding="utf-8"?>
<p:tagLst xmlns:a="http://schemas.openxmlformats.org/drawingml/2006/main" xmlns:r="http://schemas.openxmlformats.org/officeDocument/2006/relationships" xmlns:p="http://schemas.openxmlformats.org/presentationml/2006/main">
  <p:tag name="MH" val="20170710183542"/>
  <p:tag name="MH_LIBRARY" val="GRAPHIC"/>
  <p:tag name="MH_TYPE" val="SubTitle"/>
  <p:tag name="MH_ORDER" val="3"/>
</p:tagLst>
</file>

<file path=ppt/tags/tag27.xml><?xml version="1.0" encoding="utf-8"?>
<p:tagLst xmlns:a="http://schemas.openxmlformats.org/drawingml/2006/main" xmlns:r="http://schemas.openxmlformats.org/officeDocument/2006/relationships" xmlns:p="http://schemas.openxmlformats.org/presentationml/2006/main">
  <p:tag name="MH" val="20170710183542"/>
  <p:tag name="MH_LIBRARY" val="GRAPHIC"/>
  <p:tag name="MH_TYPE" val="SubTitle"/>
  <p:tag name="MH_ORDER" val="2"/>
</p:tagLst>
</file>

<file path=ppt/tags/tag28.xml><?xml version="1.0" encoding="utf-8"?>
<p:tagLst xmlns:a="http://schemas.openxmlformats.org/drawingml/2006/main" xmlns:r="http://schemas.openxmlformats.org/officeDocument/2006/relationships" xmlns:p="http://schemas.openxmlformats.org/presentationml/2006/main">
  <p:tag name="MH" val="20170710183542"/>
  <p:tag name="MH_LIBRARY" val="GRAPHIC"/>
  <p:tag name="MH_TYPE" val="Other"/>
  <p:tag name="MH_ORDER" val="1"/>
</p:tagLst>
</file>

<file path=ppt/tags/tag29.xml><?xml version="1.0" encoding="utf-8"?>
<p:tagLst xmlns:a="http://schemas.openxmlformats.org/drawingml/2006/main" xmlns:r="http://schemas.openxmlformats.org/officeDocument/2006/relationships" xmlns:p="http://schemas.openxmlformats.org/presentationml/2006/main">
  <p:tag name="MH" val="20170710183542"/>
  <p:tag name="MH_LIBRARY" val="GRAPHIC"/>
  <p:tag name="MH_TYPE" val="Other"/>
  <p:tag name="MH_ORDER" val="2"/>
</p:tagLst>
</file>

<file path=ppt/tags/tag30.xml><?xml version="1.0" encoding="utf-8"?>
<p:tagLst xmlns:a="http://schemas.openxmlformats.org/drawingml/2006/main" xmlns:r="http://schemas.openxmlformats.org/officeDocument/2006/relationships" xmlns:p="http://schemas.openxmlformats.org/presentationml/2006/main">
  <p:tag name="MH" val="20170710183542"/>
  <p:tag name="MH_LIBRARY" val="GRAPHIC"/>
  <p:tag name="MH_TYPE" val="Other"/>
  <p:tag name="MH_ORDER" val="3"/>
</p:tagLst>
</file>

<file path=ppt/tags/tag31.xml><?xml version="1.0" encoding="utf-8"?>
<p:tagLst xmlns:a="http://schemas.openxmlformats.org/drawingml/2006/main" xmlns:r="http://schemas.openxmlformats.org/officeDocument/2006/relationships" xmlns:p="http://schemas.openxmlformats.org/presentationml/2006/main">
  <p:tag name="MH" val="20170710183542"/>
  <p:tag name="MH_LIBRARY" val="GRAPHIC"/>
  <p:tag name="MH_TYPE" val="Other"/>
  <p:tag name="MH_ORDER" val="4"/>
</p:tagLst>
</file>

<file path=ppt/tags/tag32.xml><?xml version="1.0" encoding="utf-8"?>
<p:tagLst xmlns:a="http://schemas.openxmlformats.org/drawingml/2006/main" xmlns:r="http://schemas.openxmlformats.org/officeDocument/2006/relationships" xmlns:p="http://schemas.openxmlformats.org/presentationml/2006/main">
  <p:tag name="MH" val="20170710183542"/>
  <p:tag name="MH_LIBRARY" val="GRAPHIC"/>
  <p:tag name="MH_TYPE" val="Other"/>
  <p:tag name="MH_ORDER" val="5"/>
</p:tagLst>
</file>

<file path=ppt/tags/tag33.xml><?xml version="1.0" encoding="utf-8"?>
<p:tagLst xmlns:a="http://schemas.openxmlformats.org/drawingml/2006/main" xmlns:r="http://schemas.openxmlformats.org/officeDocument/2006/relationships" xmlns:p="http://schemas.openxmlformats.org/presentationml/2006/main">
  <p:tag name="MH" val="20170710183542"/>
  <p:tag name="MH_LIBRARY" val="GRAPHIC"/>
  <p:tag name="MH_TYPE" val="Other"/>
  <p:tag name="MH_ORDER" val="6"/>
</p:tagLst>
</file>

<file path=ppt/tags/tag34.xml><?xml version="1.0" encoding="utf-8"?>
<p:tagLst xmlns:a="http://schemas.openxmlformats.org/drawingml/2006/main" xmlns:r="http://schemas.openxmlformats.org/officeDocument/2006/relationships" xmlns:p="http://schemas.openxmlformats.org/presentationml/2006/main">
  <p:tag name="MH" val="20170710183542"/>
  <p:tag name="MH_LIBRARY" val="GRAPHIC"/>
  <p:tag name="MH_TYPE" val="Other"/>
  <p:tag name="MH_ORDER" val="7"/>
</p:tagLst>
</file>

<file path=ppt/tags/tag35.xml><?xml version="1.0" encoding="utf-8"?>
<p:tagLst xmlns:a="http://schemas.openxmlformats.org/drawingml/2006/main" xmlns:r="http://schemas.openxmlformats.org/officeDocument/2006/relationships" xmlns:p="http://schemas.openxmlformats.org/presentationml/2006/main">
  <p:tag name="MH" val="20170710183542"/>
  <p:tag name="MH_LIBRARY" val="GRAPHIC"/>
  <p:tag name="MH_TYPE" val="Other"/>
  <p:tag name="MH_ORDER" val="8"/>
</p:tagLst>
</file>

<file path=ppt/tags/tag36.xml><?xml version="1.0" encoding="utf-8"?>
<p:tagLst xmlns:a="http://schemas.openxmlformats.org/drawingml/2006/main" xmlns:r="http://schemas.openxmlformats.org/officeDocument/2006/relationships" xmlns:p="http://schemas.openxmlformats.org/presentationml/2006/main">
  <p:tag name="MH" val="20170710183542"/>
  <p:tag name="MH_LIBRARY" val="GRAPHIC"/>
  <p:tag name="MH_TYPE" val="Title"/>
  <p:tag name="MH_ORDER" val="1"/>
</p:tagLst>
</file>

<file path=ppt/tags/tag37.xml><?xml version="1.0" encoding="utf-8"?>
<p:tagLst xmlns:a="http://schemas.openxmlformats.org/drawingml/2006/main" xmlns:r="http://schemas.openxmlformats.org/officeDocument/2006/relationships" xmlns:p="http://schemas.openxmlformats.org/presentationml/2006/main">
  <p:tag name="MH_TYPE" val="#NeiR#"/>
  <p:tag name="MH_NUMBER" val="4"/>
  <p:tag name="MH_CATEGORY" val="#BingLLB#"/>
  <p:tag name="MH_LAYOUT" val="SubTitle"/>
  <p:tag name="MH" val="20170710183602"/>
  <p:tag name="MH_LIBRARY" val="GRAPHIC"/>
</p:tagLst>
</file>

<file path=ppt/tags/tag38.xml><?xml version="1.0" encoding="utf-8"?>
<p:tagLst xmlns:a="http://schemas.openxmlformats.org/drawingml/2006/main" xmlns:r="http://schemas.openxmlformats.org/officeDocument/2006/relationships" xmlns:p="http://schemas.openxmlformats.org/presentationml/2006/main">
  <p:tag name="MH" val="20170710183602"/>
  <p:tag name="MH_LIBRARY" val="GRAPHIC"/>
  <p:tag name="MH_TYPE" val="Other"/>
  <p:tag name="MH_ORDER" val="1"/>
</p:tagLst>
</file>

<file path=ppt/tags/tag39.xml><?xml version="1.0" encoding="utf-8"?>
<p:tagLst xmlns:a="http://schemas.openxmlformats.org/drawingml/2006/main" xmlns:r="http://schemas.openxmlformats.org/officeDocument/2006/relationships" xmlns:p="http://schemas.openxmlformats.org/presentationml/2006/main">
  <p:tag name="MH" val="20170710183602"/>
  <p:tag name="MH_LIBRARY" val="GRAPHIC"/>
  <p:tag name="MH_TYPE" val="Other"/>
  <p:tag name="MH_ORDER" val="2"/>
</p:tagLst>
</file>

<file path=ppt/tags/tag40.xml><?xml version="1.0" encoding="utf-8"?>
<p:tagLst xmlns:a="http://schemas.openxmlformats.org/drawingml/2006/main" xmlns:r="http://schemas.openxmlformats.org/officeDocument/2006/relationships" xmlns:p="http://schemas.openxmlformats.org/presentationml/2006/main">
  <p:tag name="MH" val="20170710183602"/>
  <p:tag name="MH_LIBRARY" val="GRAPHIC"/>
  <p:tag name="MH_TYPE" val="Other"/>
  <p:tag name="MH_ORDER" val="3"/>
</p:tagLst>
</file>

<file path=ppt/tags/tag41.xml><?xml version="1.0" encoding="utf-8"?>
<p:tagLst xmlns:a="http://schemas.openxmlformats.org/drawingml/2006/main" xmlns:r="http://schemas.openxmlformats.org/officeDocument/2006/relationships" xmlns:p="http://schemas.openxmlformats.org/presentationml/2006/main">
  <p:tag name="MH" val="20170710183602"/>
  <p:tag name="MH_LIBRARY" val="GRAPHIC"/>
  <p:tag name="MH_TYPE" val="Other"/>
  <p:tag name="MH_ORDER" val="4"/>
</p:tagLst>
</file>

<file path=ppt/tags/tag42.xml><?xml version="1.0" encoding="utf-8"?>
<p:tagLst xmlns:a="http://schemas.openxmlformats.org/drawingml/2006/main" xmlns:r="http://schemas.openxmlformats.org/officeDocument/2006/relationships" xmlns:p="http://schemas.openxmlformats.org/presentationml/2006/main">
  <p:tag name="MH" val="20170710183602"/>
  <p:tag name="MH_LIBRARY" val="GRAPHIC"/>
  <p:tag name="MH_TYPE" val="Other"/>
  <p:tag name="MH_ORDER" val="5"/>
</p:tagLst>
</file>

<file path=ppt/tags/tag43.xml><?xml version="1.0" encoding="utf-8"?>
<p:tagLst xmlns:a="http://schemas.openxmlformats.org/drawingml/2006/main" xmlns:r="http://schemas.openxmlformats.org/officeDocument/2006/relationships" xmlns:p="http://schemas.openxmlformats.org/presentationml/2006/main">
  <p:tag name="MH" val="20170710183602"/>
  <p:tag name="MH_LIBRARY" val="GRAPHIC"/>
  <p:tag name="MH_TYPE" val="Other"/>
  <p:tag name="MH_ORDER" val="6"/>
</p:tagLst>
</file>

<file path=ppt/tags/tag44.xml><?xml version="1.0" encoding="utf-8"?>
<p:tagLst xmlns:a="http://schemas.openxmlformats.org/drawingml/2006/main" xmlns:r="http://schemas.openxmlformats.org/officeDocument/2006/relationships" xmlns:p="http://schemas.openxmlformats.org/presentationml/2006/main">
  <p:tag name="MH" val="20170710183602"/>
  <p:tag name="MH_LIBRARY" val="GRAPHIC"/>
  <p:tag name="MH_TYPE" val="Other"/>
  <p:tag name="MH_ORDER" val="7"/>
</p:tagLst>
</file>

<file path=ppt/tags/tag45.xml><?xml version="1.0" encoding="utf-8"?>
<p:tagLst xmlns:a="http://schemas.openxmlformats.org/drawingml/2006/main" xmlns:r="http://schemas.openxmlformats.org/officeDocument/2006/relationships" xmlns:p="http://schemas.openxmlformats.org/presentationml/2006/main">
  <p:tag name="MH" val="20170710183602"/>
  <p:tag name="MH_LIBRARY" val="GRAPHIC"/>
  <p:tag name="MH_TYPE" val="Other"/>
  <p:tag name="MH_ORDER" val="8"/>
</p:tagLst>
</file>

<file path=ppt/tags/tag46.xml><?xml version="1.0" encoding="utf-8"?>
<p:tagLst xmlns:a="http://schemas.openxmlformats.org/drawingml/2006/main" xmlns:r="http://schemas.openxmlformats.org/officeDocument/2006/relationships" xmlns:p="http://schemas.openxmlformats.org/presentationml/2006/main">
  <p:tag name="MH" val="20170710183602"/>
  <p:tag name="MH_LIBRARY" val="GRAPHIC"/>
  <p:tag name="MH_TYPE" val="Other"/>
  <p:tag name="MH_ORDER" val="9"/>
</p:tagLst>
</file>

<file path=ppt/tags/tag47.xml><?xml version="1.0" encoding="utf-8"?>
<p:tagLst xmlns:a="http://schemas.openxmlformats.org/drawingml/2006/main" xmlns:r="http://schemas.openxmlformats.org/officeDocument/2006/relationships" xmlns:p="http://schemas.openxmlformats.org/presentationml/2006/main">
  <p:tag name="MH" val="20170710183602"/>
  <p:tag name="MH_LIBRARY" val="GRAPHIC"/>
  <p:tag name="MH_TYPE" val="Other"/>
  <p:tag name="MH_ORDER" val="10"/>
</p:tagLst>
</file>

<file path=ppt/tags/tag48.xml><?xml version="1.0" encoding="utf-8"?>
<p:tagLst xmlns:a="http://schemas.openxmlformats.org/drawingml/2006/main" xmlns:r="http://schemas.openxmlformats.org/officeDocument/2006/relationships" xmlns:p="http://schemas.openxmlformats.org/presentationml/2006/main">
  <p:tag name="MH" val="20170710183602"/>
  <p:tag name="MH_LIBRARY" val="GRAPHIC"/>
  <p:tag name="MH_TYPE" val="Other"/>
  <p:tag name="MH_ORDER" val="11"/>
</p:tagLst>
</file>

<file path=ppt/tags/tag49.xml><?xml version="1.0" encoding="utf-8"?>
<p:tagLst xmlns:a="http://schemas.openxmlformats.org/drawingml/2006/main" xmlns:r="http://schemas.openxmlformats.org/officeDocument/2006/relationships" xmlns:p="http://schemas.openxmlformats.org/presentationml/2006/main">
  <p:tag name="MH" val="20170710183602"/>
  <p:tag name="MH_LIBRARY" val="GRAPHIC"/>
  <p:tag name="MH_TYPE" val="Other"/>
  <p:tag name="MH_ORDER" val="12"/>
</p:tagLst>
</file>

<file path=ppt/tags/tag50.xml><?xml version="1.0" encoding="utf-8"?>
<p:tagLst xmlns:a="http://schemas.openxmlformats.org/drawingml/2006/main" xmlns:r="http://schemas.openxmlformats.org/officeDocument/2006/relationships" xmlns:p="http://schemas.openxmlformats.org/presentationml/2006/main">
  <p:tag name="MH_TYPE" val="#NeiR#"/>
  <p:tag name="MH_NUMBER" val="2"/>
  <p:tag name="MH_CATEGORY" val="#BingLLB#"/>
  <p:tag name="MH_LAYOUT" val="SubTitleText"/>
  <p:tag name="MH" val="20170710183638"/>
  <p:tag name="MH_LIBRARY" val="GRAPHIC"/>
</p:tagLst>
</file>

<file path=ppt/tags/tag51.xml><?xml version="1.0" encoding="utf-8"?>
<p:tagLst xmlns:a="http://schemas.openxmlformats.org/drawingml/2006/main" xmlns:r="http://schemas.openxmlformats.org/officeDocument/2006/relationships" xmlns:p="http://schemas.openxmlformats.org/presentationml/2006/main">
  <p:tag name="MH" val="20170710183638"/>
  <p:tag name="MH_LIBRARY" val="GRAPHIC"/>
  <p:tag name="MH_TYPE" val="SubTitle"/>
  <p:tag name="MH_ORDER" val="1"/>
</p:tagLst>
</file>

<file path=ppt/tags/tag52.xml><?xml version="1.0" encoding="utf-8"?>
<p:tagLst xmlns:a="http://schemas.openxmlformats.org/drawingml/2006/main" xmlns:r="http://schemas.openxmlformats.org/officeDocument/2006/relationships" xmlns:p="http://schemas.openxmlformats.org/presentationml/2006/main">
  <p:tag name="MH" val="20170710183638"/>
  <p:tag name="MH_LIBRARY" val="GRAPHIC"/>
  <p:tag name="MH_TYPE" val="Other"/>
  <p:tag name="MH_ORDER" val="1"/>
</p:tagLst>
</file>

<file path=ppt/tags/tag53.xml><?xml version="1.0" encoding="utf-8"?>
<p:tagLst xmlns:a="http://schemas.openxmlformats.org/drawingml/2006/main" xmlns:r="http://schemas.openxmlformats.org/officeDocument/2006/relationships" xmlns:p="http://schemas.openxmlformats.org/presentationml/2006/main">
  <p:tag name="MH" val="20170710183638"/>
  <p:tag name="MH_LIBRARY" val="GRAPHIC"/>
  <p:tag name="MH_TYPE" val="Other"/>
  <p:tag name="MH_ORDER" val="2"/>
</p:tagLst>
</file>

<file path=ppt/tags/tag54.xml><?xml version="1.0" encoding="utf-8"?>
<p:tagLst xmlns:a="http://schemas.openxmlformats.org/drawingml/2006/main" xmlns:r="http://schemas.openxmlformats.org/officeDocument/2006/relationships" xmlns:p="http://schemas.openxmlformats.org/presentationml/2006/main">
  <p:tag name="MH" val="20170710183638"/>
  <p:tag name="MH_LIBRARY" val="GRAPHIC"/>
  <p:tag name="MH_TYPE" val="Other"/>
  <p:tag name="MH_ORDER" val="3"/>
</p:tagLst>
</file>

<file path=ppt/tags/tag55.xml><?xml version="1.0" encoding="utf-8"?>
<p:tagLst xmlns:a="http://schemas.openxmlformats.org/drawingml/2006/main" xmlns:r="http://schemas.openxmlformats.org/officeDocument/2006/relationships" xmlns:p="http://schemas.openxmlformats.org/presentationml/2006/main">
  <p:tag name="MH" val="20170710183638"/>
  <p:tag name="MH_LIBRARY" val="GRAPHIC"/>
  <p:tag name="MH_TYPE" val="Other"/>
  <p:tag name="MH_ORDER" val="4"/>
</p:tagLst>
</file>

<file path=ppt/tags/tag56.xml><?xml version="1.0" encoding="utf-8"?>
<p:tagLst xmlns:a="http://schemas.openxmlformats.org/drawingml/2006/main" xmlns:r="http://schemas.openxmlformats.org/officeDocument/2006/relationships" xmlns:p="http://schemas.openxmlformats.org/presentationml/2006/main">
  <p:tag name="MH" val="20170710183638"/>
  <p:tag name="MH_LIBRARY" val="GRAPHIC"/>
  <p:tag name="MH_TYPE" val="Other"/>
  <p:tag name="MH_ORDER" val="5"/>
</p:tagLst>
</file>

<file path=ppt/tags/tag57.xml><?xml version="1.0" encoding="utf-8"?>
<p:tagLst xmlns:a="http://schemas.openxmlformats.org/drawingml/2006/main" xmlns:r="http://schemas.openxmlformats.org/officeDocument/2006/relationships" xmlns:p="http://schemas.openxmlformats.org/presentationml/2006/main">
  <p:tag name="MH" val="20170710183638"/>
  <p:tag name="MH_LIBRARY" val="GRAPHIC"/>
  <p:tag name="MH_TYPE" val="Other"/>
  <p:tag name="MH_ORDER" val="6"/>
</p:tagLst>
</file>

<file path=ppt/tags/tag58.xml><?xml version="1.0" encoding="utf-8"?>
<p:tagLst xmlns:a="http://schemas.openxmlformats.org/drawingml/2006/main" xmlns:r="http://schemas.openxmlformats.org/officeDocument/2006/relationships" xmlns:p="http://schemas.openxmlformats.org/presentationml/2006/main">
  <p:tag name="MH" val="20170710183638"/>
  <p:tag name="MH_LIBRARY" val="GRAPHIC"/>
  <p:tag name="MH_TYPE" val="Other"/>
  <p:tag name="MH_ORDER" val="7"/>
</p:tagLst>
</file>

<file path=ppt/tags/tag59.xml><?xml version="1.0" encoding="utf-8"?>
<p:tagLst xmlns:a="http://schemas.openxmlformats.org/drawingml/2006/main" xmlns:r="http://schemas.openxmlformats.org/officeDocument/2006/relationships" xmlns:p="http://schemas.openxmlformats.org/presentationml/2006/main">
  <p:tag name="MH" val="20170710183638"/>
  <p:tag name="MH_LIBRARY" val="GRAPHIC"/>
  <p:tag name="MH_TYPE" val="Other"/>
  <p:tag name="MH_ORDER" val="8"/>
</p:tagLst>
</file>

<file path=ppt/tags/tag60.xml><?xml version="1.0" encoding="utf-8"?>
<p:tagLst xmlns:a="http://schemas.openxmlformats.org/drawingml/2006/main" xmlns:r="http://schemas.openxmlformats.org/officeDocument/2006/relationships" xmlns:p="http://schemas.openxmlformats.org/presentationml/2006/main">
  <p:tag name="MH" val="20170710183638"/>
  <p:tag name="MH_LIBRARY" val="GRAPHIC"/>
  <p:tag name="MH_TYPE" val="Other"/>
  <p:tag name="MH_ORDER" val="9"/>
</p:tagLst>
</file>

<file path=ppt/tags/tag61.xml><?xml version="1.0" encoding="utf-8"?>
<p:tagLst xmlns:a="http://schemas.openxmlformats.org/drawingml/2006/main" xmlns:r="http://schemas.openxmlformats.org/officeDocument/2006/relationships" xmlns:p="http://schemas.openxmlformats.org/presentationml/2006/main">
  <p:tag name="MH" val="20170710183638"/>
  <p:tag name="MH_LIBRARY" val="GRAPHIC"/>
  <p:tag name="MH_TYPE" val="Other"/>
  <p:tag name="MH_ORDER" val="10"/>
</p:tagLst>
</file>

<file path=ppt/tags/tag62.xml><?xml version="1.0" encoding="utf-8"?>
<p:tagLst xmlns:a="http://schemas.openxmlformats.org/drawingml/2006/main" xmlns:r="http://schemas.openxmlformats.org/officeDocument/2006/relationships" xmlns:p="http://schemas.openxmlformats.org/presentationml/2006/main">
  <p:tag name="MH" val="20170710183638"/>
  <p:tag name="MH_LIBRARY" val="GRAPHIC"/>
  <p:tag name="MH_TYPE" val="Other"/>
  <p:tag name="MH_ORDER" val="11"/>
</p:tagLst>
</file>

<file path=ppt/tags/tag63.xml><?xml version="1.0" encoding="utf-8"?>
<p:tagLst xmlns:a="http://schemas.openxmlformats.org/drawingml/2006/main" xmlns:r="http://schemas.openxmlformats.org/officeDocument/2006/relationships" xmlns:p="http://schemas.openxmlformats.org/presentationml/2006/main">
  <p:tag name="MH" val="20170710183638"/>
  <p:tag name="MH_LIBRARY" val="GRAPHIC"/>
  <p:tag name="MH_TYPE" val="Other"/>
  <p:tag name="MH_ORDER" val="12"/>
</p:tagLst>
</file>

<file path=ppt/tags/tag64.xml><?xml version="1.0" encoding="utf-8"?>
<p:tagLst xmlns:a="http://schemas.openxmlformats.org/drawingml/2006/main" xmlns:r="http://schemas.openxmlformats.org/officeDocument/2006/relationships" xmlns:p="http://schemas.openxmlformats.org/presentationml/2006/main">
  <p:tag name="MH" val="20170710183638"/>
  <p:tag name="MH_LIBRARY" val="GRAPHIC"/>
  <p:tag name="MH_TYPE" val="Other"/>
  <p:tag name="MH_ORDER" val="13"/>
</p:tagLst>
</file>

<file path=ppt/tags/tag65.xml><?xml version="1.0" encoding="utf-8"?>
<p:tagLst xmlns:a="http://schemas.openxmlformats.org/drawingml/2006/main" xmlns:r="http://schemas.openxmlformats.org/officeDocument/2006/relationships" xmlns:p="http://schemas.openxmlformats.org/presentationml/2006/main">
  <p:tag name="MH" val="20170710183638"/>
  <p:tag name="MH_LIBRARY" val="GRAPHIC"/>
  <p:tag name="MH_TYPE" val="Other"/>
  <p:tag name="MH_ORDER" val="14"/>
</p:tagLst>
</file>

<file path=ppt/tags/tag66.xml><?xml version="1.0" encoding="utf-8"?>
<p:tagLst xmlns:a="http://schemas.openxmlformats.org/drawingml/2006/main" xmlns:r="http://schemas.openxmlformats.org/officeDocument/2006/relationships" xmlns:p="http://schemas.openxmlformats.org/presentationml/2006/main">
  <p:tag name="MH" val="20170710183638"/>
  <p:tag name="MH_LIBRARY" val="GRAPHIC"/>
  <p:tag name="MH_TYPE" val="Other"/>
  <p:tag name="MH_ORDER" val="15"/>
</p:tagLst>
</file>

<file path=ppt/tags/tag67.xml><?xml version="1.0" encoding="utf-8"?>
<p:tagLst xmlns:a="http://schemas.openxmlformats.org/drawingml/2006/main" xmlns:r="http://schemas.openxmlformats.org/officeDocument/2006/relationships" xmlns:p="http://schemas.openxmlformats.org/presentationml/2006/main">
  <p:tag name="MH" val="20170710183638"/>
  <p:tag name="MH_LIBRARY" val="GRAPHIC"/>
  <p:tag name="MH_TYPE" val="Other"/>
  <p:tag name="MH_ORDER" val="16"/>
</p:tagLst>
</file>

<file path=ppt/tags/tag68.xml><?xml version="1.0" encoding="utf-8"?>
<p:tagLst xmlns:a="http://schemas.openxmlformats.org/drawingml/2006/main" xmlns:r="http://schemas.openxmlformats.org/officeDocument/2006/relationships" xmlns:p="http://schemas.openxmlformats.org/presentationml/2006/main">
  <p:tag name="MH" val="20170710183638"/>
  <p:tag name="MH_LIBRARY" val="GRAPHIC"/>
  <p:tag name="MH_TYPE" val="Other"/>
  <p:tag name="MH_ORDER" val="17"/>
</p:tagLst>
</file>

<file path=ppt/tags/tag69.xml><?xml version="1.0" encoding="utf-8"?>
<p:tagLst xmlns:a="http://schemas.openxmlformats.org/drawingml/2006/main" xmlns:r="http://schemas.openxmlformats.org/officeDocument/2006/relationships" xmlns:p="http://schemas.openxmlformats.org/presentationml/2006/main">
  <p:tag name="MH" val="20170710183638"/>
  <p:tag name="MH_LIBRARY" val="GRAPHIC"/>
  <p:tag name="MH_TYPE" val="Other"/>
  <p:tag name="MH_ORDER" val="18"/>
</p:tagLst>
</file>

<file path=ppt/tags/tag70.xml><?xml version="1.0" encoding="utf-8"?>
<p:tagLst xmlns:a="http://schemas.openxmlformats.org/drawingml/2006/main" xmlns:r="http://schemas.openxmlformats.org/officeDocument/2006/relationships" xmlns:p="http://schemas.openxmlformats.org/presentationml/2006/main">
  <p:tag name="MH" val="20170710183638"/>
  <p:tag name="MH_LIBRARY" val="GRAPHIC"/>
  <p:tag name="MH_TYPE" val="Other"/>
  <p:tag name="MH_ORDER" val="19"/>
</p:tagLst>
</file>

<file path=ppt/tags/tag71.xml><?xml version="1.0" encoding="utf-8"?>
<p:tagLst xmlns:a="http://schemas.openxmlformats.org/drawingml/2006/main" xmlns:r="http://schemas.openxmlformats.org/officeDocument/2006/relationships" xmlns:p="http://schemas.openxmlformats.org/presentationml/2006/main">
  <p:tag name="MH" val="20170710183638"/>
  <p:tag name="MH_LIBRARY" val="GRAPHIC"/>
  <p:tag name="MH_TYPE" val="Other"/>
  <p:tag name="MH_ORDER" val="20"/>
</p:tagLst>
</file>

<file path=ppt/tags/tag72.xml><?xml version="1.0" encoding="utf-8"?>
<p:tagLst xmlns:a="http://schemas.openxmlformats.org/drawingml/2006/main" xmlns:r="http://schemas.openxmlformats.org/officeDocument/2006/relationships" xmlns:p="http://schemas.openxmlformats.org/presentationml/2006/main">
  <p:tag name="MH" val="20170710183638"/>
  <p:tag name="MH_LIBRARY" val="GRAPHIC"/>
  <p:tag name="MH_TYPE" val="SubTitle"/>
  <p:tag name="MH_ORDER" val="2"/>
</p:tagLst>
</file>

<file path=ppt/tags/tag73.xml><?xml version="1.0" encoding="utf-8"?>
<p:tagLst xmlns:a="http://schemas.openxmlformats.org/drawingml/2006/main" xmlns:r="http://schemas.openxmlformats.org/officeDocument/2006/relationships" xmlns:p="http://schemas.openxmlformats.org/presentationml/2006/main">
  <p:tag name="MH" val="20170710183638"/>
  <p:tag name="MH_LIBRARY" val="GRAPHIC"/>
  <p:tag name="MH_TYPE" val="Other"/>
  <p:tag name="MH_ORDER" val="21"/>
</p:tagLst>
</file>

<file path=ppt/tags/tag74.xml><?xml version="1.0" encoding="utf-8"?>
<p:tagLst xmlns:a="http://schemas.openxmlformats.org/drawingml/2006/main" xmlns:r="http://schemas.openxmlformats.org/officeDocument/2006/relationships" xmlns:p="http://schemas.openxmlformats.org/presentationml/2006/main">
  <p:tag name="MH" val="20170710183638"/>
  <p:tag name="MH_LIBRARY" val="GRAPHIC"/>
  <p:tag name="MH_TYPE" val="Other"/>
  <p:tag name="MH_ORDER" val="22"/>
</p:tagLst>
</file>

<file path=ppt/tags/tag75.xml><?xml version="1.0" encoding="utf-8"?>
<p:tagLst xmlns:a="http://schemas.openxmlformats.org/drawingml/2006/main" xmlns:r="http://schemas.openxmlformats.org/officeDocument/2006/relationships" xmlns:p="http://schemas.openxmlformats.org/presentationml/2006/main">
  <p:tag name="MH" val="20170710183638"/>
  <p:tag name="MH_LIBRARY" val="GRAPHIC"/>
  <p:tag name="MH_TYPE" val="Other"/>
  <p:tag name="MH_ORDER" val="23"/>
</p:tagLst>
</file>

<file path=ppt/tags/tag76.xml><?xml version="1.0" encoding="utf-8"?>
<p:tagLst xmlns:a="http://schemas.openxmlformats.org/drawingml/2006/main" xmlns:r="http://schemas.openxmlformats.org/officeDocument/2006/relationships" xmlns:p="http://schemas.openxmlformats.org/presentationml/2006/main">
  <p:tag name="MH" val="20170710183638"/>
  <p:tag name="MH_LIBRARY" val="GRAPHIC"/>
  <p:tag name="MH_TYPE" val="Other"/>
  <p:tag name="MH_ORDER" val="24"/>
</p:tagLst>
</file>

<file path=ppt/tags/tag77.xml><?xml version="1.0" encoding="utf-8"?>
<p:tagLst xmlns:a="http://schemas.openxmlformats.org/drawingml/2006/main" xmlns:r="http://schemas.openxmlformats.org/officeDocument/2006/relationships" xmlns:p="http://schemas.openxmlformats.org/presentationml/2006/main">
  <p:tag name="MH" val="20170710183638"/>
  <p:tag name="MH_LIBRARY" val="GRAPHIC"/>
  <p:tag name="MH_TYPE" val="Other"/>
  <p:tag name="MH_ORDER" val="25"/>
</p:tagLst>
</file>

<file path=ppt/tags/tag78.xml><?xml version="1.0" encoding="utf-8"?>
<p:tagLst xmlns:a="http://schemas.openxmlformats.org/drawingml/2006/main" xmlns:r="http://schemas.openxmlformats.org/officeDocument/2006/relationships" xmlns:p="http://schemas.openxmlformats.org/presentationml/2006/main">
  <p:tag name="MH" val="20170710183638"/>
  <p:tag name="MH_LIBRARY" val="GRAPHIC"/>
  <p:tag name="MH_TYPE" val="Other"/>
  <p:tag name="MH_ORDER" val="26"/>
</p:tagLst>
</file>

<file path=ppt/tags/tag79.xml><?xml version="1.0" encoding="utf-8"?>
<p:tagLst xmlns:a="http://schemas.openxmlformats.org/drawingml/2006/main" xmlns:r="http://schemas.openxmlformats.org/officeDocument/2006/relationships" xmlns:p="http://schemas.openxmlformats.org/presentationml/2006/main">
  <p:tag name="MH" val="20170710183638"/>
  <p:tag name="MH_LIBRARY" val="GRAPHIC"/>
  <p:tag name="MH_TYPE" val="Other"/>
  <p:tag name="MH_ORDER" val="27"/>
</p:tagLst>
</file>

<file path=ppt/tags/tag80.xml><?xml version="1.0" encoding="utf-8"?>
<p:tagLst xmlns:a="http://schemas.openxmlformats.org/drawingml/2006/main" xmlns:r="http://schemas.openxmlformats.org/officeDocument/2006/relationships" xmlns:p="http://schemas.openxmlformats.org/presentationml/2006/main">
  <p:tag name="MH" val="20170710183638"/>
  <p:tag name="MH_LIBRARY" val="GRAPHIC"/>
  <p:tag name="MH_TYPE" val="Other"/>
  <p:tag name="MH_ORDER" val="28"/>
</p:tagLst>
</file>

<file path=ppt/tags/tag81.xml><?xml version="1.0" encoding="utf-8"?>
<p:tagLst xmlns:a="http://schemas.openxmlformats.org/drawingml/2006/main" xmlns:r="http://schemas.openxmlformats.org/officeDocument/2006/relationships" xmlns:p="http://schemas.openxmlformats.org/presentationml/2006/main">
  <p:tag name="MH" val="20170710183638"/>
  <p:tag name="MH_LIBRARY" val="GRAPHIC"/>
  <p:tag name="MH_TYPE" val="Other"/>
  <p:tag name="MH_ORDER" val="29"/>
</p:tagLst>
</file>

<file path=ppt/tags/tag82.xml><?xml version="1.0" encoding="utf-8"?>
<p:tagLst xmlns:a="http://schemas.openxmlformats.org/drawingml/2006/main" xmlns:r="http://schemas.openxmlformats.org/officeDocument/2006/relationships" xmlns:p="http://schemas.openxmlformats.org/presentationml/2006/main">
  <p:tag name="MH" val="20170710183638"/>
  <p:tag name="MH_LIBRARY" val="GRAPHIC"/>
  <p:tag name="MH_TYPE" val="Other"/>
  <p:tag name="MH_ORDER" val="30"/>
</p:tagLst>
</file>

<file path=ppt/tags/tag83.xml><?xml version="1.0" encoding="utf-8"?>
<p:tagLst xmlns:a="http://schemas.openxmlformats.org/drawingml/2006/main" xmlns:r="http://schemas.openxmlformats.org/officeDocument/2006/relationships" xmlns:p="http://schemas.openxmlformats.org/presentationml/2006/main">
  <p:tag name="MH" val="20170710183638"/>
  <p:tag name="MH_LIBRARY" val="GRAPHIC"/>
  <p:tag name="MH_TYPE" val="Other"/>
  <p:tag name="MH_ORDER" val="31"/>
</p:tagLst>
</file>

<file path=ppt/tags/tag84.xml><?xml version="1.0" encoding="utf-8"?>
<p:tagLst xmlns:a="http://schemas.openxmlformats.org/drawingml/2006/main" xmlns:r="http://schemas.openxmlformats.org/officeDocument/2006/relationships" xmlns:p="http://schemas.openxmlformats.org/presentationml/2006/main">
  <p:tag name="MH" val="20170710183638"/>
  <p:tag name="MH_LIBRARY" val="GRAPHIC"/>
  <p:tag name="MH_TYPE" val="Other"/>
  <p:tag name="MH_ORDER" val="32"/>
</p:tagLst>
</file>

<file path=ppt/tags/tag85.xml><?xml version="1.0" encoding="utf-8"?>
<p:tagLst xmlns:a="http://schemas.openxmlformats.org/drawingml/2006/main" xmlns:r="http://schemas.openxmlformats.org/officeDocument/2006/relationships" xmlns:p="http://schemas.openxmlformats.org/presentationml/2006/main">
  <p:tag name="MH" val="20170710183638"/>
  <p:tag name="MH_LIBRARY" val="GRAPHIC"/>
  <p:tag name="MH_TYPE" val="Other"/>
  <p:tag name="MH_ORDER" val="33"/>
</p:tagLst>
</file>

<file path=ppt/tags/tag86.xml><?xml version="1.0" encoding="utf-8"?>
<p:tagLst xmlns:a="http://schemas.openxmlformats.org/drawingml/2006/main" xmlns:r="http://schemas.openxmlformats.org/officeDocument/2006/relationships" xmlns:p="http://schemas.openxmlformats.org/presentationml/2006/main">
  <p:tag name="MH" val="20170710183638"/>
  <p:tag name="MH_LIBRARY" val="GRAPHIC"/>
  <p:tag name="MH_TYPE" val="Other"/>
  <p:tag name="MH_ORDER" val="34"/>
</p:tagLst>
</file>

<file path=ppt/tags/tag87.xml><?xml version="1.0" encoding="utf-8"?>
<p:tagLst xmlns:a="http://schemas.openxmlformats.org/drawingml/2006/main" xmlns:r="http://schemas.openxmlformats.org/officeDocument/2006/relationships" xmlns:p="http://schemas.openxmlformats.org/presentationml/2006/main">
  <p:tag name="MH" val="20170710183638"/>
  <p:tag name="MH_LIBRARY" val="GRAPHIC"/>
  <p:tag name="MH_TYPE" val="Other"/>
  <p:tag name="MH_ORDER" val="35"/>
</p:tagLst>
</file>

<file path=ppt/tags/tag88.xml><?xml version="1.0" encoding="utf-8"?>
<p:tagLst xmlns:a="http://schemas.openxmlformats.org/drawingml/2006/main" xmlns:r="http://schemas.openxmlformats.org/officeDocument/2006/relationships" xmlns:p="http://schemas.openxmlformats.org/presentationml/2006/main">
  <p:tag name="MH" val="20170710183638"/>
  <p:tag name="MH_LIBRARY" val="GRAPHIC"/>
  <p:tag name="MH_TYPE" val="Other"/>
  <p:tag name="MH_ORDER" val="36"/>
</p:tagLst>
</file>

<file path=ppt/tags/tag89.xml><?xml version="1.0" encoding="utf-8"?>
<p:tagLst xmlns:a="http://schemas.openxmlformats.org/drawingml/2006/main" xmlns:r="http://schemas.openxmlformats.org/officeDocument/2006/relationships" xmlns:p="http://schemas.openxmlformats.org/presentationml/2006/main">
  <p:tag name="MH" val="20170710183638"/>
  <p:tag name="MH_LIBRARY" val="GRAPHIC"/>
  <p:tag name="MH_TYPE" val="Other"/>
  <p:tag name="MH_ORDER" val="37"/>
</p:tagLst>
</file>

<file path=ppt/tags/tag90.xml><?xml version="1.0" encoding="utf-8"?>
<p:tagLst xmlns:a="http://schemas.openxmlformats.org/drawingml/2006/main" xmlns:r="http://schemas.openxmlformats.org/officeDocument/2006/relationships" xmlns:p="http://schemas.openxmlformats.org/presentationml/2006/main">
  <p:tag name="MH" val="20170710183638"/>
  <p:tag name="MH_LIBRARY" val="GRAPHIC"/>
  <p:tag name="MH_TYPE" val="Other"/>
  <p:tag name="MH_ORDER" val="38"/>
</p:tagLst>
</file>

<file path=ppt/tags/tag91.xml><?xml version="1.0" encoding="utf-8"?>
<p:tagLst xmlns:a="http://schemas.openxmlformats.org/drawingml/2006/main" xmlns:r="http://schemas.openxmlformats.org/officeDocument/2006/relationships" xmlns:p="http://schemas.openxmlformats.org/presentationml/2006/main">
  <p:tag name="MH" val="20170710183638"/>
  <p:tag name="MH_LIBRARY" val="GRAPHIC"/>
  <p:tag name="MH_TYPE" val="Other"/>
  <p:tag name="MH_ORDER" val="39"/>
</p:tagLst>
</file>

<file path=ppt/tags/tag92.xml><?xml version="1.0" encoding="utf-8"?>
<p:tagLst xmlns:a="http://schemas.openxmlformats.org/drawingml/2006/main" xmlns:r="http://schemas.openxmlformats.org/officeDocument/2006/relationships" xmlns:p="http://schemas.openxmlformats.org/presentationml/2006/main">
  <p:tag name="MH" val="20170710183638"/>
  <p:tag name="MH_LIBRARY" val="GRAPHIC"/>
  <p:tag name="MH_TYPE" val="Other"/>
  <p:tag name="MH_ORDER" val="40"/>
</p:tagLst>
</file>

<file path=ppt/tags/tag93.xml><?xml version="1.0" encoding="utf-8"?>
<p:tagLst xmlns:a="http://schemas.openxmlformats.org/drawingml/2006/main" xmlns:r="http://schemas.openxmlformats.org/officeDocument/2006/relationships" xmlns:p="http://schemas.openxmlformats.org/presentationml/2006/main">
  <p:tag name="MH_TYPE" val="#NeiR#"/>
  <p:tag name="MH_NUMBER" val="6"/>
  <p:tag name="MH_CATEGORY" val="#YinZJG#"/>
  <p:tag name="MH_LAYOUT" val="TitleSubTitle"/>
  <p:tag name="MH" val="20170710183336"/>
  <p:tag name="MH_LIBRARY" val="GRAPHIC"/>
</p:tagLst>
</file>

<file path=ppt/tags/tag94.xml><?xml version="1.0" encoding="utf-8"?>
<p:tagLst xmlns:a="http://schemas.openxmlformats.org/drawingml/2006/main" xmlns:r="http://schemas.openxmlformats.org/officeDocument/2006/relationships" xmlns:p="http://schemas.openxmlformats.org/presentationml/2006/main">
  <p:tag name="MH" val="20170710183336"/>
  <p:tag name="MH_LIBRARY" val="GRAPHIC"/>
  <p:tag name="MH_TYPE" val="Other"/>
  <p:tag name="MH_ORDER" val="1"/>
</p:tagLst>
</file>

<file path=ppt/tags/tag95.xml><?xml version="1.0" encoding="utf-8"?>
<p:tagLst xmlns:a="http://schemas.openxmlformats.org/drawingml/2006/main" xmlns:r="http://schemas.openxmlformats.org/officeDocument/2006/relationships" xmlns:p="http://schemas.openxmlformats.org/presentationml/2006/main">
  <p:tag name="MH" val="20170710183336"/>
  <p:tag name="MH_LIBRARY" val="GRAPHIC"/>
  <p:tag name="MH_TYPE" val="Other"/>
  <p:tag name="MH_ORDER" val="2"/>
</p:tagLst>
</file>

<file path=ppt/tags/tag96.xml><?xml version="1.0" encoding="utf-8"?>
<p:tagLst xmlns:a="http://schemas.openxmlformats.org/drawingml/2006/main" xmlns:r="http://schemas.openxmlformats.org/officeDocument/2006/relationships" xmlns:p="http://schemas.openxmlformats.org/presentationml/2006/main">
  <p:tag name="MH" val="20170710183336"/>
  <p:tag name="MH_LIBRARY" val="GRAPHIC"/>
  <p:tag name="MH_TYPE" val="Other"/>
  <p:tag name="MH_ORDER" val="3"/>
</p:tagLst>
</file>

<file path=ppt/tags/tag97.xml><?xml version="1.0" encoding="utf-8"?>
<p:tagLst xmlns:a="http://schemas.openxmlformats.org/drawingml/2006/main" xmlns:r="http://schemas.openxmlformats.org/officeDocument/2006/relationships" xmlns:p="http://schemas.openxmlformats.org/presentationml/2006/main">
  <p:tag name="MH" val="20170710183336"/>
  <p:tag name="MH_LIBRARY" val="GRAPHIC"/>
  <p:tag name="MH_TYPE" val="Other"/>
  <p:tag name="MH_ORDER" val="4"/>
</p:tagLst>
</file>

<file path=ppt/tags/tag98.xml><?xml version="1.0" encoding="utf-8"?>
<p:tagLst xmlns:a="http://schemas.openxmlformats.org/drawingml/2006/main" xmlns:r="http://schemas.openxmlformats.org/officeDocument/2006/relationships" xmlns:p="http://schemas.openxmlformats.org/presentationml/2006/main">
  <p:tag name="MH" val="20170710183336"/>
  <p:tag name="MH_LIBRARY" val="GRAPHIC"/>
  <p:tag name="MH_TYPE" val="Other"/>
  <p:tag name="MH_ORDER" val="5"/>
</p:tagLst>
</file>

<file path=ppt/tags/tag99.xml><?xml version="1.0" encoding="utf-8"?>
<p:tagLst xmlns:a="http://schemas.openxmlformats.org/drawingml/2006/main" xmlns:r="http://schemas.openxmlformats.org/officeDocument/2006/relationships" xmlns:p="http://schemas.openxmlformats.org/presentationml/2006/main">
  <p:tag name="MH" val="20170710183336"/>
  <p:tag name="MH_LIBRARY" val="GRAPHIC"/>
  <p:tag name="MH_TYPE" val="Other"/>
  <p:tag name="MH_ORDER" val="6"/>
</p:tagLst>
</file>

<file path=ppt/tags/tag100.xml><?xml version="1.0" encoding="utf-8"?>
<p:tagLst xmlns:a="http://schemas.openxmlformats.org/drawingml/2006/main" xmlns:r="http://schemas.openxmlformats.org/officeDocument/2006/relationships" xmlns:p="http://schemas.openxmlformats.org/presentationml/2006/main">
  <p:tag name="MH" val="20170710183336"/>
  <p:tag name="MH_LIBRARY" val="GRAPHIC"/>
  <p:tag name="MH_TYPE" val="Other"/>
  <p:tag name="MH_ORDER" val="7"/>
</p:tagLst>
</file>

<file path=ppt/tags/tag101.xml><?xml version="1.0" encoding="utf-8"?>
<p:tagLst xmlns:a="http://schemas.openxmlformats.org/drawingml/2006/main" xmlns:r="http://schemas.openxmlformats.org/officeDocument/2006/relationships" xmlns:p="http://schemas.openxmlformats.org/presentationml/2006/main">
  <p:tag name="MH" val="20170710183336"/>
  <p:tag name="MH_LIBRARY" val="GRAPHIC"/>
  <p:tag name="MH_TYPE" val="Other"/>
  <p:tag name="MH_ORDER" val="8"/>
</p:tagLst>
</file>

<file path=ppt/tags/tag102.xml><?xml version="1.0" encoding="utf-8"?>
<p:tagLst xmlns:a="http://schemas.openxmlformats.org/drawingml/2006/main" xmlns:r="http://schemas.openxmlformats.org/officeDocument/2006/relationships" xmlns:p="http://schemas.openxmlformats.org/presentationml/2006/main">
  <p:tag name="MH_TYPE" val="#NeiR#"/>
  <p:tag name="MH_NUMBER" val="4"/>
  <p:tag name="MH_CATEGORY" val="#BingLLB#"/>
  <p:tag name="MH_LAYOUT" val="SubTitleText"/>
  <p:tag name="MH" val="20170710183401"/>
  <p:tag name="MH_LIBRARY" val="GRAPHIC"/>
</p:tagLst>
</file>

<file path=ppt/tags/tag103.xml><?xml version="1.0" encoding="utf-8"?>
<p:tagLst xmlns:a="http://schemas.openxmlformats.org/drawingml/2006/main" xmlns:r="http://schemas.openxmlformats.org/officeDocument/2006/relationships" xmlns:p="http://schemas.openxmlformats.org/presentationml/2006/main">
  <p:tag name="MH" val="20170710183401"/>
  <p:tag name="MH_LIBRARY" val="GRAPHIC"/>
  <p:tag name="MH_TYPE" val="Other"/>
  <p:tag name="MH_ORDER" val="1"/>
</p:tagLst>
</file>

<file path=ppt/tags/tag104.xml><?xml version="1.0" encoding="utf-8"?>
<p:tagLst xmlns:a="http://schemas.openxmlformats.org/drawingml/2006/main" xmlns:r="http://schemas.openxmlformats.org/officeDocument/2006/relationships" xmlns:p="http://schemas.openxmlformats.org/presentationml/2006/main">
  <p:tag name="MH" val="20170710183401"/>
  <p:tag name="MH_LIBRARY" val="GRAPHIC"/>
  <p:tag name="MH_TYPE" val="SubTitle"/>
  <p:tag name="MH_ORDER" val="4"/>
</p:tagLst>
</file>

<file path=ppt/tags/tag105.xml><?xml version="1.0" encoding="utf-8"?>
<p:tagLst xmlns:a="http://schemas.openxmlformats.org/drawingml/2006/main" xmlns:r="http://schemas.openxmlformats.org/officeDocument/2006/relationships" xmlns:p="http://schemas.openxmlformats.org/presentationml/2006/main">
  <p:tag name="MH" val="20170710183401"/>
  <p:tag name="MH_LIBRARY" val="GRAPHIC"/>
  <p:tag name="MH_TYPE" val="SubTitle"/>
  <p:tag name="MH_ORDER" val="3"/>
</p:tagLst>
</file>

<file path=ppt/tags/tag106.xml><?xml version="1.0" encoding="utf-8"?>
<p:tagLst xmlns:a="http://schemas.openxmlformats.org/drawingml/2006/main" xmlns:r="http://schemas.openxmlformats.org/officeDocument/2006/relationships" xmlns:p="http://schemas.openxmlformats.org/presentationml/2006/main">
  <p:tag name="MH" val="20170710183401"/>
  <p:tag name="MH_LIBRARY" val="GRAPHIC"/>
  <p:tag name="MH_TYPE" val="SubTitle"/>
  <p:tag name="MH_ORDER" val="2"/>
</p:tagLst>
</file>

<file path=ppt/tags/tag107.xml><?xml version="1.0" encoding="utf-8"?>
<p:tagLst xmlns:a="http://schemas.openxmlformats.org/drawingml/2006/main" xmlns:r="http://schemas.openxmlformats.org/officeDocument/2006/relationships" xmlns:p="http://schemas.openxmlformats.org/presentationml/2006/main">
  <p:tag name="MH" val="20170710183401"/>
  <p:tag name="MH_LIBRARY" val="GRAPHIC"/>
  <p:tag name="MH_TYPE" val="SubTitle"/>
  <p:tag name="MH_ORDER" val="1"/>
</p:tagLst>
</file>

<file path=ppt/tags/tag108.xml><?xml version="1.0" encoding="utf-8"?>
<p:tagLst xmlns:a="http://schemas.openxmlformats.org/drawingml/2006/main" xmlns:r="http://schemas.openxmlformats.org/officeDocument/2006/relationships" xmlns:p="http://schemas.openxmlformats.org/presentationml/2006/main">
  <p:tag name="MH_TYPE" val="#NeiR#"/>
  <p:tag name="MH_NUMBER" val="4"/>
  <p:tag name="MH_CATEGORY" val="#BingLLB#"/>
  <p:tag name="MH_LAYOUT" val="SubTitleText"/>
  <p:tag name="MH" val="20170710183523"/>
  <p:tag name="MH_LIBRARY" val="GRAPHIC"/>
</p:tagLst>
</file>

<file path=ppt/tags/tag109.xml><?xml version="1.0" encoding="utf-8"?>
<p:tagLst xmlns:a="http://schemas.openxmlformats.org/drawingml/2006/main" xmlns:r="http://schemas.openxmlformats.org/officeDocument/2006/relationships" xmlns:p="http://schemas.openxmlformats.org/presentationml/2006/main">
  <p:tag name="MH" val="20170710183523"/>
  <p:tag name="MH_LIBRARY" val="GRAPHIC"/>
  <p:tag name="MH_TYPE" val="Other"/>
  <p:tag name="MH_ORDER" val="1"/>
</p:tagLst>
</file>

<file path=ppt/tags/tag110.xml><?xml version="1.0" encoding="utf-8"?>
<p:tagLst xmlns:a="http://schemas.openxmlformats.org/drawingml/2006/main" xmlns:r="http://schemas.openxmlformats.org/officeDocument/2006/relationships" xmlns:p="http://schemas.openxmlformats.org/presentationml/2006/main">
  <p:tag name="MH" val="20170710183523"/>
  <p:tag name="MH_LIBRARY" val="GRAPHIC"/>
  <p:tag name="MH_TYPE" val="Other"/>
  <p:tag name="MH_ORDER" val="2"/>
</p:tagLst>
</file>

<file path=ppt/tags/tag111.xml><?xml version="1.0" encoding="utf-8"?>
<p:tagLst xmlns:a="http://schemas.openxmlformats.org/drawingml/2006/main" xmlns:r="http://schemas.openxmlformats.org/officeDocument/2006/relationships" xmlns:p="http://schemas.openxmlformats.org/presentationml/2006/main">
  <p:tag name="MH" val="20170710183523"/>
  <p:tag name="MH_LIBRARY" val="GRAPHIC"/>
  <p:tag name="MH_TYPE" val="Other"/>
  <p:tag name="MH_ORDER" val="3"/>
</p:tagLst>
</file>

<file path=ppt/tags/tag112.xml><?xml version="1.0" encoding="utf-8"?>
<p:tagLst xmlns:a="http://schemas.openxmlformats.org/drawingml/2006/main" xmlns:r="http://schemas.openxmlformats.org/officeDocument/2006/relationships" xmlns:p="http://schemas.openxmlformats.org/presentationml/2006/main">
  <p:tag name="MH" val="20170710183523"/>
  <p:tag name="MH_LIBRARY" val="GRAPHIC"/>
  <p:tag name="MH_TYPE" val="Other"/>
  <p:tag name="MH_ORDER" val="4"/>
</p:tagLst>
</file>

<file path=ppt/tags/tag113.xml><?xml version="1.0" encoding="utf-8"?>
<p:tagLst xmlns:a="http://schemas.openxmlformats.org/drawingml/2006/main" xmlns:r="http://schemas.openxmlformats.org/officeDocument/2006/relationships" xmlns:p="http://schemas.openxmlformats.org/presentationml/2006/main">
  <p:tag name="MH" val="20170710183523"/>
  <p:tag name="MH_LIBRARY" val="GRAPHIC"/>
  <p:tag name="MH_TYPE" val="SubTitle"/>
  <p:tag name="MH_ORDER" val="2"/>
</p:tagLst>
</file>

<file path=ppt/tags/tag114.xml><?xml version="1.0" encoding="utf-8"?>
<p:tagLst xmlns:a="http://schemas.openxmlformats.org/drawingml/2006/main" xmlns:r="http://schemas.openxmlformats.org/officeDocument/2006/relationships" xmlns:p="http://schemas.openxmlformats.org/presentationml/2006/main">
  <p:tag name="MH" val="20170710183523"/>
  <p:tag name="MH_LIBRARY" val="GRAPHIC"/>
  <p:tag name="MH_TYPE" val="SubTitle"/>
  <p:tag name="MH_ORDER" val="3"/>
</p:tagLst>
</file>

<file path=ppt/tags/tag115.xml><?xml version="1.0" encoding="utf-8"?>
<p:tagLst xmlns:a="http://schemas.openxmlformats.org/drawingml/2006/main" xmlns:r="http://schemas.openxmlformats.org/officeDocument/2006/relationships" xmlns:p="http://schemas.openxmlformats.org/presentationml/2006/main">
  <p:tag name="MH" val="20170710183523"/>
  <p:tag name="MH_LIBRARY" val="GRAPHIC"/>
  <p:tag name="MH_TYPE" val="Other"/>
  <p:tag name="MH_ORDER" val="5"/>
</p:tagLst>
</file>

<file path=ppt/tags/tag116.xml><?xml version="1.0" encoding="utf-8"?>
<p:tagLst xmlns:a="http://schemas.openxmlformats.org/drawingml/2006/main" xmlns:r="http://schemas.openxmlformats.org/officeDocument/2006/relationships" xmlns:p="http://schemas.openxmlformats.org/presentationml/2006/main">
  <p:tag name="MH" val="20170710183523"/>
  <p:tag name="MH_LIBRARY" val="GRAPHIC"/>
  <p:tag name="MH_TYPE" val="SubTitle"/>
  <p:tag name="MH_ORDER" val="4"/>
</p:tagLst>
</file>

<file path=ppt/tags/tag117.xml><?xml version="1.0" encoding="utf-8"?>
<p:tagLst xmlns:a="http://schemas.openxmlformats.org/drawingml/2006/main" xmlns:r="http://schemas.openxmlformats.org/officeDocument/2006/relationships" xmlns:p="http://schemas.openxmlformats.org/presentationml/2006/main">
  <p:tag name="MH" val="20170710183523"/>
  <p:tag name="MH_LIBRARY" val="GRAPHIC"/>
  <p:tag name="MH_TYPE" val="SubTitle"/>
  <p:tag name="MH_ORDER" val="1"/>
</p:tagLst>
</file>

<file path=ppt/tags/tag118.xml><?xml version="1.0" encoding="utf-8"?>
<p:tagLst xmlns:a="http://schemas.openxmlformats.org/drawingml/2006/main" xmlns:r="http://schemas.openxmlformats.org/officeDocument/2006/relationships" xmlns:p="http://schemas.openxmlformats.org/presentationml/2006/main">
  <p:tag name="MH" val="20170710183523"/>
  <p:tag name="MH_LIBRARY" val="GRAPHIC"/>
  <p:tag name="MH_TYPE" val="Other"/>
  <p:tag name="MH_ORDER" val="6"/>
</p:tagLst>
</file>

<file path=ppt/tags/tag119.xml><?xml version="1.0" encoding="utf-8"?>
<p:tagLst xmlns:a="http://schemas.openxmlformats.org/drawingml/2006/main" xmlns:r="http://schemas.openxmlformats.org/officeDocument/2006/relationships" xmlns:p="http://schemas.openxmlformats.org/presentationml/2006/main">
  <p:tag name="MH" val="20170710183523"/>
  <p:tag name="MH_LIBRARY" val="GRAPHIC"/>
  <p:tag name="MH_TYPE" val="Other"/>
  <p:tag name="MH_ORDER" val="7"/>
</p:tagLst>
</file>

<file path=ppt/tags/tag120.xml><?xml version="1.0" encoding="utf-8"?>
<p:tagLst xmlns:a="http://schemas.openxmlformats.org/drawingml/2006/main" xmlns:r="http://schemas.openxmlformats.org/officeDocument/2006/relationships" xmlns:p="http://schemas.openxmlformats.org/presentationml/2006/main">
  <p:tag name="MH" val="20170710183523"/>
  <p:tag name="MH_LIBRARY" val="GRAPHIC"/>
  <p:tag name="MH_TYPE" val="Other"/>
  <p:tag name="MH_ORDER" val="8"/>
</p:tagLst>
</file>

<file path=ppt/tags/tag121.xml><?xml version="1.0" encoding="utf-8"?>
<p:tagLst xmlns:a="http://schemas.openxmlformats.org/drawingml/2006/main" xmlns:r="http://schemas.openxmlformats.org/officeDocument/2006/relationships" xmlns:p="http://schemas.openxmlformats.org/presentationml/2006/main">
  <p:tag name="MH" val="20170710183523"/>
  <p:tag name="MH_LIBRARY" val="GRAPHIC"/>
  <p:tag name="MH_TYPE" val="Other"/>
  <p:tag name="MH_ORDER" val="9"/>
</p:tagLst>
</file>

<file path=ppt/tags/tag122.xml><?xml version="1.0" encoding="utf-8"?>
<p:tagLst xmlns:a="http://schemas.openxmlformats.org/drawingml/2006/main" xmlns:r="http://schemas.openxmlformats.org/officeDocument/2006/relationships" xmlns:p="http://schemas.openxmlformats.org/presentationml/2006/main">
  <p:tag name="MH_TYPE" val="#NeiR#"/>
  <p:tag name="MH_NUMBER" val="4"/>
  <p:tag name="MH_CATEGORY" val="#YinZJG#"/>
  <p:tag name="MH_LAYOUT" val="TitleSubTitle"/>
  <p:tag name="MH" val="20170710183553"/>
  <p:tag name="MH_LIBRARY" val="GRAPHIC"/>
</p:tagLst>
</file>

<file path=ppt/tags/tag123.xml><?xml version="1.0" encoding="utf-8"?>
<p:tagLst xmlns:a="http://schemas.openxmlformats.org/drawingml/2006/main" xmlns:r="http://schemas.openxmlformats.org/officeDocument/2006/relationships" xmlns:p="http://schemas.openxmlformats.org/presentationml/2006/main">
  <p:tag name="MH" val="20170710183553"/>
  <p:tag name="MH_LIBRARY" val="GRAPHIC"/>
  <p:tag name="MH_TYPE" val="Other"/>
  <p:tag name="MH_ORDER" val="1"/>
</p:tagLst>
</file>

<file path=ppt/tags/tag124.xml><?xml version="1.0" encoding="utf-8"?>
<p:tagLst xmlns:a="http://schemas.openxmlformats.org/drawingml/2006/main" xmlns:r="http://schemas.openxmlformats.org/officeDocument/2006/relationships" xmlns:p="http://schemas.openxmlformats.org/presentationml/2006/main">
  <p:tag name="MH" val="20170710183553"/>
  <p:tag name="MH_LIBRARY" val="GRAPHIC"/>
  <p:tag name="MH_TYPE" val="Other"/>
  <p:tag name="MH_ORDER" val="2"/>
</p:tagLst>
</file>

<file path=ppt/tags/tag125.xml><?xml version="1.0" encoding="utf-8"?>
<p:tagLst xmlns:a="http://schemas.openxmlformats.org/drawingml/2006/main" xmlns:r="http://schemas.openxmlformats.org/officeDocument/2006/relationships" xmlns:p="http://schemas.openxmlformats.org/presentationml/2006/main">
  <p:tag name="MH" val="20170710183553"/>
  <p:tag name="MH_LIBRARY" val="GRAPHIC"/>
  <p:tag name="MH_TYPE" val="Other"/>
  <p:tag name="MH_ORDER" val="3"/>
</p:tagLst>
</file>

<file path=ppt/tags/tag126.xml><?xml version="1.0" encoding="utf-8"?>
<p:tagLst xmlns:a="http://schemas.openxmlformats.org/drawingml/2006/main" xmlns:r="http://schemas.openxmlformats.org/officeDocument/2006/relationships" xmlns:p="http://schemas.openxmlformats.org/presentationml/2006/main">
  <p:tag name="MH" val="20170710183553"/>
  <p:tag name="MH_LIBRARY" val="GRAPHIC"/>
  <p:tag name="MH_TYPE" val="Other"/>
  <p:tag name="MH_ORDER" val="4"/>
</p:tagLst>
</file>

<file path=ppt/tags/tag127.xml><?xml version="1.0" encoding="utf-8"?>
<p:tagLst xmlns:a="http://schemas.openxmlformats.org/drawingml/2006/main" xmlns:r="http://schemas.openxmlformats.org/officeDocument/2006/relationships" xmlns:p="http://schemas.openxmlformats.org/presentationml/2006/main">
  <p:tag name="MH_TYPE" val="#NeiR#"/>
  <p:tag name="MH_NUMBER" val="3"/>
  <p:tag name="MH_CATEGORY" val="#BingLLB#"/>
  <p:tag name="MH_LAYOUT" val="SubTitleText"/>
  <p:tag name="MH" val="20170710183531"/>
  <p:tag name="MH_LIBRARY" val="GRAPHIC"/>
</p:tagLst>
</file>

<file path=ppt/tags/tag128.xml><?xml version="1.0" encoding="utf-8"?>
<p:tagLst xmlns:a="http://schemas.openxmlformats.org/drawingml/2006/main" xmlns:r="http://schemas.openxmlformats.org/officeDocument/2006/relationships" xmlns:p="http://schemas.openxmlformats.org/presentationml/2006/main">
  <p:tag name="MH" val="20170710183531"/>
  <p:tag name="MH_LIBRARY" val="GRAPHIC"/>
  <p:tag name="MH_TYPE" val="SubTitle"/>
  <p:tag name="MH_ORDER" val="1"/>
</p:tagLst>
</file>

<file path=ppt/tags/tag129.xml><?xml version="1.0" encoding="utf-8"?>
<p:tagLst xmlns:a="http://schemas.openxmlformats.org/drawingml/2006/main" xmlns:r="http://schemas.openxmlformats.org/officeDocument/2006/relationships" xmlns:p="http://schemas.openxmlformats.org/presentationml/2006/main">
  <p:tag name="MH" val="20170710183531"/>
  <p:tag name="MH_LIBRARY" val="GRAPHIC"/>
  <p:tag name="MH_TYPE" val="Other"/>
  <p:tag name="MH_ORDER" val="1"/>
</p:tagLst>
</file>

<file path=ppt/tags/tag130.xml><?xml version="1.0" encoding="utf-8"?>
<p:tagLst xmlns:a="http://schemas.openxmlformats.org/drawingml/2006/main" xmlns:r="http://schemas.openxmlformats.org/officeDocument/2006/relationships" xmlns:p="http://schemas.openxmlformats.org/presentationml/2006/main">
  <p:tag name="MH" val="20170710183531"/>
  <p:tag name="MH_LIBRARY" val="GRAPHIC"/>
  <p:tag name="MH_TYPE" val="SubTitle"/>
  <p:tag name="MH_ORDER" val="2"/>
</p:tagLst>
</file>

<file path=ppt/tags/tag131.xml><?xml version="1.0" encoding="utf-8"?>
<p:tagLst xmlns:a="http://schemas.openxmlformats.org/drawingml/2006/main" xmlns:r="http://schemas.openxmlformats.org/officeDocument/2006/relationships" xmlns:p="http://schemas.openxmlformats.org/presentationml/2006/main">
  <p:tag name="MH" val="20170710183531"/>
  <p:tag name="MH_LIBRARY" val="GRAPHIC"/>
  <p:tag name="MH_TYPE" val="Other"/>
  <p:tag name="MH_ORDER" val="2"/>
</p:tagLst>
</file>

<file path=ppt/tags/tag132.xml><?xml version="1.0" encoding="utf-8"?>
<p:tagLst xmlns:a="http://schemas.openxmlformats.org/drawingml/2006/main" xmlns:r="http://schemas.openxmlformats.org/officeDocument/2006/relationships" xmlns:p="http://schemas.openxmlformats.org/presentationml/2006/main">
  <p:tag name="MH" val="20170710183531"/>
  <p:tag name="MH_LIBRARY" val="GRAPHIC"/>
  <p:tag name="MH_TYPE" val="SubTitle"/>
  <p:tag name="MH_ORDER" val="3"/>
</p:tagLst>
</file>

<file path=ppt/tags/tag133.xml><?xml version="1.0" encoding="utf-8"?>
<p:tagLst xmlns:a="http://schemas.openxmlformats.org/drawingml/2006/main" xmlns:r="http://schemas.openxmlformats.org/officeDocument/2006/relationships" xmlns:p="http://schemas.openxmlformats.org/presentationml/2006/main">
  <p:tag name="MH" val="20170710183531"/>
  <p:tag name="MH_LIBRARY" val="GRAPHIC"/>
  <p:tag name="MH_TYPE" val="Other"/>
  <p:tag name="MH_ORDER" val="3"/>
</p:tagLst>
</file>

<file path=ppt/tags/tag134.xml><?xml version="1.0" encoding="utf-8"?>
<p:tagLst xmlns:a="http://schemas.openxmlformats.org/drawingml/2006/main" xmlns:r="http://schemas.openxmlformats.org/officeDocument/2006/relationships" xmlns:p="http://schemas.openxmlformats.org/presentationml/2006/main">
  <p:tag name="MH_TYPE" val="#NeiR#"/>
  <p:tag name="MH_NUMBER" val="4"/>
  <p:tag name="MH_CATEGORY" val="#BingLLB#"/>
  <p:tag name="MH_LAYOUT" val="SubTitle"/>
  <p:tag name="MH" val="20170710183703"/>
  <p:tag name="MH_LIBRARY" val="GRAPHIC"/>
</p:tagLst>
</file>

<file path=ppt/tags/tag135.xml><?xml version="1.0" encoding="utf-8"?>
<p:tagLst xmlns:a="http://schemas.openxmlformats.org/drawingml/2006/main" xmlns:r="http://schemas.openxmlformats.org/officeDocument/2006/relationships" xmlns:p="http://schemas.openxmlformats.org/presentationml/2006/main">
  <p:tag name="MH" val="20170710183703"/>
  <p:tag name="MH_LIBRARY" val="GRAPHIC"/>
  <p:tag name="MH_TYPE" val="Other"/>
  <p:tag name="MH_ORDER" val="1"/>
</p:tagLst>
</file>

<file path=ppt/tags/tag136.xml><?xml version="1.0" encoding="utf-8"?>
<p:tagLst xmlns:a="http://schemas.openxmlformats.org/drawingml/2006/main" xmlns:r="http://schemas.openxmlformats.org/officeDocument/2006/relationships" xmlns:p="http://schemas.openxmlformats.org/presentationml/2006/main">
  <p:tag name="MH" val="20170710183703"/>
  <p:tag name="MH_LIBRARY" val="GRAPHIC"/>
  <p:tag name="MH_TYPE" val="Other"/>
  <p:tag name="MH_ORDER" val="2"/>
</p:tagLst>
</file>

<file path=ppt/tags/tag137.xml><?xml version="1.0" encoding="utf-8"?>
<p:tagLst xmlns:a="http://schemas.openxmlformats.org/drawingml/2006/main" xmlns:r="http://schemas.openxmlformats.org/officeDocument/2006/relationships" xmlns:p="http://schemas.openxmlformats.org/presentationml/2006/main">
  <p:tag name="MH" val="20170710183703"/>
  <p:tag name="MH_LIBRARY" val="GRAPHIC"/>
  <p:tag name="MH_TYPE" val="Other"/>
  <p:tag name="MH_ORDER" val="3"/>
</p:tagLst>
</file>

<file path=ppt/tags/tag138.xml><?xml version="1.0" encoding="utf-8"?>
<p:tagLst xmlns:a="http://schemas.openxmlformats.org/drawingml/2006/main" xmlns:r="http://schemas.openxmlformats.org/officeDocument/2006/relationships" xmlns:p="http://schemas.openxmlformats.org/presentationml/2006/main">
  <p:tag name="MH" val="20170710183703"/>
  <p:tag name="MH_LIBRARY" val="GRAPHIC"/>
  <p:tag name="MH_TYPE" val="Other"/>
  <p:tag name="MH_ORDER" val="4"/>
</p:tagLst>
</file>

<file path=ppt/tags/tag139.xml><?xml version="1.0" encoding="utf-8"?>
<p:tagLst xmlns:a="http://schemas.openxmlformats.org/drawingml/2006/main" xmlns:r="http://schemas.openxmlformats.org/officeDocument/2006/relationships" xmlns:p="http://schemas.openxmlformats.org/presentationml/2006/main">
  <p:tag name="MH" val="20170710183703"/>
  <p:tag name="MH_LIBRARY" val="GRAPHIC"/>
  <p:tag name="MH_TYPE" val="Other"/>
  <p:tag name="MH_ORDER" val="5"/>
</p:tagLst>
</file>

<file path=ppt/tags/tag140.xml><?xml version="1.0" encoding="utf-8"?>
<p:tagLst xmlns:a="http://schemas.openxmlformats.org/drawingml/2006/main" xmlns:r="http://schemas.openxmlformats.org/officeDocument/2006/relationships" xmlns:p="http://schemas.openxmlformats.org/presentationml/2006/main">
  <p:tag name="MH" val="20170710183703"/>
  <p:tag name="MH_LIBRARY" val="GRAPHIC"/>
  <p:tag name="MH_TYPE" val="Other"/>
  <p:tag name="MH_ORDER" val="6"/>
</p:tagLst>
</file>

<file path=ppt/tags/tag141.xml><?xml version="1.0" encoding="utf-8"?>
<p:tagLst xmlns:a="http://schemas.openxmlformats.org/drawingml/2006/main" xmlns:r="http://schemas.openxmlformats.org/officeDocument/2006/relationships" xmlns:p="http://schemas.openxmlformats.org/presentationml/2006/main">
  <p:tag name="MH" val="20170710183703"/>
  <p:tag name="MH_LIBRARY" val="GRAPHIC"/>
  <p:tag name="MH_TYPE" val="Other"/>
  <p:tag name="MH_ORDER" val="7"/>
</p:tagLst>
</file>

<file path=ppt/tags/tag142.xml><?xml version="1.0" encoding="utf-8"?>
<p:tagLst xmlns:a="http://schemas.openxmlformats.org/drawingml/2006/main" xmlns:r="http://schemas.openxmlformats.org/officeDocument/2006/relationships" xmlns:p="http://schemas.openxmlformats.org/presentationml/2006/main">
  <p:tag name="MH" val="20170710183703"/>
  <p:tag name="MH_LIBRARY" val="GRAPHIC"/>
  <p:tag name="MH_TYPE" val="Other"/>
  <p:tag name="MH_ORDER" val="8"/>
</p:tagLst>
</file>

<file path=ppt/tags/tag143.xml><?xml version="1.0" encoding="utf-8"?>
<p:tagLst xmlns:a="http://schemas.openxmlformats.org/drawingml/2006/main" xmlns:r="http://schemas.openxmlformats.org/officeDocument/2006/relationships" xmlns:p="http://schemas.openxmlformats.org/presentationml/2006/main">
  <p:tag name="MH_TYPE" val="#NeiR#"/>
  <p:tag name="MH_NUMBER" val="3"/>
  <p:tag name="MH_CATEGORY" val="#YinZJG#"/>
  <p:tag name="MH_LAYOUT" val="TitleSubTitle"/>
  <p:tag name="MH" val="20170710183721"/>
  <p:tag name="MH_LIBRARY" val="GRAPHIC"/>
</p:tagLst>
</file>

<file path=ppt/tags/tag144.xml><?xml version="1.0" encoding="utf-8"?>
<p:tagLst xmlns:a="http://schemas.openxmlformats.org/drawingml/2006/main" xmlns:r="http://schemas.openxmlformats.org/officeDocument/2006/relationships" xmlns:p="http://schemas.openxmlformats.org/presentationml/2006/main">
  <p:tag name="MH" val="20170710183721"/>
  <p:tag name="MH_LIBRARY" val="GRAPHIC"/>
  <p:tag name="MH_TYPE" val="Other"/>
  <p:tag name="MH_ORDER" val="1"/>
</p:tagLst>
</file>

<file path=ppt/tags/tag145.xml><?xml version="1.0" encoding="utf-8"?>
<p:tagLst xmlns:a="http://schemas.openxmlformats.org/drawingml/2006/main" xmlns:r="http://schemas.openxmlformats.org/officeDocument/2006/relationships" xmlns:p="http://schemas.openxmlformats.org/presentationml/2006/main">
  <p:tag name="MH_TYPE" val="#NeiR#"/>
  <p:tag name="MH_NUMBER" val="1"/>
  <p:tag name="MH_CATEGORY" val="#TuWHP#"/>
  <p:tag name="MH_LAYOUT" val="SubTitleText"/>
  <p:tag name="MH" val="20170710183850"/>
  <p:tag name="MH_LIBRARY" val="GRAPHIC"/>
</p:tagLst>
</file>

<file path=ppt/tags/tag146.xml><?xml version="1.0" encoding="utf-8"?>
<p:tagLst xmlns:a="http://schemas.openxmlformats.org/drawingml/2006/main" xmlns:r="http://schemas.openxmlformats.org/officeDocument/2006/relationships" xmlns:p="http://schemas.openxmlformats.org/presentationml/2006/main">
  <p:tag name="MH_TYPE" val="#NeiR#"/>
  <p:tag name="MH_NUMBER" val="4"/>
  <p:tag name="MH_CATEGORY" val="#BingLLB#"/>
  <p:tag name="MH_LAYOUT" val="SubTitleText"/>
  <p:tag name="MH" val="20170710183709"/>
  <p:tag name="MH_LIBRARY" val="GRAPHIC"/>
</p:tagLst>
</file>

<file path=ppt/tags/tag147.xml><?xml version="1.0" encoding="utf-8"?>
<p:tagLst xmlns:a="http://schemas.openxmlformats.org/drawingml/2006/main" xmlns:r="http://schemas.openxmlformats.org/officeDocument/2006/relationships" xmlns:p="http://schemas.openxmlformats.org/presentationml/2006/main">
  <p:tag name="MH" val="20170710183709"/>
  <p:tag name="MH_LIBRARY" val="GRAPHIC"/>
  <p:tag name="MH_TYPE" val="Text"/>
  <p:tag name="MH_ORDER" val="1"/>
</p:tagLst>
</file>

<file path=ppt/tags/tag148.xml><?xml version="1.0" encoding="utf-8"?>
<p:tagLst xmlns:a="http://schemas.openxmlformats.org/drawingml/2006/main" xmlns:r="http://schemas.openxmlformats.org/officeDocument/2006/relationships" xmlns:p="http://schemas.openxmlformats.org/presentationml/2006/main">
  <p:tag name="MH" val="20170710183709"/>
  <p:tag name="MH_LIBRARY" val="GRAPHIC"/>
  <p:tag name="MH_TYPE" val="SubTitle"/>
  <p:tag name="MH_ORDER" val="2"/>
</p:tagLst>
</file>

<file path=ppt/tags/tag149.xml><?xml version="1.0" encoding="utf-8"?>
<p:tagLst xmlns:a="http://schemas.openxmlformats.org/drawingml/2006/main" xmlns:r="http://schemas.openxmlformats.org/officeDocument/2006/relationships" xmlns:p="http://schemas.openxmlformats.org/presentationml/2006/main">
  <p:tag name="MH" val="20170710183709"/>
  <p:tag name="MH_LIBRARY" val="GRAPHIC"/>
  <p:tag name="MH_TYPE" val="SubTitle"/>
  <p:tag name="MH_ORDER" val="4"/>
</p:tagLst>
</file>

<file path=ppt/tags/tag150.xml><?xml version="1.0" encoding="utf-8"?>
<p:tagLst xmlns:a="http://schemas.openxmlformats.org/drawingml/2006/main" xmlns:r="http://schemas.openxmlformats.org/officeDocument/2006/relationships" xmlns:p="http://schemas.openxmlformats.org/presentationml/2006/main">
  <p:tag name="MH" val="20170710183709"/>
  <p:tag name="MH_LIBRARY" val="GRAPHIC"/>
  <p:tag name="MH_TYPE" val="SubTitle"/>
  <p:tag name="MH_ORDER" val="3"/>
</p:tagLst>
</file>

<file path=ppt/tags/tag151.xml><?xml version="1.0" encoding="utf-8"?>
<p:tagLst xmlns:a="http://schemas.openxmlformats.org/drawingml/2006/main" xmlns:r="http://schemas.openxmlformats.org/officeDocument/2006/relationships" xmlns:p="http://schemas.openxmlformats.org/presentationml/2006/main">
  <p:tag name="MH" val="20170710183709"/>
  <p:tag name="MH_LIBRARY" val="GRAPHIC"/>
  <p:tag name="MH_TYPE" val="SubTitle"/>
  <p:tag name="MH_ORDER" val="1"/>
</p:tagLst>
</file>

<file path=ppt/tags/tag152.xml><?xml version="1.0" encoding="utf-8"?>
<p:tagLst xmlns:a="http://schemas.openxmlformats.org/drawingml/2006/main" xmlns:r="http://schemas.openxmlformats.org/officeDocument/2006/relationships" xmlns:p="http://schemas.openxmlformats.org/presentationml/2006/main">
  <p:tag name="MH_TYPE" val="#NeiR#"/>
  <p:tag name="MH_NUMBER" val="2"/>
  <p:tag name="MH_CATEGORY" val="#BingLLB#"/>
  <p:tag name="MH_LAYOUT" val="SubTitleText"/>
  <p:tag name="MH" val="20170710183729"/>
  <p:tag name="MH_LIBRARY" val="GRAPHIC"/>
</p:tagLst>
</file>

<file path=ppt/tags/tag153.xml><?xml version="1.0" encoding="utf-8"?>
<p:tagLst xmlns:a="http://schemas.openxmlformats.org/drawingml/2006/main" xmlns:r="http://schemas.openxmlformats.org/officeDocument/2006/relationships" xmlns:p="http://schemas.openxmlformats.org/presentationml/2006/main">
  <p:tag name="MH" val="20170710183729"/>
  <p:tag name="MH_LIBRARY" val="GRAPHIC"/>
  <p:tag name="MH_TYPE" val="Other"/>
  <p:tag name="MH_ORDER" val="2"/>
</p:tagLst>
</file>

<file path=ppt/tags/tag154.xml><?xml version="1.0" encoding="utf-8"?>
<p:tagLst xmlns:a="http://schemas.openxmlformats.org/drawingml/2006/main" xmlns:r="http://schemas.openxmlformats.org/officeDocument/2006/relationships" xmlns:p="http://schemas.openxmlformats.org/presentationml/2006/main">
  <p:tag name="MH" val="20170710183729"/>
  <p:tag name="MH_LIBRARY" val="GRAPHIC"/>
  <p:tag name="MH_TYPE" val="Other"/>
  <p:tag name="MH_ORDER" val="4"/>
</p:tagLst>
</file>

<file path=ppt/tags/tag155.xml><?xml version="1.0" encoding="utf-8"?>
<p:tagLst xmlns:a="http://schemas.openxmlformats.org/drawingml/2006/main" xmlns:r="http://schemas.openxmlformats.org/officeDocument/2006/relationships" xmlns:p="http://schemas.openxmlformats.org/presentationml/2006/main">
  <p:tag name="MH" val="20170710183729"/>
  <p:tag name="MH_LIBRARY" val="GRAPHIC"/>
  <p:tag name="MH_TYPE" val="Other"/>
  <p:tag name="MH_ORDER" val="5"/>
</p:tagLst>
</file>

<file path=ppt/tags/tag156.xml><?xml version="1.0" encoding="utf-8"?>
<p:tagLst xmlns:a="http://schemas.openxmlformats.org/drawingml/2006/main" xmlns:r="http://schemas.openxmlformats.org/officeDocument/2006/relationships" xmlns:p="http://schemas.openxmlformats.org/presentationml/2006/main">
  <p:tag name="MH" val="20170710183729"/>
  <p:tag name="MH_LIBRARY" val="GRAPHIC"/>
  <p:tag name="MH_TYPE" val="Other"/>
  <p:tag name="MH_ORDER" val="6"/>
</p:tagLst>
</file>

<file path=ppt/tags/tag157.xml><?xml version="1.0" encoding="utf-8"?>
<p:tagLst xmlns:a="http://schemas.openxmlformats.org/drawingml/2006/main" xmlns:r="http://schemas.openxmlformats.org/officeDocument/2006/relationships" xmlns:p="http://schemas.openxmlformats.org/presentationml/2006/main">
  <p:tag name="MH" val="20170710183729"/>
  <p:tag name="MH_LIBRARY" val="GRAPHIC"/>
  <p:tag name="MH_TYPE" val="Other"/>
  <p:tag name="MH_ORDER" val="7"/>
</p:tagLst>
</file>

<file path=ppt/tags/tag158.xml><?xml version="1.0" encoding="utf-8"?>
<p:tagLst xmlns:a="http://schemas.openxmlformats.org/drawingml/2006/main" xmlns:r="http://schemas.openxmlformats.org/officeDocument/2006/relationships" xmlns:p="http://schemas.openxmlformats.org/presentationml/2006/main">
  <p:tag name="MH" val="20170710183729"/>
  <p:tag name="MH_LIBRARY" val="GRAPHIC"/>
  <p:tag name="MH_TYPE" val="Other"/>
  <p:tag name="MH_ORDER" val="8"/>
</p:tagLst>
</file>

<file path=ppt/tags/tag159.xml><?xml version="1.0" encoding="utf-8"?>
<p:tagLst xmlns:a="http://schemas.openxmlformats.org/drawingml/2006/main" xmlns:r="http://schemas.openxmlformats.org/officeDocument/2006/relationships" xmlns:p="http://schemas.openxmlformats.org/presentationml/2006/main">
  <p:tag name="MH" val="20170710183729"/>
  <p:tag name="MH_LIBRARY" val="GRAPHIC"/>
  <p:tag name="MH_TYPE" val="Other"/>
  <p:tag name="MH_ORDER" val="9"/>
</p:tagLst>
</file>

<file path=ppt/tags/tag160.xml><?xml version="1.0" encoding="utf-8"?>
<p:tagLst xmlns:a="http://schemas.openxmlformats.org/drawingml/2006/main" xmlns:r="http://schemas.openxmlformats.org/officeDocument/2006/relationships" xmlns:p="http://schemas.openxmlformats.org/presentationml/2006/main">
  <p:tag name="MH" val="20170710183729"/>
  <p:tag name="MH_LIBRARY" val="GRAPHIC"/>
  <p:tag name="MH_TYPE" val="Other"/>
  <p:tag name="MH_ORDER" val="10"/>
</p:tagLst>
</file>

<file path=ppt/tags/tag161.xml><?xml version="1.0" encoding="utf-8"?>
<p:tagLst xmlns:a="http://schemas.openxmlformats.org/drawingml/2006/main" xmlns:r="http://schemas.openxmlformats.org/officeDocument/2006/relationships" xmlns:p="http://schemas.openxmlformats.org/presentationml/2006/main">
  <p:tag name="MH" val="20170710183729"/>
  <p:tag name="MH_LIBRARY" val="GRAPHIC"/>
  <p:tag name="MH_TYPE" val="Other"/>
  <p:tag name="MH_ORDER" val="11"/>
</p:tagLst>
</file>

<file path=ppt/tags/tag162.xml><?xml version="1.0" encoding="utf-8"?>
<p:tagLst xmlns:a="http://schemas.openxmlformats.org/drawingml/2006/main" xmlns:r="http://schemas.openxmlformats.org/officeDocument/2006/relationships" xmlns:p="http://schemas.openxmlformats.org/presentationml/2006/main">
  <p:tag name="MH" val="20170710183729"/>
  <p:tag name="MH_LIBRARY" val="GRAPHIC"/>
  <p:tag name="MH_TYPE" val="Other"/>
  <p:tag name="MH_ORDER" val="12"/>
</p:tagLst>
</file>

<file path=ppt/tags/tag163.xml><?xml version="1.0" encoding="utf-8"?>
<p:tagLst xmlns:a="http://schemas.openxmlformats.org/drawingml/2006/main" xmlns:r="http://schemas.openxmlformats.org/officeDocument/2006/relationships" xmlns:p="http://schemas.openxmlformats.org/presentationml/2006/main">
  <p:tag name="MH" val="20170710183729"/>
  <p:tag name="MH_LIBRARY" val="GRAPHIC"/>
  <p:tag name="MH_TYPE" val="Other"/>
  <p:tag name="MH_ORDER" val="13"/>
</p:tagLst>
</file>

<file path=ppt/tags/tag164.xml><?xml version="1.0" encoding="utf-8"?>
<p:tagLst xmlns:a="http://schemas.openxmlformats.org/drawingml/2006/main" xmlns:r="http://schemas.openxmlformats.org/officeDocument/2006/relationships" xmlns:p="http://schemas.openxmlformats.org/presentationml/2006/main">
  <p:tag name="MH" val="20170710183729"/>
  <p:tag name="MH_LIBRARY" val="GRAPHIC"/>
  <p:tag name="MH_TYPE" val="Other"/>
  <p:tag name="MH_ORDER" val="14"/>
</p:tagLst>
</file>

<file path=ppt/tags/tag165.xml><?xml version="1.0" encoding="utf-8"?>
<p:tagLst xmlns:a="http://schemas.openxmlformats.org/drawingml/2006/main" xmlns:r="http://schemas.openxmlformats.org/officeDocument/2006/relationships" xmlns:p="http://schemas.openxmlformats.org/presentationml/2006/main">
  <p:tag name="MH" val="20170710183729"/>
  <p:tag name="MH_LIBRARY" val="GRAPHIC"/>
  <p:tag name="MH_TYPE" val="Other"/>
  <p:tag name="MH_ORDER" val="15"/>
</p:tagLst>
</file>

<file path=ppt/tags/tag166.xml><?xml version="1.0" encoding="utf-8"?>
<p:tagLst xmlns:a="http://schemas.openxmlformats.org/drawingml/2006/main" xmlns:r="http://schemas.openxmlformats.org/officeDocument/2006/relationships" xmlns:p="http://schemas.openxmlformats.org/presentationml/2006/main">
  <p:tag name="MH" val="20170710183729"/>
  <p:tag name="MH_LIBRARY" val="GRAPHIC"/>
  <p:tag name="MH_TYPE" val="Other"/>
  <p:tag name="MH_ORDER" val="16"/>
</p:tagLst>
</file>

<file path=ppt/tags/tag167.xml><?xml version="1.0" encoding="utf-8"?>
<p:tagLst xmlns:a="http://schemas.openxmlformats.org/drawingml/2006/main" xmlns:r="http://schemas.openxmlformats.org/officeDocument/2006/relationships" xmlns:p="http://schemas.openxmlformats.org/presentationml/2006/main">
  <p:tag name="MH" val="20170710183729"/>
  <p:tag name="MH_LIBRARY" val="GRAPHIC"/>
  <p:tag name="MH_TYPE" val="Other"/>
  <p:tag name="MH_ORDER" val="17"/>
</p:tagLst>
</file>

<file path=ppt/tags/tag168.xml><?xml version="1.0" encoding="utf-8"?>
<p:tagLst xmlns:a="http://schemas.openxmlformats.org/drawingml/2006/main" xmlns:r="http://schemas.openxmlformats.org/officeDocument/2006/relationships" xmlns:p="http://schemas.openxmlformats.org/presentationml/2006/main">
  <p:tag name="MH" val="20170710183729"/>
  <p:tag name="MH_LIBRARY" val="GRAPHIC"/>
  <p:tag name="MH_TYPE" val="Other"/>
  <p:tag name="MH_ORDER" val="18"/>
</p:tagLst>
</file>

<file path=ppt/tags/tag169.xml><?xml version="1.0" encoding="utf-8"?>
<p:tagLst xmlns:a="http://schemas.openxmlformats.org/drawingml/2006/main" xmlns:r="http://schemas.openxmlformats.org/officeDocument/2006/relationships" xmlns:p="http://schemas.openxmlformats.org/presentationml/2006/main">
  <p:tag name="MH" val="20170710183729"/>
  <p:tag name="MH_LIBRARY" val="GRAPHIC"/>
  <p:tag name="MH_TYPE" val="Other"/>
  <p:tag name="MH_ORDER" val="19"/>
</p:tagLst>
</file>

<file path=ppt/tags/tag170.xml><?xml version="1.0" encoding="utf-8"?>
<p:tagLst xmlns:a="http://schemas.openxmlformats.org/drawingml/2006/main" xmlns:r="http://schemas.openxmlformats.org/officeDocument/2006/relationships" xmlns:p="http://schemas.openxmlformats.org/presentationml/2006/main">
  <p:tag name="MH" val="20170710183729"/>
  <p:tag name="MH_LIBRARY" val="GRAPHIC"/>
  <p:tag name="MH_TYPE" val="Other"/>
  <p:tag name="MH_ORDER" val="20"/>
</p:tagLst>
</file>

<file path=ppt/tags/tag171.xml><?xml version="1.0" encoding="utf-8"?>
<p:tagLst xmlns:a="http://schemas.openxmlformats.org/drawingml/2006/main" xmlns:r="http://schemas.openxmlformats.org/officeDocument/2006/relationships" xmlns:p="http://schemas.openxmlformats.org/presentationml/2006/main">
  <p:tag name="MH" val="20170710183729"/>
  <p:tag name="MH_LIBRARY" val="GRAPHIC"/>
  <p:tag name="MH_TYPE" val="Other"/>
  <p:tag name="MH_ORDER" val="21"/>
</p:tagLst>
</file>

<file path=ppt/tags/tag172.xml><?xml version="1.0" encoding="utf-8"?>
<p:tagLst xmlns:a="http://schemas.openxmlformats.org/drawingml/2006/main" xmlns:r="http://schemas.openxmlformats.org/officeDocument/2006/relationships" xmlns:p="http://schemas.openxmlformats.org/presentationml/2006/main">
  <p:tag name="MH" val="20170710183729"/>
  <p:tag name="MH_LIBRARY" val="GRAPHIC"/>
  <p:tag name="MH_TYPE" val="Other"/>
  <p:tag name="MH_ORDER" val="22"/>
</p:tagLst>
</file>

<file path=ppt/tags/tag173.xml><?xml version="1.0" encoding="utf-8"?>
<p:tagLst xmlns:a="http://schemas.openxmlformats.org/drawingml/2006/main" xmlns:r="http://schemas.openxmlformats.org/officeDocument/2006/relationships" xmlns:p="http://schemas.openxmlformats.org/presentationml/2006/main">
  <p:tag name="MH" val="20170710183729"/>
  <p:tag name="MH_LIBRARY" val="GRAPHIC"/>
  <p:tag name="MH_TYPE" val="Other"/>
  <p:tag name="MH_ORDER" val="23"/>
</p:tagLst>
</file>

<file path=ppt/tags/tag174.xml><?xml version="1.0" encoding="utf-8"?>
<p:tagLst xmlns:a="http://schemas.openxmlformats.org/drawingml/2006/main" xmlns:r="http://schemas.openxmlformats.org/officeDocument/2006/relationships" xmlns:p="http://schemas.openxmlformats.org/presentationml/2006/main">
  <p:tag name="MH" val="20170710183729"/>
  <p:tag name="MH_LIBRARY" val="GRAPHIC"/>
  <p:tag name="MH_TYPE" val="Other"/>
  <p:tag name="MH_ORDER" val="24"/>
</p:tagLst>
</file>

<file path=ppt/tags/tag175.xml><?xml version="1.0" encoding="utf-8"?>
<p:tagLst xmlns:a="http://schemas.openxmlformats.org/drawingml/2006/main" xmlns:r="http://schemas.openxmlformats.org/officeDocument/2006/relationships" xmlns:p="http://schemas.openxmlformats.org/presentationml/2006/main">
  <p:tag name="MH_TYPE" val="#NeiR#"/>
  <p:tag name="MH_NUMBER" val="1"/>
  <p:tag name="MH_CATEGORY" val="#TuWHP#"/>
  <p:tag name="MH_LAYOUT" val="Desc"/>
  <p:tag name="MH" val="20170710183805"/>
  <p:tag name="MH_LIBRARY" val="GRAPHIC"/>
</p:tagLst>
</file>

<file path=ppt/tags/tag176.xml><?xml version="1.0" encoding="utf-8"?>
<p:tagLst xmlns:a="http://schemas.openxmlformats.org/drawingml/2006/main" xmlns:r="http://schemas.openxmlformats.org/officeDocument/2006/relationships" xmlns:p="http://schemas.openxmlformats.org/presentationml/2006/main">
  <p:tag name="MH" val="20170710183805"/>
  <p:tag name="MH_LIBRARY" val="GRAPHIC"/>
  <p:tag name="MH_TYPE" val="Other"/>
  <p:tag name="MH_ORDER" val="1"/>
</p:tagLst>
</file>

<file path=ppt/tags/tag177.xml><?xml version="1.0" encoding="utf-8"?>
<p:tagLst xmlns:a="http://schemas.openxmlformats.org/drawingml/2006/main" xmlns:r="http://schemas.openxmlformats.org/officeDocument/2006/relationships" xmlns:p="http://schemas.openxmlformats.org/presentationml/2006/main">
  <p:tag name="MH" val="20170710183805"/>
  <p:tag name="MH_LIBRARY" val="GRAPHIC"/>
  <p:tag name="MH_TYPE" val="Other"/>
  <p:tag name="MH_ORDER" val="2"/>
</p:tagLst>
</file>

<file path=ppt/tags/tag178.xml><?xml version="1.0" encoding="utf-8"?>
<p:tagLst xmlns:a="http://schemas.openxmlformats.org/drawingml/2006/main" xmlns:r="http://schemas.openxmlformats.org/officeDocument/2006/relationships" xmlns:p="http://schemas.openxmlformats.org/presentationml/2006/main">
  <p:tag name="MH" val="20170710183805"/>
  <p:tag name="MH_LIBRARY" val="GRAPHIC"/>
  <p:tag name="MH_TYPE" val="Other"/>
  <p:tag name="MH_ORDER" val="3"/>
</p:tagLst>
</file>

<file path=ppt/tags/tag179.xml><?xml version="1.0" encoding="utf-8"?>
<p:tagLst xmlns:a="http://schemas.openxmlformats.org/drawingml/2006/main" xmlns:r="http://schemas.openxmlformats.org/officeDocument/2006/relationships" xmlns:p="http://schemas.openxmlformats.org/presentationml/2006/main">
  <p:tag name="MH" val="20170710183805"/>
  <p:tag name="MH_LIBRARY" val="GRAPHIC"/>
  <p:tag name="MH_TYPE" val="Other"/>
  <p:tag name="MH_ORDER" val="4"/>
</p:tagLst>
</file>

<file path=ppt/tags/tag180.xml><?xml version="1.0" encoding="utf-8"?>
<p:tagLst xmlns:a="http://schemas.openxmlformats.org/drawingml/2006/main" xmlns:r="http://schemas.openxmlformats.org/officeDocument/2006/relationships" xmlns:p="http://schemas.openxmlformats.org/presentationml/2006/main">
  <p:tag name="MH" val="20170710183805"/>
  <p:tag name="MH_LIBRARY" val="GRAPHIC"/>
  <p:tag name="MH_TYPE" val="Other"/>
  <p:tag name="MH_ORDER" val="5"/>
</p:tagLst>
</file>

<file path=ppt/tags/tag181.xml><?xml version="1.0" encoding="utf-8"?>
<p:tagLst xmlns:a="http://schemas.openxmlformats.org/drawingml/2006/main" xmlns:r="http://schemas.openxmlformats.org/officeDocument/2006/relationships" xmlns:p="http://schemas.openxmlformats.org/presentationml/2006/main">
  <p:tag name="MH" val="20170710183805"/>
  <p:tag name="MH_LIBRARY" val="GRAPHIC"/>
  <p:tag name="MH_TYPE" val="Other"/>
  <p:tag name="MH_ORDER" val="6"/>
</p:tagLst>
</file>

<file path=ppt/tags/tag182.xml><?xml version="1.0" encoding="utf-8"?>
<p:tagLst xmlns:a="http://schemas.openxmlformats.org/drawingml/2006/main" xmlns:r="http://schemas.openxmlformats.org/officeDocument/2006/relationships" xmlns:p="http://schemas.openxmlformats.org/presentationml/2006/main">
  <p:tag name="MH_TYPE" val="#NeiR#"/>
  <p:tag name="MH_NUMBER" val="3"/>
  <p:tag name="MH_CATEGORY" val="#TuWHP#"/>
  <p:tag name="MH_LAYOUT" val="SubTitle"/>
  <p:tag name="MH" val="20170710183826"/>
  <p:tag name="MH_LIBRARY" val="GRAPHIC"/>
</p:tagLst>
</file>

<file path=ppt/tags/tag183.xml><?xml version="1.0" encoding="utf-8"?>
<p:tagLst xmlns:a="http://schemas.openxmlformats.org/drawingml/2006/main" xmlns:r="http://schemas.openxmlformats.org/officeDocument/2006/relationships" xmlns:p="http://schemas.openxmlformats.org/presentationml/2006/main">
  <p:tag name="MH" val="20170710183826"/>
  <p:tag name="MH_LIBRARY" val="GRAPHIC"/>
  <p:tag name="MH_TYPE" val="Other"/>
  <p:tag name="MH_ORDER" val="1"/>
</p:tagLst>
</file>

<file path=ppt/tags/tag184.xml><?xml version="1.0" encoding="utf-8"?>
<p:tagLst xmlns:a="http://schemas.openxmlformats.org/drawingml/2006/main" xmlns:r="http://schemas.openxmlformats.org/officeDocument/2006/relationships" xmlns:p="http://schemas.openxmlformats.org/presentationml/2006/main">
  <p:tag name="MH" val="20170710183826"/>
  <p:tag name="MH_LIBRARY" val="GRAPHIC"/>
  <p:tag name="MH_TYPE" val="Other"/>
  <p:tag name="MH_ORDER" val="2"/>
</p:tagLst>
</file>

<file path=ppt/tags/tag185.xml><?xml version="1.0" encoding="utf-8"?>
<p:tagLst xmlns:a="http://schemas.openxmlformats.org/drawingml/2006/main" xmlns:r="http://schemas.openxmlformats.org/officeDocument/2006/relationships" xmlns:p="http://schemas.openxmlformats.org/presentationml/2006/main">
  <p:tag name="MH" val="20170710183826"/>
  <p:tag name="MH_LIBRARY" val="GRAPHIC"/>
  <p:tag name="MH_TYPE" val="Other"/>
  <p:tag name="MH_ORDER" val="4"/>
</p:tagLst>
</file>

<file path=ppt/tags/tag186.xml><?xml version="1.0" encoding="utf-8"?>
<p:tagLst xmlns:a="http://schemas.openxmlformats.org/drawingml/2006/main" xmlns:r="http://schemas.openxmlformats.org/officeDocument/2006/relationships" xmlns:p="http://schemas.openxmlformats.org/presentationml/2006/main">
  <p:tag name="MH" val="20170710183826"/>
  <p:tag name="MH_LIBRARY" val="GRAPHIC"/>
  <p:tag name="MH_TYPE" val="Other"/>
  <p:tag name="MH_ORDER" val="5"/>
</p:tagLst>
</file>

<file path=ppt/tags/tag187.xml><?xml version="1.0" encoding="utf-8"?>
<p:tagLst xmlns:a="http://schemas.openxmlformats.org/drawingml/2006/main" xmlns:r="http://schemas.openxmlformats.org/officeDocument/2006/relationships" xmlns:p="http://schemas.openxmlformats.org/presentationml/2006/main">
  <p:tag name="MH" val="20170710183826"/>
  <p:tag name="MH_LIBRARY" val="GRAPHIC"/>
  <p:tag name="MH_TYPE" val="Other"/>
  <p:tag name="MH_ORDER" val="6"/>
</p:tagLst>
</file>

<file path=ppt/tags/tag188.xml><?xml version="1.0" encoding="utf-8"?>
<p:tagLst xmlns:a="http://schemas.openxmlformats.org/drawingml/2006/main" xmlns:r="http://schemas.openxmlformats.org/officeDocument/2006/relationships" xmlns:p="http://schemas.openxmlformats.org/presentationml/2006/main">
  <p:tag name="MH" val="20170710183826"/>
  <p:tag name="MH_LIBRARY" val="GRAPHIC"/>
  <p:tag name="MH_TYPE" val="Other"/>
  <p:tag name="MH_ORDER" val="7"/>
</p:tagLst>
</file>

<file path=ppt/tags/tag189.xml><?xml version="1.0" encoding="utf-8"?>
<p:tagLst xmlns:a="http://schemas.openxmlformats.org/drawingml/2006/main" xmlns:r="http://schemas.openxmlformats.org/officeDocument/2006/relationships" xmlns:p="http://schemas.openxmlformats.org/presentationml/2006/main">
  <p:tag name="MH_TYPE" val="#NeiR#"/>
  <p:tag name="MH_NUMBER" val="1"/>
  <p:tag name="MH_CATEGORY" val="#TuWHP#"/>
  <p:tag name="MH_LAYOUT" val="SubTitleText"/>
  <p:tag name="MH" val="20170710183907"/>
  <p:tag name="MH_LIBRARY" val="GRAPHIC"/>
</p:tagLst>
</file>

<file path=ppt/tags/tag190.xml><?xml version="1.0" encoding="utf-8"?>
<p:tagLst xmlns:a="http://schemas.openxmlformats.org/drawingml/2006/main" xmlns:r="http://schemas.openxmlformats.org/officeDocument/2006/relationships" xmlns:p="http://schemas.openxmlformats.org/presentationml/2006/main">
  <p:tag name="MH" val="20170710183907"/>
  <p:tag name="MH_LIBRARY" val="GRAPHIC"/>
  <p:tag name="MH_TYPE" val="SubTitle"/>
  <p:tag name="MH_ORDER" val="1"/>
</p:tagLst>
</file>

<file path=ppt/theme/theme1.xml><?xml version="1.0" encoding="utf-8"?>
<a:theme xmlns:a="http://schemas.openxmlformats.org/drawingml/2006/main" name="包图主题2">
  <a:themeElements>
    <a:clrScheme name="自定义 65">
      <a:dk1>
        <a:sysClr val="windowText" lastClr="000000"/>
      </a:dk1>
      <a:lt1>
        <a:sysClr val="window" lastClr="FFFFFF"/>
      </a:lt1>
      <a:dk2>
        <a:srgbClr val="44546A"/>
      </a:dk2>
      <a:lt2>
        <a:srgbClr val="E7E6E6"/>
      </a:lt2>
      <a:accent1>
        <a:srgbClr val="54463E"/>
      </a:accent1>
      <a:accent2>
        <a:srgbClr val="171715"/>
      </a:accent2>
      <a:accent3>
        <a:srgbClr val="54463E"/>
      </a:accent3>
      <a:accent4>
        <a:srgbClr val="171715"/>
      </a:accent4>
      <a:accent5>
        <a:srgbClr val="54463E"/>
      </a:accent5>
      <a:accent6>
        <a:srgbClr val="171715"/>
      </a:accent6>
      <a:hlink>
        <a:srgbClr val="0563C1"/>
      </a:hlink>
      <a:folHlink>
        <a:srgbClr val="954F72"/>
      </a:folHlink>
    </a:clrScheme>
    <a:fontScheme name="自定义 1">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包图主题2" id="{50CFA792-C506-47E4-B272-6A6183483AB3}" vid="{CC1AE437-2F7F-4319-9F22-408F5F8C346F}"/>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包图主题2</Template>
  <TotalTime>271</TotalTime>
  <Words>1650</Words>
  <Application>Microsoft Office PowerPoint</Application>
  <PresentationFormat>自定义</PresentationFormat>
  <Paragraphs>189</Paragraphs>
  <Slides>25</Slides>
  <Notes>25</Notes>
  <HiddenSlides>0</HiddenSlides>
  <MMClips>2</MMClips>
  <ScaleCrop>false</ScaleCrop>
  <HeadingPairs>
    <vt:vector size="4" baseType="variant">
      <vt:variant>
        <vt:lpstr>主题</vt:lpstr>
      </vt:variant>
      <vt:variant>
        <vt:i4>1</vt:i4>
      </vt:variant>
      <vt:variant>
        <vt:lpstr>幻灯片标题</vt:lpstr>
      </vt:variant>
      <vt:variant>
        <vt:i4>25</vt:i4>
      </vt:variant>
    </vt:vector>
  </HeadingPairs>
  <TitlesOfParts>
    <vt:vector size="26" baseType="lpstr">
      <vt:lpstr>包图主题2</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简约钢琴音乐通用ppt模板</dc:title>
  <dc:creator>逆流的小鱼</dc:creator>
  <cp:lastModifiedBy>Sky123.Org</cp:lastModifiedBy>
  <cp:revision>31</cp:revision>
  <dcterms:created xsi:type="dcterms:W3CDTF">2017-07-10T10:14:11Z</dcterms:created>
  <dcterms:modified xsi:type="dcterms:W3CDTF">2018-01-25T07:36:54Z</dcterms:modified>
</cp:coreProperties>
</file>