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72" r:id="rId2"/>
    <p:sldMasterId id="2147483685" r:id="rId3"/>
    <p:sldMasterId id="2147483686" r:id="rId4"/>
    <p:sldMasterId id="2147483687" r:id="rId5"/>
    <p:sldMasterId id="2147483688" r:id="rId6"/>
    <p:sldMasterId id="2147483689" r:id="rId7"/>
    <p:sldMasterId id="2147483690" r:id="rId8"/>
    <p:sldMasterId id="2147483691" r:id="rId9"/>
    <p:sldMasterId id="2147483692" r:id="rId10"/>
    <p:sldMasterId id="2147483693" r:id="rId11"/>
    <p:sldMasterId id="2147483694" r:id="rId12"/>
  </p:sldMasterIdLst>
  <p:notesMasterIdLst>
    <p:notesMasterId r:id="rId38"/>
  </p:notesMasterIdLst>
  <p:sldIdLst>
    <p:sldId id="256" r:id="rId13"/>
    <p:sldId id="257" r:id="rId14"/>
    <p:sldId id="258" r:id="rId15"/>
    <p:sldId id="349" r:id="rId16"/>
    <p:sldId id="351" r:id="rId17"/>
    <p:sldId id="369" r:id="rId18"/>
    <p:sldId id="353" r:id="rId19"/>
    <p:sldId id="341" r:id="rId20"/>
    <p:sldId id="356" r:id="rId21"/>
    <p:sldId id="364" r:id="rId22"/>
    <p:sldId id="368" r:id="rId23"/>
    <p:sldId id="358" r:id="rId24"/>
    <p:sldId id="343" r:id="rId25"/>
    <p:sldId id="371" r:id="rId26"/>
    <p:sldId id="365" r:id="rId27"/>
    <p:sldId id="359" r:id="rId28"/>
    <p:sldId id="344" r:id="rId29"/>
    <p:sldId id="374" r:id="rId30"/>
    <p:sldId id="373" r:id="rId31"/>
    <p:sldId id="362" r:id="rId32"/>
    <p:sldId id="322" r:id="rId33"/>
    <p:sldId id="372" r:id="rId34"/>
    <p:sldId id="367" r:id="rId35"/>
    <p:sldId id="366" r:id="rId36"/>
    <p:sldId id="308" r:id="rId37"/>
  </p:sldIdLst>
  <p:sldSz cx="9144000" cy="5143500" type="screen16x9"/>
  <p:notesSz cx="6858000" cy="9144000"/>
  <p:custDataLst>
    <p:tags r:id="rId39"/>
  </p:custDataLst>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3429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685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0287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1714500" algn="l" defTabSz="685800" rtl="0" eaLnBrk="1" latinLnBrk="0" hangingPunct="1">
      <a:defRPr kern="1200">
        <a:solidFill>
          <a:schemeClr val="tx1"/>
        </a:solidFill>
        <a:latin typeface="Calibri" pitchFamily="34" charset="0"/>
        <a:ea typeface="宋体" pitchFamily="2" charset="-122"/>
        <a:cs typeface="+mn-cs"/>
      </a:defRPr>
    </a:lvl6pPr>
    <a:lvl7pPr marL="2057400" algn="l" defTabSz="685800" rtl="0" eaLnBrk="1" latinLnBrk="0" hangingPunct="1">
      <a:defRPr kern="1200">
        <a:solidFill>
          <a:schemeClr val="tx1"/>
        </a:solidFill>
        <a:latin typeface="Calibri" pitchFamily="34" charset="0"/>
        <a:ea typeface="宋体" pitchFamily="2" charset="-122"/>
        <a:cs typeface="+mn-cs"/>
      </a:defRPr>
    </a:lvl7pPr>
    <a:lvl8pPr marL="2400300" algn="l" defTabSz="685800" rtl="0" eaLnBrk="1" latinLnBrk="0" hangingPunct="1">
      <a:defRPr kern="1200">
        <a:solidFill>
          <a:schemeClr val="tx1"/>
        </a:solidFill>
        <a:latin typeface="Calibri" pitchFamily="34" charset="0"/>
        <a:ea typeface="宋体" pitchFamily="2" charset="-122"/>
        <a:cs typeface="+mn-cs"/>
      </a:defRPr>
    </a:lvl8pPr>
    <a:lvl9pPr marL="2743200" algn="l" defTabSz="6858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66B5E"/>
    <a:srgbClr val="C0483F"/>
    <a:srgbClr val="DE4477"/>
    <a:srgbClr val="513087"/>
    <a:srgbClr val="961A43"/>
    <a:srgbClr val="442872"/>
    <a:srgbClr val="140C22"/>
    <a:srgbClr val="2BA854"/>
    <a:srgbClr val="F4BB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65" autoAdjust="0"/>
    <p:restoredTop sz="93002" autoAdjust="0"/>
  </p:normalViewPr>
  <p:slideViewPr>
    <p:cSldViewPr snapToGrid="0">
      <p:cViewPr varScale="1">
        <p:scale>
          <a:sx n="113" d="100"/>
          <a:sy n="113" d="100"/>
        </p:scale>
        <p:origin x="918" y="102"/>
      </p:cViewPr>
      <p:guideLst>
        <p:guide orient="horz" pos="2160"/>
        <p:guide pos="3840"/>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ags" Target="tags/tag1.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CN" altLang="en-US"/>
          </a:p>
        </p:txBody>
      </p:sp>
      <p:sp>
        <p:nvSpPr>
          <p:cNvPr id="14339"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62C5B1C-1ADE-445A-8161-1B6C093A2C29}" type="datetimeFigureOut">
              <a:rPr lang="zh-CN" altLang="en-US"/>
              <a:pPr>
                <a:defRPr/>
              </a:pPr>
              <a:t>2018/6/28</a:t>
            </a:fld>
            <a:endParaRPr lang="zh-CN" altLang="en-US"/>
          </a:p>
        </p:txBody>
      </p:sp>
      <p:sp>
        <p:nvSpPr>
          <p:cNvPr id="5120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14341"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CN" altLang="en-US"/>
          </a:p>
        </p:txBody>
      </p:sp>
      <p:sp>
        <p:nvSpPr>
          <p:cNvPr id="14343"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CFE3FF8-11E2-4583-B2F8-69A064B9DDE9}" type="slidenum">
              <a:rPr lang="zh-CN" altLang="en-US"/>
              <a:pPr>
                <a:defRPr/>
              </a:pPr>
              <a:t>‹#›</a:t>
            </a:fld>
            <a:endParaRPr lang="zh-CN" altLang="en-US"/>
          </a:p>
        </p:txBody>
      </p:sp>
    </p:spTree>
    <p:extLst>
      <p:ext uri="{BB962C8B-B14F-4D97-AF65-F5344CB8AC3E}">
        <p14:creationId xmlns:p14="http://schemas.microsoft.com/office/powerpoint/2010/main" val="4055834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1pPr>
    <a:lvl2pPr marL="3429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2pPr>
    <a:lvl3pPr marL="6858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3pPr>
    <a:lvl4pPr marL="10287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4pPr>
    <a:lvl5pPr marL="13716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a:t>
            </a:fld>
            <a:endParaRPr lang="zh-CN" altLang="en-US"/>
          </a:p>
        </p:txBody>
      </p:sp>
    </p:spTree>
    <p:extLst>
      <p:ext uri="{BB962C8B-B14F-4D97-AF65-F5344CB8AC3E}">
        <p14:creationId xmlns:p14="http://schemas.microsoft.com/office/powerpoint/2010/main" val="4104748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a:t>
            </a:fld>
            <a:endParaRPr lang="zh-CN" altLang="en-US"/>
          </a:p>
        </p:txBody>
      </p:sp>
    </p:spTree>
    <p:extLst>
      <p:ext uri="{BB962C8B-B14F-4D97-AF65-F5344CB8AC3E}">
        <p14:creationId xmlns:p14="http://schemas.microsoft.com/office/powerpoint/2010/main" val="3056532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3</a:t>
            </a:fld>
            <a:endParaRPr lang="zh-CN" altLang="en-US"/>
          </a:p>
        </p:txBody>
      </p:sp>
    </p:spTree>
    <p:extLst>
      <p:ext uri="{BB962C8B-B14F-4D97-AF65-F5344CB8AC3E}">
        <p14:creationId xmlns:p14="http://schemas.microsoft.com/office/powerpoint/2010/main" val="152669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4</a:t>
            </a:fld>
            <a:endParaRPr lang="zh-CN" altLang="en-US"/>
          </a:p>
        </p:txBody>
      </p:sp>
    </p:spTree>
    <p:extLst>
      <p:ext uri="{BB962C8B-B14F-4D97-AF65-F5344CB8AC3E}">
        <p14:creationId xmlns:p14="http://schemas.microsoft.com/office/powerpoint/2010/main" val="3460737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5</a:t>
            </a:fld>
            <a:endParaRPr lang="zh-CN" altLang="en-US"/>
          </a:p>
        </p:txBody>
      </p:sp>
    </p:spTree>
    <p:extLst>
      <p:ext uri="{BB962C8B-B14F-4D97-AF65-F5344CB8AC3E}">
        <p14:creationId xmlns:p14="http://schemas.microsoft.com/office/powerpoint/2010/main" val="3909653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6</a:t>
            </a:fld>
            <a:endParaRPr lang="zh-CN" altLang="en-US"/>
          </a:p>
        </p:txBody>
      </p:sp>
    </p:spTree>
    <p:extLst>
      <p:ext uri="{BB962C8B-B14F-4D97-AF65-F5344CB8AC3E}">
        <p14:creationId xmlns:p14="http://schemas.microsoft.com/office/powerpoint/2010/main" val="859589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7</a:t>
            </a:fld>
            <a:endParaRPr lang="zh-CN" altLang="en-US"/>
          </a:p>
        </p:txBody>
      </p:sp>
    </p:spTree>
    <p:extLst>
      <p:ext uri="{BB962C8B-B14F-4D97-AF65-F5344CB8AC3E}">
        <p14:creationId xmlns:p14="http://schemas.microsoft.com/office/powerpoint/2010/main" val="3268922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8</a:t>
            </a:fld>
            <a:endParaRPr lang="zh-CN" altLang="en-US"/>
          </a:p>
        </p:txBody>
      </p:sp>
    </p:spTree>
    <p:extLst>
      <p:ext uri="{BB962C8B-B14F-4D97-AF65-F5344CB8AC3E}">
        <p14:creationId xmlns:p14="http://schemas.microsoft.com/office/powerpoint/2010/main" val="51756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9</a:t>
            </a:fld>
            <a:endParaRPr lang="zh-CN" altLang="en-US"/>
          </a:p>
        </p:txBody>
      </p:sp>
    </p:spTree>
    <p:extLst>
      <p:ext uri="{BB962C8B-B14F-4D97-AF65-F5344CB8AC3E}">
        <p14:creationId xmlns:p14="http://schemas.microsoft.com/office/powerpoint/2010/main" val="195041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10</a:t>
            </a:fld>
            <a:endParaRPr lang="zh-CN" altLang="en-US"/>
          </a:p>
        </p:txBody>
      </p:sp>
    </p:spTree>
    <p:extLst>
      <p:ext uri="{BB962C8B-B14F-4D97-AF65-F5344CB8AC3E}">
        <p14:creationId xmlns:p14="http://schemas.microsoft.com/office/powerpoint/2010/main" val="2870359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11</a:t>
            </a:fld>
            <a:endParaRPr lang="zh-CN" altLang="en-US"/>
          </a:p>
        </p:txBody>
      </p:sp>
    </p:spTree>
    <p:extLst>
      <p:ext uri="{BB962C8B-B14F-4D97-AF65-F5344CB8AC3E}">
        <p14:creationId xmlns:p14="http://schemas.microsoft.com/office/powerpoint/2010/main" val="2780166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12</a:t>
            </a:fld>
            <a:endParaRPr lang="zh-CN" altLang="en-US"/>
          </a:p>
        </p:txBody>
      </p:sp>
    </p:spTree>
    <p:extLst>
      <p:ext uri="{BB962C8B-B14F-4D97-AF65-F5344CB8AC3E}">
        <p14:creationId xmlns:p14="http://schemas.microsoft.com/office/powerpoint/2010/main" val="137718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13</a:t>
            </a:fld>
            <a:endParaRPr lang="zh-CN" altLang="en-US"/>
          </a:p>
        </p:txBody>
      </p:sp>
    </p:spTree>
    <p:extLst>
      <p:ext uri="{BB962C8B-B14F-4D97-AF65-F5344CB8AC3E}">
        <p14:creationId xmlns:p14="http://schemas.microsoft.com/office/powerpoint/2010/main" val="1077342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14</a:t>
            </a:fld>
            <a:endParaRPr lang="zh-CN" altLang="en-US"/>
          </a:p>
        </p:txBody>
      </p:sp>
    </p:spTree>
    <p:extLst>
      <p:ext uri="{BB962C8B-B14F-4D97-AF65-F5344CB8AC3E}">
        <p14:creationId xmlns:p14="http://schemas.microsoft.com/office/powerpoint/2010/main" val="326013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15</a:t>
            </a:fld>
            <a:endParaRPr lang="zh-CN" altLang="en-US"/>
          </a:p>
        </p:txBody>
      </p:sp>
    </p:spTree>
    <p:extLst>
      <p:ext uri="{BB962C8B-B14F-4D97-AF65-F5344CB8AC3E}">
        <p14:creationId xmlns:p14="http://schemas.microsoft.com/office/powerpoint/2010/main" val="3284179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16</a:t>
            </a:fld>
            <a:endParaRPr lang="zh-CN" altLang="en-US"/>
          </a:p>
        </p:txBody>
      </p:sp>
    </p:spTree>
    <p:extLst>
      <p:ext uri="{BB962C8B-B14F-4D97-AF65-F5344CB8AC3E}">
        <p14:creationId xmlns:p14="http://schemas.microsoft.com/office/powerpoint/2010/main" val="1458931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17</a:t>
            </a:fld>
            <a:endParaRPr lang="zh-CN" altLang="en-US"/>
          </a:p>
        </p:txBody>
      </p:sp>
    </p:spTree>
    <p:extLst>
      <p:ext uri="{BB962C8B-B14F-4D97-AF65-F5344CB8AC3E}">
        <p14:creationId xmlns:p14="http://schemas.microsoft.com/office/powerpoint/2010/main" val="9185841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18</a:t>
            </a:fld>
            <a:endParaRPr lang="zh-CN" altLang="en-US"/>
          </a:p>
        </p:txBody>
      </p:sp>
    </p:spTree>
    <p:extLst>
      <p:ext uri="{BB962C8B-B14F-4D97-AF65-F5344CB8AC3E}">
        <p14:creationId xmlns:p14="http://schemas.microsoft.com/office/powerpoint/2010/main" val="1347477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19</a:t>
            </a:fld>
            <a:endParaRPr lang="zh-CN" altLang="en-US"/>
          </a:p>
        </p:txBody>
      </p:sp>
    </p:spTree>
    <p:extLst>
      <p:ext uri="{BB962C8B-B14F-4D97-AF65-F5344CB8AC3E}">
        <p14:creationId xmlns:p14="http://schemas.microsoft.com/office/powerpoint/2010/main" val="3949793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20</a:t>
            </a:fld>
            <a:endParaRPr lang="zh-CN" altLang="en-US"/>
          </a:p>
        </p:txBody>
      </p:sp>
    </p:spTree>
    <p:extLst>
      <p:ext uri="{BB962C8B-B14F-4D97-AF65-F5344CB8AC3E}">
        <p14:creationId xmlns:p14="http://schemas.microsoft.com/office/powerpoint/2010/main" val="4191233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21</a:t>
            </a:fld>
            <a:endParaRPr lang="zh-CN" altLang="en-US"/>
          </a:p>
        </p:txBody>
      </p:sp>
    </p:spTree>
    <p:extLst>
      <p:ext uri="{BB962C8B-B14F-4D97-AF65-F5344CB8AC3E}">
        <p14:creationId xmlns:p14="http://schemas.microsoft.com/office/powerpoint/2010/main" val="21930092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22</a:t>
            </a:fld>
            <a:endParaRPr lang="zh-CN" altLang="en-US"/>
          </a:p>
        </p:txBody>
      </p:sp>
    </p:spTree>
    <p:extLst>
      <p:ext uri="{BB962C8B-B14F-4D97-AF65-F5344CB8AC3E}">
        <p14:creationId xmlns:p14="http://schemas.microsoft.com/office/powerpoint/2010/main" val="118338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23</a:t>
            </a:fld>
            <a:endParaRPr lang="zh-CN" altLang="en-US"/>
          </a:p>
        </p:txBody>
      </p:sp>
    </p:spTree>
    <p:extLst>
      <p:ext uri="{BB962C8B-B14F-4D97-AF65-F5344CB8AC3E}">
        <p14:creationId xmlns:p14="http://schemas.microsoft.com/office/powerpoint/2010/main" val="802938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24</a:t>
            </a:fld>
            <a:endParaRPr lang="zh-CN" altLang="en-US"/>
          </a:p>
        </p:txBody>
      </p:sp>
    </p:spTree>
    <p:extLst>
      <p:ext uri="{BB962C8B-B14F-4D97-AF65-F5344CB8AC3E}">
        <p14:creationId xmlns:p14="http://schemas.microsoft.com/office/powerpoint/2010/main" val="767370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25</a:t>
            </a:fld>
            <a:endParaRPr lang="zh-CN" altLang="en-US"/>
          </a:p>
        </p:txBody>
      </p:sp>
    </p:spTree>
    <p:extLst>
      <p:ext uri="{BB962C8B-B14F-4D97-AF65-F5344CB8AC3E}">
        <p14:creationId xmlns:p14="http://schemas.microsoft.com/office/powerpoint/2010/main" val="3232990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5534468C-12ED-4F0F-92C4-E6C904EE9AAE}"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719818-F0F7-4A95-A58A-B2195AA81FBA}" type="slidenum">
              <a:rPr lang="zh-CN" altLang="en-US"/>
              <a:pPr>
                <a:defRPr/>
              </a:pPr>
              <a:t>‹#›</a:t>
            </a:fld>
            <a:endParaRPr lang="zh-CN" altLang="en-US"/>
          </a:p>
        </p:txBody>
      </p:sp>
    </p:spTree>
    <p:extLst>
      <p:ext uri="{BB962C8B-B14F-4D97-AF65-F5344CB8AC3E}">
        <p14:creationId xmlns:p14="http://schemas.microsoft.com/office/powerpoint/2010/main" val="21398112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60A878BC-2910-47C5-8546-A995B2B64F2C}"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76C0E53-7A0F-4FFA-999F-EF148E64E1C0}" type="slidenum">
              <a:rPr lang="zh-CN" altLang="en-US"/>
              <a:pPr>
                <a:defRPr/>
              </a:pPr>
              <a:t>‹#›</a:t>
            </a:fld>
            <a:endParaRPr lang="zh-CN" altLang="en-US"/>
          </a:p>
        </p:txBody>
      </p:sp>
    </p:spTree>
    <p:extLst>
      <p:ext uri="{BB962C8B-B14F-4D97-AF65-F5344CB8AC3E}">
        <p14:creationId xmlns:p14="http://schemas.microsoft.com/office/powerpoint/2010/main" val="23172784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9038D74-754E-41FD-8B0A-E5BC32252EF5}"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997DDA3-C33D-4F83-B653-4F0545068170}" type="slidenum">
              <a:rPr lang="zh-CN" altLang="en-US"/>
              <a:pPr>
                <a:defRPr/>
              </a:pPr>
              <a:t>‹#›</a:t>
            </a:fld>
            <a:endParaRPr lang="zh-CN" altLang="en-US"/>
          </a:p>
        </p:txBody>
      </p:sp>
    </p:spTree>
    <p:extLst>
      <p:ext uri="{BB962C8B-B14F-4D97-AF65-F5344CB8AC3E}">
        <p14:creationId xmlns:p14="http://schemas.microsoft.com/office/powerpoint/2010/main" val="15780833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7F34350B-3067-44DE-8C25-D6C1B9B0B9E6}"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92AE1CC-244D-4B06-B789-586EA12A4B35}" type="slidenum">
              <a:rPr lang="zh-CN" altLang="en-US"/>
              <a:pPr>
                <a:defRPr/>
              </a:pPr>
              <a:t>‹#›</a:t>
            </a:fld>
            <a:endParaRPr lang="zh-CN" altLang="en-US"/>
          </a:p>
        </p:txBody>
      </p:sp>
    </p:spTree>
    <p:extLst>
      <p:ext uri="{BB962C8B-B14F-4D97-AF65-F5344CB8AC3E}">
        <p14:creationId xmlns:p14="http://schemas.microsoft.com/office/powerpoint/2010/main" val="40592602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612A666F-001B-4A4C-BF15-B17B18901B13}" type="datetimeFigureOut">
              <a:rPr lang="zh-CN" altLang="en-US"/>
              <a:pPr>
                <a:defRPr/>
              </a:pPr>
              <a:t>2018/6/28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D2E54A5-8365-4D72-9182-FDBB63FAE8A5}" type="slidenum">
              <a:rPr lang="zh-CN" altLang="en-US"/>
              <a:pPr>
                <a:defRPr/>
              </a:pPr>
              <a:t>‹#›</a:t>
            </a:fld>
            <a:endParaRPr lang="zh-CN" altLang="en-US"/>
          </a:p>
        </p:txBody>
      </p:sp>
    </p:spTree>
    <p:extLst>
      <p:ext uri="{BB962C8B-B14F-4D97-AF65-F5344CB8AC3E}">
        <p14:creationId xmlns:p14="http://schemas.microsoft.com/office/powerpoint/2010/main" val="19591075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C9FBDFC7-9500-4623-880F-2804ED790633}" type="datetimeFigureOut">
              <a:rPr lang="zh-CN" altLang="en-US"/>
              <a:pPr>
                <a:defRPr/>
              </a:pPr>
              <a:t>2018/6/28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22D4BFC-0B1D-4642-8790-92686A0155C8}" type="slidenum">
              <a:rPr lang="zh-CN" altLang="en-US"/>
              <a:pPr>
                <a:defRPr/>
              </a:pPr>
              <a:t>‹#›</a:t>
            </a:fld>
            <a:endParaRPr lang="zh-CN" altLang="en-US"/>
          </a:p>
        </p:txBody>
      </p:sp>
    </p:spTree>
    <p:extLst>
      <p:ext uri="{BB962C8B-B14F-4D97-AF65-F5344CB8AC3E}">
        <p14:creationId xmlns:p14="http://schemas.microsoft.com/office/powerpoint/2010/main" val="8527642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7B922AF-2D79-44DC-8887-05E5D10022BF}" type="datetimeFigureOut">
              <a:rPr lang="zh-CN" altLang="en-US"/>
              <a:pPr>
                <a:defRPr/>
              </a:pPr>
              <a:t>2018/6/28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0E1403C-2ACC-4EA5-B3F6-D5A6709EB2A9}" type="slidenum">
              <a:rPr lang="zh-CN" altLang="en-US"/>
              <a:pPr>
                <a:defRPr/>
              </a:pPr>
              <a:t>‹#›</a:t>
            </a:fld>
            <a:endParaRPr lang="zh-CN" altLang="en-US"/>
          </a:p>
        </p:txBody>
      </p:sp>
    </p:spTree>
    <p:extLst>
      <p:ext uri="{BB962C8B-B14F-4D97-AF65-F5344CB8AC3E}">
        <p14:creationId xmlns:p14="http://schemas.microsoft.com/office/powerpoint/2010/main" val="11650339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CBC02F-52A8-460A-BCE4-6E6F0EAB917B}"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2AF1367-FA5E-4FAF-A1F3-21F244A20448}" type="slidenum">
              <a:rPr lang="zh-CN" altLang="en-US"/>
              <a:pPr>
                <a:defRPr/>
              </a:pPr>
              <a:t>‹#›</a:t>
            </a:fld>
            <a:endParaRPr lang="zh-CN" altLang="en-US"/>
          </a:p>
        </p:txBody>
      </p:sp>
    </p:spTree>
    <p:extLst>
      <p:ext uri="{BB962C8B-B14F-4D97-AF65-F5344CB8AC3E}">
        <p14:creationId xmlns:p14="http://schemas.microsoft.com/office/powerpoint/2010/main" val="1513000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959F6EE-1198-4592-8FEC-E9DAF3FC5372}"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01BB656-BB5C-445B-BEB3-459FDCC37CEE}" type="slidenum">
              <a:rPr lang="zh-CN" altLang="en-US"/>
              <a:pPr>
                <a:defRPr/>
              </a:pPr>
              <a:t>‹#›</a:t>
            </a:fld>
            <a:endParaRPr lang="zh-CN" altLang="en-US"/>
          </a:p>
        </p:txBody>
      </p:sp>
    </p:spTree>
    <p:extLst>
      <p:ext uri="{BB962C8B-B14F-4D97-AF65-F5344CB8AC3E}">
        <p14:creationId xmlns:p14="http://schemas.microsoft.com/office/powerpoint/2010/main" val="38051111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B428590-BDB2-4176-A5A6-235281FFC846}"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217201B-742B-4427-92B2-087C489A1523}" type="slidenum">
              <a:rPr lang="zh-CN" altLang="en-US"/>
              <a:pPr>
                <a:defRPr/>
              </a:pPr>
              <a:t>‹#›</a:t>
            </a:fld>
            <a:endParaRPr lang="zh-CN" altLang="en-US"/>
          </a:p>
        </p:txBody>
      </p:sp>
    </p:spTree>
    <p:extLst>
      <p:ext uri="{BB962C8B-B14F-4D97-AF65-F5344CB8AC3E}">
        <p14:creationId xmlns:p14="http://schemas.microsoft.com/office/powerpoint/2010/main" val="28891295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C21D0ECF-D28F-482F-B7EA-9E708B826803}"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38B54B0-E2C6-4C30-8A9A-A6671CC48358}" type="slidenum">
              <a:rPr lang="zh-CN" altLang="en-US"/>
              <a:pPr>
                <a:defRPr/>
              </a:pPr>
              <a:t>‹#›</a:t>
            </a:fld>
            <a:endParaRPr lang="zh-CN" altLang="en-US"/>
          </a:p>
        </p:txBody>
      </p:sp>
    </p:spTree>
    <p:extLst>
      <p:ext uri="{BB962C8B-B14F-4D97-AF65-F5344CB8AC3E}">
        <p14:creationId xmlns:p14="http://schemas.microsoft.com/office/powerpoint/2010/main" val="38129098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9A901188-0D5F-4D78-9797-09E9099C5E50}"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2824C2B-191B-4A69-BA43-5E89901C5A12}" type="slidenum">
              <a:rPr lang="zh-CN" altLang="en-US"/>
              <a:pPr>
                <a:defRPr/>
              </a:pPr>
              <a:t>‹#›</a:t>
            </a:fld>
            <a:endParaRPr lang="zh-CN" altLang="en-US"/>
          </a:p>
        </p:txBody>
      </p:sp>
    </p:spTree>
    <p:extLst>
      <p:ext uri="{BB962C8B-B14F-4D97-AF65-F5344CB8AC3E}">
        <p14:creationId xmlns:p14="http://schemas.microsoft.com/office/powerpoint/2010/main" val="42275393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1724B12F-3A70-435A-B24C-8F1B8A46F09A}"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8275D35-3611-4EB6-935D-7EBFCD1DAF8F}" type="slidenum">
              <a:rPr lang="zh-CN" altLang="en-US"/>
              <a:pPr>
                <a:defRPr/>
              </a:pPr>
              <a:t>‹#›</a:t>
            </a:fld>
            <a:endParaRPr lang="zh-CN" altLang="en-US"/>
          </a:p>
        </p:txBody>
      </p:sp>
    </p:spTree>
    <p:extLst>
      <p:ext uri="{BB962C8B-B14F-4D97-AF65-F5344CB8AC3E}">
        <p14:creationId xmlns:p14="http://schemas.microsoft.com/office/powerpoint/2010/main" val="17647386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55275EF-6D23-4ED5-B68A-ED83FCAF6569}"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4F42EF-6009-4C18-A612-D92B205C7BF9}" type="slidenum">
              <a:rPr lang="zh-CN" altLang="en-US"/>
              <a:pPr>
                <a:defRPr/>
              </a:pPr>
              <a:t>‹#›</a:t>
            </a:fld>
            <a:endParaRPr lang="zh-CN" altLang="en-US"/>
          </a:p>
        </p:txBody>
      </p:sp>
    </p:spTree>
    <p:extLst>
      <p:ext uri="{BB962C8B-B14F-4D97-AF65-F5344CB8AC3E}">
        <p14:creationId xmlns:p14="http://schemas.microsoft.com/office/powerpoint/2010/main" val="2835087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1F8BEF9E-462D-4FC8-ADD5-D31ABBB94C67}"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4DA40F1-895B-4114-84A2-B88CB6EDEBD3}" type="slidenum">
              <a:rPr lang="zh-CN" altLang="en-US"/>
              <a:pPr>
                <a:defRPr/>
              </a:pPr>
              <a:t>‹#›</a:t>
            </a:fld>
            <a:endParaRPr lang="zh-CN" altLang="en-US"/>
          </a:p>
        </p:txBody>
      </p:sp>
    </p:spTree>
    <p:extLst>
      <p:ext uri="{BB962C8B-B14F-4D97-AF65-F5344CB8AC3E}">
        <p14:creationId xmlns:p14="http://schemas.microsoft.com/office/powerpoint/2010/main" val="16076035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4AB7BE84-740E-4A2A-A7CD-E8B4EEF4B522}" type="datetimeFigureOut">
              <a:rPr lang="zh-CN" altLang="en-US"/>
              <a:pPr>
                <a:defRPr/>
              </a:pPr>
              <a:t>2018/6/28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1B029E34-1D68-4F7D-9903-597BC0CA9B5A}" type="slidenum">
              <a:rPr lang="zh-CN" altLang="en-US"/>
              <a:pPr>
                <a:defRPr/>
              </a:pPr>
              <a:t>‹#›</a:t>
            </a:fld>
            <a:endParaRPr lang="zh-CN" altLang="en-US"/>
          </a:p>
        </p:txBody>
      </p:sp>
    </p:spTree>
    <p:extLst>
      <p:ext uri="{BB962C8B-B14F-4D97-AF65-F5344CB8AC3E}">
        <p14:creationId xmlns:p14="http://schemas.microsoft.com/office/powerpoint/2010/main" val="6756477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0D547FE5-B663-44E2-9FFC-018899275C71}" type="datetimeFigureOut">
              <a:rPr lang="zh-CN" altLang="en-US"/>
              <a:pPr>
                <a:defRPr/>
              </a:pPr>
              <a:t>2018/6/28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C37BF0E-17EB-4D97-8420-3233A268D610}" type="slidenum">
              <a:rPr lang="zh-CN" altLang="en-US"/>
              <a:pPr>
                <a:defRPr/>
              </a:pPr>
              <a:t>‹#›</a:t>
            </a:fld>
            <a:endParaRPr lang="zh-CN" altLang="en-US"/>
          </a:p>
        </p:txBody>
      </p:sp>
    </p:spTree>
    <p:extLst>
      <p:ext uri="{BB962C8B-B14F-4D97-AF65-F5344CB8AC3E}">
        <p14:creationId xmlns:p14="http://schemas.microsoft.com/office/powerpoint/2010/main" val="15877281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91DE937D-FE59-4DEE-92A3-116077E800C9}" type="datetimeFigureOut">
              <a:rPr lang="zh-CN" altLang="en-US"/>
              <a:pPr>
                <a:defRPr/>
              </a:pPr>
              <a:t>2018/6/28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955EE763-C201-4060-B635-4DF95BD88FE3}" type="slidenum">
              <a:rPr lang="zh-CN" altLang="en-US"/>
              <a:pPr>
                <a:defRPr/>
              </a:pPr>
              <a:t>‹#›</a:t>
            </a:fld>
            <a:endParaRPr lang="zh-CN" altLang="en-US"/>
          </a:p>
        </p:txBody>
      </p:sp>
    </p:spTree>
    <p:extLst>
      <p:ext uri="{BB962C8B-B14F-4D97-AF65-F5344CB8AC3E}">
        <p14:creationId xmlns:p14="http://schemas.microsoft.com/office/powerpoint/2010/main" val="23164270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3D14F5E-0B99-4325-800E-1AE794F8E221}"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6DC8036-94A3-4C4B-97A8-387151FF76DD}" type="slidenum">
              <a:rPr lang="zh-CN" altLang="en-US"/>
              <a:pPr>
                <a:defRPr/>
              </a:pPr>
              <a:t>‹#›</a:t>
            </a:fld>
            <a:endParaRPr lang="zh-CN" altLang="en-US"/>
          </a:p>
        </p:txBody>
      </p:sp>
    </p:spTree>
    <p:extLst>
      <p:ext uri="{BB962C8B-B14F-4D97-AF65-F5344CB8AC3E}">
        <p14:creationId xmlns:p14="http://schemas.microsoft.com/office/powerpoint/2010/main" val="27928943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038ECC6-99A4-4F22-A5A3-94880F7AB3FA}"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B051D10-1EB0-4BEC-8D96-58F3C21C0803}" type="slidenum">
              <a:rPr lang="zh-CN" altLang="en-US"/>
              <a:pPr>
                <a:defRPr/>
              </a:pPr>
              <a:t>‹#›</a:t>
            </a:fld>
            <a:endParaRPr lang="zh-CN" altLang="en-US"/>
          </a:p>
        </p:txBody>
      </p:sp>
    </p:spTree>
    <p:extLst>
      <p:ext uri="{BB962C8B-B14F-4D97-AF65-F5344CB8AC3E}">
        <p14:creationId xmlns:p14="http://schemas.microsoft.com/office/powerpoint/2010/main" val="13089734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030F349-4CCF-4FD1-9E18-0441BDE917EA}"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204C5AB-9E23-46E5-A21A-771605F3A92D}" type="slidenum">
              <a:rPr lang="zh-CN" altLang="en-US"/>
              <a:pPr>
                <a:defRPr/>
              </a:pPr>
              <a:t>‹#›</a:t>
            </a:fld>
            <a:endParaRPr lang="zh-CN" altLang="en-US"/>
          </a:p>
        </p:txBody>
      </p:sp>
    </p:spTree>
    <p:extLst>
      <p:ext uri="{BB962C8B-B14F-4D97-AF65-F5344CB8AC3E}">
        <p14:creationId xmlns:p14="http://schemas.microsoft.com/office/powerpoint/2010/main" val="29712164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32087EF-C7E8-4503-ADA2-755F79153F87}"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455F78-EF3A-41FA-912C-F3D2DCB2A6D5}" type="slidenum">
              <a:rPr lang="zh-CN" altLang="en-US"/>
              <a:pPr>
                <a:defRPr/>
              </a:pPr>
              <a:t>‹#›</a:t>
            </a:fld>
            <a:endParaRPr lang="zh-CN" altLang="en-US"/>
          </a:p>
        </p:txBody>
      </p:sp>
    </p:spTree>
    <p:extLst>
      <p:ext uri="{BB962C8B-B14F-4D97-AF65-F5344CB8AC3E}">
        <p14:creationId xmlns:p14="http://schemas.microsoft.com/office/powerpoint/2010/main" val="26100470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D84E7479-03BB-48D8-B8FD-F2C92A3B662F}"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999A3E6-FDA9-486D-9885-9E9E5EE2718D}" type="slidenum">
              <a:rPr lang="zh-CN" altLang="en-US"/>
              <a:pPr>
                <a:defRPr/>
              </a:pPr>
              <a:t>‹#›</a:t>
            </a:fld>
            <a:endParaRPr lang="zh-CN" altLang="en-US"/>
          </a:p>
        </p:txBody>
      </p:sp>
    </p:spTree>
    <p:extLst>
      <p:ext uri="{BB962C8B-B14F-4D97-AF65-F5344CB8AC3E}">
        <p14:creationId xmlns:p14="http://schemas.microsoft.com/office/powerpoint/2010/main" val="24577075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A167ADBD-4925-4653-A9DD-ACCD4B375C75}"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17B2B95-8AE5-4870-A28C-9145D9D5FC1D}" type="slidenum">
              <a:rPr lang="zh-CN" altLang="en-US"/>
              <a:pPr>
                <a:defRPr/>
              </a:pPr>
              <a:t>‹#›</a:t>
            </a:fld>
            <a:endParaRPr lang="zh-CN" altLang="en-US"/>
          </a:p>
        </p:txBody>
      </p:sp>
    </p:spTree>
    <p:extLst>
      <p:ext uri="{BB962C8B-B14F-4D97-AF65-F5344CB8AC3E}">
        <p14:creationId xmlns:p14="http://schemas.microsoft.com/office/powerpoint/2010/main" val="35518801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F6F9C70C-1A30-49DB-B902-9780F4387DB2}"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6BED0F5-1036-417D-AA1F-396A0610F25E}" type="slidenum">
              <a:rPr lang="zh-CN" altLang="en-US"/>
              <a:pPr>
                <a:defRPr/>
              </a:pPr>
              <a:t>‹#›</a:t>
            </a:fld>
            <a:endParaRPr lang="zh-CN" altLang="en-US"/>
          </a:p>
        </p:txBody>
      </p:sp>
    </p:spTree>
    <p:extLst>
      <p:ext uri="{BB962C8B-B14F-4D97-AF65-F5344CB8AC3E}">
        <p14:creationId xmlns:p14="http://schemas.microsoft.com/office/powerpoint/2010/main" val="4672839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3D62F4A1-3784-41C7-8E68-33AE053B6769}"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809D71B-DCAB-48B4-90E8-0B0E54F4B284}" type="slidenum">
              <a:rPr lang="zh-CN" altLang="en-US"/>
              <a:pPr>
                <a:defRPr/>
              </a:pPr>
              <a:t>‹#›</a:t>
            </a:fld>
            <a:endParaRPr lang="zh-CN" altLang="en-US"/>
          </a:p>
        </p:txBody>
      </p:sp>
    </p:spTree>
    <p:extLst>
      <p:ext uri="{BB962C8B-B14F-4D97-AF65-F5344CB8AC3E}">
        <p14:creationId xmlns:p14="http://schemas.microsoft.com/office/powerpoint/2010/main" val="26256689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29A10854-3E41-44B8-8235-04FFBC91FCDC}" type="datetimeFigureOut">
              <a:rPr lang="zh-CN" altLang="en-US"/>
              <a:pPr>
                <a:defRPr/>
              </a:pPr>
              <a:t>2018/6/28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6FCC29BA-A8C3-4DC8-A282-FB5C2DA30AF2}" type="slidenum">
              <a:rPr lang="zh-CN" altLang="en-US"/>
              <a:pPr>
                <a:defRPr/>
              </a:pPr>
              <a:t>‹#›</a:t>
            </a:fld>
            <a:endParaRPr lang="zh-CN" altLang="en-US"/>
          </a:p>
        </p:txBody>
      </p:sp>
    </p:spTree>
    <p:extLst>
      <p:ext uri="{BB962C8B-B14F-4D97-AF65-F5344CB8AC3E}">
        <p14:creationId xmlns:p14="http://schemas.microsoft.com/office/powerpoint/2010/main" val="20885897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40C1D0D7-0FE2-4646-9081-07AE8583848A}" type="datetimeFigureOut">
              <a:rPr lang="zh-CN" altLang="en-US"/>
              <a:pPr>
                <a:defRPr/>
              </a:pPr>
              <a:t>2018/6/28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377CA8B-7B7D-4C27-8C7C-F2917602E13A}" type="slidenum">
              <a:rPr lang="zh-CN" altLang="en-US"/>
              <a:pPr>
                <a:defRPr/>
              </a:pPr>
              <a:t>‹#›</a:t>
            </a:fld>
            <a:endParaRPr lang="zh-CN" altLang="en-US"/>
          </a:p>
        </p:txBody>
      </p:sp>
    </p:spTree>
    <p:extLst>
      <p:ext uri="{BB962C8B-B14F-4D97-AF65-F5344CB8AC3E}">
        <p14:creationId xmlns:p14="http://schemas.microsoft.com/office/powerpoint/2010/main" val="36432256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7F0E9B8-88F0-4E73-9491-7E4349725C93}" type="datetimeFigureOut">
              <a:rPr lang="zh-CN" altLang="en-US"/>
              <a:pPr>
                <a:defRPr/>
              </a:pPr>
              <a:t>2018/6/28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EB009DF2-310B-4785-9B64-2745C9D5BFB1}" type="slidenum">
              <a:rPr lang="zh-CN" altLang="en-US"/>
              <a:pPr>
                <a:defRPr/>
              </a:pPr>
              <a:t>‹#›</a:t>
            </a:fld>
            <a:endParaRPr lang="zh-CN" altLang="en-US"/>
          </a:p>
        </p:txBody>
      </p:sp>
    </p:spTree>
    <p:extLst>
      <p:ext uri="{BB962C8B-B14F-4D97-AF65-F5344CB8AC3E}">
        <p14:creationId xmlns:p14="http://schemas.microsoft.com/office/powerpoint/2010/main" val="7418782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8CDDC09-CF61-44E0-A8C2-138652DE1E5D}"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1140AC4-BC30-445B-AA49-00B609BB38D9}" type="slidenum">
              <a:rPr lang="zh-CN" altLang="en-US"/>
              <a:pPr>
                <a:defRPr/>
              </a:pPr>
              <a:t>‹#›</a:t>
            </a:fld>
            <a:endParaRPr lang="zh-CN" altLang="en-US"/>
          </a:p>
        </p:txBody>
      </p:sp>
    </p:spTree>
    <p:extLst>
      <p:ext uri="{BB962C8B-B14F-4D97-AF65-F5344CB8AC3E}">
        <p14:creationId xmlns:p14="http://schemas.microsoft.com/office/powerpoint/2010/main" val="31954962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9F56AA-C420-4F09-A3B7-1825F84AD17A}"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3CDAE4C-A36C-4E2C-8C18-7263ADB832A2}" type="slidenum">
              <a:rPr lang="zh-CN" altLang="en-US"/>
              <a:pPr>
                <a:defRPr/>
              </a:pPr>
              <a:t>‹#›</a:t>
            </a:fld>
            <a:endParaRPr lang="zh-CN" altLang="en-US"/>
          </a:p>
        </p:txBody>
      </p:sp>
    </p:spTree>
    <p:extLst>
      <p:ext uri="{BB962C8B-B14F-4D97-AF65-F5344CB8AC3E}">
        <p14:creationId xmlns:p14="http://schemas.microsoft.com/office/powerpoint/2010/main" val="25658150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8F38AFC-F0A1-419A-BCC6-AE9E26553BB0}"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13718D7-787B-44BC-830D-2D4293ED6B5F}" type="slidenum">
              <a:rPr lang="zh-CN" altLang="en-US"/>
              <a:pPr>
                <a:defRPr/>
              </a:pPr>
              <a:t>‹#›</a:t>
            </a:fld>
            <a:endParaRPr lang="zh-CN" altLang="en-US"/>
          </a:p>
        </p:txBody>
      </p:sp>
    </p:spTree>
    <p:extLst>
      <p:ext uri="{BB962C8B-B14F-4D97-AF65-F5344CB8AC3E}">
        <p14:creationId xmlns:p14="http://schemas.microsoft.com/office/powerpoint/2010/main" val="18738402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AAD93F3C-9F6F-419E-895E-CC0305C381EA}"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E89468F-7C76-4FEA-9448-F353FF42EE91}" type="slidenum">
              <a:rPr lang="zh-CN" altLang="en-US"/>
              <a:pPr>
                <a:defRPr/>
              </a:pPr>
              <a:t>‹#›</a:t>
            </a:fld>
            <a:endParaRPr lang="zh-CN" altLang="en-US"/>
          </a:p>
        </p:txBody>
      </p:sp>
    </p:spTree>
    <p:extLst>
      <p:ext uri="{BB962C8B-B14F-4D97-AF65-F5344CB8AC3E}">
        <p14:creationId xmlns:p14="http://schemas.microsoft.com/office/powerpoint/2010/main" val="35631734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A62C7B1A-63B0-41EB-B940-9860531C4469}"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59A6AE7-38BA-4E3D-8CF8-95B7AA070AB6}" type="slidenum">
              <a:rPr lang="zh-CN" altLang="en-US"/>
              <a:pPr>
                <a:defRPr/>
              </a:pPr>
              <a:t>‹#›</a:t>
            </a:fld>
            <a:endParaRPr lang="zh-CN" altLang="en-US"/>
          </a:p>
        </p:txBody>
      </p:sp>
    </p:spTree>
    <p:extLst>
      <p:ext uri="{BB962C8B-B14F-4D97-AF65-F5344CB8AC3E}">
        <p14:creationId xmlns:p14="http://schemas.microsoft.com/office/powerpoint/2010/main" val="20108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DAA830C1-93B9-45C4-950C-DAD71590947B}"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3129D89-A0BF-4524-B563-E1459F3F5807}" type="slidenum">
              <a:rPr lang="zh-CN" altLang="en-US"/>
              <a:pPr>
                <a:defRPr/>
              </a:pPr>
              <a:t>‹#›</a:t>
            </a:fld>
            <a:endParaRPr lang="zh-CN" altLang="en-US"/>
          </a:p>
        </p:txBody>
      </p:sp>
    </p:spTree>
    <p:extLst>
      <p:ext uri="{BB962C8B-B14F-4D97-AF65-F5344CB8AC3E}">
        <p14:creationId xmlns:p14="http://schemas.microsoft.com/office/powerpoint/2010/main" val="17573232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BFD8DA3-598A-4365-A419-14E1E8C55670}"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6BE5B1-7971-4643-B4F5-3275799B87F0}" type="slidenum">
              <a:rPr lang="zh-CN" altLang="en-US"/>
              <a:pPr>
                <a:defRPr/>
              </a:pPr>
              <a:t>‹#›</a:t>
            </a:fld>
            <a:endParaRPr lang="zh-CN" altLang="en-US"/>
          </a:p>
        </p:txBody>
      </p:sp>
    </p:spTree>
    <p:extLst>
      <p:ext uri="{BB962C8B-B14F-4D97-AF65-F5344CB8AC3E}">
        <p14:creationId xmlns:p14="http://schemas.microsoft.com/office/powerpoint/2010/main" val="29217973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EEE9B3D2-30D0-46EA-85F3-1F4725CDEC4A}"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86EA64E2-973A-4B91-B686-2194811D7CA8}" type="slidenum">
              <a:rPr lang="zh-CN" altLang="en-US"/>
              <a:pPr>
                <a:defRPr/>
              </a:pPr>
              <a:t>‹#›</a:t>
            </a:fld>
            <a:endParaRPr lang="zh-CN" altLang="en-US"/>
          </a:p>
        </p:txBody>
      </p:sp>
    </p:spTree>
    <p:extLst>
      <p:ext uri="{BB962C8B-B14F-4D97-AF65-F5344CB8AC3E}">
        <p14:creationId xmlns:p14="http://schemas.microsoft.com/office/powerpoint/2010/main" val="40121785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0747F68B-1A31-4A7C-A28E-B228BF89E6D3}" type="datetimeFigureOut">
              <a:rPr lang="zh-CN" altLang="en-US"/>
              <a:pPr>
                <a:defRPr/>
              </a:pPr>
              <a:t>2018/6/28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A31E118-0E03-47C3-B9D3-29CDB7442827}" type="slidenum">
              <a:rPr lang="zh-CN" altLang="en-US"/>
              <a:pPr>
                <a:defRPr/>
              </a:pPr>
              <a:t>‹#›</a:t>
            </a:fld>
            <a:endParaRPr lang="zh-CN" altLang="en-US"/>
          </a:p>
        </p:txBody>
      </p:sp>
    </p:spTree>
    <p:extLst>
      <p:ext uri="{BB962C8B-B14F-4D97-AF65-F5344CB8AC3E}">
        <p14:creationId xmlns:p14="http://schemas.microsoft.com/office/powerpoint/2010/main" val="30032993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416F4B2F-24E5-4DA6-B5DA-DA95379BC89F}" type="datetimeFigureOut">
              <a:rPr lang="zh-CN" altLang="en-US"/>
              <a:pPr>
                <a:defRPr/>
              </a:pPr>
              <a:t>2018/6/28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5835A586-B12C-4105-92DA-E2797DD00745}" type="slidenum">
              <a:rPr lang="zh-CN" altLang="en-US"/>
              <a:pPr>
                <a:defRPr/>
              </a:pPr>
              <a:t>‹#›</a:t>
            </a:fld>
            <a:endParaRPr lang="zh-CN" altLang="en-US"/>
          </a:p>
        </p:txBody>
      </p:sp>
    </p:spTree>
    <p:extLst>
      <p:ext uri="{BB962C8B-B14F-4D97-AF65-F5344CB8AC3E}">
        <p14:creationId xmlns:p14="http://schemas.microsoft.com/office/powerpoint/2010/main" val="6872644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5BD93F2-838B-427F-B49C-BA5DF2754DB8}" type="datetimeFigureOut">
              <a:rPr lang="zh-CN" altLang="en-US"/>
              <a:pPr>
                <a:defRPr/>
              </a:pPr>
              <a:t>2018/6/28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5298F845-CB0F-424E-BC3E-CD2C1FEC2102}" type="slidenum">
              <a:rPr lang="zh-CN" altLang="en-US"/>
              <a:pPr>
                <a:defRPr/>
              </a:pPr>
              <a:t>‹#›</a:t>
            </a:fld>
            <a:endParaRPr lang="zh-CN" altLang="en-US"/>
          </a:p>
        </p:txBody>
      </p:sp>
    </p:spTree>
    <p:extLst>
      <p:ext uri="{BB962C8B-B14F-4D97-AF65-F5344CB8AC3E}">
        <p14:creationId xmlns:p14="http://schemas.microsoft.com/office/powerpoint/2010/main" val="10399844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FC3708-455B-4C77-96F4-9805D7E52392}"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E0CAB13-2711-41A8-B7EE-A0554F7220D4}" type="slidenum">
              <a:rPr lang="zh-CN" altLang="en-US"/>
              <a:pPr>
                <a:defRPr/>
              </a:pPr>
              <a:t>‹#›</a:t>
            </a:fld>
            <a:endParaRPr lang="zh-CN" altLang="en-US"/>
          </a:p>
        </p:txBody>
      </p:sp>
    </p:spTree>
    <p:extLst>
      <p:ext uri="{BB962C8B-B14F-4D97-AF65-F5344CB8AC3E}">
        <p14:creationId xmlns:p14="http://schemas.microsoft.com/office/powerpoint/2010/main" val="307476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D79ECB9-DF8A-4E46-9401-382D40D2FEB9}"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04DAB19-1220-4E3C-923E-BFB4844E7373}" type="slidenum">
              <a:rPr lang="zh-CN" altLang="en-US"/>
              <a:pPr>
                <a:defRPr/>
              </a:pPr>
              <a:t>‹#›</a:t>
            </a:fld>
            <a:endParaRPr lang="zh-CN" altLang="en-US"/>
          </a:p>
        </p:txBody>
      </p:sp>
    </p:spTree>
    <p:extLst>
      <p:ext uri="{BB962C8B-B14F-4D97-AF65-F5344CB8AC3E}">
        <p14:creationId xmlns:p14="http://schemas.microsoft.com/office/powerpoint/2010/main" val="14807566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F6765B8F-C52E-4529-AD89-B9BF8DB21326}"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AD3C16E-F1F9-48BD-905C-E679BF1EC454}" type="slidenum">
              <a:rPr lang="zh-CN" altLang="en-US"/>
              <a:pPr>
                <a:defRPr/>
              </a:pPr>
              <a:t>‹#›</a:t>
            </a:fld>
            <a:endParaRPr lang="zh-CN" altLang="en-US"/>
          </a:p>
        </p:txBody>
      </p:sp>
    </p:spTree>
    <p:extLst>
      <p:ext uri="{BB962C8B-B14F-4D97-AF65-F5344CB8AC3E}">
        <p14:creationId xmlns:p14="http://schemas.microsoft.com/office/powerpoint/2010/main" val="1607991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3500D55D-83AD-4ED4-BBA2-A707FCAFF959}"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6C447D-74B3-4F8C-9724-A489D4088D44}" type="slidenum">
              <a:rPr lang="zh-CN" altLang="en-US"/>
              <a:pPr>
                <a:defRPr/>
              </a:pPr>
              <a:t>‹#›</a:t>
            </a:fld>
            <a:endParaRPr lang="zh-CN" altLang="en-US"/>
          </a:p>
        </p:txBody>
      </p:sp>
    </p:spTree>
    <p:extLst>
      <p:ext uri="{BB962C8B-B14F-4D97-AF65-F5344CB8AC3E}">
        <p14:creationId xmlns:p14="http://schemas.microsoft.com/office/powerpoint/2010/main" val="151850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4"/>
          <p:cNvSpPr>
            <a:spLocks noGrp="1" noChangeArrowheads="1"/>
          </p:cNvSpPr>
          <p:nvPr>
            <p:ph type="dt" sz="half" idx="10"/>
          </p:nvPr>
        </p:nvSpPr>
        <p:spPr>
          <a:ln/>
        </p:spPr>
        <p:txBody>
          <a:bodyPr/>
          <a:lstStyle>
            <a:lvl1pPr>
              <a:defRPr/>
            </a:lvl1pPr>
          </a:lstStyle>
          <a:p>
            <a:pPr>
              <a:defRPr/>
            </a:pPr>
            <a:fld id="{0F1F98A5-05E2-40A1-9132-B6E0369DFE90}"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DF1576B-BF4D-42C3-B49E-6DA567FB3155}" type="slidenum">
              <a:rPr lang="zh-CN" altLang="en-US"/>
              <a:pPr>
                <a:defRPr/>
              </a:pPr>
              <a:t>‹#›</a:t>
            </a:fld>
            <a:endParaRPr lang="zh-CN" altLang="en-US"/>
          </a:p>
        </p:txBody>
      </p:sp>
    </p:spTree>
    <p:extLst>
      <p:ext uri="{BB962C8B-B14F-4D97-AF65-F5344CB8AC3E}">
        <p14:creationId xmlns:p14="http://schemas.microsoft.com/office/powerpoint/2010/main" val="3028345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7DC4201D-5804-489F-8074-0D6D796FFBBA}"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32E34240-5556-46D2-A3CC-44A8D416AE9F}" type="slidenum">
              <a:rPr lang="zh-CN" altLang="en-US"/>
              <a:pPr>
                <a:defRPr/>
              </a:pPr>
              <a:t>‹#›</a:t>
            </a:fld>
            <a:endParaRPr lang="zh-CN" altLang="en-US"/>
          </a:p>
        </p:txBody>
      </p:sp>
    </p:spTree>
    <p:extLst>
      <p:ext uri="{BB962C8B-B14F-4D97-AF65-F5344CB8AC3E}">
        <p14:creationId xmlns:p14="http://schemas.microsoft.com/office/powerpoint/2010/main" val="5503875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FD0077FD-27E9-4CE1-97BB-7BA6671027EC}"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B299839-352E-44A5-B8B5-74A49271841A}" type="slidenum">
              <a:rPr lang="zh-CN" altLang="en-US"/>
              <a:pPr>
                <a:defRPr/>
              </a:pPr>
              <a:t>‹#›</a:t>
            </a:fld>
            <a:endParaRPr lang="zh-CN" altLang="en-US"/>
          </a:p>
        </p:txBody>
      </p:sp>
    </p:spTree>
    <p:extLst>
      <p:ext uri="{BB962C8B-B14F-4D97-AF65-F5344CB8AC3E}">
        <p14:creationId xmlns:p14="http://schemas.microsoft.com/office/powerpoint/2010/main" val="1893506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noChangeArrowheads="1"/>
          </p:cNvSpPr>
          <p:nvPr>
            <p:ph type="dt" sz="half" idx="10"/>
          </p:nvPr>
        </p:nvSpPr>
        <p:spPr>
          <a:ln/>
        </p:spPr>
        <p:txBody>
          <a:bodyPr/>
          <a:lstStyle>
            <a:lvl1pPr>
              <a:defRPr/>
            </a:lvl1pPr>
          </a:lstStyle>
          <a:p>
            <a:pPr>
              <a:defRPr/>
            </a:pPr>
            <a:fld id="{54B6720D-6340-467E-B95F-93BE65DC28C1}"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4CC7306-09DB-4EB1-90BC-0E698C4B4FF3}" type="slidenum">
              <a:rPr lang="zh-CN" altLang="en-US"/>
              <a:pPr>
                <a:defRPr/>
              </a:pPr>
              <a:t>‹#›</a:t>
            </a:fld>
            <a:endParaRPr lang="zh-CN" altLang="en-US"/>
          </a:p>
        </p:txBody>
      </p:sp>
    </p:spTree>
    <p:extLst>
      <p:ext uri="{BB962C8B-B14F-4D97-AF65-F5344CB8AC3E}">
        <p14:creationId xmlns:p14="http://schemas.microsoft.com/office/powerpoint/2010/main" val="24926280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noChangeArrowheads="1"/>
          </p:cNvSpPr>
          <p:nvPr>
            <p:ph type="dt" sz="half" idx="10"/>
          </p:nvPr>
        </p:nvSpPr>
        <p:spPr>
          <a:ln/>
        </p:spPr>
        <p:txBody>
          <a:bodyPr/>
          <a:lstStyle>
            <a:lvl1pPr>
              <a:defRPr/>
            </a:lvl1pPr>
          </a:lstStyle>
          <a:p>
            <a:pPr>
              <a:defRPr/>
            </a:pPr>
            <a:fld id="{11EE62DA-05BF-4B89-8C14-C0EE6C292343}" type="datetimeFigureOut">
              <a:rPr lang="zh-CN" altLang="en-US"/>
              <a:pPr>
                <a:defRPr/>
              </a:pPr>
              <a:t>2018/6/28</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DCBA75-B9E3-4D96-8E6A-63D542ACBA70}" type="slidenum">
              <a:rPr lang="zh-CN" altLang="en-US"/>
              <a:pPr>
                <a:defRPr/>
              </a:pPr>
              <a:t>‹#›</a:t>
            </a:fld>
            <a:endParaRPr lang="zh-CN" altLang="en-US"/>
          </a:p>
        </p:txBody>
      </p:sp>
    </p:spTree>
    <p:extLst>
      <p:ext uri="{BB962C8B-B14F-4D97-AF65-F5344CB8AC3E}">
        <p14:creationId xmlns:p14="http://schemas.microsoft.com/office/powerpoint/2010/main" val="6950978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p:cNvSpPr>
            <a:spLocks noGrp="1" noChangeArrowheads="1"/>
          </p:cNvSpPr>
          <p:nvPr>
            <p:ph type="dt" sz="half" idx="10"/>
          </p:nvPr>
        </p:nvSpPr>
        <p:spPr>
          <a:ln/>
        </p:spPr>
        <p:txBody>
          <a:bodyPr/>
          <a:lstStyle>
            <a:lvl1pPr>
              <a:defRPr/>
            </a:lvl1pPr>
          </a:lstStyle>
          <a:p>
            <a:pPr>
              <a:defRPr/>
            </a:pPr>
            <a:fld id="{E775DD74-744E-43C6-A541-58C6C3DC81CC}" type="datetimeFigureOut">
              <a:rPr lang="zh-CN" altLang="en-US"/>
              <a:pPr>
                <a:defRPr/>
              </a:pPr>
              <a:t>2018/6/28</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C6CB02D4-37F2-4C24-BB0B-61100EB5C1CD}" type="slidenum">
              <a:rPr lang="zh-CN" altLang="en-US"/>
              <a:pPr>
                <a:defRPr/>
              </a:pPr>
              <a:t>‹#›</a:t>
            </a:fld>
            <a:endParaRPr lang="zh-CN" altLang="en-US"/>
          </a:p>
        </p:txBody>
      </p:sp>
    </p:spTree>
    <p:extLst>
      <p:ext uri="{BB962C8B-B14F-4D97-AF65-F5344CB8AC3E}">
        <p14:creationId xmlns:p14="http://schemas.microsoft.com/office/powerpoint/2010/main" val="5050377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50C16F4C-6066-4C56-8108-1F55B74A9713}" type="datetimeFigureOut">
              <a:rPr lang="zh-CN" altLang="en-US"/>
              <a:pPr>
                <a:defRPr/>
              </a:pPr>
              <a:t>2018/6/28</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79F550EC-513E-45B1-A40E-050892730827}" type="slidenum">
              <a:rPr lang="zh-CN" altLang="en-US"/>
              <a:pPr>
                <a:defRPr/>
              </a:pPr>
              <a:t>‹#›</a:t>
            </a:fld>
            <a:endParaRPr lang="zh-CN" altLang="en-US"/>
          </a:p>
        </p:txBody>
      </p:sp>
    </p:spTree>
    <p:extLst>
      <p:ext uri="{BB962C8B-B14F-4D97-AF65-F5344CB8AC3E}">
        <p14:creationId xmlns:p14="http://schemas.microsoft.com/office/powerpoint/2010/main" val="411341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6C1107E-7834-4249-8A20-A8771CEC4E73}"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1FAB6441-C611-4752-BB72-CDC1DAD89AAB}" type="slidenum">
              <a:rPr lang="zh-CN" altLang="en-US"/>
              <a:pPr>
                <a:defRPr/>
              </a:pPr>
              <a:t>‹#›</a:t>
            </a:fld>
            <a:endParaRPr lang="zh-CN" altLang="en-US"/>
          </a:p>
        </p:txBody>
      </p:sp>
    </p:spTree>
    <p:extLst>
      <p:ext uri="{BB962C8B-B14F-4D97-AF65-F5344CB8AC3E}">
        <p14:creationId xmlns:p14="http://schemas.microsoft.com/office/powerpoint/2010/main" val="2878116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EDEEEAF-D4B5-41C1-AA5B-F545B44AFEDE}"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C630A42-30E9-4516-8E3B-4F2D6BC492D9}" type="slidenum">
              <a:rPr lang="zh-CN" altLang="en-US"/>
              <a:pPr>
                <a:defRPr/>
              </a:pPr>
              <a:t>‹#›</a:t>
            </a:fld>
            <a:endParaRPr lang="zh-CN" altLang="en-US"/>
          </a:p>
        </p:txBody>
      </p:sp>
    </p:spTree>
    <p:extLst>
      <p:ext uri="{BB962C8B-B14F-4D97-AF65-F5344CB8AC3E}">
        <p14:creationId xmlns:p14="http://schemas.microsoft.com/office/powerpoint/2010/main" val="9608012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58D71282-A39B-4993-9675-B89BF27541F2}"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85418B-240F-4715-8BF4-5FA2B6E767AE}" type="slidenum">
              <a:rPr lang="zh-CN" altLang="en-US"/>
              <a:pPr>
                <a:defRPr/>
              </a:pPr>
              <a:t>‹#›</a:t>
            </a:fld>
            <a:endParaRPr lang="zh-CN" altLang="en-US"/>
          </a:p>
        </p:txBody>
      </p:sp>
    </p:spTree>
    <p:extLst>
      <p:ext uri="{BB962C8B-B14F-4D97-AF65-F5344CB8AC3E}">
        <p14:creationId xmlns:p14="http://schemas.microsoft.com/office/powerpoint/2010/main" val="34472648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6744F805-C595-4156-B661-2C2C127F9586}"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53C61A2-3F29-4FAA-9506-902950EAE2BE}" type="slidenum">
              <a:rPr lang="zh-CN" altLang="en-US"/>
              <a:pPr>
                <a:defRPr/>
              </a:pPr>
              <a:t>‹#›</a:t>
            </a:fld>
            <a:endParaRPr lang="zh-CN" altLang="en-US"/>
          </a:p>
        </p:txBody>
      </p:sp>
    </p:spTree>
    <p:extLst>
      <p:ext uri="{BB962C8B-B14F-4D97-AF65-F5344CB8AC3E}">
        <p14:creationId xmlns:p14="http://schemas.microsoft.com/office/powerpoint/2010/main" val="19934587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6"/>
          <p:cNvSpPr>
            <a:spLocks noGrp="1" noChangeArrowheads="1"/>
          </p:cNvSpPr>
          <p:nvPr>
            <p:ph type="dt" sz="half" idx="10"/>
          </p:nvPr>
        </p:nvSpPr>
        <p:spPr>
          <a:ln/>
        </p:spPr>
        <p:txBody>
          <a:bodyPr/>
          <a:lstStyle>
            <a:lvl1pPr>
              <a:defRPr/>
            </a:lvl1pPr>
          </a:lstStyle>
          <a:p>
            <a:pPr>
              <a:defRPr/>
            </a:pPr>
            <a:fld id="{2E038373-4D17-4125-A153-75DB58106826}" type="datetimeFigureOut">
              <a:rPr lang="zh-CN" altLang="en-US"/>
              <a:pPr>
                <a:defRPr/>
              </a:pPr>
              <a:t>2018/6/28</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79B181B0-B614-40F0-A245-1DA47D32D169}" type="slidenum">
              <a:rPr lang="zh-CN" altLang="en-US"/>
              <a:pPr>
                <a:defRPr/>
              </a:pPr>
              <a:t>‹#›</a:t>
            </a:fld>
            <a:endParaRPr lang="zh-CN" altLang="en-US"/>
          </a:p>
        </p:txBody>
      </p:sp>
    </p:spTree>
    <p:extLst>
      <p:ext uri="{BB962C8B-B14F-4D97-AF65-F5344CB8AC3E}">
        <p14:creationId xmlns:p14="http://schemas.microsoft.com/office/powerpoint/2010/main" val="31878109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p:cNvSpPr>
            <a:spLocks noGrp="1" noChangeArrowheads="1"/>
          </p:cNvSpPr>
          <p:nvPr>
            <p:ph type="dt" sz="half" idx="10"/>
          </p:nvPr>
        </p:nvSpPr>
        <p:spPr>
          <a:ln/>
        </p:spPr>
        <p:txBody>
          <a:bodyPr/>
          <a:lstStyle>
            <a:lvl1pPr>
              <a:defRPr/>
            </a:lvl1pPr>
          </a:lstStyle>
          <a:p>
            <a:pPr>
              <a:defRPr/>
            </a:pPr>
            <a:fld id="{E7696808-FB36-4EBA-8D36-87151E0A6B3F}" type="datetimeFigureOut">
              <a:rPr lang="zh-CN" altLang="en-US"/>
              <a:pPr>
                <a:defRPr/>
              </a:pPr>
              <a:t>2018/6/28</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F7939572-AEFC-458A-A601-BA6A9B8D95FB}" type="slidenum">
              <a:rPr lang="zh-CN" altLang="en-US"/>
              <a:pPr>
                <a:defRPr/>
              </a:pPr>
              <a:t>‹#›</a:t>
            </a:fld>
            <a:endParaRPr lang="zh-CN" altLang="en-US"/>
          </a:p>
        </p:txBody>
      </p:sp>
    </p:spTree>
    <p:extLst>
      <p:ext uri="{BB962C8B-B14F-4D97-AF65-F5344CB8AC3E}">
        <p14:creationId xmlns:p14="http://schemas.microsoft.com/office/powerpoint/2010/main" val="10838892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F5EDE0E8-1983-43CD-A810-2A7375669F7F}" type="datetimeFigureOut">
              <a:rPr lang="zh-CN" altLang="en-US"/>
              <a:pPr>
                <a:defRPr/>
              </a:pPr>
              <a:t>2018/6/28</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51E67450-27D8-4923-AE56-CE8171B0CC54}" type="slidenum">
              <a:rPr lang="zh-CN" altLang="en-US"/>
              <a:pPr>
                <a:defRPr/>
              </a:pPr>
              <a:t>‹#›</a:t>
            </a:fld>
            <a:endParaRPr lang="zh-CN" altLang="en-US"/>
          </a:p>
        </p:txBody>
      </p:sp>
    </p:spTree>
    <p:extLst>
      <p:ext uri="{BB962C8B-B14F-4D97-AF65-F5344CB8AC3E}">
        <p14:creationId xmlns:p14="http://schemas.microsoft.com/office/powerpoint/2010/main" val="4095410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6"/>
          <p:cNvSpPr>
            <a:spLocks noGrp="1" noChangeArrowheads="1"/>
          </p:cNvSpPr>
          <p:nvPr>
            <p:ph type="dt" sz="half" idx="10"/>
          </p:nvPr>
        </p:nvSpPr>
        <p:spPr>
          <a:ln/>
        </p:spPr>
        <p:txBody>
          <a:bodyPr/>
          <a:lstStyle>
            <a:lvl1pPr>
              <a:defRPr/>
            </a:lvl1pPr>
          </a:lstStyle>
          <a:p>
            <a:pPr>
              <a:defRPr/>
            </a:pPr>
            <a:fld id="{F14B9E68-9F2B-46FD-BEB4-A992D56CEDA1}" type="datetimeFigureOut">
              <a:rPr lang="zh-CN" altLang="en-US"/>
              <a:pPr>
                <a:defRPr/>
              </a:pPr>
              <a:t>2018/6/28</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2EEAFE65-218C-44C8-971D-4C6BDA66617E}" type="slidenum">
              <a:rPr lang="zh-CN" altLang="en-US"/>
              <a:pPr>
                <a:defRPr/>
              </a:pPr>
              <a:t>‹#›</a:t>
            </a:fld>
            <a:endParaRPr lang="zh-CN" altLang="en-US"/>
          </a:p>
        </p:txBody>
      </p:sp>
    </p:spTree>
    <p:extLst>
      <p:ext uri="{BB962C8B-B14F-4D97-AF65-F5344CB8AC3E}">
        <p14:creationId xmlns:p14="http://schemas.microsoft.com/office/powerpoint/2010/main" val="23528865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noChangeArrowheads="1"/>
          </p:cNvSpPr>
          <p:nvPr>
            <p:ph type="dt" sz="half" idx="10"/>
          </p:nvPr>
        </p:nvSpPr>
        <p:spPr>
          <a:ln/>
        </p:spPr>
        <p:txBody>
          <a:bodyPr/>
          <a:lstStyle>
            <a:lvl1pPr>
              <a:defRPr/>
            </a:lvl1pPr>
          </a:lstStyle>
          <a:p>
            <a:pPr>
              <a:defRPr/>
            </a:pPr>
            <a:fld id="{EAB90307-7F42-4B81-B6F6-9F0DA122F7C7}" type="datetimeFigureOut">
              <a:rPr lang="zh-CN" altLang="en-US"/>
              <a:pPr>
                <a:defRPr/>
              </a:pPr>
              <a:t>2018/6/28</a:t>
            </a:fld>
            <a:endParaRPr lang="zh-CN" altLang="en-US"/>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10CA13A4-1530-46C8-A6A4-287F8DCA4E51}" type="slidenum">
              <a:rPr lang="zh-CN" altLang="en-US"/>
              <a:pPr>
                <a:defRPr/>
              </a:pPr>
              <a:t>‹#›</a:t>
            </a:fld>
            <a:endParaRPr lang="zh-CN" altLang="en-US"/>
          </a:p>
        </p:txBody>
      </p:sp>
    </p:spTree>
    <p:extLst>
      <p:ext uri="{BB962C8B-B14F-4D97-AF65-F5344CB8AC3E}">
        <p14:creationId xmlns:p14="http://schemas.microsoft.com/office/powerpoint/2010/main" val="4792372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6"/>
          <p:cNvSpPr>
            <a:spLocks noGrp="1" noChangeArrowheads="1"/>
          </p:cNvSpPr>
          <p:nvPr>
            <p:ph type="dt" sz="half" idx="10"/>
          </p:nvPr>
        </p:nvSpPr>
        <p:spPr>
          <a:ln/>
        </p:spPr>
        <p:txBody>
          <a:bodyPr/>
          <a:lstStyle>
            <a:lvl1pPr>
              <a:defRPr/>
            </a:lvl1pPr>
          </a:lstStyle>
          <a:p>
            <a:pPr>
              <a:defRPr/>
            </a:pPr>
            <a:fld id="{06DE056A-FF48-41B0-A803-A598062AF77D}" type="datetimeFigureOut">
              <a:rPr lang="zh-CN" altLang="en-US"/>
              <a:pPr>
                <a:defRPr/>
              </a:pPr>
              <a:t>2018/6/28</a:t>
            </a:fld>
            <a:endParaRPr lang="zh-CN" altLang="en-US"/>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CF85757E-D1A0-4581-BEE6-9E3E2361F5B8}" type="slidenum">
              <a:rPr lang="zh-CN" altLang="en-US"/>
              <a:pPr>
                <a:defRPr/>
              </a:pPr>
              <a:t>‹#›</a:t>
            </a:fld>
            <a:endParaRPr lang="zh-CN" altLang="en-US"/>
          </a:p>
        </p:txBody>
      </p:sp>
    </p:spTree>
    <p:extLst>
      <p:ext uri="{BB962C8B-B14F-4D97-AF65-F5344CB8AC3E}">
        <p14:creationId xmlns:p14="http://schemas.microsoft.com/office/powerpoint/2010/main" val="29825692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5F81C35E-E7D3-4469-947C-2425E5EE580C}" type="datetimeFigureOut">
              <a:rPr lang="zh-CN" altLang="en-US"/>
              <a:pPr>
                <a:defRPr/>
              </a:pPr>
              <a:t>2018/6/28</a:t>
            </a:fld>
            <a:endParaRPr lang="zh-CN" altLang="en-US"/>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FB1CA751-CCAC-4931-87F9-D7F5D3C10C69}" type="slidenum">
              <a:rPr lang="zh-CN" altLang="en-US"/>
              <a:pPr>
                <a:defRPr/>
              </a:pPr>
              <a:t>‹#›</a:t>
            </a:fld>
            <a:endParaRPr lang="zh-CN" altLang="en-US"/>
          </a:p>
        </p:txBody>
      </p:sp>
    </p:spTree>
    <p:extLst>
      <p:ext uri="{BB962C8B-B14F-4D97-AF65-F5344CB8AC3E}">
        <p14:creationId xmlns:p14="http://schemas.microsoft.com/office/powerpoint/2010/main" val="37218506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0ED69449-315C-42C2-B188-11FBC31149B5}" type="datetimeFigureOut">
              <a:rPr lang="zh-CN" altLang="en-US"/>
              <a:pPr>
                <a:defRPr/>
              </a:pPr>
              <a:t>2018/6/28</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AFDB3E85-1BC6-4DBD-B167-70EF980489DD}" type="slidenum">
              <a:rPr lang="zh-CN" altLang="en-US"/>
              <a:pPr>
                <a:defRPr/>
              </a:pPr>
              <a:t>‹#›</a:t>
            </a:fld>
            <a:endParaRPr lang="zh-CN" altLang="en-US"/>
          </a:p>
        </p:txBody>
      </p:sp>
    </p:spTree>
    <p:extLst>
      <p:ext uri="{BB962C8B-B14F-4D97-AF65-F5344CB8AC3E}">
        <p14:creationId xmlns:p14="http://schemas.microsoft.com/office/powerpoint/2010/main" val="4901625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662F8D1C-9B98-4BAA-93B8-BC29C21FDE4C}" type="datetimeFigureOut">
              <a:rPr lang="zh-CN" altLang="en-US"/>
              <a:pPr>
                <a:defRPr/>
              </a:pPr>
              <a:t>2018/6/28</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04F944BA-E526-49C2-A930-104DF4BF6491}" type="slidenum">
              <a:rPr lang="zh-CN" altLang="en-US"/>
              <a:pPr>
                <a:defRPr/>
              </a:pPr>
              <a:t>‹#›</a:t>
            </a:fld>
            <a:endParaRPr lang="zh-CN" altLang="en-US"/>
          </a:p>
        </p:txBody>
      </p:sp>
    </p:spTree>
    <p:extLst>
      <p:ext uri="{BB962C8B-B14F-4D97-AF65-F5344CB8AC3E}">
        <p14:creationId xmlns:p14="http://schemas.microsoft.com/office/powerpoint/2010/main" val="1999086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p:cNvSpPr>
            <a:spLocks noGrp="1" noChangeArrowheads="1"/>
          </p:cNvSpPr>
          <p:nvPr>
            <p:ph type="dt" sz="half" idx="10"/>
          </p:nvPr>
        </p:nvSpPr>
        <p:spPr>
          <a:ln/>
        </p:spPr>
        <p:txBody>
          <a:bodyPr/>
          <a:lstStyle>
            <a:lvl1pPr>
              <a:defRPr/>
            </a:lvl1pPr>
          </a:lstStyle>
          <a:p>
            <a:pPr>
              <a:defRPr/>
            </a:pPr>
            <a:fld id="{172E5463-364A-415D-A2F4-15C4E0C1CF7F}" type="datetimeFigureOut">
              <a:rPr lang="zh-CN" altLang="en-US"/>
              <a:pPr>
                <a:defRPr/>
              </a:pPr>
              <a:t>2018/6/28</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E843DF4-2F2C-43E1-8075-96C1720FCE39}" type="slidenum">
              <a:rPr lang="zh-CN" altLang="en-US"/>
              <a:pPr>
                <a:defRPr/>
              </a:pPr>
              <a:t>‹#›</a:t>
            </a:fld>
            <a:endParaRPr lang="zh-CN" altLang="en-US"/>
          </a:p>
        </p:txBody>
      </p:sp>
    </p:spTree>
    <p:extLst>
      <p:ext uri="{BB962C8B-B14F-4D97-AF65-F5344CB8AC3E}">
        <p14:creationId xmlns:p14="http://schemas.microsoft.com/office/powerpoint/2010/main" val="10457173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p:cNvSpPr>
            <a:spLocks noGrp="1" noChangeArrowheads="1"/>
          </p:cNvSpPr>
          <p:nvPr>
            <p:ph type="dt" sz="half" idx="10"/>
          </p:nvPr>
        </p:nvSpPr>
        <p:spPr>
          <a:ln/>
        </p:spPr>
        <p:txBody>
          <a:bodyPr/>
          <a:lstStyle>
            <a:lvl1pPr>
              <a:defRPr/>
            </a:lvl1pPr>
          </a:lstStyle>
          <a:p>
            <a:pPr>
              <a:defRPr/>
            </a:pPr>
            <a:fld id="{D19F3F6D-E770-451C-A93F-911BAE0958FA}" type="datetimeFigureOut">
              <a:rPr lang="zh-CN" altLang="en-US"/>
              <a:pPr>
                <a:defRPr/>
              </a:pPr>
              <a:t>2018/6/28</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E52CE2C9-FBB2-4C9B-8922-2330AD8F1F6F}" type="slidenum">
              <a:rPr lang="zh-CN" altLang="en-US"/>
              <a:pPr>
                <a:defRPr/>
              </a:pPr>
              <a:t>‹#›</a:t>
            </a:fld>
            <a:endParaRPr lang="zh-CN" altLang="en-US"/>
          </a:p>
        </p:txBody>
      </p:sp>
    </p:spTree>
    <p:extLst>
      <p:ext uri="{BB962C8B-B14F-4D97-AF65-F5344CB8AC3E}">
        <p14:creationId xmlns:p14="http://schemas.microsoft.com/office/powerpoint/2010/main" val="37554960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2"/>
          <p:cNvSpPr>
            <a:spLocks noGrp="1" noChangeArrowheads="1"/>
          </p:cNvSpPr>
          <p:nvPr>
            <p:ph type="dt" sz="half" idx="10"/>
          </p:nvPr>
        </p:nvSpPr>
        <p:spPr>
          <a:ln/>
        </p:spPr>
        <p:txBody>
          <a:bodyPr/>
          <a:lstStyle>
            <a:lvl1pPr>
              <a:defRPr/>
            </a:lvl1pPr>
          </a:lstStyle>
          <a:p>
            <a:pPr>
              <a:defRPr/>
            </a:pPr>
            <a:fld id="{18C97D75-64ED-4A27-95D3-9AA88D30261E}" type="datetimeFigureOut">
              <a:rPr lang="zh-CN" altLang="en-US"/>
              <a:pPr>
                <a:defRPr/>
              </a:pPr>
              <a:t>2018/6/28</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CCE9CB7E-7A58-4FE8-BD97-FBC7F0E89A02}" type="slidenum">
              <a:rPr lang="zh-CN" altLang="en-US"/>
              <a:pPr>
                <a:defRPr/>
              </a:pPr>
              <a:t>‹#›</a:t>
            </a:fld>
            <a:endParaRPr lang="zh-CN" altLang="en-US"/>
          </a:p>
        </p:txBody>
      </p:sp>
    </p:spTree>
    <p:extLst>
      <p:ext uri="{BB962C8B-B14F-4D97-AF65-F5344CB8AC3E}">
        <p14:creationId xmlns:p14="http://schemas.microsoft.com/office/powerpoint/2010/main" val="26517394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p:cNvSpPr>
            <a:spLocks noGrp="1" noChangeArrowheads="1"/>
          </p:cNvSpPr>
          <p:nvPr>
            <p:ph type="dt" sz="half" idx="10"/>
          </p:nvPr>
        </p:nvSpPr>
        <p:spPr>
          <a:ln/>
        </p:spPr>
        <p:txBody>
          <a:bodyPr/>
          <a:lstStyle>
            <a:lvl1pPr>
              <a:defRPr/>
            </a:lvl1pPr>
          </a:lstStyle>
          <a:p>
            <a:pPr>
              <a:defRPr/>
            </a:pPr>
            <a:fld id="{E7670809-928C-4EA6-9EE7-FC76850FC68D}" type="datetimeFigureOut">
              <a:rPr lang="zh-CN" altLang="en-US"/>
              <a:pPr>
                <a:defRPr/>
              </a:pPr>
              <a:t>2018/6/28</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72BEB05-DA66-4992-AE96-02274E84FDF9}" type="slidenum">
              <a:rPr lang="zh-CN" altLang="en-US"/>
              <a:pPr>
                <a:defRPr/>
              </a:pPr>
              <a:t>‹#›</a:t>
            </a:fld>
            <a:endParaRPr lang="zh-CN" altLang="en-US"/>
          </a:p>
        </p:txBody>
      </p:sp>
    </p:spTree>
    <p:extLst>
      <p:ext uri="{BB962C8B-B14F-4D97-AF65-F5344CB8AC3E}">
        <p14:creationId xmlns:p14="http://schemas.microsoft.com/office/powerpoint/2010/main" val="21471474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E8269F11-37C6-40AD-8554-A8A37C9B70CB}" type="datetimeFigureOut">
              <a:rPr lang="zh-CN" altLang="en-US"/>
              <a:pPr>
                <a:defRPr/>
              </a:pPr>
              <a:t>2018/6/28</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34AF100A-D4BD-4415-BC5B-E066CC423F65}" type="slidenum">
              <a:rPr lang="zh-CN" altLang="en-US"/>
              <a:pPr>
                <a:defRPr/>
              </a:pPr>
              <a:t>‹#›</a:t>
            </a:fld>
            <a:endParaRPr lang="zh-CN" altLang="en-US"/>
          </a:p>
        </p:txBody>
      </p:sp>
    </p:spTree>
    <p:extLst>
      <p:ext uri="{BB962C8B-B14F-4D97-AF65-F5344CB8AC3E}">
        <p14:creationId xmlns:p14="http://schemas.microsoft.com/office/powerpoint/2010/main" val="20331367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2"/>
          <p:cNvSpPr>
            <a:spLocks noGrp="1" noChangeArrowheads="1"/>
          </p:cNvSpPr>
          <p:nvPr>
            <p:ph type="dt" sz="half" idx="10"/>
          </p:nvPr>
        </p:nvSpPr>
        <p:spPr>
          <a:ln/>
        </p:spPr>
        <p:txBody>
          <a:bodyPr/>
          <a:lstStyle>
            <a:lvl1pPr>
              <a:defRPr/>
            </a:lvl1pPr>
          </a:lstStyle>
          <a:p>
            <a:pPr>
              <a:defRPr/>
            </a:pPr>
            <a:fld id="{4E7FFAFB-3A1A-47F1-9CD8-7F75044DD751}" type="datetimeFigureOut">
              <a:rPr lang="zh-CN" altLang="en-US"/>
              <a:pPr>
                <a:defRPr/>
              </a:pPr>
              <a:t>2018/6/28</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D4D896DF-3061-40E4-93B5-4836CBDE2FC5}" type="slidenum">
              <a:rPr lang="zh-CN" altLang="en-US"/>
              <a:pPr>
                <a:defRPr/>
              </a:pPr>
              <a:t>‹#›</a:t>
            </a:fld>
            <a:endParaRPr lang="zh-CN" altLang="en-US"/>
          </a:p>
        </p:txBody>
      </p:sp>
    </p:spTree>
    <p:extLst>
      <p:ext uri="{BB962C8B-B14F-4D97-AF65-F5344CB8AC3E}">
        <p14:creationId xmlns:p14="http://schemas.microsoft.com/office/powerpoint/2010/main" val="36284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2"/>
          <p:cNvSpPr>
            <a:spLocks noGrp="1" noChangeArrowheads="1"/>
          </p:cNvSpPr>
          <p:nvPr>
            <p:ph type="dt" sz="half" idx="10"/>
          </p:nvPr>
        </p:nvSpPr>
        <p:spPr>
          <a:ln/>
        </p:spPr>
        <p:txBody>
          <a:bodyPr/>
          <a:lstStyle>
            <a:lvl1pPr>
              <a:defRPr/>
            </a:lvl1pPr>
          </a:lstStyle>
          <a:p>
            <a:pPr>
              <a:defRPr/>
            </a:pPr>
            <a:fld id="{348CDAF8-0344-464B-B4A9-B9DC234966CA}" type="datetimeFigureOut">
              <a:rPr lang="zh-CN" altLang="en-US"/>
              <a:pPr>
                <a:defRPr/>
              </a:pPr>
              <a:t>2018/6/28</a:t>
            </a:fld>
            <a:endParaRPr lang="zh-CN" altLang="en-US"/>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2BB8BD0E-3993-44F4-BE6D-8677063492EC}" type="slidenum">
              <a:rPr lang="zh-CN" altLang="en-US"/>
              <a:pPr>
                <a:defRPr/>
              </a:pPr>
              <a:t>‹#›</a:t>
            </a:fld>
            <a:endParaRPr lang="zh-CN" altLang="en-US"/>
          </a:p>
        </p:txBody>
      </p:sp>
    </p:spTree>
    <p:extLst>
      <p:ext uri="{BB962C8B-B14F-4D97-AF65-F5344CB8AC3E}">
        <p14:creationId xmlns:p14="http://schemas.microsoft.com/office/powerpoint/2010/main" val="6651573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noChangeArrowheads="1"/>
          </p:cNvSpPr>
          <p:nvPr>
            <p:ph type="dt" sz="half" idx="10"/>
          </p:nvPr>
        </p:nvSpPr>
        <p:spPr>
          <a:ln/>
        </p:spPr>
        <p:txBody>
          <a:bodyPr/>
          <a:lstStyle>
            <a:lvl1pPr>
              <a:defRPr/>
            </a:lvl1pPr>
          </a:lstStyle>
          <a:p>
            <a:pPr>
              <a:defRPr/>
            </a:pPr>
            <a:fld id="{5AA6B075-7C40-419E-8089-CC926DBBAF50}" type="datetimeFigureOut">
              <a:rPr lang="zh-CN" altLang="en-US"/>
              <a:pPr>
                <a:defRPr/>
              </a:pPr>
              <a:t>2018/6/28</a:t>
            </a:fld>
            <a:endParaRPr lang="zh-CN" altLang="en-US"/>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8761B732-4C77-4500-A681-3EE97262BC3A}" type="slidenum">
              <a:rPr lang="zh-CN" altLang="en-US"/>
              <a:pPr>
                <a:defRPr/>
              </a:pPr>
              <a:t>‹#›</a:t>
            </a:fld>
            <a:endParaRPr lang="zh-CN" altLang="en-US"/>
          </a:p>
        </p:txBody>
      </p:sp>
    </p:spTree>
    <p:extLst>
      <p:ext uri="{BB962C8B-B14F-4D97-AF65-F5344CB8AC3E}">
        <p14:creationId xmlns:p14="http://schemas.microsoft.com/office/powerpoint/2010/main" val="11315529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2A165F21-9CA8-401A-9E27-F13D5FA9FB19}" type="datetimeFigureOut">
              <a:rPr lang="zh-CN" altLang="en-US"/>
              <a:pPr>
                <a:defRPr/>
              </a:pPr>
              <a:t>2018/6/28</a:t>
            </a:fld>
            <a:endParaRPr lang="zh-CN" altLang="en-US"/>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B5D06E40-419F-48D4-82F3-05D443C95956}" type="slidenum">
              <a:rPr lang="zh-CN" altLang="en-US"/>
              <a:pPr>
                <a:defRPr/>
              </a:pPr>
              <a:t>‹#›</a:t>
            </a:fld>
            <a:endParaRPr lang="zh-CN" altLang="en-US"/>
          </a:p>
        </p:txBody>
      </p:sp>
    </p:spTree>
    <p:extLst>
      <p:ext uri="{BB962C8B-B14F-4D97-AF65-F5344CB8AC3E}">
        <p14:creationId xmlns:p14="http://schemas.microsoft.com/office/powerpoint/2010/main" val="14394875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80F15429-63EE-4521-A602-986F191568C6}" type="datetimeFigureOut">
              <a:rPr lang="zh-CN" altLang="en-US"/>
              <a:pPr>
                <a:defRPr/>
              </a:pPr>
              <a:t>2018/6/28</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07D073E-6376-4959-95C4-11A7881471D4}" type="slidenum">
              <a:rPr lang="zh-CN" altLang="en-US"/>
              <a:pPr>
                <a:defRPr/>
              </a:pPr>
              <a:t>‹#›</a:t>
            </a:fld>
            <a:endParaRPr lang="zh-CN" altLang="en-US"/>
          </a:p>
        </p:txBody>
      </p:sp>
    </p:spTree>
    <p:extLst>
      <p:ext uri="{BB962C8B-B14F-4D97-AF65-F5344CB8AC3E}">
        <p14:creationId xmlns:p14="http://schemas.microsoft.com/office/powerpoint/2010/main" val="24974601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A8F525DD-AE07-43D2-B37D-ADEBDB45E487}" type="datetimeFigureOut">
              <a:rPr lang="zh-CN" altLang="en-US"/>
              <a:pPr>
                <a:defRPr/>
              </a:pPr>
              <a:t>2018/6/28</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5CF71718-FDF2-4D2D-9CC2-70D981D2051C}" type="slidenum">
              <a:rPr lang="zh-CN" altLang="en-US"/>
              <a:pPr>
                <a:defRPr/>
              </a:pPr>
              <a:t>‹#›</a:t>
            </a:fld>
            <a:endParaRPr lang="zh-CN" altLang="en-US"/>
          </a:p>
        </p:txBody>
      </p:sp>
    </p:spTree>
    <p:extLst>
      <p:ext uri="{BB962C8B-B14F-4D97-AF65-F5344CB8AC3E}">
        <p14:creationId xmlns:p14="http://schemas.microsoft.com/office/powerpoint/2010/main" val="29800482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p:cNvSpPr>
            <a:spLocks noGrp="1" noChangeArrowheads="1"/>
          </p:cNvSpPr>
          <p:nvPr>
            <p:ph type="dt" sz="half" idx="10"/>
          </p:nvPr>
        </p:nvSpPr>
        <p:spPr>
          <a:ln/>
        </p:spPr>
        <p:txBody>
          <a:bodyPr/>
          <a:lstStyle>
            <a:lvl1pPr>
              <a:defRPr/>
            </a:lvl1pPr>
          </a:lstStyle>
          <a:p>
            <a:pPr>
              <a:defRPr/>
            </a:pPr>
            <a:fld id="{392F8C3C-14CA-4F40-9E3B-EF18D4207765}" type="datetimeFigureOut">
              <a:rPr lang="zh-CN" altLang="en-US"/>
              <a:pPr>
                <a:defRPr/>
              </a:pPr>
              <a:t>2018/6/28</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1897B1B-FA26-4504-836B-E496D45BDCAC}" type="slidenum">
              <a:rPr lang="zh-CN" altLang="en-US"/>
              <a:pPr>
                <a:defRPr/>
              </a:pPr>
              <a:t>‹#›</a:t>
            </a:fld>
            <a:endParaRPr lang="zh-CN" altLang="en-US"/>
          </a:p>
        </p:txBody>
      </p:sp>
    </p:spTree>
    <p:extLst>
      <p:ext uri="{BB962C8B-B14F-4D97-AF65-F5344CB8AC3E}">
        <p14:creationId xmlns:p14="http://schemas.microsoft.com/office/powerpoint/2010/main" val="27720322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p:cNvSpPr>
            <a:spLocks noGrp="1" noChangeArrowheads="1"/>
          </p:cNvSpPr>
          <p:nvPr>
            <p:ph type="dt" sz="half" idx="10"/>
          </p:nvPr>
        </p:nvSpPr>
        <p:spPr>
          <a:ln/>
        </p:spPr>
        <p:txBody>
          <a:bodyPr/>
          <a:lstStyle>
            <a:lvl1pPr>
              <a:defRPr/>
            </a:lvl1pPr>
          </a:lstStyle>
          <a:p>
            <a:pPr>
              <a:defRPr/>
            </a:pPr>
            <a:fld id="{0CF7648E-326F-4D6F-AA01-C3E435F4DDFA}" type="datetimeFigureOut">
              <a:rPr lang="zh-CN" altLang="en-US"/>
              <a:pPr>
                <a:defRPr/>
              </a:pPr>
              <a:t>2018/6/28</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A11C0E89-F8F2-47C7-95E2-B289824A70B4}" type="slidenum">
              <a:rPr lang="zh-CN" altLang="en-US"/>
              <a:pPr>
                <a:defRPr/>
              </a:pPr>
              <a:t>‹#›</a:t>
            </a:fld>
            <a:endParaRPr lang="zh-CN" altLang="en-US"/>
          </a:p>
        </p:txBody>
      </p:sp>
    </p:spTree>
    <p:extLst>
      <p:ext uri="{BB962C8B-B14F-4D97-AF65-F5344CB8AC3E}">
        <p14:creationId xmlns:p14="http://schemas.microsoft.com/office/powerpoint/2010/main" val="19218299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1"/>
          <p:cNvSpPr>
            <a:spLocks noGrp="1" noChangeArrowheads="1"/>
          </p:cNvSpPr>
          <p:nvPr>
            <p:ph type="dt" sz="half" idx="10"/>
          </p:nvPr>
        </p:nvSpPr>
        <p:spPr>
          <a:ln/>
        </p:spPr>
        <p:txBody>
          <a:bodyPr/>
          <a:lstStyle>
            <a:lvl1pPr>
              <a:defRPr/>
            </a:lvl1pPr>
          </a:lstStyle>
          <a:p>
            <a:pPr>
              <a:defRPr/>
            </a:pPr>
            <a:fld id="{B024F453-D11B-4F86-9340-C301D08C68B9}" type="datetimeFigureOut">
              <a:rPr lang="zh-CN" altLang="en-US"/>
              <a:pPr>
                <a:defRPr/>
              </a:pPr>
              <a:t>2018/6/28</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AE6011E-047D-4B8E-9AED-43F1CD92A6CD}" type="slidenum">
              <a:rPr lang="zh-CN" altLang="en-US"/>
              <a:pPr>
                <a:defRPr/>
              </a:pPr>
              <a:t>‹#›</a:t>
            </a:fld>
            <a:endParaRPr lang="zh-CN" altLang="en-US"/>
          </a:p>
        </p:txBody>
      </p:sp>
    </p:spTree>
    <p:extLst>
      <p:ext uri="{BB962C8B-B14F-4D97-AF65-F5344CB8AC3E}">
        <p14:creationId xmlns:p14="http://schemas.microsoft.com/office/powerpoint/2010/main" val="19136218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p:cNvSpPr>
            <a:spLocks noGrp="1" noChangeArrowheads="1"/>
          </p:cNvSpPr>
          <p:nvPr>
            <p:ph type="dt" sz="half" idx="10"/>
          </p:nvPr>
        </p:nvSpPr>
        <p:spPr>
          <a:ln/>
        </p:spPr>
        <p:txBody>
          <a:bodyPr/>
          <a:lstStyle>
            <a:lvl1pPr>
              <a:defRPr/>
            </a:lvl1pPr>
          </a:lstStyle>
          <a:p>
            <a:pPr>
              <a:defRPr/>
            </a:pPr>
            <a:fld id="{01DAF3F8-12AB-4DD7-88FD-4DEC95F61558}" type="datetimeFigureOut">
              <a:rPr lang="zh-CN" altLang="en-US"/>
              <a:pPr>
                <a:defRPr/>
              </a:pPr>
              <a:t>2018/6/28</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B312CC65-C74B-4887-8AF9-4ADDA58B427D}" type="slidenum">
              <a:rPr lang="zh-CN" altLang="en-US"/>
              <a:pPr>
                <a:defRPr/>
              </a:pPr>
              <a:t>‹#›</a:t>
            </a:fld>
            <a:endParaRPr lang="zh-CN" altLang="en-US"/>
          </a:p>
        </p:txBody>
      </p:sp>
    </p:spTree>
    <p:extLst>
      <p:ext uri="{BB962C8B-B14F-4D97-AF65-F5344CB8AC3E}">
        <p14:creationId xmlns:p14="http://schemas.microsoft.com/office/powerpoint/2010/main" val="13460203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24823D5B-33D5-4985-9FBE-E67B0CC8FD45}" type="datetimeFigureOut">
              <a:rPr lang="zh-CN" altLang="en-US"/>
              <a:pPr>
                <a:defRPr/>
              </a:pPr>
              <a:t>2018/6/28</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4850402-74E2-4617-93DD-99B9AC3CCBD6}" type="slidenum">
              <a:rPr lang="zh-CN" altLang="en-US"/>
              <a:pPr>
                <a:defRPr/>
              </a:pPr>
              <a:t>‹#›</a:t>
            </a:fld>
            <a:endParaRPr lang="zh-CN" altLang="en-US"/>
          </a:p>
        </p:txBody>
      </p:sp>
    </p:spTree>
    <p:extLst>
      <p:ext uri="{BB962C8B-B14F-4D97-AF65-F5344CB8AC3E}">
        <p14:creationId xmlns:p14="http://schemas.microsoft.com/office/powerpoint/2010/main" val="12844455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1"/>
          <p:cNvSpPr>
            <a:spLocks noGrp="1" noChangeArrowheads="1"/>
          </p:cNvSpPr>
          <p:nvPr>
            <p:ph type="dt" sz="half" idx="10"/>
          </p:nvPr>
        </p:nvSpPr>
        <p:spPr>
          <a:ln/>
        </p:spPr>
        <p:txBody>
          <a:bodyPr/>
          <a:lstStyle>
            <a:lvl1pPr>
              <a:defRPr/>
            </a:lvl1pPr>
          </a:lstStyle>
          <a:p>
            <a:pPr>
              <a:defRPr/>
            </a:pPr>
            <a:fld id="{45F6912C-359F-47D8-A387-BC345B60243B}" type="datetimeFigureOut">
              <a:rPr lang="zh-CN" altLang="en-US"/>
              <a:pPr>
                <a:defRPr/>
              </a:pPr>
              <a:t>2018/6/28</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79EC748-5F52-4B53-85CC-A56F84C815CF}" type="slidenum">
              <a:rPr lang="zh-CN" altLang="en-US"/>
              <a:pPr>
                <a:defRPr/>
              </a:pPr>
              <a:t>‹#›</a:t>
            </a:fld>
            <a:endParaRPr lang="zh-CN" altLang="en-US"/>
          </a:p>
        </p:txBody>
      </p:sp>
    </p:spTree>
    <p:extLst>
      <p:ext uri="{BB962C8B-B14F-4D97-AF65-F5344CB8AC3E}">
        <p14:creationId xmlns:p14="http://schemas.microsoft.com/office/powerpoint/2010/main" val="33580078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1"/>
          <p:cNvSpPr>
            <a:spLocks noGrp="1" noChangeArrowheads="1"/>
          </p:cNvSpPr>
          <p:nvPr>
            <p:ph type="dt" sz="half" idx="10"/>
          </p:nvPr>
        </p:nvSpPr>
        <p:spPr>
          <a:ln/>
        </p:spPr>
        <p:txBody>
          <a:bodyPr/>
          <a:lstStyle>
            <a:lvl1pPr>
              <a:defRPr/>
            </a:lvl1pPr>
          </a:lstStyle>
          <a:p>
            <a:pPr>
              <a:defRPr/>
            </a:pPr>
            <a:fld id="{C3E5CE4A-C5F7-40FC-B310-47428FC1C9F1}" type="datetimeFigureOut">
              <a:rPr lang="zh-CN" altLang="en-US"/>
              <a:pPr>
                <a:defRPr/>
              </a:pPr>
              <a:t>2018/6/28</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27D8D115-0825-4F97-8A50-760C284CE6CC}" type="slidenum">
              <a:rPr lang="zh-CN" altLang="en-US"/>
              <a:pPr>
                <a:defRPr/>
              </a:pPr>
              <a:t>‹#›</a:t>
            </a:fld>
            <a:endParaRPr lang="zh-CN" altLang="en-US"/>
          </a:p>
        </p:txBody>
      </p:sp>
    </p:spTree>
    <p:extLst>
      <p:ext uri="{BB962C8B-B14F-4D97-AF65-F5344CB8AC3E}">
        <p14:creationId xmlns:p14="http://schemas.microsoft.com/office/powerpoint/2010/main" val="35694182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1"/>
          <p:cNvSpPr>
            <a:spLocks noGrp="1" noChangeArrowheads="1"/>
          </p:cNvSpPr>
          <p:nvPr>
            <p:ph type="dt" sz="half" idx="10"/>
          </p:nvPr>
        </p:nvSpPr>
        <p:spPr>
          <a:ln/>
        </p:spPr>
        <p:txBody>
          <a:bodyPr/>
          <a:lstStyle>
            <a:lvl1pPr>
              <a:defRPr/>
            </a:lvl1pPr>
          </a:lstStyle>
          <a:p>
            <a:pPr>
              <a:defRPr/>
            </a:pPr>
            <a:fld id="{85E975B0-9375-47CF-8121-AF3A4023E881}" type="datetimeFigureOut">
              <a:rPr lang="zh-CN" altLang="en-US"/>
              <a:pPr>
                <a:defRPr/>
              </a:pPr>
              <a:t>2018/6/28</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FB48AC6A-FC3C-4FBD-9E93-E014429FBDB1}" type="slidenum">
              <a:rPr lang="zh-CN" altLang="en-US"/>
              <a:pPr>
                <a:defRPr/>
              </a:pPr>
              <a:t>‹#›</a:t>
            </a:fld>
            <a:endParaRPr lang="zh-CN" altLang="en-US"/>
          </a:p>
        </p:txBody>
      </p:sp>
    </p:spTree>
    <p:extLst>
      <p:ext uri="{BB962C8B-B14F-4D97-AF65-F5344CB8AC3E}">
        <p14:creationId xmlns:p14="http://schemas.microsoft.com/office/powerpoint/2010/main" val="3424237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54C49D10-3759-4881-A964-50B51F72DBD6}" type="datetimeFigureOut">
              <a:rPr lang="zh-CN" altLang="en-US"/>
              <a:pPr>
                <a:defRPr/>
              </a:pPr>
              <a:t>2018/6/28</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89E99CC4-BCF1-4529-9A28-F70631F4331F}" type="slidenum">
              <a:rPr lang="zh-CN" altLang="en-US"/>
              <a:pPr>
                <a:defRPr/>
              </a:pPr>
              <a:t>‹#›</a:t>
            </a:fld>
            <a:endParaRPr lang="zh-CN" altLang="en-US"/>
          </a:p>
        </p:txBody>
      </p:sp>
    </p:spTree>
    <p:extLst>
      <p:ext uri="{BB962C8B-B14F-4D97-AF65-F5344CB8AC3E}">
        <p14:creationId xmlns:p14="http://schemas.microsoft.com/office/powerpoint/2010/main" val="59806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E0F5EC29-47BD-4847-8278-05014EA05985}" type="datetimeFigureOut">
              <a:rPr lang="zh-CN" altLang="en-US"/>
              <a:pPr>
                <a:defRPr/>
              </a:pPr>
              <a:t>2018/6/28</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10598AF-BDEA-4541-8C4E-E9B07532C62A}" type="slidenum">
              <a:rPr lang="zh-CN" altLang="en-US"/>
              <a:pPr>
                <a:defRPr/>
              </a:pPr>
              <a:t>‹#›</a:t>
            </a:fld>
            <a:endParaRPr lang="zh-CN" altLang="en-US"/>
          </a:p>
        </p:txBody>
      </p:sp>
    </p:spTree>
    <p:extLst>
      <p:ext uri="{BB962C8B-B14F-4D97-AF65-F5344CB8AC3E}">
        <p14:creationId xmlns:p14="http://schemas.microsoft.com/office/powerpoint/2010/main" val="4378428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A649C446-4FC2-426B-95AE-CF95CD20057E}" type="datetimeFigureOut">
              <a:rPr lang="zh-CN" altLang="en-US"/>
              <a:pPr>
                <a:defRPr/>
              </a:pPr>
              <a:t>2018/6/28</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420B8C5A-1BE1-4474-BD8A-71C41E6C56FF}" type="slidenum">
              <a:rPr lang="zh-CN" altLang="en-US"/>
              <a:pPr>
                <a:defRPr/>
              </a:pPr>
              <a:t>‹#›</a:t>
            </a:fld>
            <a:endParaRPr lang="zh-CN" altLang="en-US"/>
          </a:p>
        </p:txBody>
      </p:sp>
    </p:spTree>
    <p:extLst>
      <p:ext uri="{BB962C8B-B14F-4D97-AF65-F5344CB8AC3E}">
        <p14:creationId xmlns:p14="http://schemas.microsoft.com/office/powerpoint/2010/main" val="36596957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p:cNvSpPr>
            <a:spLocks noGrp="1" noChangeArrowheads="1"/>
          </p:cNvSpPr>
          <p:nvPr>
            <p:ph type="dt" sz="half" idx="10"/>
          </p:nvPr>
        </p:nvSpPr>
        <p:spPr>
          <a:ln/>
        </p:spPr>
        <p:txBody>
          <a:bodyPr/>
          <a:lstStyle>
            <a:lvl1pPr>
              <a:defRPr/>
            </a:lvl1pPr>
          </a:lstStyle>
          <a:p>
            <a:pPr>
              <a:defRPr/>
            </a:pPr>
            <a:fld id="{181007EB-2C83-475D-AF09-9B227B2DC9E8}" type="datetimeFigureOut">
              <a:rPr lang="zh-CN" altLang="en-US"/>
              <a:pPr>
                <a:defRPr/>
              </a:pPr>
              <a:t>2018/6/28</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5E3692E3-6FB4-4013-9F24-038F0B1A46C6}" type="slidenum">
              <a:rPr lang="zh-CN" altLang="en-US"/>
              <a:pPr>
                <a:defRPr/>
              </a:pPr>
              <a:t>‹#›</a:t>
            </a:fld>
            <a:endParaRPr lang="zh-CN" altLang="en-US"/>
          </a:p>
        </p:txBody>
      </p:sp>
    </p:spTree>
    <p:extLst>
      <p:ext uri="{BB962C8B-B14F-4D97-AF65-F5344CB8AC3E}">
        <p14:creationId xmlns:p14="http://schemas.microsoft.com/office/powerpoint/2010/main" val="35357296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p:cNvSpPr>
            <a:spLocks noGrp="1" noChangeArrowheads="1"/>
          </p:cNvSpPr>
          <p:nvPr>
            <p:ph type="dt" sz="half" idx="10"/>
          </p:nvPr>
        </p:nvSpPr>
        <p:spPr>
          <a:ln/>
        </p:spPr>
        <p:txBody>
          <a:bodyPr/>
          <a:lstStyle>
            <a:lvl1pPr>
              <a:defRPr/>
            </a:lvl1pPr>
          </a:lstStyle>
          <a:p>
            <a:pPr>
              <a:defRPr/>
            </a:pPr>
            <a:fld id="{70FE4C27-1A4E-463C-878E-0F8A192E14B7}" type="datetimeFigureOut">
              <a:rPr lang="zh-CN" altLang="en-US"/>
              <a:pPr>
                <a:defRPr/>
              </a:pPr>
              <a:t>2018/6/28</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FB4A3512-5C9A-418E-91FC-C2C4A5AD61E0}" type="slidenum">
              <a:rPr lang="zh-CN" altLang="en-US"/>
              <a:pPr>
                <a:defRPr/>
              </a:pPr>
              <a:t>‹#›</a:t>
            </a:fld>
            <a:endParaRPr lang="zh-CN" altLang="en-US"/>
          </a:p>
        </p:txBody>
      </p:sp>
    </p:spTree>
    <p:extLst>
      <p:ext uri="{BB962C8B-B14F-4D97-AF65-F5344CB8AC3E}">
        <p14:creationId xmlns:p14="http://schemas.microsoft.com/office/powerpoint/2010/main" val="20573547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4"/>
          <p:cNvSpPr>
            <a:spLocks noGrp="1" noChangeArrowheads="1"/>
          </p:cNvSpPr>
          <p:nvPr>
            <p:ph type="dt" sz="half" idx="10"/>
          </p:nvPr>
        </p:nvSpPr>
        <p:spPr>
          <a:ln/>
        </p:spPr>
        <p:txBody>
          <a:bodyPr/>
          <a:lstStyle>
            <a:lvl1pPr>
              <a:defRPr/>
            </a:lvl1pPr>
          </a:lstStyle>
          <a:p>
            <a:pPr>
              <a:defRPr/>
            </a:pPr>
            <a:fld id="{48ECA6DA-A52B-4E6E-9C3F-23FD4BA8FAB7}"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1603A08-72CE-4909-81A9-A17EA31621C3}" type="slidenum">
              <a:rPr lang="zh-CN" altLang="en-US"/>
              <a:pPr>
                <a:defRPr/>
              </a:pPr>
              <a:t>‹#›</a:t>
            </a:fld>
            <a:endParaRPr lang="zh-CN" altLang="en-US"/>
          </a:p>
        </p:txBody>
      </p:sp>
    </p:spTree>
    <p:extLst>
      <p:ext uri="{BB962C8B-B14F-4D97-AF65-F5344CB8AC3E}">
        <p14:creationId xmlns:p14="http://schemas.microsoft.com/office/powerpoint/2010/main" val="9500213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9D0FB39A-935D-4331-B7D5-3653FA426191}"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941F05-6FC2-478E-90B3-D713CC9B4DA3}" type="slidenum">
              <a:rPr lang="zh-CN" altLang="en-US"/>
              <a:pPr>
                <a:defRPr/>
              </a:pPr>
              <a:t>‹#›</a:t>
            </a:fld>
            <a:endParaRPr lang="zh-CN" altLang="en-US"/>
          </a:p>
        </p:txBody>
      </p:sp>
    </p:spTree>
    <p:extLst>
      <p:ext uri="{BB962C8B-B14F-4D97-AF65-F5344CB8AC3E}">
        <p14:creationId xmlns:p14="http://schemas.microsoft.com/office/powerpoint/2010/main" val="440323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7C3F8B39-C367-4FBC-93CD-36CA008ECD88}"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E0B663-46BC-4437-A471-D8F0D5B1473D}" type="slidenum">
              <a:rPr lang="zh-CN" altLang="en-US"/>
              <a:pPr>
                <a:defRPr/>
              </a:pPr>
              <a:t>‹#›</a:t>
            </a:fld>
            <a:endParaRPr lang="zh-CN" altLang="en-US"/>
          </a:p>
        </p:txBody>
      </p:sp>
    </p:spTree>
    <p:extLst>
      <p:ext uri="{BB962C8B-B14F-4D97-AF65-F5344CB8AC3E}">
        <p14:creationId xmlns:p14="http://schemas.microsoft.com/office/powerpoint/2010/main" val="20086708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noChangeArrowheads="1"/>
          </p:cNvSpPr>
          <p:nvPr>
            <p:ph type="dt" sz="half" idx="10"/>
          </p:nvPr>
        </p:nvSpPr>
        <p:spPr>
          <a:ln/>
        </p:spPr>
        <p:txBody>
          <a:bodyPr/>
          <a:lstStyle>
            <a:lvl1pPr>
              <a:defRPr/>
            </a:lvl1pPr>
          </a:lstStyle>
          <a:p>
            <a:pPr>
              <a:defRPr/>
            </a:pPr>
            <a:fld id="{D77B0A6B-8170-467E-A2AD-926D87CC10C3}"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B503C47-AA4A-4AD8-AACE-8080916A1F3B}" type="slidenum">
              <a:rPr lang="zh-CN" altLang="en-US"/>
              <a:pPr>
                <a:defRPr/>
              </a:pPr>
              <a:t>‹#›</a:t>
            </a:fld>
            <a:endParaRPr lang="zh-CN" altLang="en-US"/>
          </a:p>
        </p:txBody>
      </p:sp>
    </p:spTree>
    <p:extLst>
      <p:ext uri="{BB962C8B-B14F-4D97-AF65-F5344CB8AC3E}">
        <p14:creationId xmlns:p14="http://schemas.microsoft.com/office/powerpoint/2010/main" val="23163229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noChangeArrowheads="1"/>
          </p:cNvSpPr>
          <p:nvPr>
            <p:ph type="dt" sz="half" idx="10"/>
          </p:nvPr>
        </p:nvSpPr>
        <p:spPr>
          <a:ln/>
        </p:spPr>
        <p:txBody>
          <a:bodyPr/>
          <a:lstStyle>
            <a:lvl1pPr>
              <a:defRPr/>
            </a:lvl1pPr>
          </a:lstStyle>
          <a:p>
            <a:pPr>
              <a:defRPr/>
            </a:pPr>
            <a:fld id="{47E4911D-9937-44F8-B8DE-AE7743874F50}" type="datetimeFigureOut">
              <a:rPr lang="zh-CN" altLang="en-US"/>
              <a:pPr>
                <a:defRPr/>
              </a:pPr>
              <a:t>2018/6/28</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51BA6363-746F-40C1-9CA8-CE24FC7EC5E2}" type="slidenum">
              <a:rPr lang="zh-CN" altLang="en-US"/>
              <a:pPr>
                <a:defRPr/>
              </a:pPr>
              <a:t>‹#›</a:t>
            </a:fld>
            <a:endParaRPr lang="zh-CN" altLang="en-US"/>
          </a:p>
        </p:txBody>
      </p:sp>
    </p:spTree>
    <p:extLst>
      <p:ext uri="{BB962C8B-B14F-4D97-AF65-F5344CB8AC3E}">
        <p14:creationId xmlns:p14="http://schemas.microsoft.com/office/powerpoint/2010/main" val="909397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p:cNvSpPr>
            <a:spLocks noGrp="1" noChangeArrowheads="1"/>
          </p:cNvSpPr>
          <p:nvPr>
            <p:ph type="dt" sz="half" idx="10"/>
          </p:nvPr>
        </p:nvSpPr>
        <p:spPr>
          <a:ln/>
        </p:spPr>
        <p:txBody>
          <a:bodyPr/>
          <a:lstStyle>
            <a:lvl1pPr>
              <a:defRPr/>
            </a:lvl1pPr>
          </a:lstStyle>
          <a:p>
            <a:pPr>
              <a:defRPr/>
            </a:pPr>
            <a:fld id="{BD988474-DF53-4110-A85A-1F3E61A43270}" type="datetimeFigureOut">
              <a:rPr lang="zh-CN" altLang="en-US"/>
              <a:pPr>
                <a:defRPr/>
              </a:pPr>
              <a:t>2018/6/28</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8E0B47E1-E964-4915-85FF-FABDC6883141}" type="slidenum">
              <a:rPr lang="zh-CN" altLang="en-US"/>
              <a:pPr>
                <a:defRPr/>
              </a:pPr>
              <a:t>‹#›</a:t>
            </a:fld>
            <a:endParaRPr lang="zh-CN" altLang="en-US"/>
          </a:p>
        </p:txBody>
      </p:sp>
    </p:spTree>
    <p:extLst>
      <p:ext uri="{BB962C8B-B14F-4D97-AF65-F5344CB8AC3E}">
        <p14:creationId xmlns:p14="http://schemas.microsoft.com/office/powerpoint/2010/main" val="550005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3973D124-5F00-4B6C-8652-36CE2DC62C29}" type="datetimeFigureOut">
              <a:rPr lang="zh-CN" altLang="en-US"/>
              <a:pPr>
                <a:defRPr/>
              </a:pPr>
              <a:t>2018/6/28</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FDE4D04D-5AAA-47A8-BA6B-96E8D6F93FC9}" type="slidenum">
              <a:rPr lang="zh-CN" altLang="en-US"/>
              <a:pPr>
                <a:defRPr/>
              </a:pPr>
              <a:t>‹#›</a:t>
            </a:fld>
            <a:endParaRPr lang="zh-CN" altLang="en-US"/>
          </a:p>
        </p:txBody>
      </p:sp>
    </p:spTree>
    <p:extLst>
      <p:ext uri="{BB962C8B-B14F-4D97-AF65-F5344CB8AC3E}">
        <p14:creationId xmlns:p14="http://schemas.microsoft.com/office/powerpoint/2010/main" val="26825476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8A728E-16BA-483A-9DAA-ED3B0F27BDC1}"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310E06B-A0BA-4B86-91FC-47101842B837}" type="slidenum">
              <a:rPr lang="zh-CN" altLang="en-US"/>
              <a:pPr>
                <a:defRPr/>
              </a:pPr>
              <a:t>‹#›</a:t>
            </a:fld>
            <a:endParaRPr lang="zh-CN" altLang="en-US"/>
          </a:p>
        </p:txBody>
      </p:sp>
    </p:spTree>
    <p:extLst>
      <p:ext uri="{BB962C8B-B14F-4D97-AF65-F5344CB8AC3E}">
        <p14:creationId xmlns:p14="http://schemas.microsoft.com/office/powerpoint/2010/main" val="23506971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5ED9F0F1-1A55-4965-81AF-80AA1FBFE3C7}"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7BC7D174-1A71-4AEF-84A2-A257CA36D4DC}" type="slidenum">
              <a:rPr lang="zh-CN" altLang="en-US"/>
              <a:pPr>
                <a:defRPr/>
              </a:pPr>
              <a:t>‹#›</a:t>
            </a:fld>
            <a:endParaRPr lang="zh-CN" altLang="en-US"/>
          </a:p>
        </p:txBody>
      </p:sp>
    </p:spTree>
    <p:extLst>
      <p:ext uri="{BB962C8B-B14F-4D97-AF65-F5344CB8AC3E}">
        <p14:creationId xmlns:p14="http://schemas.microsoft.com/office/powerpoint/2010/main" val="19952481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2E46017C-4184-4384-8762-9BDB67709266}"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FD68798-73A0-4C99-9E71-3F6C3E043B76}" type="slidenum">
              <a:rPr lang="zh-CN" altLang="en-US"/>
              <a:pPr>
                <a:defRPr/>
              </a:pPr>
              <a:t>‹#›</a:t>
            </a:fld>
            <a:endParaRPr lang="zh-CN" altLang="en-US"/>
          </a:p>
        </p:txBody>
      </p:sp>
    </p:spTree>
    <p:extLst>
      <p:ext uri="{BB962C8B-B14F-4D97-AF65-F5344CB8AC3E}">
        <p14:creationId xmlns:p14="http://schemas.microsoft.com/office/powerpoint/2010/main" val="12773991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17E63FA4-765E-4AB7-8C72-3C9911A3CC6D}"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D522F7F-BAE3-4B6A-A5F7-2C42CDACF2BF}" type="slidenum">
              <a:rPr lang="zh-CN" altLang="en-US"/>
              <a:pPr>
                <a:defRPr/>
              </a:pPr>
              <a:t>‹#›</a:t>
            </a:fld>
            <a:endParaRPr lang="zh-CN" altLang="en-US"/>
          </a:p>
        </p:txBody>
      </p:sp>
    </p:spTree>
    <p:extLst>
      <p:ext uri="{BB962C8B-B14F-4D97-AF65-F5344CB8AC3E}">
        <p14:creationId xmlns:p14="http://schemas.microsoft.com/office/powerpoint/2010/main" val="2842338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4"/>
          <p:cNvSpPr>
            <a:spLocks noGrp="1" noChangeArrowheads="1"/>
          </p:cNvSpPr>
          <p:nvPr>
            <p:ph type="dt" sz="half" idx="10"/>
          </p:nvPr>
        </p:nvSpPr>
        <p:spPr>
          <a:ln/>
        </p:spPr>
        <p:txBody>
          <a:bodyPr/>
          <a:lstStyle>
            <a:lvl1pPr>
              <a:defRPr/>
            </a:lvl1pPr>
          </a:lstStyle>
          <a:p>
            <a:pPr>
              <a:defRPr/>
            </a:pPr>
            <a:fld id="{D4101FCF-B179-4D71-A50D-61DBB884312A}"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27A19B3-E246-494C-B9A2-8A248D8DD22E}" type="slidenum">
              <a:rPr lang="zh-CN" altLang="en-US"/>
              <a:pPr>
                <a:defRPr/>
              </a:pPr>
              <a:t>‹#›</a:t>
            </a:fld>
            <a:endParaRPr lang="zh-CN" altLang="en-US"/>
          </a:p>
        </p:txBody>
      </p:sp>
    </p:spTree>
    <p:extLst>
      <p:ext uri="{BB962C8B-B14F-4D97-AF65-F5344CB8AC3E}">
        <p14:creationId xmlns:p14="http://schemas.microsoft.com/office/powerpoint/2010/main" val="13153500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FBB8FD90-590C-4946-BD97-908E3D8C7BDF}"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57EC88D-2E07-40FB-BD93-9301B202FB3B}" type="slidenum">
              <a:rPr lang="zh-CN" altLang="en-US"/>
              <a:pPr>
                <a:defRPr/>
              </a:pPr>
              <a:t>‹#›</a:t>
            </a:fld>
            <a:endParaRPr lang="zh-CN" altLang="en-US"/>
          </a:p>
        </p:txBody>
      </p:sp>
    </p:spTree>
    <p:extLst>
      <p:ext uri="{BB962C8B-B14F-4D97-AF65-F5344CB8AC3E}">
        <p14:creationId xmlns:p14="http://schemas.microsoft.com/office/powerpoint/2010/main" val="24213205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847A4A1A-9C2A-4873-B044-4C92C3BE0C82}"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D1BFC5E-3B2C-4F27-B7A6-5912FD387E6A}" type="slidenum">
              <a:rPr lang="zh-CN" altLang="en-US"/>
              <a:pPr>
                <a:defRPr/>
              </a:pPr>
              <a:t>‹#›</a:t>
            </a:fld>
            <a:endParaRPr lang="zh-CN" altLang="en-US"/>
          </a:p>
        </p:txBody>
      </p:sp>
    </p:spTree>
    <p:extLst>
      <p:ext uri="{BB962C8B-B14F-4D97-AF65-F5344CB8AC3E}">
        <p14:creationId xmlns:p14="http://schemas.microsoft.com/office/powerpoint/2010/main" val="18928858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noChangeArrowheads="1"/>
          </p:cNvSpPr>
          <p:nvPr>
            <p:ph type="dt" sz="half" idx="10"/>
          </p:nvPr>
        </p:nvSpPr>
        <p:spPr>
          <a:ln/>
        </p:spPr>
        <p:txBody>
          <a:bodyPr/>
          <a:lstStyle>
            <a:lvl1pPr>
              <a:defRPr/>
            </a:lvl1pPr>
          </a:lstStyle>
          <a:p>
            <a:pPr>
              <a:defRPr/>
            </a:pPr>
            <a:fld id="{2D26A389-A1C2-4131-B5A4-3D9457F5E11F}"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99F89FD-1B3A-40E5-BFF3-B9BDA2D321C5}" type="slidenum">
              <a:rPr lang="zh-CN" altLang="en-US"/>
              <a:pPr>
                <a:defRPr/>
              </a:pPr>
              <a:t>‹#›</a:t>
            </a:fld>
            <a:endParaRPr lang="zh-CN" altLang="en-US"/>
          </a:p>
        </p:txBody>
      </p:sp>
    </p:spTree>
    <p:extLst>
      <p:ext uri="{BB962C8B-B14F-4D97-AF65-F5344CB8AC3E}">
        <p14:creationId xmlns:p14="http://schemas.microsoft.com/office/powerpoint/2010/main" val="39091698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noChangeArrowheads="1"/>
          </p:cNvSpPr>
          <p:nvPr>
            <p:ph type="dt" sz="half" idx="10"/>
          </p:nvPr>
        </p:nvSpPr>
        <p:spPr>
          <a:ln/>
        </p:spPr>
        <p:txBody>
          <a:bodyPr/>
          <a:lstStyle>
            <a:lvl1pPr>
              <a:defRPr/>
            </a:lvl1pPr>
          </a:lstStyle>
          <a:p>
            <a:pPr>
              <a:defRPr/>
            </a:pPr>
            <a:fld id="{5EC06281-7E01-4188-9114-C4E4C524FBFA}" type="datetimeFigureOut">
              <a:rPr lang="zh-CN" altLang="en-US"/>
              <a:pPr>
                <a:defRPr/>
              </a:pPr>
              <a:t>2018/6/28</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469A8A-1BDF-48D2-9E37-D60D1ECDC6CC}" type="slidenum">
              <a:rPr lang="zh-CN" altLang="en-US"/>
              <a:pPr>
                <a:defRPr/>
              </a:pPr>
              <a:t>‹#›</a:t>
            </a:fld>
            <a:endParaRPr lang="zh-CN" altLang="en-US"/>
          </a:p>
        </p:txBody>
      </p:sp>
    </p:spTree>
    <p:extLst>
      <p:ext uri="{BB962C8B-B14F-4D97-AF65-F5344CB8AC3E}">
        <p14:creationId xmlns:p14="http://schemas.microsoft.com/office/powerpoint/2010/main" val="14771771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p:cNvSpPr>
            <a:spLocks noGrp="1" noChangeArrowheads="1"/>
          </p:cNvSpPr>
          <p:nvPr>
            <p:ph type="dt" sz="half" idx="10"/>
          </p:nvPr>
        </p:nvSpPr>
        <p:spPr>
          <a:ln/>
        </p:spPr>
        <p:txBody>
          <a:bodyPr/>
          <a:lstStyle>
            <a:lvl1pPr>
              <a:defRPr/>
            </a:lvl1pPr>
          </a:lstStyle>
          <a:p>
            <a:pPr>
              <a:defRPr/>
            </a:pPr>
            <a:fld id="{6BDC2856-6925-4E4D-A914-9951853066FD}" type="datetimeFigureOut">
              <a:rPr lang="zh-CN" altLang="en-US"/>
              <a:pPr>
                <a:defRPr/>
              </a:pPr>
              <a:t>2018/6/28</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34921396-0A5D-4DA1-A4AA-7A37C9D84D2C}" type="slidenum">
              <a:rPr lang="zh-CN" altLang="en-US"/>
              <a:pPr>
                <a:defRPr/>
              </a:pPr>
              <a:t>‹#›</a:t>
            </a:fld>
            <a:endParaRPr lang="zh-CN" altLang="en-US"/>
          </a:p>
        </p:txBody>
      </p:sp>
    </p:spTree>
    <p:extLst>
      <p:ext uri="{BB962C8B-B14F-4D97-AF65-F5344CB8AC3E}">
        <p14:creationId xmlns:p14="http://schemas.microsoft.com/office/powerpoint/2010/main" val="37302096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8986F7C9-6342-45E0-B65E-E741779E0A34}" type="datetimeFigureOut">
              <a:rPr lang="zh-CN" altLang="en-US"/>
              <a:pPr>
                <a:defRPr/>
              </a:pPr>
              <a:t>2018/6/28</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2C5F9865-0AB1-468F-9160-0325F5FB0015}" type="slidenum">
              <a:rPr lang="zh-CN" altLang="en-US"/>
              <a:pPr>
                <a:defRPr/>
              </a:pPr>
              <a:t>‹#›</a:t>
            </a:fld>
            <a:endParaRPr lang="zh-CN" altLang="en-US"/>
          </a:p>
        </p:txBody>
      </p:sp>
    </p:spTree>
    <p:extLst>
      <p:ext uri="{BB962C8B-B14F-4D97-AF65-F5344CB8AC3E}">
        <p14:creationId xmlns:p14="http://schemas.microsoft.com/office/powerpoint/2010/main" val="3744385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FED6AC-635C-46BA-BA3D-A8C3E141030C}"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0309643-0B6C-4634-A893-165527AA1133}" type="slidenum">
              <a:rPr lang="zh-CN" altLang="en-US"/>
              <a:pPr>
                <a:defRPr/>
              </a:pPr>
              <a:t>‹#›</a:t>
            </a:fld>
            <a:endParaRPr lang="zh-CN" altLang="en-US"/>
          </a:p>
        </p:txBody>
      </p:sp>
    </p:spTree>
    <p:extLst>
      <p:ext uri="{BB962C8B-B14F-4D97-AF65-F5344CB8AC3E}">
        <p14:creationId xmlns:p14="http://schemas.microsoft.com/office/powerpoint/2010/main" val="33188059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BA8E234F-444D-45BC-A503-CA984E18A0AC}" type="datetimeFigureOut">
              <a:rPr lang="zh-CN" altLang="en-US"/>
              <a:pPr>
                <a:defRPr/>
              </a:pPr>
              <a:t>2018/6/28</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F9501556-89E6-4D6D-85DD-BA595110FA2C}" type="slidenum">
              <a:rPr lang="zh-CN" altLang="en-US"/>
              <a:pPr>
                <a:defRPr/>
              </a:pPr>
              <a:t>‹#›</a:t>
            </a:fld>
            <a:endParaRPr lang="zh-CN" altLang="en-US"/>
          </a:p>
        </p:txBody>
      </p:sp>
    </p:spTree>
    <p:extLst>
      <p:ext uri="{BB962C8B-B14F-4D97-AF65-F5344CB8AC3E}">
        <p14:creationId xmlns:p14="http://schemas.microsoft.com/office/powerpoint/2010/main" val="25174089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39C2068C-4F7B-4FCD-9F9F-BF5F51BFA1D9}"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381BCD1-045A-4B48-B8BF-54273398E70E}" type="slidenum">
              <a:rPr lang="zh-CN" altLang="en-US"/>
              <a:pPr>
                <a:defRPr/>
              </a:pPr>
              <a:t>‹#›</a:t>
            </a:fld>
            <a:endParaRPr lang="zh-CN" altLang="en-US"/>
          </a:p>
        </p:txBody>
      </p:sp>
    </p:spTree>
    <p:extLst>
      <p:ext uri="{BB962C8B-B14F-4D97-AF65-F5344CB8AC3E}">
        <p14:creationId xmlns:p14="http://schemas.microsoft.com/office/powerpoint/2010/main" val="24122191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B9CCC1DD-F4F6-4D2D-8BAF-2D41E84891DA}" type="datetimeFigureOut">
              <a:rPr lang="zh-CN" altLang="en-US"/>
              <a:pPr>
                <a:defRPr/>
              </a:pPr>
              <a:t>2018/6/28</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3D65D4-28FF-4D63-9CDD-B72FD52D8A5B}" type="slidenum">
              <a:rPr lang="zh-CN" altLang="en-US"/>
              <a:pPr>
                <a:defRPr/>
              </a:pPr>
              <a:t>‹#›</a:t>
            </a:fld>
            <a:endParaRPr lang="zh-CN" altLang="en-US"/>
          </a:p>
        </p:txBody>
      </p:sp>
    </p:spTree>
    <p:extLst>
      <p:ext uri="{BB962C8B-B14F-4D97-AF65-F5344CB8AC3E}">
        <p14:creationId xmlns:p14="http://schemas.microsoft.com/office/powerpoint/2010/main" val="31221073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8DFF3427-AAC1-4F3D-938A-29884F616B9D}"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1FF3E4-6DEA-43D5-88DE-AE86A334CF20}" type="slidenum">
              <a:rPr lang="zh-CN" altLang="en-US"/>
              <a:pPr>
                <a:defRPr/>
              </a:pPr>
              <a:t>‹#›</a:t>
            </a:fld>
            <a:endParaRPr lang="zh-CN" altLang="en-US"/>
          </a:p>
        </p:txBody>
      </p:sp>
    </p:spTree>
    <p:extLst>
      <p:ext uri="{BB962C8B-B14F-4D97-AF65-F5344CB8AC3E}">
        <p14:creationId xmlns:p14="http://schemas.microsoft.com/office/powerpoint/2010/main" val="40894946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1ADB9467-D9D9-4B7E-923C-0D3B718EA8DF}"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BB708C0-2058-43B1-B56C-D27E5ADEB848}" type="slidenum">
              <a:rPr lang="zh-CN" altLang="en-US"/>
              <a:pPr>
                <a:defRPr/>
              </a:pPr>
              <a:t>‹#›</a:t>
            </a:fld>
            <a:endParaRPr lang="zh-CN" altLang="en-US"/>
          </a:p>
        </p:txBody>
      </p:sp>
    </p:spTree>
    <p:extLst>
      <p:ext uri="{BB962C8B-B14F-4D97-AF65-F5344CB8AC3E}">
        <p14:creationId xmlns:p14="http://schemas.microsoft.com/office/powerpoint/2010/main" val="33031320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A81BA30-A700-4B0F-BE9A-3D0A5DF01BBC}"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45C878B-4A02-4AE1-AADA-D5101A52C13D}" type="slidenum">
              <a:rPr lang="zh-CN" altLang="en-US"/>
              <a:pPr>
                <a:defRPr/>
              </a:pPr>
              <a:t>‹#›</a:t>
            </a:fld>
            <a:endParaRPr lang="zh-CN" altLang="en-US"/>
          </a:p>
        </p:txBody>
      </p:sp>
    </p:spTree>
    <p:extLst>
      <p:ext uri="{BB962C8B-B14F-4D97-AF65-F5344CB8AC3E}">
        <p14:creationId xmlns:p14="http://schemas.microsoft.com/office/powerpoint/2010/main" val="25588394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462B26FE-6CBA-4B4E-8CF6-2AC20B8FD3EF}"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9DA2E46E-E6E7-4EE5-B29E-7A70C19CF257}" type="slidenum">
              <a:rPr lang="zh-CN" altLang="en-US"/>
              <a:pPr>
                <a:defRPr/>
              </a:pPr>
              <a:t>‹#›</a:t>
            </a:fld>
            <a:endParaRPr lang="zh-CN" altLang="en-US"/>
          </a:p>
        </p:txBody>
      </p:sp>
    </p:spTree>
    <p:extLst>
      <p:ext uri="{BB962C8B-B14F-4D97-AF65-F5344CB8AC3E}">
        <p14:creationId xmlns:p14="http://schemas.microsoft.com/office/powerpoint/2010/main" val="8601047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418F60CB-C40C-4345-B722-0EACFE6EF20F}" type="datetimeFigureOut">
              <a:rPr lang="zh-CN" altLang="en-US"/>
              <a:pPr>
                <a:defRPr/>
              </a:pPr>
              <a:t>2018/6/28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FE8115E-CCC1-4348-B820-86B6DF07ADC8}" type="slidenum">
              <a:rPr lang="zh-CN" altLang="en-US"/>
              <a:pPr>
                <a:defRPr/>
              </a:pPr>
              <a:t>‹#›</a:t>
            </a:fld>
            <a:endParaRPr lang="zh-CN" altLang="en-US"/>
          </a:p>
        </p:txBody>
      </p:sp>
    </p:spTree>
    <p:extLst>
      <p:ext uri="{BB962C8B-B14F-4D97-AF65-F5344CB8AC3E}">
        <p14:creationId xmlns:p14="http://schemas.microsoft.com/office/powerpoint/2010/main" val="42424037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E3B15F0D-A157-45F1-9713-5CE30C46CD2C}" type="datetimeFigureOut">
              <a:rPr lang="zh-CN" altLang="en-US"/>
              <a:pPr>
                <a:defRPr/>
              </a:pPr>
              <a:t>2018/6/28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F2EC405-6FE9-4653-8330-EC091FDE3F4B}" type="slidenum">
              <a:rPr lang="zh-CN" altLang="en-US"/>
              <a:pPr>
                <a:defRPr/>
              </a:pPr>
              <a:t>‹#›</a:t>
            </a:fld>
            <a:endParaRPr lang="zh-CN" altLang="en-US"/>
          </a:p>
        </p:txBody>
      </p:sp>
    </p:spTree>
    <p:extLst>
      <p:ext uri="{BB962C8B-B14F-4D97-AF65-F5344CB8AC3E}">
        <p14:creationId xmlns:p14="http://schemas.microsoft.com/office/powerpoint/2010/main" val="23227484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78F0D96-79E0-4769-BCD3-C5215365A091}" type="datetimeFigureOut">
              <a:rPr lang="zh-CN" altLang="en-US"/>
              <a:pPr>
                <a:defRPr/>
              </a:pPr>
              <a:t>2018/6/28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A839D243-9885-4001-9269-5B1A009DB250}" type="slidenum">
              <a:rPr lang="zh-CN" altLang="en-US"/>
              <a:pPr>
                <a:defRPr/>
              </a:pPr>
              <a:t>‹#›</a:t>
            </a:fld>
            <a:endParaRPr lang="zh-CN" altLang="en-US"/>
          </a:p>
        </p:txBody>
      </p:sp>
    </p:spTree>
    <p:extLst>
      <p:ext uri="{BB962C8B-B14F-4D97-AF65-F5344CB8AC3E}">
        <p14:creationId xmlns:p14="http://schemas.microsoft.com/office/powerpoint/2010/main" val="9671571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C563149-2912-48FE-9082-499577D12BAF}"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C5484EB-8AFC-4F11-AD63-1CB637683531}" type="slidenum">
              <a:rPr lang="zh-CN" altLang="en-US"/>
              <a:pPr>
                <a:defRPr/>
              </a:pPr>
              <a:t>‹#›</a:t>
            </a:fld>
            <a:endParaRPr lang="zh-CN" altLang="en-US"/>
          </a:p>
        </p:txBody>
      </p:sp>
    </p:spTree>
    <p:extLst>
      <p:ext uri="{BB962C8B-B14F-4D97-AF65-F5344CB8AC3E}">
        <p14:creationId xmlns:p14="http://schemas.microsoft.com/office/powerpoint/2010/main" val="25343644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93DA41E-B604-40CC-9C88-6C1CF0A3B73E}"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F9D4B4C-4699-483E-A301-BD46379A657B}" type="slidenum">
              <a:rPr lang="zh-CN" altLang="en-US"/>
              <a:pPr>
                <a:defRPr/>
              </a:pPr>
              <a:t>‹#›</a:t>
            </a:fld>
            <a:endParaRPr lang="zh-CN" altLang="en-US"/>
          </a:p>
        </p:txBody>
      </p:sp>
    </p:spTree>
    <p:extLst>
      <p:ext uri="{BB962C8B-B14F-4D97-AF65-F5344CB8AC3E}">
        <p14:creationId xmlns:p14="http://schemas.microsoft.com/office/powerpoint/2010/main" val="32723298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2269B6DD-4E1D-4211-947F-6E66A1B0EC45}"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CA0B2BF-6D48-471D-A03F-F7124FC42846}" type="slidenum">
              <a:rPr lang="zh-CN" altLang="en-US"/>
              <a:pPr>
                <a:defRPr/>
              </a:pPr>
              <a:t>‹#›</a:t>
            </a:fld>
            <a:endParaRPr lang="zh-CN" altLang="en-US"/>
          </a:p>
        </p:txBody>
      </p:sp>
    </p:spTree>
    <p:extLst>
      <p:ext uri="{BB962C8B-B14F-4D97-AF65-F5344CB8AC3E}">
        <p14:creationId xmlns:p14="http://schemas.microsoft.com/office/powerpoint/2010/main" val="28555519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AC3CC0B-964B-442F-B5B5-93B1608EB5D3}"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00DAAF-C872-4356-9CCA-BC26FCFCEB41}" type="slidenum">
              <a:rPr lang="zh-CN" altLang="en-US"/>
              <a:pPr>
                <a:defRPr/>
              </a:pPr>
              <a:t>‹#›</a:t>
            </a:fld>
            <a:endParaRPr lang="zh-CN" altLang="en-US"/>
          </a:p>
        </p:txBody>
      </p:sp>
    </p:spTree>
    <p:extLst>
      <p:ext uri="{BB962C8B-B14F-4D97-AF65-F5344CB8AC3E}">
        <p14:creationId xmlns:p14="http://schemas.microsoft.com/office/powerpoint/2010/main" val="14105465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83A4F753-6180-4E27-83F9-C26E4BF08319}"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7829639-BC9B-41FB-A17E-B3AD00CAA013}" type="slidenum">
              <a:rPr lang="zh-CN" altLang="en-US"/>
              <a:pPr>
                <a:defRPr/>
              </a:pPr>
              <a:t>‹#›</a:t>
            </a:fld>
            <a:endParaRPr lang="zh-CN" altLang="en-US"/>
          </a:p>
        </p:txBody>
      </p:sp>
    </p:spTree>
    <p:extLst>
      <p:ext uri="{BB962C8B-B14F-4D97-AF65-F5344CB8AC3E}">
        <p14:creationId xmlns:p14="http://schemas.microsoft.com/office/powerpoint/2010/main" val="36671458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654C6E6C-240B-4579-B5CC-5861283969CD}"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CB5CB77-D20B-4CFD-8155-0AF19BEE9146}" type="slidenum">
              <a:rPr lang="zh-CN" altLang="en-US"/>
              <a:pPr>
                <a:defRPr/>
              </a:pPr>
              <a:t>‹#›</a:t>
            </a:fld>
            <a:endParaRPr lang="zh-CN" altLang="en-US"/>
          </a:p>
        </p:txBody>
      </p:sp>
    </p:spTree>
    <p:extLst>
      <p:ext uri="{BB962C8B-B14F-4D97-AF65-F5344CB8AC3E}">
        <p14:creationId xmlns:p14="http://schemas.microsoft.com/office/powerpoint/2010/main" val="35065044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87C5FDFB-6873-4C51-B846-6FEC3A3028B4}"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2FD167-CA39-4A68-B06E-EF04CAC60511}" type="slidenum">
              <a:rPr lang="zh-CN" altLang="en-US"/>
              <a:pPr>
                <a:defRPr/>
              </a:pPr>
              <a:t>‹#›</a:t>
            </a:fld>
            <a:endParaRPr lang="zh-CN" altLang="en-US"/>
          </a:p>
        </p:txBody>
      </p:sp>
    </p:spTree>
    <p:extLst>
      <p:ext uri="{BB962C8B-B14F-4D97-AF65-F5344CB8AC3E}">
        <p14:creationId xmlns:p14="http://schemas.microsoft.com/office/powerpoint/2010/main" val="15604618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D233B50C-3E62-469A-BD31-F75E489CE32E}"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4448218-6138-4ACC-9C39-76B7A428A026}" type="slidenum">
              <a:rPr lang="zh-CN" altLang="en-US"/>
              <a:pPr>
                <a:defRPr/>
              </a:pPr>
              <a:t>‹#›</a:t>
            </a:fld>
            <a:endParaRPr lang="zh-CN" altLang="en-US"/>
          </a:p>
        </p:txBody>
      </p:sp>
    </p:spTree>
    <p:extLst>
      <p:ext uri="{BB962C8B-B14F-4D97-AF65-F5344CB8AC3E}">
        <p14:creationId xmlns:p14="http://schemas.microsoft.com/office/powerpoint/2010/main" val="9142326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33F413D5-966D-4D55-A897-AB9480A7A2E0}" type="datetimeFigureOut">
              <a:rPr lang="zh-CN" altLang="en-US"/>
              <a:pPr>
                <a:defRPr/>
              </a:pPr>
              <a:t>2018/6/28</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7AD7FA8-85D7-44E6-8ABB-BFC99160766D}" type="slidenum">
              <a:rPr lang="zh-CN" altLang="en-US"/>
              <a:pPr>
                <a:defRPr/>
              </a:pPr>
              <a:t>‹#›</a:t>
            </a:fld>
            <a:endParaRPr lang="zh-CN" altLang="en-US"/>
          </a:p>
        </p:txBody>
      </p:sp>
    </p:spTree>
    <p:extLst>
      <p:ext uri="{BB962C8B-B14F-4D97-AF65-F5344CB8AC3E}">
        <p14:creationId xmlns:p14="http://schemas.microsoft.com/office/powerpoint/2010/main" val="20473537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7B4A3BCF-DAC5-49E3-9099-C085B0D21459}" type="datetimeFigureOut">
              <a:rPr lang="zh-CN" altLang="en-US"/>
              <a:pPr>
                <a:defRPr/>
              </a:pPr>
              <a:t>2018/6/28</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6D45CC2-5420-4F1C-82B2-D30B868AC01B}" type="slidenum">
              <a:rPr lang="zh-CN" altLang="en-US"/>
              <a:pPr>
                <a:defRPr/>
              </a:pPr>
              <a:t>‹#›</a:t>
            </a:fld>
            <a:endParaRPr lang="zh-CN" altLang="en-US"/>
          </a:p>
        </p:txBody>
      </p:sp>
    </p:spTree>
    <p:extLst>
      <p:ext uri="{BB962C8B-B14F-4D97-AF65-F5344CB8AC3E}">
        <p14:creationId xmlns:p14="http://schemas.microsoft.com/office/powerpoint/2010/main" val="28635022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F615106-7045-49C2-8180-387837FA8BA7}" type="datetimeFigureOut">
              <a:rPr lang="zh-CN" altLang="en-US"/>
              <a:pPr>
                <a:defRPr/>
              </a:pPr>
              <a:t>2018/6/28</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FE51D5B-621E-49DE-A90A-2A8BC4502C07}" type="slidenum">
              <a:rPr lang="zh-CN" altLang="en-US"/>
              <a:pPr>
                <a:defRPr/>
              </a:pPr>
              <a:t>‹#›</a:t>
            </a:fld>
            <a:endParaRPr lang="zh-CN" altLang="en-US"/>
          </a:p>
        </p:txBody>
      </p:sp>
    </p:spTree>
    <p:extLst>
      <p:ext uri="{BB962C8B-B14F-4D97-AF65-F5344CB8AC3E}">
        <p14:creationId xmlns:p14="http://schemas.microsoft.com/office/powerpoint/2010/main" val="17353501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3FFF899-C41A-46F7-8794-B3859282BFCF}"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118B119-5A65-4D2A-9302-2298624FD1B6}" type="slidenum">
              <a:rPr lang="zh-CN" altLang="en-US"/>
              <a:pPr>
                <a:defRPr/>
              </a:pPr>
              <a:t>‹#›</a:t>
            </a:fld>
            <a:endParaRPr lang="zh-CN" altLang="en-US"/>
          </a:p>
        </p:txBody>
      </p:sp>
    </p:spTree>
    <p:extLst>
      <p:ext uri="{BB962C8B-B14F-4D97-AF65-F5344CB8AC3E}">
        <p14:creationId xmlns:p14="http://schemas.microsoft.com/office/powerpoint/2010/main" val="224996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4CBBA3E-98D9-4E33-8E96-508F48EE6E58}" type="datetimeFigureOut">
              <a:rPr lang="zh-CN" altLang="en-US"/>
              <a:pPr>
                <a:defRPr/>
              </a:pPr>
              <a:t>2018/6/28</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1C143A7-929F-416F-9C32-51D653D48792}" type="slidenum">
              <a:rPr lang="zh-CN" altLang="en-US"/>
              <a:pPr>
                <a:defRPr/>
              </a:pPr>
              <a:t>‹#›</a:t>
            </a:fld>
            <a:endParaRPr lang="zh-CN" altLang="en-US"/>
          </a:p>
        </p:txBody>
      </p:sp>
    </p:spTree>
    <p:extLst>
      <p:ext uri="{BB962C8B-B14F-4D97-AF65-F5344CB8AC3E}">
        <p14:creationId xmlns:p14="http://schemas.microsoft.com/office/powerpoint/2010/main" val="26043325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5FF3BD0C-84E1-4751-B6C1-8DFD4D9AFE17}"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2F3E8F3-323B-4475-85B1-C4BB13464EBA}" type="slidenum">
              <a:rPr lang="zh-CN" altLang="en-US"/>
              <a:pPr>
                <a:defRPr/>
              </a:pPr>
              <a:t>‹#›</a:t>
            </a:fld>
            <a:endParaRPr lang="zh-CN" altLang="en-US"/>
          </a:p>
        </p:txBody>
      </p:sp>
    </p:spTree>
    <p:extLst>
      <p:ext uri="{BB962C8B-B14F-4D97-AF65-F5344CB8AC3E}">
        <p14:creationId xmlns:p14="http://schemas.microsoft.com/office/powerpoint/2010/main" val="34907994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5EE1C9E0-C7DE-4C84-AEB6-FD91DA9B37E5}" type="datetimeFigureOut">
              <a:rPr lang="zh-CN" altLang="en-US"/>
              <a:pPr>
                <a:defRPr/>
              </a:pPr>
              <a:t>2018/6/28</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0061DF3-B31F-4C20-B08E-18F0CDECF207}" type="slidenum">
              <a:rPr lang="zh-CN" altLang="en-US"/>
              <a:pPr>
                <a:defRPr/>
              </a:pPr>
              <a:t>‹#›</a:t>
            </a:fld>
            <a:endParaRPr lang="zh-CN" altLang="en-US"/>
          </a:p>
        </p:txBody>
      </p:sp>
    </p:spTree>
    <p:extLst>
      <p:ext uri="{BB962C8B-B14F-4D97-AF65-F5344CB8AC3E}">
        <p14:creationId xmlns:p14="http://schemas.microsoft.com/office/powerpoint/2010/main" val="13223791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027" name="文本占位符 2"/>
          <p:cNvSpPr>
            <a:spLocks noGrp="1" noChangeArrowheads="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028" name="日期占位符 3"/>
          <p:cNvSpPr>
            <a:spLocks noGrp="1" noChangeArrowheads="1"/>
          </p:cNvSpPr>
          <p:nvPr>
            <p:ph type="dt" sz="half" idx="2"/>
          </p:nvPr>
        </p:nvSpPr>
        <p:spPr bwMode="auto">
          <a:xfrm>
            <a:off x="628650" y="4767263"/>
            <a:ext cx="20574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900">
                <a:solidFill>
                  <a:srgbClr val="898989"/>
                </a:solidFill>
              </a:defRPr>
            </a:lvl1pPr>
          </a:lstStyle>
          <a:p>
            <a:pPr>
              <a:defRPr/>
            </a:pPr>
            <a:fld id="{7F378FFD-BE70-47B1-BFEE-E03EB0084A1F}" type="datetimeFigureOut">
              <a:rPr lang="zh-CN" altLang="en-US"/>
              <a:pPr>
                <a:defRPr/>
              </a:pPr>
              <a:t>2018/6/28</a:t>
            </a:fld>
            <a:endParaRPr lang="zh-CN" altLang="en-US"/>
          </a:p>
        </p:txBody>
      </p:sp>
      <p:sp>
        <p:nvSpPr>
          <p:cNvPr id="1029" name="页脚占位符 4"/>
          <p:cNvSpPr>
            <a:spLocks noGrp="1" noChangeArrowheads="1"/>
          </p:cNvSpPr>
          <p:nvPr>
            <p:ph type="ftr" sz="quarter" idx="3"/>
          </p:nvPr>
        </p:nvSpPr>
        <p:spPr bwMode="auto">
          <a:xfrm>
            <a:off x="3028950" y="4767263"/>
            <a:ext cx="30861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9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457950" y="4767263"/>
            <a:ext cx="20574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0040B58-9208-4C2A-B907-9E8222C2711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342900" algn="l"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685800" algn="l"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028700" algn="l"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371600" algn="l"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a:solidFill>
            <a:schemeClr val="tx1"/>
          </a:solidFill>
          <a:latin typeface="+mn-lt"/>
          <a:ea typeface="+mn-ea"/>
        </a:defRPr>
      </a:lvl2pPr>
      <a:lvl3pPr marL="857250" indent="-171450" algn="l"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4pPr>
      <a:lvl5pPr marL="15430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5pPr>
      <a:lvl6pPr marL="18859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6pPr>
      <a:lvl7pPr marL="22288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7pPr>
      <a:lvl8pPr marL="25717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8pPr>
      <a:lvl9pPr marL="29146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205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307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5D6CF6B-ADD0-4605-97E4-55C16FB1162C}" type="datetimeFigureOut">
              <a:rPr lang="zh-CN" altLang="en-US"/>
              <a:pPr>
                <a:defRPr/>
              </a:pPr>
              <a:t>2018/6/28</a:t>
            </a:fld>
            <a:endParaRPr lang="zh-CN" altLang="en-US"/>
          </a:p>
        </p:txBody>
      </p:sp>
      <p:sp>
        <p:nvSpPr>
          <p:cNvPr id="307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307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62F6FBDF-5792-4767-9E37-3FA4C85B479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307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100"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17E5387-2008-47FC-B4EB-B0399464B045}" type="datetimeFigureOut">
              <a:rPr lang="zh-CN" altLang="en-US"/>
              <a:pPr>
                <a:defRPr/>
              </a:pPr>
              <a:t>2018/6/28</a:t>
            </a:fld>
            <a:endParaRPr lang="zh-CN" altLang="en-US"/>
          </a:p>
        </p:txBody>
      </p:sp>
      <p:sp>
        <p:nvSpPr>
          <p:cNvPr id="4101"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EEF2EB1-D2CC-436E-B156-4F109E8EDF5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409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5124"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8DCBF038-8F8A-4D9A-8E1D-E6D68F108D50}" type="datetimeFigureOut">
              <a:rPr lang="zh-CN" altLang="en-US"/>
              <a:pPr>
                <a:defRPr/>
              </a:pPr>
              <a:t>2018/6/28</a:t>
            </a:fld>
            <a:endParaRPr lang="zh-CN" altLang="en-US"/>
          </a:p>
        </p:txBody>
      </p:sp>
      <p:sp>
        <p:nvSpPr>
          <p:cNvPr id="5125"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5126"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557B5BC0-FDA3-4C84-9DE8-76415FD8D2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512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14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50B9FAE-82D9-41AB-90CB-91C43726C12B}" type="datetimeFigureOut">
              <a:rPr lang="zh-CN" altLang="en-US"/>
              <a:pPr>
                <a:defRPr/>
              </a:pPr>
              <a:t>2018/6/28</a:t>
            </a:fld>
            <a:endParaRPr lang="zh-CN" altLang="en-US"/>
          </a:p>
        </p:txBody>
      </p:sp>
      <p:sp>
        <p:nvSpPr>
          <p:cNvPr id="614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615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8C1FF0E-88CD-4A8B-B709-58E9E478FEB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614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7172" name="日期占位符 6"/>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34B1E7F6-A919-4684-9F9D-4A027B39B151}" type="datetimeFigureOut">
              <a:rPr lang="zh-CN" altLang="en-US"/>
              <a:pPr>
                <a:defRPr/>
              </a:pPr>
              <a:t>2018/6/28</a:t>
            </a:fld>
            <a:endParaRPr lang="zh-CN" altLang="en-US"/>
          </a:p>
        </p:txBody>
      </p:sp>
      <p:sp>
        <p:nvSpPr>
          <p:cNvPr id="7173" name="页脚占位符 7"/>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7174" name="灯片编号占位符 8"/>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D9CC471-243B-4BCB-AFE5-E365A335974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717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8196" name="日期占位符 2"/>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C973AEF-B83D-4382-90EF-7B638A13EF6D}" type="datetimeFigureOut">
              <a:rPr lang="zh-CN" altLang="en-US"/>
              <a:pPr>
                <a:defRPr/>
              </a:pPr>
              <a:t>2018/6/28</a:t>
            </a:fld>
            <a:endParaRPr lang="zh-CN" altLang="en-US"/>
          </a:p>
        </p:txBody>
      </p:sp>
      <p:sp>
        <p:nvSpPr>
          <p:cNvPr id="8197" name="页脚占位符 3"/>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8198" name="灯片编号占位符 4"/>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08BB93D-ACA5-4E30-9EF8-B2DF2528306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819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9220" name="日期占位符 1"/>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F574EF0-7AE6-4838-8044-DD46E282D74E}" type="datetimeFigureOut">
              <a:rPr lang="zh-CN" altLang="en-US"/>
              <a:pPr>
                <a:defRPr/>
              </a:pPr>
              <a:t>2018/6/28</a:t>
            </a:fld>
            <a:endParaRPr lang="zh-CN" altLang="en-US"/>
          </a:p>
        </p:txBody>
      </p:sp>
      <p:sp>
        <p:nvSpPr>
          <p:cNvPr id="9221" name="页脚占位符 2"/>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9222" name="灯片编号占位符 3"/>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1B7223F-5FC4-4098-9731-88A5EE4B751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921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0244"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9E7E76B1-350C-479E-823C-6DB007F82A4F}" type="datetimeFigureOut">
              <a:rPr lang="zh-CN" altLang="en-US"/>
              <a:pPr>
                <a:defRPr/>
              </a:pPr>
              <a:t>2018/6/28</a:t>
            </a:fld>
            <a:endParaRPr lang="zh-CN" altLang="en-US"/>
          </a:p>
        </p:txBody>
      </p:sp>
      <p:sp>
        <p:nvSpPr>
          <p:cNvPr id="10245"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0246"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16723AE-0CFA-493A-8638-2A1AD520AFB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024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126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870AF8C-30FC-4953-B764-AA4D84965B79}" type="datetimeFigureOut">
              <a:rPr lang="zh-CN" altLang="en-US"/>
              <a:pPr>
                <a:defRPr/>
              </a:pPr>
              <a:t>2018/6/28</a:t>
            </a:fld>
            <a:endParaRPr lang="zh-CN" altLang="en-US"/>
          </a:p>
        </p:txBody>
      </p:sp>
      <p:sp>
        <p:nvSpPr>
          <p:cNvPr id="1126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127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E45BCC5E-F40C-4193-86B8-678686B7E04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126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2292"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01C66336-B430-472D-A259-7FC2B7E68CAC}" type="datetimeFigureOut">
              <a:rPr lang="zh-CN" altLang="en-US"/>
              <a:pPr>
                <a:defRPr/>
              </a:pPr>
              <a:t>2018/6/28</a:t>
            </a:fld>
            <a:endParaRPr lang="zh-CN" altLang="en-US"/>
          </a:p>
        </p:txBody>
      </p:sp>
      <p:sp>
        <p:nvSpPr>
          <p:cNvPr id="12293"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2294"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956EEBB2-7BDE-4B27-B2EB-C1DDE010557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229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331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D3794A62-93BB-4A2D-B843-B493D8ED773E}" type="datetimeFigureOut">
              <a:rPr lang="zh-CN" altLang="en-US"/>
              <a:pPr>
                <a:defRPr/>
              </a:pPr>
              <a:t>2018/6/28</a:t>
            </a:fld>
            <a:endParaRPr lang="zh-CN" altLang="en-US"/>
          </a:p>
        </p:txBody>
      </p:sp>
      <p:sp>
        <p:nvSpPr>
          <p:cNvPr id="1331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331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71E8AB3A-6313-4E84-9F1C-800376DBD10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9" y="0"/>
            <a:ext cx="9144000" cy="5143500"/>
          </a:xfrm>
          <a:prstGeom prst="rect">
            <a:avLst/>
          </a:prstGeom>
        </p:spPr>
      </p:pic>
      <p:sp>
        <p:nvSpPr>
          <p:cNvPr id="4" name="矩形 3"/>
          <p:cNvSpPr/>
          <p:nvPr/>
        </p:nvSpPr>
        <p:spPr bwMode="auto">
          <a:xfrm>
            <a:off x="-4018" y="1514417"/>
            <a:ext cx="5517714" cy="1433015"/>
          </a:xfrm>
          <a:prstGeom prst="rect">
            <a:avLst/>
          </a:prstGeom>
          <a:solidFill>
            <a:srgbClr val="008000">
              <a:alpha val="7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3315" name="文本框 4"/>
          <p:cNvSpPr txBox="1">
            <a:spLocks noChangeArrowheads="1"/>
          </p:cNvSpPr>
          <p:nvPr/>
        </p:nvSpPr>
        <p:spPr bwMode="auto">
          <a:xfrm>
            <a:off x="201358" y="1677509"/>
            <a:ext cx="2040232"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中国青少年</a:t>
            </a:r>
          </a:p>
        </p:txBody>
      </p:sp>
      <p:sp>
        <p:nvSpPr>
          <p:cNvPr id="8" name="文本框 4"/>
          <p:cNvSpPr txBox="1">
            <a:spLocks noChangeArrowheads="1"/>
          </p:cNvSpPr>
          <p:nvPr/>
        </p:nvSpPr>
        <p:spPr bwMode="auto">
          <a:xfrm>
            <a:off x="201358" y="2184331"/>
            <a:ext cx="4752779"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3600" b="1" dirty="0">
                <a:solidFill>
                  <a:schemeClr val="bg1"/>
                </a:solidFill>
                <a:latin typeface="微软雅黑" pitchFamily="34" charset="-122"/>
                <a:ea typeface="微软雅黑" pitchFamily="34" charset="-122"/>
              </a:rPr>
              <a:t>足球发展总结</a:t>
            </a:r>
            <a:r>
              <a:rPr lang="en-US" altLang="zh-CN" sz="3600" b="1" dirty="0" err="1">
                <a:solidFill>
                  <a:schemeClr val="bg1"/>
                </a:solidFill>
                <a:latin typeface="微软雅黑" pitchFamily="34" charset="-122"/>
                <a:ea typeface="微软雅黑" pitchFamily="34" charset="-122"/>
              </a:rPr>
              <a:t>ppt</a:t>
            </a:r>
            <a:r>
              <a:rPr lang="zh-CN" altLang="en-US" sz="3600" b="1" dirty="0">
                <a:solidFill>
                  <a:schemeClr val="bg1"/>
                </a:solidFill>
                <a:latin typeface="微软雅黑" pitchFamily="34" charset="-122"/>
                <a:ea typeface="微软雅黑" pitchFamily="34" charset="-122"/>
              </a:rPr>
              <a:t>模板</a:t>
            </a:r>
          </a:p>
        </p:txBody>
      </p:sp>
      <p:sp>
        <p:nvSpPr>
          <p:cNvPr id="9" name="文本框 4"/>
          <p:cNvSpPr txBox="1">
            <a:spLocks noChangeArrowheads="1"/>
          </p:cNvSpPr>
          <p:nvPr/>
        </p:nvSpPr>
        <p:spPr bwMode="auto">
          <a:xfrm>
            <a:off x="228654" y="3336288"/>
            <a:ext cx="2460620" cy="3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2018</a:t>
            </a:r>
            <a:r>
              <a:rPr lang="zh-CN" altLang="en-US" sz="1600" dirty="0">
                <a:solidFill>
                  <a:schemeClr val="bg1"/>
                </a:solidFill>
                <a:latin typeface="微软雅黑" pitchFamily="34" charset="-122"/>
                <a:ea typeface="微软雅黑" pitchFamily="34" charset="-122"/>
              </a:rPr>
              <a:t>年</a:t>
            </a:r>
          </a:p>
        </p:txBody>
      </p:sp>
      <p:sp>
        <p:nvSpPr>
          <p:cNvPr id="5" name="矩形 4"/>
          <p:cNvSpPr/>
          <p:nvPr/>
        </p:nvSpPr>
        <p:spPr bwMode="auto">
          <a:xfrm>
            <a:off x="5309094" y="1514417"/>
            <a:ext cx="204602" cy="1860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pic>
        <p:nvPicPr>
          <p:cNvPr id="6" name="Era-The Mass  Era Ii  Era I-The Mass-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5176" y="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13315"/>
                                        </p:tgtEl>
                                        <p:attrNameLst>
                                          <p:attrName>style.visibility</p:attrName>
                                        </p:attrNameLst>
                                      </p:cBhvr>
                                      <p:to>
                                        <p:strVal val="visible"/>
                                      </p:to>
                                    </p:set>
                                    <p:animEffect transition="in" filter="fade">
                                      <p:cBhvr>
                                        <p:cTn id="27" dur="1000"/>
                                        <p:tgtEl>
                                          <p:spTgt spid="13315"/>
                                        </p:tgtEl>
                                      </p:cBhvr>
                                    </p:animEffect>
                                    <p:anim calcmode="lin" valueType="num">
                                      <p:cBhvr>
                                        <p:cTn id="28" dur="1000" fill="hold"/>
                                        <p:tgtEl>
                                          <p:spTgt spid="13315"/>
                                        </p:tgtEl>
                                        <p:attrNameLst>
                                          <p:attrName>ppt_x</p:attrName>
                                        </p:attrNameLst>
                                      </p:cBhvr>
                                      <p:tavLst>
                                        <p:tav tm="0">
                                          <p:val>
                                            <p:strVal val="#ppt_x"/>
                                          </p:val>
                                        </p:tav>
                                        <p:tav tm="100000">
                                          <p:val>
                                            <p:strVal val="#ppt_x"/>
                                          </p:val>
                                        </p:tav>
                                      </p:tavLst>
                                    </p:anim>
                                    <p:anim calcmode="lin" valueType="num">
                                      <p:cBhvr>
                                        <p:cTn id="29" dur="1000" fill="hold"/>
                                        <p:tgtEl>
                                          <p:spTgt spid="13315"/>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31"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 calcmode="lin" valueType="num">
                                      <p:cBhvr>
                                        <p:cTn id="35" dur="1000" fill="hold"/>
                                        <p:tgtEl>
                                          <p:spTgt spid="8"/>
                                        </p:tgtEl>
                                        <p:attrNameLst>
                                          <p:attrName>style.rotation</p:attrName>
                                        </p:attrNameLst>
                                      </p:cBhvr>
                                      <p:tavLst>
                                        <p:tav tm="0">
                                          <p:val>
                                            <p:fltVal val="90"/>
                                          </p:val>
                                        </p:tav>
                                        <p:tav tm="100000">
                                          <p:val>
                                            <p:fltVal val="0"/>
                                          </p:val>
                                        </p:tav>
                                      </p:tavLst>
                                    </p:anim>
                                    <p:animEffect transition="in" filter="fade">
                                      <p:cBhvr>
                                        <p:cTn id="36" dur="1000"/>
                                        <p:tgtEl>
                                          <p:spTgt spid="8"/>
                                        </p:tgtEl>
                                      </p:cBhvr>
                                    </p:animEffect>
                                  </p:childTnLst>
                                </p:cTn>
                              </p:par>
                            </p:childTnLst>
                          </p:cTn>
                        </p:par>
                        <p:par>
                          <p:cTn id="37" fill="hold">
                            <p:stCondLst>
                              <p:cond delay="3000"/>
                            </p:stCondLst>
                            <p:childTnLst>
                              <p:par>
                                <p:cTn id="38" presetID="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remove" display="0">
                  <p:stCondLst>
                    <p:cond delay="indefinite"/>
                  </p:stCondLst>
                  <p:endCondLst>
                    <p:cond evt="onStopAudio" delay="0">
                      <p:tgtEl>
                        <p:sldTgt/>
                      </p:tgtEl>
                    </p:cond>
                  </p:endCondLst>
                </p:cTn>
                <p:tgtEl>
                  <p:spTgt spid="6"/>
                </p:tgtEl>
              </p:cMediaNode>
            </p:audio>
          </p:childTnLst>
        </p:cTn>
      </p:par>
    </p:tnLst>
    <p:bldLst>
      <p:bldP spid="4" grpId="0" animBg="1"/>
      <p:bldP spid="13315" grpId="0"/>
      <p:bldP spid="8" grpId="0"/>
      <p:bldP spid="9" grpId="0"/>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0" y="0"/>
            <a:ext cx="4263462"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3"/>
          <p:cNvSpPr txBox="1">
            <a:spLocks noChangeArrowheads="1"/>
          </p:cNvSpPr>
          <p:nvPr/>
        </p:nvSpPr>
        <p:spPr bwMode="auto">
          <a:xfrm>
            <a:off x="4663323" y="459467"/>
            <a:ext cx="1533412" cy="660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4000" b="1" dirty="0">
                <a:solidFill>
                  <a:srgbClr val="008000"/>
                </a:solidFill>
                <a:latin typeface="微软雅黑" pitchFamily="34" charset="-122"/>
                <a:ea typeface="微软雅黑" pitchFamily="34" charset="-122"/>
              </a:rPr>
              <a:t>目录</a:t>
            </a:r>
          </a:p>
        </p:txBody>
      </p:sp>
      <p:sp>
        <p:nvSpPr>
          <p:cNvPr id="13" name="Text Box 5"/>
          <p:cNvSpPr txBox="1">
            <a:spLocks noChangeArrowheads="1"/>
          </p:cNvSpPr>
          <p:nvPr/>
        </p:nvSpPr>
        <p:spPr bwMode="auto">
          <a:xfrm>
            <a:off x="4716975" y="1127415"/>
            <a:ext cx="1268711" cy="3154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en-US" altLang="zh-CN" sz="1600" dirty="0">
                <a:solidFill>
                  <a:srgbClr val="008000"/>
                </a:solidFill>
                <a:latin typeface="微软雅黑" pitchFamily="34" charset="-122"/>
                <a:ea typeface="微软雅黑" pitchFamily="34" charset="-122"/>
              </a:rPr>
              <a:t>C</a:t>
            </a:r>
            <a:r>
              <a:rPr lang="zh-CN" altLang="en-US" sz="1600" dirty="0">
                <a:solidFill>
                  <a:srgbClr val="008000"/>
                </a:solidFill>
                <a:latin typeface="微软雅黑" pitchFamily="34" charset="-122"/>
                <a:ea typeface="微软雅黑" pitchFamily="34" charset="-122"/>
              </a:rPr>
              <a:t>ontents</a:t>
            </a:r>
          </a:p>
        </p:txBody>
      </p:sp>
      <p:cxnSp>
        <p:nvCxnSpPr>
          <p:cNvPr id="3" name="直接连接符 2"/>
          <p:cNvCxnSpPr/>
          <p:nvPr/>
        </p:nvCxnSpPr>
        <p:spPr bwMode="auto">
          <a:xfrm flipH="1">
            <a:off x="4779636" y="1555845"/>
            <a:ext cx="397045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59"/>
          <p:cNvSpPr txBox="1">
            <a:spLocks noChangeArrowheads="1"/>
          </p:cNvSpPr>
          <p:nvPr/>
        </p:nvSpPr>
        <p:spPr bwMode="auto">
          <a:xfrm>
            <a:off x="5189646" y="1834093"/>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4" name="TextBox 59"/>
          <p:cNvSpPr txBox="1">
            <a:spLocks noChangeArrowheads="1"/>
          </p:cNvSpPr>
          <p:nvPr/>
        </p:nvSpPr>
        <p:spPr bwMode="auto">
          <a:xfrm>
            <a:off x="8234972" y="1555845"/>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a:solidFill>
                  <a:srgbClr val="008000"/>
                </a:solidFill>
                <a:latin typeface="Athene" pitchFamily="50" charset="0"/>
                <a:ea typeface="微软雅黑" pitchFamily="34" charset="-122"/>
              </a:rPr>
              <a:t>1</a:t>
            </a:r>
            <a:endParaRPr lang="zh-CN" altLang="en-US" sz="5400" dirty="0">
              <a:solidFill>
                <a:srgbClr val="008000"/>
              </a:solidFill>
              <a:latin typeface="Athene" pitchFamily="50" charset="0"/>
              <a:ea typeface="微软雅黑" pitchFamily="34" charset="-122"/>
            </a:endParaRPr>
          </a:p>
        </p:txBody>
      </p:sp>
      <p:sp>
        <p:nvSpPr>
          <p:cNvPr id="35" name="TextBox 59"/>
          <p:cNvSpPr txBox="1">
            <a:spLocks noChangeArrowheads="1"/>
          </p:cNvSpPr>
          <p:nvPr/>
        </p:nvSpPr>
        <p:spPr bwMode="auto">
          <a:xfrm>
            <a:off x="4716975" y="2162670"/>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a:solidFill>
                  <a:srgbClr val="008000"/>
                </a:solidFill>
                <a:latin typeface="Athene" pitchFamily="50" charset="0"/>
                <a:ea typeface="微软雅黑" pitchFamily="34" charset="-122"/>
              </a:rPr>
              <a:t>2</a:t>
            </a:r>
            <a:endParaRPr lang="zh-CN" altLang="en-US" sz="5400" dirty="0">
              <a:solidFill>
                <a:srgbClr val="008000"/>
              </a:solidFill>
              <a:latin typeface="Athene" pitchFamily="50" charset="0"/>
              <a:ea typeface="微软雅黑" pitchFamily="34" charset="-122"/>
            </a:endParaRPr>
          </a:p>
        </p:txBody>
      </p:sp>
      <p:sp>
        <p:nvSpPr>
          <p:cNvPr id="36" name="TextBox 59"/>
          <p:cNvSpPr txBox="1">
            <a:spLocks noChangeArrowheads="1"/>
          </p:cNvSpPr>
          <p:nvPr/>
        </p:nvSpPr>
        <p:spPr bwMode="auto">
          <a:xfrm>
            <a:off x="5189646" y="2360537"/>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7" name="TextBox 59"/>
          <p:cNvSpPr txBox="1">
            <a:spLocks noChangeArrowheads="1"/>
          </p:cNvSpPr>
          <p:nvPr/>
        </p:nvSpPr>
        <p:spPr bwMode="auto">
          <a:xfrm>
            <a:off x="5189646" y="2914324"/>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38" name="TextBox 59"/>
          <p:cNvSpPr txBox="1">
            <a:spLocks noChangeArrowheads="1"/>
          </p:cNvSpPr>
          <p:nvPr/>
        </p:nvSpPr>
        <p:spPr bwMode="auto">
          <a:xfrm>
            <a:off x="8234972" y="2636076"/>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a:solidFill>
                  <a:srgbClr val="008000"/>
                </a:solidFill>
                <a:latin typeface="Athene" pitchFamily="50" charset="0"/>
                <a:ea typeface="微软雅黑" pitchFamily="34" charset="-122"/>
              </a:rPr>
              <a:t>3</a:t>
            </a:r>
            <a:endParaRPr lang="zh-CN" altLang="en-US" sz="5400" dirty="0">
              <a:solidFill>
                <a:srgbClr val="008000"/>
              </a:solidFill>
              <a:latin typeface="Athene" pitchFamily="50" charset="0"/>
              <a:ea typeface="微软雅黑" pitchFamily="34" charset="-122"/>
            </a:endParaRPr>
          </a:p>
        </p:txBody>
      </p:sp>
      <p:sp>
        <p:nvSpPr>
          <p:cNvPr id="39" name="TextBox 59"/>
          <p:cNvSpPr txBox="1">
            <a:spLocks noChangeArrowheads="1"/>
          </p:cNvSpPr>
          <p:nvPr/>
        </p:nvSpPr>
        <p:spPr bwMode="auto">
          <a:xfrm>
            <a:off x="4716975" y="3242901"/>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a:solidFill>
                  <a:srgbClr val="008000"/>
                </a:solidFill>
                <a:latin typeface="Athene" pitchFamily="50" charset="0"/>
                <a:ea typeface="微软雅黑" pitchFamily="34" charset="-122"/>
              </a:rPr>
              <a:t>4</a:t>
            </a:r>
            <a:endParaRPr lang="zh-CN" altLang="en-US" sz="5400" dirty="0">
              <a:solidFill>
                <a:srgbClr val="008000"/>
              </a:solidFill>
              <a:latin typeface="Athene" pitchFamily="50" charset="0"/>
              <a:ea typeface="微软雅黑" pitchFamily="34" charset="-122"/>
            </a:endParaRPr>
          </a:p>
        </p:txBody>
      </p:sp>
      <p:sp>
        <p:nvSpPr>
          <p:cNvPr id="48" name="TextBox 59"/>
          <p:cNvSpPr txBox="1">
            <a:spLocks noChangeArrowheads="1"/>
          </p:cNvSpPr>
          <p:nvPr/>
        </p:nvSpPr>
        <p:spPr bwMode="auto">
          <a:xfrm>
            <a:off x="5189646" y="3440768"/>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49" name="TextBox 59"/>
          <p:cNvSpPr txBox="1">
            <a:spLocks noChangeArrowheads="1"/>
          </p:cNvSpPr>
          <p:nvPr/>
        </p:nvSpPr>
        <p:spPr bwMode="auto">
          <a:xfrm>
            <a:off x="5175998" y="4020297"/>
            <a:ext cx="3150437"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sz="1400" dirty="0">
                <a:solidFill>
                  <a:srgbClr val="008000"/>
                </a:solidFill>
                <a:latin typeface="微软雅黑" pitchFamily="34" charset="-122"/>
                <a:ea typeface="微软雅黑" pitchFamily="34" charset="-122"/>
              </a:rPr>
              <a:t>青少年足球发展总结及计划</a:t>
            </a:r>
          </a:p>
        </p:txBody>
      </p:sp>
      <p:sp>
        <p:nvSpPr>
          <p:cNvPr id="50" name="TextBox 59"/>
          <p:cNvSpPr txBox="1">
            <a:spLocks noChangeArrowheads="1"/>
          </p:cNvSpPr>
          <p:nvPr/>
        </p:nvSpPr>
        <p:spPr bwMode="auto">
          <a:xfrm>
            <a:off x="8234972" y="3742049"/>
            <a:ext cx="515122"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5400" dirty="0">
                <a:solidFill>
                  <a:srgbClr val="008000"/>
                </a:solidFill>
                <a:latin typeface="Athene" pitchFamily="50" charset="0"/>
                <a:ea typeface="微软雅黑" pitchFamily="34" charset="-122"/>
              </a:rPr>
              <a:t>5</a:t>
            </a:r>
            <a:endParaRPr lang="zh-CN" altLang="en-US" sz="5400" dirty="0">
              <a:solidFill>
                <a:srgbClr val="008000"/>
              </a:solidFill>
              <a:latin typeface="Athene" pitchFamily="50" charset="0"/>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300" fill="hold"/>
                                        <p:tgtEl>
                                          <p:spTgt spid="12"/>
                                        </p:tgtEl>
                                        <p:attrNameLst>
                                          <p:attrName>ppt_w</p:attrName>
                                        </p:attrNameLst>
                                      </p:cBhvr>
                                      <p:tavLst>
                                        <p:tav tm="0">
                                          <p:val>
                                            <p:fltVal val="0"/>
                                          </p:val>
                                        </p:tav>
                                        <p:tav tm="100000">
                                          <p:val>
                                            <p:strVal val="#ppt_w"/>
                                          </p:val>
                                        </p:tav>
                                      </p:tavLst>
                                    </p:anim>
                                    <p:anim calcmode="lin" valueType="num">
                                      <p:cBhvr>
                                        <p:cTn id="19" dur="300" fill="hold"/>
                                        <p:tgtEl>
                                          <p:spTgt spid="12"/>
                                        </p:tgtEl>
                                        <p:attrNameLst>
                                          <p:attrName>ppt_h</p:attrName>
                                        </p:attrNameLst>
                                      </p:cBhvr>
                                      <p:tavLst>
                                        <p:tav tm="0">
                                          <p:val>
                                            <p:fltVal val="0"/>
                                          </p:val>
                                        </p:tav>
                                        <p:tav tm="100000">
                                          <p:val>
                                            <p:strVal val="#ppt_h"/>
                                          </p:val>
                                        </p:tav>
                                      </p:tavLst>
                                    </p:anim>
                                    <p:anim calcmode="lin" valueType="num">
                                      <p:cBhvr>
                                        <p:cTn id="20" dur="300" fill="hold"/>
                                        <p:tgtEl>
                                          <p:spTgt spid="12"/>
                                        </p:tgtEl>
                                        <p:attrNameLst>
                                          <p:attrName>style.rotation</p:attrName>
                                        </p:attrNameLst>
                                      </p:cBhvr>
                                      <p:tavLst>
                                        <p:tav tm="0">
                                          <p:val>
                                            <p:fltVal val="90"/>
                                          </p:val>
                                        </p:tav>
                                        <p:tav tm="100000">
                                          <p:val>
                                            <p:fltVal val="0"/>
                                          </p:val>
                                        </p:tav>
                                      </p:tavLst>
                                    </p:anim>
                                    <p:animEffect transition="in" filter="fade">
                                      <p:cBhvr>
                                        <p:cTn id="21" dur="300"/>
                                        <p:tgtEl>
                                          <p:spTgt spid="12"/>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300" fill="hold"/>
                                        <p:tgtEl>
                                          <p:spTgt spid="13"/>
                                        </p:tgtEl>
                                        <p:attrNameLst>
                                          <p:attrName>ppt_w</p:attrName>
                                        </p:attrNameLst>
                                      </p:cBhvr>
                                      <p:tavLst>
                                        <p:tav tm="0">
                                          <p:val>
                                            <p:fltVal val="0"/>
                                          </p:val>
                                        </p:tav>
                                        <p:tav tm="100000">
                                          <p:val>
                                            <p:strVal val="#ppt_w"/>
                                          </p:val>
                                        </p:tav>
                                      </p:tavLst>
                                    </p:anim>
                                    <p:anim calcmode="lin" valueType="num">
                                      <p:cBhvr>
                                        <p:cTn id="25" dur="300" fill="hold"/>
                                        <p:tgtEl>
                                          <p:spTgt spid="13"/>
                                        </p:tgtEl>
                                        <p:attrNameLst>
                                          <p:attrName>ppt_h</p:attrName>
                                        </p:attrNameLst>
                                      </p:cBhvr>
                                      <p:tavLst>
                                        <p:tav tm="0">
                                          <p:val>
                                            <p:fltVal val="0"/>
                                          </p:val>
                                        </p:tav>
                                        <p:tav tm="100000">
                                          <p:val>
                                            <p:strVal val="#ppt_h"/>
                                          </p:val>
                                        </p:tav>
                                      </p:tavLst>
                                    </p:anim>
                                    <p:anim calcmode="lin" valueType="num">
                                      <p:cBhvr>
                                        <p:cTn id="26" dur="300" fill="hold"/>
                                        <p:tgtEl>
                                          <p:spTgt spid="13"/>
                                        </p:tgtEl>
                                        <p:attrNameLst>
                                          <p:attrName>style.rotation</p:attrName>
                                        </p:attrNameLst>
                                      </p:cBhvr>
                                      <p:tavLst>
                                        <p:tav tm="0">
                                          <p:val>
                                            <p:fltVal val="90"/>
                                          </p:val>
                                        </p:tav>
                                        <p:tav tm="100000">
                                          <p:val>
                                            <p:fltVal val="0"/>
                                          </p:val>
                                        </p:tav>
                                      </p:tavLst>
                                    </p:anim>
                                    <p:animEffect transition="in" filter="fade">
                                      <p:cBhvr>
                                        <p:cTn id="27" dur="300"/>
                                        <p:tgtEl>
                                          <p:spTgt spid="13"/>
                                        </p:tgtEl>
                                      </p:cBhvr>
                                    </p:animEffect>
                                  </p:childTnLst>
                                </p:cTn>
                              </p:par>
                            </p:childTnLst>
                          </p:cTn>
                        </p:par>
                        <p:par>
                          <p:cTn id="28" fill="hold">
                            <p:stCondLst>
                              <p:cond delay="1800"/>
                            </p:stCondLst>
                            <p:childTnLst>
                              <p:par>
                                <p:cTn id="29" presetID="2"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par>
                          <p:cTn id="33" fill="hold">
                            <p:stCondLst>
                              <p:cond delay="2300"/>
                            </p:stCondLst>
                            <p:childTnLst>
                              <p:par>
                                <p:cTn id="34" presetID="2" presetClass="entr" presetSubtype="6"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1+#ppt_w/2"/>
                                          </p:val>
                                        </p:tav>
                                        <p:tav tm="100000">
                                          <p:val>
                                            <p:strVal val="#ppt_x"/>
                                          </p:val>
                                        </p:tav>
                                      </p:tavLst>
                                    </p:anim>
                                    <p:anim calcmode="lin" valueType="num">
                                      <p:cBhvr additive="base">
                                        <p:cTn id="37" dur="500" fill="hold"/>
                                        <p:tgtEl>
                                          <p:spTgt spid="34"/>
                                        </p:tgtEl>
                                        <p:attrNameLst>
                                          <p:attrName>ppt_y</p:attrName>
                                        </p:attrNameLst>
                                      </p:cBhvr>
                                      <p:tavLst>
                                        <p:tav tm="0">
                                          <p:val>
                                            <p:strVal val="1+#ppt_h/2"/>
                                          </p:val>
                                        </p:tav>
                                        <p:tav tm="100000">
                                          <p:val>
                                            <p:strVal val="#ppt_y"/>
                                          </p:val>
                                        </p:tav>
                                      </p:tavLst>
                                    </p:anim>
                                  </p:childTnLst>
                                </p:cTn>
                              </p:par>
                            </p:childTnLst>
                          </p:cTn>
                        </p:par>
                        <p:par>
                          <p:cTn id="38" fill="hold">
                            <p:stCondLst>
                              <p:cond delay="2800"/>
                            </p:stCondLst>
                            <p:childTnLst>
                              <p:par>
                                <p:cTn id="39" presetID="2" presetClass="entr" presetSubtype="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1+#ppt_w/2"/>
                                          </p:val>
                                        </p:tav>
                                        <p:tav tm="100000">
                                          <p:val>
                                            <p:strVal val="#ppt_x"/>
                                          </p:val>
                                        </p:tav>
                                      </p:tavLst>
                                    </p:anim>
                                    <p:anim calcmode="lin" valueType="num">
                                      <p:cBhvr additive="base">
                                        <p:cTn id="42" dur="500" fill="hold"/>
                                        <p:tgtEl>
                                          <p:spTgt spid="35"/>
                                        </p:tgtEl>
                                        <p:attrNameLst>
                                          <p:attrName>ppt_y</p:attrName>
                                        </p:attrNameLst>
                                      </p:cBhvr>
                                      <p:tavLst>
                                        <p:tav tm="0">
                                          <p:val>
                                            <p:strVal val="1+#ppt_h/2"/>
                                          </p:val>
                                        </p:tav>
                                        <p:tav tm="100000">
                                          <p:val>
                                            <p:strVal val="#ppt_y"/>
                                          </p:val>
                                        </p:tav>
                                      </p:tavLst>
                                    </p:anim>
                                  </p:childTnLst>
                                </p:cTn>
                              </p:par>
                            </p:childTnLst>
                          </p:cTn>
                        </p:par>
                        <p:par>
                          <p:cTn id="43" fill="hold">
                            <p:stCondLst>
                              <p:cond delay="3300"/>
                            </p:stCondLst>
                            <p:childTnLst>
                              <p:par>
                                <p:cTn id="44" presetID="2" presetClass="entr" presetSubtype="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additive="base">
                                        <p:cTn id="46" dur="500" fill="hold"/>
                                        <p:tgtEl>
                                          <p:spTgt spid="36"/>
                                        </p:tgtEl>
                                        <p:attrNameLst>
                                          <p:attrName>ppt_x</p:attrName>
                                        </p:attrNameLst>
                                      </p:cBhvr>
                                      <p:tavLst>
                                        <p:tav tm="0">
                                          <p:val>
                                            <p:strVal val="1+#ppt_w/2"/>
                                          </p:val>
                                        </p:tav>
                                        <p:tav tm="100000">
                                          <p:val>
                                            <p:strVal val="#ppt_x"/>
                                          </p:val>
                                        </p:tav>
                                      </p:tavLst>
                                    </p:anim>
                                    <p:anim calcmode="lin" valueType="num">
                                      <p:cBhvr additive="base">
                                        <p:cTn id="47" dur="500" fill="hold"/>
                                        <p:tgtEl>
                                          <p:spTgt spid="36"/>
                                        </p:tgtEl>
                                        <p:attrNameLst>
                                          <p:attrName>ppt_y</p:attrName>
                                        </p:attrNameLst>
                                      </p:cBhvr>
                                      <p:tavLst>
                                        <p:tav tm="0">
                                          <p:val>
                                            <p:strVal val="1+#ppt_h/2"/>
                                          </p:val>
                                        </p:tav>
                                        <p:tav tm="100000">
                                          <p:val>
                                            <p:strVal val="#ppt_y"/>
                                          </p:val>
                                        </p:tav>
                                      </p:tavLst>
                                    </p:anim>
                                  </p:childTnLst>
                                </p:cTn>
                              </p:par>
                            </p:childTnLst>
                          </p:cTn>
                        </p:par>
                        <p:par>
                          <p:cTn id="48" fill="hold">
                            <p:stCondLst>
                              <p:cond delay="3800"/>
                            </p:stCondLst>
                            <p:childTnLst>
                              <p:par>
                                <p:cTn id="49" presetID="2" presetClass="entr" presetSubtype="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500" fill="hold"/>
                                        <p:tgtEl>
                                          <p:spTgt spid="37"/>
                                        </p:tgtEl>
                                        <p:attrNameLst>
                                          <p:attrName>ppt_x</p:attrName>
                                        </p:attrNameLst>
                                      </p:cBhvr>
                                      <p:tavLst>
                                        <p:tav tm="0">
                                          <p:val>
                                            <p:strVal val="1+#ppt_w/2"/>
                                          </p:val>
                                        </p:tav>
                                        <p:tav tm="100000">
                                          <p:val>
                                            <p:strVal val="#ppt_x"/>
                                          </p:val>
                                        </p:tav>
                                      </p:tavLst>
                                    </p:anim>
                                    <p:anim calcmode="lin" valueType="num">
                                      <p:cBhvr additive="base">
                                        <p:cTn id="52" dur="500" fill="hold"/>
                                        <p:tgtEl>
                                          <p:spTgt spid="37"/>
                                        </p:tgtEl>
                                        <p:attrNameLst>
                                          <p:attrName>ppt_y</p:attrName>
                                        </p:attrNameLst>
                                      </p:cBhvr>
                                      <p:tavLst>
                                        <p:tav tm="0">
                                          <p:val>
                                            <p:strVal val="1+#ppt_h/2"/>
                                          </p:val>
                                        </p:tav>
                                        <p:tav tm="100000">
                                          <p:val>
                                            <p:strVal val="#ppt_y"/>
                                          </p:val>
                                        </p:tav>
                                      </p:tavLst>
                                    </p:anim>
                                  </p:childTnLst>
                                </p:cTn>
                              </p:par>
                            </p:childTnLst>
                          </p:cTn>
                        </p:par>
                        <p:par>
                          <p:cTn id="53" fill="hold">
                            <p:stCondLst>
                              <p:cond delay="4300"/>
                            </p:stCondLst>
                            <p:childTnLst>
                              <p:par>
                                <p:cTn id="54" presetID="2" presetClass="entr" presetSubtype="6"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1+#ppt_w/2"/>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childTnLst>
                          </p:cTn>
                        </p:par>
                        <p:par>
                          <p:cTn id="58" fill="hold">
                            <p:stCondLst>
                              <p:cond delay="4800"/>
                            </p:stCondLst>
                            <p:childTnLst>
                              <p:par>
                                <p:cTn id="59" presetID="2" presetClass="entr" presetSubtype="6"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1+#ppt_w/2"/>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5300"/>
                            </p:stCondLst>
                            <p:childTnLst>
                              <p:par>
                                <p:cTn id="64" presetID="2" presetClass="entr" presetSubtype="6"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500" fill="hold"/>
                                        <p:tgtEl>
                                          <p:spTgt spid="48"/>
                                        </p:tgtEl>
                                        <p:attrNameLst>
                                          <p:attrName>ppt_x</p:attrName>
                                        </p:attrNameLst>
                                      </p:cBhvr>
                                      <p:tavLst>
                                        <p:tav tm="0">
                                          <p:val>
                                            <p:strVal val="1+#ppt_w/2"/>
                                          </p:val>
                                        </p:tav>
                                        <p:tav tm="100000">
                                          <p:val>
                                            <p:strVal val="#ppt_x"/>
                                          </p:val>
                                        </p:tav>
                                      </p:tavLst>
                                    </p:anim>
                                    <p:anim calcmode="lin" valueType="num">
                                      <p:cBhvr additive="base">
                                        <p:cTn id="67" dur="500" fill="hold"/>
                                        <p:tgtEl>
                                          <p:spTgt spid="48"/>
                                        </p:tgtEl>
                                        <p:attrNameLst>
                                          <p:attrName>ppt_y</p:attrName>
                                        </p:attrNameLst>
                                      </p:cBhvr>
                                      <p:tavLst>
                                        <p:tav tm="0">
                                          <p:val>
                                            <p:strVal val="1+#ppt_h/2"/>
                                          </p:val>
                                        </p:tav>
                                        <p:tav tm="100000">
                                          <p:val>
                                            <p:strVal val="#ppt_y"/>
                                          </p:val>
                                        </p:tav>
                                      </p:tavLst>
                                    </p:anim>
                                  </p:childTnLst>
                                </p:cTn>
                              </p:par>
                            </p:childTnLst>
                          </p:cTn>
                        </p:par>
                        <p:par>
                          <p:cTn id="68" fill="hold">
                            <p:stCondLst>
                              <p:cond delay="5800"/>
                            </p:stCondLst>
                            <p:childTnLst>
                              <p:par>
                                <p:cTn id="69" presetID="2" presetClass="entr" presetSubtype="6"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additive="base">
                                        <p:cTn id="71" dur="500" fill="hold"/>
                                        <p:tgtEl>
                                          <p:spTgt spid="49"/>
                                        </p:tgtEl>
                                        <p:attrNameLst>
                                          <p:attrName>ppt_x</p:attrName>
                                        </p:attrNameLst>
                                      </p:cBhvr>
                                      <p:tavLst>
                                        <p:tav tm="0">
                                          <p:val>
                                            <p:strVal val="1+#ppt_w/2"/>
                                          </p:val>
                                        </p:tav>
                                        <p:tav tm="100000">
                                          <p:val>
                                            <p:strVal val="#ppt_x"/>
                                          </p:val>
                                        </p:tav>
                                      </p:tavLst>
                                    </p:anim>
                                    <p:anim calcmode="lin" valueType="num">
                                      <p:cBhvr additive="base">
                                        <p:cTn id="72" dur="500" fill="hold"/>
                                        <p:tgtEl>
                                          <p:spTgt spid="49"/>
                                        </p:tgtEl>
                                        <p:attrNameLst>
                                          <p:attrName>ppt_y</p:attrName>
                                        </p:attrNameLst>
                                      </p:cBhvr>
                                      <p:tavLst>
                                        <p:tav tm="0">
                                          <p:val>
                                            <p:strVal val="1+#ppt_h/2"/>
                                          </p:val>
                                        </p:tav>
                                        <p:tav tm="100000">
                                          <p:val>
                                            <p:strVal val="#ppt_y"/>
                                          </p:val>
                                        </p:tav>
                                      </p:tavLst>
                                    </p:anim>
                                  </p:childTnLst>
                                </p:cTn>
                              </p:par>
                            </p:childTnLst>
                          </p:cTn>
                        </p:par>
                        <p:par>
                          <p:cTn id="73" fill="hold">
                            <p:stCondLst>
                              <p:cond delay="6300"/>
                            </p:stCondLst>
                            <p:childTnLst>
                              <p:par>
                                <p:cTn id="74" presetID="2" presetClass="entr" presetSubtype="6"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500" fill="hold"/>
                                        <p:tgtEl>
                                          <p:spTgt spid="50"/>
                                        </p:tgtEl>
                                        <p:attrNameLst>
                                          <p:attrName>ppt_x</p:attrName>
                                        </p:attrNameLst>
                                      </p:cBhvr>
                                      <p:tavLst>
                                        <p:tav tm="0">
                                          <p:val>
                                            <p:strVal val="1+#ppt_w/2"/>
                                          </p:val>
                                        </p:tav>
                                        <p:tav tm="100000">
                                          <p:val>
                                            <p:strVal val="#ppt_x"/>
                                          </p:val>
                                        </p:tav>
                                      </p:tavLst>
                                    </p:anim>
                                    <p:anim calcmode="lin" valueType="num">
                                      <p:cBhvr additive="base">
                                        <p:cTn id="77"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25" grpId="0" autoUpdateAnimBg="0"/>
      <p:bldP spid="34" grpId="0" autoUpdateAnimBg="0"/>
      <p:bldP spid="35" grpId="0" autoUpdateAnimBg="0"/>
      <p:bldP spid="36" grpId="0" autoUpdateAnimBg="0"/>
      <p:bldP spid="37" grpId="0" autoUpdateAnimBg="0"/>
      <p:bldP spid="38" grpId="0" autoUpdateAnimBg="0"/>
      <p:bldP spid="39" grpId="0" autoUpdateAnimBg="0"/>
      <p:bldP spid="48" grpId="0" autoUpdateAnimBg="0"/>
      <p:bldP spid="49" grpId="0" autoUpdateAnimBg="0"/>
      <p:bldP spid="50"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140222" y="386207"/>
            <a:ext cx="198977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Athene" pitchFamily="50" charset="0"/>
                <a:ea typeface="微软雅黑" pitchFamily="34" charset="-122"/>
              </a:rPr>
              <a:t>01</a:t>
            </a:r>
            <a:endParaRPr lang="zh-CN" altLang="en-US" sz="16800" dirty="0">
              <a:solidFill>
                <a:schemeClr val="bg1"/>
              </a:solidFill>
              <a:latin typeface="Athene" pitchFamily="50" charset="0"/>
              <a:ea typeface="微软雅黑" pitchFamily="34" charset="-122"/>
            </a:endParaRPr>
          </a:p>
        </p:txBody>
      </p:sp>
      <p:sp>
        <p:nvSpPr>
          <p:cNvPr id="12"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4" name="直接连接符 3"/>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5281684" y="181059"/>
            <a:ext cx="3643952" cy="4636602"/>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63774" y="181059"/>
            <a:ext cx="5418160" cy="4636602"/>
          </a:xfrm>
          <a:prstGeom prst="rect">
            <a:avLst/>
          </a:prstGeom>
        </p:spPr>
      </p:pic>
      <p:sp>
        <p:nvSpPr>
          <p:cNvPr id="6" name="Freeform 54@|5FFC:14657585|FBC:16777215|LFC:11765543|LBC:16777215"/>
          <p:cNvSpPr>
            <a:spLocks/>
          </p:cNvSpPr>
          <p:nvPr/>
        </p:nvSpPr>
        <p:spPr bwMode="auto">
          <a:xfrm>
            <a:off x="6611079" y="1235615"/>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solidFill>
          <a:ln>
            <a:noFill/>
          </a:ln>
          <a:extLst/>
        </p:spPr>
        <p:txBody>
          <a:bodyPr lIns="106172" tIns="106172" rIns="106172" bIns="106172" anchor="ctr"/>
          <a:lstStyle/>
          <a:p>
            <a:endParaRPr lang="zh-CN" altLang="en-US"/>
          </a:p>
        </p:txBody>
      </p:sp>
      <p:sp>
        <p:nvSpPr>
          <p:cNvPr id="7" name="Freeform 78@|5FFC:0|FBC:0|LFC:16777215|LBC:16777215"/>
          <p:cNvSpPr>
            <a:spLocks noEditPoints="1"/>
          </p:cNvSpPr>
          <p:nvPr/>
        </p:nvSpPr>
        <p:spPr bwMode="auto">
          <a:xfrm>
            <a:off x="6993270" y="1493980"/>
            <a:ext cx="544116" cy="791766"/>
          </a:xfrm>
          <a:custGeom>
            <a:avLst/>
            <a:gdLst>
              <a:gd name="T0" fmla="*/ 2147483647 w 85"/>
              <a:gd name="T1" fmla="*/ 0 h 123"/>
              <a:gd name="T2" fmla="*/ 0 w 85"/>
              <a:gd name="T3" fmla="*/ 2147483647 h 123"/>
              <a:gd name="T4" fmla="*/ 1384128682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1966917460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1748374869 w 85"/>
              <a:gd name="T49" fmla="*/ 2147483647 h 123"/>
              <a:gd name="T50" fmla="*/ 1311281152 w 85"/>
              <a:gd name="T51" fmla="*/ 2147483647 h 123"/>
              <a:gd name="T52" fmla="*/ 582788778 w 85"/>
              <a:gd name="T53" fmla="*/ 2147483647 h 123"/>
              <a:gd name="T54" fmla="*/ 2147483647 w 85"/>
              <a:gd name="T55" fmla="*/ 589322806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008000"/>
          </a:solidFill>
          <a:ln>
            <a:noFill/>
          </a:ln>
          <a:extLst/>
        </p:spPr>
        <p:txBody>
          <a:bodyPr lIns="91262" tIns="45631" rIns="91262" bIns="45631"/>
          <a:lstStyle/>
          <a:p>
            <a:endParaRPr lang="zh-CN" altLang="en-US"/>
          </a:p>
        </p:txBody>
      </p:sp>
      <p:sp>
        <p:nvSpPr>
          <p:cNvPr id="8" name="Freeform 79@|5FFC:0|FBC:0|LFC:16777215|LBC:16777215"/>
          <p:cNvSpPr>
            <a:spLocks noEditPoints="1"/>
          </p:cNvSpPr>
          <p:nvPr/>
        </p:nvSpPr>
        <p:spPr bwMode="auto">
          <a:xfrm>
            <a:off x="7115905" y="1615425"/>
            <a:ext cx="159544" cy="160735"/>
          </a:xfrm>
          <a:custGeom>
            <a:avLst/>
            <a:gdLst>
              <a:gd name="T0" fmla="*/ 1665270863 w 25"/>
              <a:gd name="T1" fmla="*/ 0 h 25"/>
              <a:gd name="T2" fmla="*/ 0 w 25"/>
              <a:gd name="T3" fmla="*/ 1690226623 h 25"/>
              <a:gd name="T4" fmla="*/ 144806162 w 25"/>
              <a:gd name="T5" fmla="*/ 1837202479 h 25"/>
              <a:gd name="T6" fmla="*/ 289612324 w 25"/>
              <a:gd name="T7" fmla="*/ 1690226623 h 25"/>
              <a:gd name="T8" fmla="*/ 1665270863 w 25"/>
              <a:gd name="T9" fmla="*/ 293951711 h 25"/>
              <a:gd name="T10" fmla="*/ 1810077025 w 25"/>
              <a:gd name="T11" fmla="*/ 146975855 h 25"/>
              <a:gd name="T12" fmla="*/ 1665270863 w 25"/>
              <a:gd name="T13" fmla="*/ 0 h 25"/>
              <a:gd name="T14" fmla="*/ 1665270863 w 25"/>
              <a:gd name="T15" fmla="*/ 0 h 25"/>
              <a:gd name="T16" fmla="*/ 1665270863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008000"/>
          </a:solidFill>
          <a:ln>
            <a:noFill/>
          </a:ln>
          <a:extLst/>
        </p:spPr>
        <p:txBody>
          <a:bodyPr lIns="91262" tIns="45631" rIns="91262" bIns="45631"/>
          <a:lstStyle/>
          <a:p>
            <a:endParaRPr lang="zh-CN" altLang="en-US"/>
          </a:p>
        </p:txBody>
      </p:sp>
      <p:sp>
        <p:nvSpPr>
          <p:cNvPr id="9" name="TextBox 83"/>
          <p:cNvSpPr txBox="1">
            <a:spLocks noChangeArrowheads="1"/>
          </p:cNvSpPr>
          <p:nvPr/>
        </p:nvSpPr>
        <p:spPr bwMode="auto">
          <a:xfrm>
            <a:off x="6416906" y="2754842"/>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solidFill>
                  <a:schemeClr val="bg1"/>
                </a:solidFill>
                <a:ea typeface="微软雅黑" panose="020B0503020204020204" pitchFamily="34" charset="-122"/>
              </a:rPr>
              <a:t>单击添加标题</a:t>
            </a:r>
            <a:endParaRPr lang="en-US" altLang="zh-CN" sz="1600" b="1" dirty="0">
              <a:solidFill>
                <a:schemeClr val="bg1"/>
              </a:solidFill>
              <a:ea typeface="微软雅黑" panose="020B0503020204020204" pitchFamily="34" charset="-122"/>
            </a:endParaRPr>
          </a:p>
        </p:txBody>
      </p:sp>
      <p:sp>
        <p:nvSpPr>
          <p:cNvPr id="10" name="文本框 180"/>
          <p:cNvSpPr txBox="1">
            <a:spLocks noChangeArrowheads="1"/>
          </p:cNvSpPr>
          <p:nvPr/>
        </p:nvSpPr>
        <p:spPr bwMode="auto">
          <a:xfrm>
            <a:off x="6129776" y="3011013"/>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33378921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50" fill="hold"/>
                                        <p:tgtEl>
                                          <p:spTgt spid="9"/>
                                        </p:tgtEl>
                                        <p:attrNameLst>
                                          <p:attrName>ppt_x</p:attrName>
                                        </p:attrNameLst>
                                      </p:cBhvr>
                                      <p:tavLst>
                                        <p:tav tm="0">
                                          <p:val>
                                            <p:strVal val="#ppt_x"/>
                                          </p:val>
                                        </p:tav>
                                        <p:tav tm="100000">
                                          <p:val>
                                            <p:strVal val="#ppt_x"/>
                                          </p:val>
                                        </p:tav>
                                      </p:tavLst>
                                    </p:anim>
                                    <p:anim calcmode="lin" valueType="num">
                                      <p:cBhvr additive="base">
                                        <p:cTn id="40" dur="15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650"/>
                            </p:stCondLst>
                            <p:childTnLst>
                              <p:par>
                                <p:cTn id="42" presetID="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50" fill="hold"/>
                                        <p:tgtEl>
                                          <p:spTgt spid="10"/>
                                        </p:tgtEl>
                                        <p:attrNameLst>
                                          <p:attrName>ppt_x</p:attrName>
                                        </p:attrNameLst>
                                      </p:cBhvr>
                                      <p:tavLst>
                                        <p:tav tm="0">
                                          <p:val>
                                            <p:strVal val="#ppt_x"/>
                                          </p:val>
                                        </p:tav>
                                        <p:tav tm="100000">
                                          <p:val>
                                            <p:strVal val="#ppt_x"/>
                                          </p:val>
                                        </p:tav>
                                      </p:tavLst>
                                    </p:anim>
                                    <p:anim calcmode="lin" valueType="num">
                                      <p:cBhvr additive="base">
                                        <p:cTn id="45" dur="1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6" grpId="0" animBg="1"/>
      <p:bldP spid="7" grpId="0" animBg="1"/>
      <p:bldP spid="8" grpId="0" animBg="1"/>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395533" y="1174246"/>
            <a:ext cx="4352932" cy="2619294"/>
          </a:xfrm>
          <a:prstGeom prst="rect">
            <a:avLst/>
          </a:prstGeom>
        </p:spPr>
      </p:pic>
      <p:sp>
        <p:nvSpPr>
          <p:cNvPr id="5" name="Freeform 54@|5FFC:14657585|FBC:16777215|LFC:11765543|LBC:16777215"/>
          <p:cNvSpPr>
            <a:spLocks/>
          </p:cNvSpPr>
          <p:nvPr/>
        </p:nvSpPr>
        <p:spPr bwMode="auto">
          <a:xfrm>
            <a:off x="835703" y="1349162"/>
            <a:ext cx="1081403" cy="1081403"/>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4" name="Freeform 15"/>
          <p:cNvSpPr>
            <a:spLocks noEditPoints="1"/>
          </p:cNvSpPr>
          <p:nvPr/>
        </p:nvSpPr>
        <p:spPr bwMode="auto">
          <a:xfrm>
            <a:off x="1141257" y="1706506"/>
            <a:ext cx="490538" cy="366713"/>
          </a:xfrm>
          <a:custGeom>
            <a:avLst/>
            <a:gdLst>
              <a:gd name="T0" fmla="*/ 2147483647 w 168"/>
              <a:gd name="T1" fmla="*/ 1897397639 h 126"/>
              <a:gd name="T2" fmla="*/ 0 w 168"/>
              <a:gd name="T3" fmla="*/ 1897397639 h 126"/>
              <a:gd name="T4" fmla="*/ 0 w 168"/>
              <a:gd name="T5" fmla="*/ 0 h 126"/>
              <a:gd name="T6" fmla="*/ 151568301 w 168"/>
              <a:gd name="T7" fmla="*/ 0 h 126"/>
              <a:gd name="T8" fmla="*/ 151568301 w 168"/>
              <a:gd name="T9" fmla="*/ 1731752244 h 126"/>
              <a:gd name="T10" fmla="*/ 2147483647 w 168"/>
              <a:gd name="T11" fmla="*/ 1731752244 h 126"/>
              <a:gd name="T12" fmla="*/ 2147483647 w 168"/>
              <a:gd name="T13" fmla="*/ 1897397639 h 126"/>
              <a:gd name="T14" fmla="*/ 818457926 w 168"/>
              <a:gd name="T15" fmla="*/ 1566106850 h 126"/>
              <a:gd name="T16" fmla="*/ 485013113 w 168"/>
              <a:gd name="T17" fmla="*/ 1566106850 h 126"/>
              <a:gd name="T18" fmla="*/ 485013113 w 168"/>
              <a:gd name="T19" fmla="*/ 948698819 h 126"/>
              <a:gd name="T20" fmla="*/ 818457926 w 168"/>
              <a:gd name="T21" fmla="*/ 948698819 h 126"/>
              <a:gd name="T22" fmla="*/ 818457926 w 168"/>
              <a:gd name="T23" fmla="*/ 1566106850 h 126"/>
              <a:gd name="T24" fmla="*/ 1273158936 w 168"/>
              <a:gd name="T25" fmla="*/ 1566106850 h 126"/>
              <a:gd name="T26" fmla="*/ 970026227 w 168"/>
              <a:gd name="T27" fmla="*/ 1566106850 h 126"/>
              <a:gd name="T28" fmla="*/ 970026227 w 168"/>
              <a:gd name="T29" fmla="*/ 286117242 h 126"/>
              <a:gd name="T30" fmla="*/ 1273158936 w 168"/>
              <a:gd name="T31" fmla="*/ 286117242 h 126"/>
              <a:gd name="T32" fmla="*/ 1273158936 w 168"/>
              <a:gd name="T33" fmla="*/ 1566106850 h 126"/>
              <a:gd name="T34" fmla="*/ 1758172049 w 168"/>
              <a:gd name="T35" fmla="*/ 1566106850 h 126"/>
              <a:gd name="T36" fmla="*/ 1439883289 w 168"/>
              <a:gd name="T37" fmla="*/ 1566106850 h 126"/>
              <a:gd name="T38" fmla="*/ 1439883289 w 168"/>
              <a:gd name="T39" fmla="*/ 617408031 h 126"/>
              <a:gd name="T40" fmla="*/ 1758172049 w 168"/>
              <a:gd name="T41" fmla="*/ 617408031 h 126"/>
              <a:gd name="T42" fmla="*/ 1758172049 w 168"/>
              <a:gd name="T43" fmla="*/ 1566106850 h 126"/>
              <a:gd name="T44" fmla="*/ 2147483647 w 168"/>
              <a:gd name="T45" fmla="*/ 1566106850 h 126"/>
              <a:gd name="T46" fmla="*/ 1924896402 w 168"/>
              <a:gd name="T47" fmla="*/ 1566106850 h 126"/>
              <a:gd name="T48" fmla="*/ 1924896402 w 168"/>
              <a:gd name="T49" fmla="*/ 135528403 h 126"/>
              <a:gd name="T50" fmla="*/ 2147483647 w 168"/>
              <a:gd name="T51" fmla="*/ 135528403 h 126"/>
              <a:gd name="T52" fmla="*/ 2147483647 w 168"/>
              <a:gd name="T53" fmla="*/ 1566106850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a:noFill/>
          </a:ln>
          <a:extLst/>
        </p:spPr>
        <p:txBody>
          <a:bodyPr lIns="91262" tIns="45631" rIns="91262" bIns="45631"/>
          <a:lstStyle/>
          <a:p>
            <a:endParaRPr lang="zh-CN" altLang="en-US"/>
          </a:p>
        </p:txBody>
      </p:sp>
      <p:sp>
        <p:nvSpPr>
          <p:cNvPr id="6" name="TextBox 83"/>
          <p:cNvSpPr txBox="1">
            <a:spLocks noChangeArrowheads="1"/>
          </p:cNvSpPr>
          <p:nvPr/>
        </p:nvSpPr>
        <p:spPr bwMode="auto">
          <a:xfrm>
            <a:off x="527983" y="2632010"/>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7" name="文本框 180"/>
          <p:cNvSpPr txBox="1">
            <a:spLocks noChangeArrowheads="1"/>
          </p:cNvSpPr>
          <p:nvPr/>
        </p:nvSpPr>
        <p:spPr bwMode="auto">
          <a:xfrm>
            <a:off x="674673" y="2924051"/>
            <a:ext cx="1421173"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
        <p:nvSpPr>
          <p:cNvPr id="9" name="Freeform 54@|5FFC:14657585|FBC:16777215|LFC:11765543|LBC:16777215"/>
          <p:cNvSpPr>
            <a:spLocks/>
          </p:cNvSpPr>
          <p:nvPr/>
        </p:nvSpPr>
        <p:spPr bwMode="auto">
          <a:xfrm>
            <a:off x="7277445" y="1349162"/>
            <a:ext cx="1081403" cy="1081403"/>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11" name="TextBox 83"/>
          <p:cNvSpPr txBox="1">
            <a:spLocks noChangeArrowheads="1"/>
          </p:cNvSpPr>
          <p:nvPr/>
        </p:nvSpPr>
        <p:spPr bwMode="auto">
          <a:xfrm>
            <a:off x="6969725" y="2632010"/>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12" name="文本框 180"/>
          <p:cNvSpPr txBox="1">
            <a:spLocks noChangeArrowheads="1"/>
          </p:cNvSpPr>
          <p:nvPr/>
        </p:nvSpPr>
        <p:spPr bwMode="auto">
          <a:xfrm>
            <a:off x="7116415" y="2924051"/>
            <a:ext cx="1421173"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
        <p:nvSpPr>
          <p:cNvPr id="13" name="Freeform 66"/>
          <p:cNvSpPr>
            <a:spLocks noEditPoints="1"/>
          </p:cNvSpPr>
          <p:nvPr/>
        </p:nvSpPr>
        <p:spPr bwMode="auto">
          <a:xfrm>
            <a:off x="7556969" y="1664647"/>
            <a:ext cx="542597" cy="420554"/>
          </a:xfrm>
          <a:custGeom>
            <a:avLst/>
            <a:gdLst>
              <a:gd name="T0" fmla="*/ 1525992042 w 72"/>
              <a:gd name="T1" fmla="*/ 2142467510 h 56"/>
              <a:gd name="T2" fmla="*/ 1157649136 w 72"/>
              <a:gd name="T3" fmla="*/ 2090210618 h 56"/>
              <a:gd name="T4" fmla="*/ 578824568 w 72"/>
              <a:gd name="T5" fmla="*/ 2147483647 h 56"/>
              <a:gd name="T6" fmla="*/ 368342907 w 72"/>
              <a:gd name="T7" fmla="*/ 2147483647 h 56"/>
              <a:gd name="T8" fmla="*/ 368342907 w 72"/>
              <a:gd name="T9" fmla="*/ 2147483647 h 56"/>
              <a:gd name="T10" fmla="*/ 315722492 w 72"/>
              <a:gd name="T11" fmla="*/ 2147483647 h 56"/>
              <a:gd name="T12" fmla="*/ 315722492 w 72"/>
              <a:gd name="T13" fmla="*/ 2147483647 h 56"/>
              <a:gd name="T14" fmla="*/ 578824568 w 72"/>
              <a:gd name="T15" fmla="*/ 1881190279 h 56"/>
              <a:gd name="T16" fmla="*/ 0 w 72"/>
              <a:gd name="T17" fmla="*/ 1045108923 h 56"/>
              <a:gd name="T18" fmla="*/ 1525992042 w 72"/>
              <a:gd name="T19" fmla="*/ 0 h 56"/>
              <a:gd name="T20" fmla="*/ 2147483647 w 72"/>
              <a:gd name="T21" fmla="*/ 1045108923 h 56"/>
              <a:gd name="T22" fmla="*/ 1525992042 w 72"/>
              <a:gd name="T23" fmla="*/ 2142467510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1315510381 w 72"/>
              <a:gd name="T39" fmla="*/ 2147483647 h 56"/>
              <a:gd name="T40" fmla="*/ 1525992042 w 72"/>
              <a:gd name="T41" fmla="*/ 2147483647 h 56"/>
              <a:gd name="T42" fmla="*/ 2147483647 w 72"/>
              <a:gd name="T43" fmla="*/ 2037960955 h 56"/>
              <a:gd name="T44" fmla="*/ 2147483647 w 72"/>
              <a:gd name="T45" fmla="*/ 1045108923 h 56"/>
              <a:gd name="T46" fmla="*/ 2147483647 w 72"/>
              <a:gd name="T47" fmla="*/ 731574801 h 56"/>
              <a:gd name="T48" fmla="*/ 2147483647 w 72"/>
              <a:gd name="T49" fmla="*/ 1567663385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Tree>
    <p:extLst>
      <p:ext uri="{BB962C8B-B14F-4D97-AF65-F5344CB8AC3E}">
        <p14:creationId xmlns:p14="http://schemas.microsoft.com/office/powerpoint/2010/main" val="33378921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50" fill="hold"/>
                                        <p:tgtEl>
                                          <p:spTgt spid="6"/>
                                        </p:tgtEl>
                                        <p:attrNameLst>
                                          <p:attrName>ppt_x</p:attrName>
                                        </p:attrNameLst>
                                      </p:cBhvr>
                                      <p:tavLst>
                                        <p:tav tm="0">
                                          <p:val>
                                            <p:strVal val="#ppt_x"/>
                                          </p:val>
                                        </p:tav>
                                        <p:tav tm="100000">
                                          <p:val>
                                            <p:strVal val="#ppt_x"/>
                                          </p:val>
                                        </p:tav>
                                      </p:tavLst>
                                    </p:anim>
                                    <p:anim calcmode="lin" valueType="num">
                                      <p:cBhvr additive="base">
                                        <p:cTn id="29" dur="1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65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 fill="hold"/>
                                        <p:tgtEl>
                                          <p:spTgt spid="7"/>
                                        </p:tgtEl>
                                        <p:attrNameLst>
                                          <p:attrName>ppt_x</p:attrName>
                                        </p:attrNameLst>
                                      </p:cBhvr>
                                      <p:tavLst>
                                        <p:tav tm="0">
                                          <p:val>
                                            <p:strVal val="#ppt_x"/>
                                          </p:val>
                                        </p:tav>
                                        <p:tav tm="100000">
                                          <p:val>
                                            <p:strVal val="#ppt_x"/>
                                          </p:val>
                                        </p:tav>
                                      </p:tavLst>
                                    </p:anim>
                                    <p:anim calcmode="lin" valueType="num">
                                      <p:cBhvr additive="base">
                                        <p:cTn id="34" dur="1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500"/>
                            </p:stCondLst>
                            <p:childTnLst>
                              <p:par>
                                <p:cTn id="43" presetID="2" presetClass="entr" presetSubtype="4"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150" fill="hold"/>
                                        <p:tgtEl>
                                          <p:spTgt spid="11"/>
                                        </p:tgtEl>
                                        <p:attrNameLst>
                                          <p:attrName>ppt_x</p:attrName>
                                        </p:attrNameLst>
                                      </p:cBhvr>
                                      <p:tavLst>
                                        <p:tav tm="0">
                                          <p:val>
                                            <p:strVal val="#ppt_x"/>
                                          </p:val>
                                        </p:tav>
                                        <p:tav tm="100000">
                                          <p:val>
                                            <p:strVal val="#ppt_x"/>
                                          </p:val>
                                        </p:tav>
                                      </p:tavLst>
                                    </p:anim>
                                    <p:anim calcmode="lin" valueType="num">
                                      <p:cBhvr additive="base">
                                        <p:cTn id="46" dur="150" fill="hold"/>
                                        <p:tgtEl>
                                          <p:spTgt spid="11"/>
                                        </p:tgtEl>
                                        <p:attrNameLst>
                                          <p:attrName>ppt_y</p:attrName>
                                        </p:attrNameLst>
                                      </p:cBhvr>
                                      <p:tavLst>
                                        <p:tav tm="0">
                                          <p:val>
                                            <p:strVal val="1+#ppt_h/2"/>
                                          </p:val>
                                        </p:tav>
                                        <p:tav tm="100000">
                                          <p:val>
                                            <p:strVal val="#ppt_y"/>
                                          </p:val>
                                        </p:tav>
                                      </p:tavLst>
                                    </p:anim>
                                  </p:childTnLst>
                                </p:cTn>
                              </p:par>
                            </p:childTnLst>
                          </p:cTn>
                        </p:par>
                        <p:par>
                          <p:cTn id="47" fill="hold">
                            <p:stCondLst>
                              <p:cond delay="650"/>
                            </p:stCondLst>
                            <p:childTnLst>
                              <p:par>
                                <p:cTn id="48" presetID="2" presetClass="entr" presetSubtype="4"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150" fill="hold"/>
                                        <p:tgtEl>
                                          <p:spTgt spid="12"/>
                                        </p:tgtEl>
                                        <p:attrNameLst>
                                          <p:attrName>ppt_x</p:attrName>
                                        </p:attrNameLst>
                                      </p:cBhvr>
                                      <p:tavLst>
                                        <p:tav tm="0">
                                          <p:val>
                                            <p:strVal val="#ppt_x"/>
                                          </p:val>
                                        </p:tav>
                                        <p:tav tm="100000">
                                          <p:val>
                                            <p:strVal val="#ppt_x"/>
                                          </p:val>
                                        </p:tav>
                                      </p:tavLst>
                                    </p:anim>
                                    <p:anim calcmode="lin" valueType="num">
                                      <p:cBhvr additive="base">
                                        <p:cTn id="51" dur="150" fill="hold"/>
                                        <p:tgtEl>
                                          <p:spTgt spid="1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animBg="1"/>
      <p:bldP spid="6" grpId="0"/>
      <p:bldP spid="7" grpId="0"/>
      <p:bldP spid="9" grpId="0" animBg="1"/>
      <p:bldP spid="11" grpId="0"/>
      <p:bldP spid="12"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9144000" cy="5157148"/>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27"/>
          <p:cNvSpPr>
            <a:spLocks/>
          </p:cNvSpPr>
          <p:nvPr/>
        </p:nvSpPr>
        <p:spPr bwMode="auto">
          <a:xfrm>
            <a:off x="1186612" y="2677897"/>
            <a:ext cx="706234" cy="700736"/>
          </a:xfrm>
          <a:custGeom>
            <a:avLst/>
            <a:gdLst>
              <a:gd name="T0" fmla="*/ 762548 w 20931"/>
              <a:gd name="T1" fmla="*/ 700396 h 20973"/>
              <a:gd name="T2" fmla="*/ 762548 w 20931"/>
              <a:gd name="T3" fmla="*/ 4221004 h 20973"/>
              <a:gd name="T4" fmla="*/ 3304331 w 20931"/>
              <a:gd name="T5" fmla="*/ 4867742 h 20973"/>
              <a:gd name="T6" fmla="*/ 4103348 w 20931"/>
              <a:gd name="T7" fmla="*/ 5657930 h 20973"/>
              <a:gd name="T8" fmla="*/ 5192642 w 20931"/>
              <a:gd name="T9" fmla="*/ 5442601 h 20973"/>
              <a:gd name="T10" fmla="*/ 5192642 w 20931"/>
              <a:gd name="T11" fmla="*/ 6448484 h 20973"/>
              <a:gd name="T12" fmla="*/ 5483288 w 20931"/>
              <a:gd name="T13" fmla="*/ 6735730 h 20973"/>
              <a:gd name="T14" fmla="*/ 6427443 w 20931"/>
              <a:gd name="T15" fmla="*/ 6735730 h 20973"/>
              <a:gd name="T16" fmla="*/ 6427443 w 20931"/>
              <a:gd name="T17" fmla="*/ 7813510 h 20973"/>
              <a:gd name="T18" fmla="*/ 7952521 w 20931"/>
              <a:gd name="T19" fmla="*/ 7813510 h 20973"/>
              <a:gd name="T20" fmla="*/ 7952521 w 20931"/>
              <a:gd name="T21" fmla="*/ 6304687 h 20973"/>
              <a:gd name="T22" fmla="*/ 4902366 w 20931"/>
              <a:gd name="T23" fmla="*/ 3287020 h 20973"/>
              <a:gd name="T24" fmla="*/ 4321055 w 20931"/>
              <a:gd name="T25" fmla="*/ 700396 h 20973"/>
              <a:gd name="T26" fmla="*/ 762548 w 20931"/>
              <a:gd name="T27" fmla="*/ 700396 h 20973"/>
              <a:gd name="T28" fmla="*/ 980625 w 20931"/>
              <a:gd name="T29" fmla="*/ 3574247 h 20973"/>
              <a:gd name="T30" fmla="*/ 1270901 w 20931"/>
              <a:gd name="T31" fmla="*/ 1203338 h 20973"/>
              <a:gd name="T32" fmla="*/ 3594996 w 20931"/>
              <a:gd name="T33" fmla="*/ 988009 h 20973"/>
              <a:gd name="T34" fmla="*/ 980625 w 20931"/>
              <a:gd name="T35" fmla="*/ 3574247 h 20973"/>
              <a:gd name="T36" fmla="*/ 980625 w 20931"/>
              <a:gd name="T37" fmla="*/ 3574247 h 209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931" h="20973">
                <a:moveTo>
                  <a:pt x="2007" y="1880"/>
                </a:moveTo>
                <a:cubicBezTo>
                  <a:pt x="-669" y="4580"/>
                  <a:pt x="-669" y="8823"/>
                  <a:pt x="2007" y="11330"/>
                </a:cubicBezTo>
                <a:cubicBezTo>
                  <a:pt x="3727" y="13259"/>
                  <a:pt x="6404" y="13837"/>
                  <a:pt x="8697" y="13066"/>
                </a:cubicBezTo>
                <a:cubicBezTo>
                  <a:pt x="10800" y="15187"/>
                  <a:pt x="10800" y="15187"/>
                  <a:pt x="10800" y="15187"/>
                </a:cubicBezTo>
                <a:cubicBezTo>
                  <a:pt x="10800" y="15187"/>
                  <a:pt x="12712" y="13644"/>
                  <a:pt x="13667" y="14609"/>
                </a:cubicBezTo>
                <a:cubicBezTo>
                  <a:pt x="14432" y="15380"/>
                  <a:pt x="13858" y="16537"/>
                  <a:pt x="13667" y="17309"/>
                </a:cubicBezTo>
                <a:cubicBezTo>
                  <a:pt x="13476" y="17694"/>
                  <a:pt x="13285" y="18466"/>
                  <a:pt x="14432" y="18080"/>
                </a:cubicBezTo>
                <a:cubicBezTo>
                  <a:pt x="14814" y="17887"/>
                  <a:pt x="16152" y="17116"/>
                  <a:pt x="16917" y="18080"/>
                </a:cubicBezTo>
                <a:cubicBezTo>
                  <a:pt x="17873" y="19044"/>
                  <a:pt x="16917" y="20973"/>
                  <a:pt x="16917" y="20973"/>
                </a:cubicBezTo>
                <a:cubicBezTo>
                  <a:pt x="20931" y="20973"/>
                  <a:pt x="20931" y="20973"/>
                  <a:pt x="20931" y="20973"/>
                </a:cubicBezTo>
                <a:cubicBezTo>
                  <a:pt x="20931" y="16923"/>
                  <a:pt x="20931" y="16923"/>
                  <a:pt x="20931" y="16923"/>
                </a:cubicBezTo>
                <a:cubicBezTo>
                  <a:pt x="12903" y="8823"/>
                  <a:pt x="12903" y="8823"/>
                  <a:pt x="12903" y="8823"/>
                </a:cubicBezTo>
                <a:cubicBezTo>
                  <a:pt x="13667" y="6509"/>
                  <a:pt x="13094" y="3809"/>
                  <a:pt x="11373" y="1880"/>
                </a:cubicBezTo>
                <a:cubicBezTo>
                  <a:pt x="8697" y="-627"/>
                  <a:pt x="4492" y="-627"/>
                  <a:pt x="2007" y="1880"/>
                </a:cubicBezTo>
                <a:close/>
                <a:moveTo>
                  <a:pt x="2581" y="9594"/>
                </a:moveTo>
                <a:cubicBezTo>
                  <a:pt x="1434" y="7666"/>
                  <a:pt x="1625" y="4966"/>
                  <a:pt x="3345" y="3230"/>
                </a:cubicBezTo>
                <a:cubicBezTo>
                  <a:pt x="4874" y="1494"/>
                  <a:pt x="7550" y="1302"/>
                  <a:pt x="9462" y="2652"/>
                </a:cubicBezTo>
                <a:lnTo>
                  <a:pt x="2581" y="9594"/>
                </a:lnTo>
                <a:close/>
                <a:moveTo>
                  <a:pt x="2581" y="9594"/>
                </a:moveTo>
              </a:path>
            </a:pathLst>
          </a:custGeom>
          <a:solidFill>
            <a:srgbClr val="008000"/>
          </a:solidFill>
          <a:ln>
            <a:noFill/>
          </a:ln>
          <a:extLst/>
        </p:spPr>
        <p:txBody>
          <a:bodyPr lIns="0" tIns="0" rIns="0" bIns="0"/>
          <a:lstStyle/>
          <a:p>
            <a:endParaRPr lang="zh-CN" altLang="en-US"/>
          </a:p>
        </p:txBody>
      </p:sp>
      <p:sp>
        <p:nvSpPr>
          <p:cNvPr id="7"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9"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grpSp>
        <p:nvGrpSpPr>
          <p:cNvPr id="11" name="组合 10"/>
          <p:cNvGrpSpPr/>
          <p:nvPr/>
        </p:nvGrpSpPr>
        <p:grpSpPr>
          <a:xfrm>
            <a:off x="4040485" y="2646786"/>
            <a:ext cx="664493" cy="795213"/>
            <a:chOff x="3320653" y="3349228"/>
            <a:chExt cx="290513" cy="347663"/>
          </a:xfrm>
          <a:solidFill>
            <a:srgbClr val="008000"/>
          </a:solidFill>
        </p:grpSpPr>
        <p:sp>
          <p:nvSpPr>
            <p:cNvPr id="12" name="AutoShape 29"/>
            <p:cNvSpPr>
              <a:spLocks/>
            </p:cNvSpPr>
            <p:nvPr/>
          </p:nvSpPr>
          <p:spPr bwMode="auto">
            <a:xfrm>
              <a:off x="3364706" y="3393282"/>
              <a:ext cx="201216" cy="189310"/>
            </a:xfrm>
            <a:custGeom>
              <a:avLst/>
              <a:gdLst>
                <a:gd name="T0" fmla="*/ 2275703 w 21600"/>
                <a:gd name="T1" fmla="*/ 2533689 h 21600"/>
                <a:gd name="T2" fmla="*/ 2275703 w 21600"/>
                <a:gd name="T3" fmla="*/ 2949645 h 21600"/>
                <a:gd name="T4" fmla="*/ 3332336 w 21600"/>
                <a:gd name="T5" fmla="*/ 1550470 h 21600"/>
                <a:gd name="T6" fmla="*/ 1666168 w 21600"/>
                <a:gd name="T7" fmla="*/ 0 h 21600"/>
                <a:gd name="T8" fmla="*/ 0 w 21600"/>
                <a:gd name="T9" fmla="*/ 1550470 h 21600"/>
                <a:gd name="T10" fmla="*/ 1015905 w 21600"/>
                <a:gd name="T11" fmla="*/ 2949645 h 21600"/>
                <a:gd name="T12" fmla="*/ 1015905 w 21600"/>
                <a:gd name="T13" fmla="*/ 2533689 h 21600"/>
                <a:gd name="T14" fmla="*/ 406357 w 21600"/>
                <a:gd name="T15" fmla="*/ 1550470 h 21600"/>
                <a:gd name="T16" fmla="*/ 1666168 w 21600"/>
                <a:gd name="T17" fmla="*/ 378129 h 21600"/>
                <a:gd name="T18" fmla="*/ 2925979 w 21600"/>
                <a:gd name="T19" fmla="*/ 1550470 h 21600"/>
                <a:gd name="T20" fmla="*/ 2275703 w 21600"/>
                <a:gd name="T21" fmla="*/ 2533689 h 21600"/>
                <a:gd name="T22" fmla="*/ 2275703 w 21600"/>
                <a:gd name="T23" fmla="*/ 253368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4751" y="18554"/>
                  </a:moveTo>
                  <a:cubicBezTo>
                    <a:pt x="14751" y="21600"/>
                    <a:pt x="14751" y="21600"/>
                    <a:pt x="14751" y="21600"/>
                  </a:cubicBezTo>
                  <a:cubicBezTo>
                    <a:pt x="18702" y="19938"/>
                    <a:pt x="21600" y="15785"/>
                    <a:pt x="21600" y="11354"/>
                  </a:cubicBezTo>
                  <a:cubicBezTo>
                    <a:pt x="21600" y="4985"/>
                    <a:pt x="16595" y="0"/>
                    <a:pt x="10800" y="0"/>
                  </a:cubicBezTo>
                  <a:cubicBezTo>
                    <a:pt x="4741" y="0"/>
                    <a:pt x="0" y="4985"/>
                    <a:pt x="0" y="11354"/>
                  </a:cubicBezTo>
                  <a:cubicBezTo>
                    <a:pt x="0" y="15785"/>
                    <a:pt x="2634" y="19938"/>
                    <a:pt x="6585" y="21600"/>
                  </a:cubicBezTo>
                  <a:cubicBezTo>
                    <a:pt x="6585" y="18554"/>
                    <a:pt x="6585" y="18554"/>
                    <a:pt x="6585" y="18554"/>
                  </a:cubicBezTo>
                  <a:cubicBezTo>
                    <a:pt x="4215" y="16892"/>
                    <a:pt x="2634" y="14400"/>
                    <a:pt x="2634" y="11354"/>
                  </a:cubicBezTo>
                  <a:cubicBezTo>
                    <a:pt x="2634" y="6369"/>
                    <a:pt x="6322" y="2769"/>
                    <a:pt x="10800" y="2769"/>
                  </a:cubicBezTo>
                  <a:cubicBezTo>
                    <a:pt x="15278" y="2769"/>
                    <a:pt x="18966" y="6369"/>
                    <a:pt x="18966" y="11354"/>
                  </a:cubicBezTo>
                  <a:cubicBezTo>
                    <a:pt x="18966" y="14400"/>
                    <a:pt x="17385" y="17169"/>
                    <a:pt x="14751" y="18554"/>
                  </a:cubicBezTo>
                  <a:close/>
                  <a:moveTo>
                    <a:pt x="14751" y="18554"/>
                  </a:moveTo>
                </a:path>
              </a:pathLst>
            </a:custGeom>
            <a:grpFill/>
            <a:ln w="9525">
              <a:solidFill>
                <a:schemeClr val="bg1"/>
              </a:solidFill>
              <a:round/>
              <a:headEnd/>
              <a:tailEnd/>
            </a:ln>
            <a:extLst/>
          </p:spPr>
          <p:txBody>
            <a:bodyPr lIns="0" tIns="0" rIns="0" bIns="0"/>
            <a:lstStyle/>
            <a:p>
              <a:endParaRPr lang="zh-CN" altLang="en-US"/>
            </a:p>
          </p:txBody>
        </p:sp>
        <p:sp>
          <p:nvSpPr>
            <p:cNvPr id="13" name="AutoShape 30"/>
            <p:cNvSpPr>
              <a:spLocks/>
            </p:cNvSpPr>
            <p:nvPr/>
          </p:nvSpPr>
          <p:spPr bwMode="auto">
            <a:xfrm>
              <a:off x="3320653" y="3349228"/>
              <a:ext cx="290513" cy="279797"/>
            </a:xfrm>
            <a:custGeom>
              <a:avLst/>
              <a:gdLst>
                <a:gd name="T0" fmla="*/ 3473149 w 21600"/>
                <a:gd name="T1" fmla="*/ 0 h 21600"/>
                <a:gd name="T2" fmla="*/ 0 w 21600"/>
                <a:gd name="T3" fmla="*/ 3305778 h 21600"/>
                <a:gd name="T4" fmla="*/ 2531225 w 21600"/>
                <a:gd name="T5" fmla="*/ 6443299 h 21600"/>
                <a:gd name="T6" fmla="*/ 2531225 w 21600"/>
                <a:gd name="T7" fmla="*/ 5994951 h 21600"/>
                <a:gd name="T8" fmla="*/ 470810 w 21600"/>
                <a:gd name="T9" fmla="*/ 3305778 h 21600"/>
                <a:gd name="T10" fmla="*/ 3473149 w 21600"/>
                <a:gd name="T11" fmla="*/ 448348 h 21600"/>
                <a:gd name="T12" fmla="*/ 6475488 w 21600"/>
                <a:gd name="T13" fmla="*/ 3305778 h 21600"/>
                <a:gd name="T14" fmla="*/ 4356235 w 21600"/>
                <a:gd name="T15" fmla="*/ 5994951 h 21600"/>
                <a:gd name="T16" fmla="*/ 4356235 w 21600"/>
                <a:gd name="T17" fmla="*/ 6443299 h 21600"/>
                <a:gd name="T18" fmla="*/ 6946297 w 21600"/>
                <a:gd name="T19" fmla="*/ 3305778 h 21600"/>
                <a:gd name="T20" fmla="*/ 3473149 w 21600"/>
                <a:gd name="T21" fmla="*/ 0 h 21600"/>
                <a:gd name="T22" fmla="*/ 3473149 w 21600"/>
                <a:gd name="T23" fmla="*/ 0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0800" y="0"/>
                  </a:moveTo>
                  <a:cubicBezTo>
                    <a:pt x="4759" y="0"/>
                    <a:pt x="0" y="4883"/>
                    <a:pt x="0" y="11082"/>
                  </a:cubicBezTo>
                  <a:cubicBezTo>
                    <a:pt x="0" y="15965"/>
                    <a:pt x="3295" y="20285"/>
                    <a:pt x="7871" y="21600"/>
                  </a:cubicBezTo>
                  <a:cubicBezTo>
                    <a:pt x="7871" y="20097"/>
                    <a:pt x="7871" y="20097"/>
                    <a:pt x="7871" y="20097"/>
                  </a:cubicBezTo>
                  <a:cubicBezTo>
                    <a:pt x="4027" y="18783"/>
                    <a:pt x="1464" y="15214"/>
                    <a:pt x="1464" y="11082"/>
                  </a:cubicBezTo>
                  <a:cubicBezTo>
                    <a:pt x="1464" y="5635"/>
                    <a:pt x="5675" y="1503"/>
                    <a:pt x="10800" y="1503"/>
                  </a:cubicBezTo>
                  <a:cubicBezTo>
                    <a:pt x="15925" y="1503"/>
                    <a:pt x="20136" y="5635"/>
                    <a:pt x="20136" y="11082"/>
                  </a:cubicBezTo>
                  <a:cubicBezTo>
                    <a:pt x="20136" y="15214"/>
                    <a:pt x="17390" y="18783"/>
                    <a:pt x="13546" y="20097"/>
                  </a:cubicBezTo>
                  <a:cubicBezTo>
                    <a:pt x="13546" y="21600"/>
                    <a:pt x="13546" y="21600"/>
                    <a:pt x="13546" y="21600"/>
                  </a:cubicBezTo>
                  <a:cubicBezTo>
                    <a:pt x="18122" y="20285"/>
                    <a:pt x="21600" y="16153"/>
                    <a:pt x="21600" y="11082"/>
                  </a:cubicBezTo>
                  <a:cubicBezTo>
                    <a:pt x="21600" y="4883"/>
                    <a:pt x="16658" y="0"/>
                    <a:pt x="10800" y="0"/>
                  </a:cubicBezTo>
                  <a:close/>
                  <a:moveTo>
                    <a:pt x="10800" y="0"/>
                  </a:moveTo>
                </a:path>
              </a:pathLst>
            </a:custGeom>
            <a:grpFill/>
            <a:ln w="9525">
              <a:solidFill>
                <a:schemeClr val="bg1"/>
              </a:solidFill>
              <a:round/>
              <a:headEnd/>
              <a:tailEnd/>
            </a:ln>
            <a:extLst/>
          </p:spPr>
          <p:txBody>
            <a:bodyPr lIns="0" tIns="0" rIns="0" bIns="0"/>
            <a:lstStyle/>
            <a:p>
              <a:endParaRPr lang="zh-CN" altLang="en-US"/>
            </a:p>
          </p:txBody>
        </p:sp>
        <p:sp>
          <p:nvSpPr>
            <p:cNvPr id="14" name="AutoShape 31"/>
            <p:cNvSpPr>
              <a:spLocks/>
            </p:cNvSpPr>
            <p:nvPr/>
          </p:nvSpPr>
          <p:spPr bwMode="auto">
            <a:xfrm>
              <a:off x="3424238" y="3463528"/>
              <a:ext cx="88106" cy="233363"/>
            </a:xfrm>
            <a:custGeom>
              <a:avLst/>
              <a:gdLst>
                <a:gd name="T0" fmla="*/ 425939 w 21600"/>
                <a:gd name="T1" fmla="*/ 3828499 h 21600"/>
                <a:gd name="T2" fmla="*/ 425939 w 21600"/>
                <a:gd name="T3" fmla="*/ 980468 h 21600"/>
                <a:gd name="T4" fmla="*/ 514676 w 21600"/>
                <a:gd name="T5" fmla="*/ 560272 h 21600"/>
                <a:gd name="T6" fmla="*/ 301704 w 21600"/>
                <a:gd name="T7" fmla="*/ 0 h 21600"/>
                <a:gd name="T8" fmla="*/ 88737 w 21600"/>
                <a:gd name="T9" fmla="*/ 560272 h 21600"/>
                <a:gd name="T10" fmla="*/ 177474 w 21600"/>
                <a:gd name="T11" fmla="*/ 980468 h 21600"/>
                <a:gd name="T12" fmla="*/ 177474 w 21600"/>
                <a:gd name="T13" fmla="*/ 980468 h 21600"/>
                <a:gd name="T14" fmla="*/ 177474 w 21600"/>
                <a:gd name="T15" fmla="*/ 3828499 h 21600"/>
                <a:gd name="T16" fmla="*/ 0 w 21600"/>
                <a:gd name="T17" fmla="*/ 4482145 h 21600"/>
                <a:gd name="T18" fmla="*/ 638906 w 21600"/>
                <a:gd name="T19" fmla="*/ 4482145 h 21600"/>
                <a:gd name="T20" fmla="*/ 425939 w 21600"/>
                <a:gd name="T21" fmla="*/ 3828499 h 21600"/>
                <a:gd name="T22" fmla="*/ 425939 w 21600"/>
                <a:gd name="T23" fmla="*/ 3828499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600" h="21600">
                  <a:moveTo>
                    <a:pt x="14400" y="18450"/>
                  </a:moveTo>
                  <a:cubicBezTo>
                    <a:pt x="14400" y="17775"/>
                    <a:pt x="14400" y="4950"/>
                    <a:pt x="14400" y="4725"/>
                  </a:cubicBezTo>
                  <a:cubicBezTo>
                    <a:pt x="16200" y="4275"/>
                    <a:pt x="17400" y="3600"/>
                    <a:pt x="17400" y="2700"/>
                  </a:cubicBezTo>
                  <a:cubicBezTo>
                    <a:pt x="17400" y="1125"/>
                    <a:pt x="13800" y="0"/>
                    <a:pt x="10200" y="0"/>
                  </a:cubicBezTo>
                  <a:cubicBezTo>
                    <a:pt x="6000" y="0"/>
                    <a:pt x="3000" y="1125"/>
                    <a:pt x="3000" y="2700"/>
                  </a:cubicBezTo>
                  <a:cubicBezTo>
                    <a:pt x="3000" y="3600"/>
                    <a:pt x="4200" y="4275"/>
                    <a:pt x="6000" y="4725"/>
                  </a:cubicBezTo>
                  <a:cubicBezTo>
                    <a:pt x="6000" y="4725"/>
                    <a:pt x="6000" y="4725"/>
                    <a:pt x="6000" y="4725"/>
                  </a:cubicBezTo>
                  <a:cubicBezTo>
                    <a:pt x="6000" y="4725"/>
                    <a:pt x="6000" y="17550"/>
                    <a:pt x="6000" y="18450"/>
                  </a:cubicBezTo>
                  <a:cubicBezTo>
                    <a:pt x="6000" y="20700"/>
                    <a:pt x="0" y="21600"/>
                    <a:pt x="0" y="21600"/>
                  </a:cubicBezTo>
                  <a:cubicBezTo>
                    <a:pt x="21600" y="21600"/>
                    <a:pt x="21600" y="21600"/>
                    <a:pt x="21600" y="21600"/>
                  </a:cubicBezTo>
                  <a:cubicBezTo>
                    <a:pt x="21600" y="21600"/>
                    <a:pt x="14400" y="20700"/>
                    <a:pt x="14400" y="18450"/>
                  </a:cubicBezTo>
                  <a:close/>
                  <a:moveTo>
                    <a:pt x="14400" y="18450"/>
                  </a:moveTo>
                </a:path>
              </a:pathLst>
            </a:custGeom>
            <a:grpFill/>
            <a:ln w="9525">
              <a:solidFill>
                <a:schemeClr val="bg1"/>
              </a:solidFill>
              <a:round/>
              <a:headEnd/>
              <a:tailEnd/>
            </a:ln>
            <a:extLst/>
          </p:spPr>
          <p:txBody>
            <a:bodyPr lIns="0" tIns="0" rIns="0" bIns="0"/>
            <a:lstStyle/>
            <a:p>
              <a:endParaRPr lang="zh-CN" altLang="en-US"/>
            </a:p>
          </p:txBody>
        </p:sp>
      </p:grpSp>
      <p:sp>
        <p:nvSpPr>
          <p:cNvPr id="15" name="AutoShape 11"/>
          <p:cNvSpPr>
            <a:spLocks/>
          </p:cNvSpPr>
          <p:nvPr/>
        </p:nvSpPr>
        <p:spPr bwMode="auto">
          <a:xfrm>
            <a:off x="6968211" y="2642911"/>
            <a:ext cx="794891" cy="705269"/>
          </a:xfrm>
          <a:custGeom>
            <a:avLst/>
            <a:gdLst>
              <a:gd name="T0" fmla="*/ 4904386 w 21263"/>
              <a:gd name="T1" fmla="*/ 469189 h 21266"/>
              <a:gd name="T2" fmla="*/ 4455523 w 21263"/>
              <a:gd name="T3" fmla="*/ 104796 h 21266"/>
              <a:gd name="T4" fmla="*/ 4231205 w 21263"/>
              <a:gd name="T5" fmla="*/ 104796 h 21266"/>
              <a:gd name="T6" fmla="*/ 4193860 w 21263"/>
              <a:gd name="T7" fmla="*/ 204106 h 21266"/>
              <a:gd name="T8" fmla="*/ 4081808 w 21263"/>
              <a:gd name="T9" fmla="*/ 237331 h 21266"/>
              <a:gd name="T10" fmla="*/ 4081808 w 21263"/>
              <a:gd name="T11" fmla="*/ 237331 h 21266"/>
              <a:gd name="T12" fmla="*/ 2959992 w 21263"/>
              <a:gd name="T13" fmla="*/ 1231390 h 21266"/>
              <a:gd name="T14" fmla="*/ 2885057 w 21263"/>
              <a:gd name="T15" fmla="*/ 1496460 h 21266"/>
              <a:gd name="T16" fmla="*/ 2997337 w 21263"/>
              <a:gd name="T17" fmla="*/ 1595959 h 21266"/>
              <a:gd name="T18" fmla="*/ 2997337 w 21263"/>
              <a:gd name="T19" fmla="*/ 1595959 h 21266"/>
              <a:gd name="T20" fmla="*/ 3034683 w 21263"/>
              <a:gd name="T21" fmla="*/ 1629009 h 21266"/>
              <a:gd name="T22" fmla="*/ 2773020 w 21263"/>
              <a:gd name="T23" fmla="*/ 1827818 h 21266"/>
              <a:gd name="T24" fmla="*/ 1950197 w 21263"/>
              <a:gd name="T25" fmla="*/ 1098842 h 21266"/>
              <a:gd name="T26" fmla="*/ 1688534 w 21263"/>
              <a:gd name="T27" fmla="*/ 270380 h 21266"/>
              <a:gd name="T28" fmla="*/ 716329 w 21263"/>
              <a:gd name="T29" fmla="*/ 38521 h 21266"/>
              <a:gd name="T30" fmla="*/ 1277245 w 21263"/>
              <a:gd name="T31" fmla="*/ 535450 h 21266"/>
              <a:gd name="T32" fmla="*/ 1127619 w 21263"/>
              <a:gd name="T33" fmla="*/ 999343 h 21266"/>
              <a:gd name="T34" fmla="*/ 604064 w 21263"/>
              <a:gd name="T35" fmla="*/ 1131891 h 21266"/>
              <a:gd name="T36" fmla="*/ 43377 w 21263"/>
              <a:gd name="T37" fmla="*/ 634949 h 21266"/>
              <a:gd name="T38" fmla="*/ 305040 w 21263"/>
              <a:gd name="T39" fmla="*/ 1496460 h 21266"/>
              <a:gd name="T40" fmla="*/ 1277245 w 21263"/>
              <a:gd name="T41" fmla="*/ 1695269 h 21266"/>
              <a:gd name="T42" fmla="*/ 1314591 w 21263"/>
              <a:gd name="T43" fmla="*/ 1695269 h 21266"/>
              <a:gd name="T44" fmla="*/ 2099824 w 21263"/>
              <a:gd name="T45" fmla="*/ 2424245 h 21266"/>
              <a:gd name="T46" fmla="*/ 1351936 w 21263"/>
              <a:gd name="T47" fmla="*/ 3120172 h 21266"/>
              <a:gd name="T48" fmla="*/ 1277245 w 21263"/>
              <a:gd name="T49" fmla="*/ 3087137 h 21266"/>
              <a:gd name="T50" fmla="*/ 1090273 w 21263"/>
              <a:gd name="T51" fmla="*/ 3219671 h 21266"/>
              <a:gd name="T52" fmla="*/ 716329 w 21263"/>
              <a:gd name="T53" fmla="*/ 3749838 h 21266"/>
              <a:gd name="T54" fmla="*/ 791036 w 21263"/>
              <a:gd name="T55" fmla="*/ 3816099 h 21266"/>
              <a:gd name="T56" fmla="*/ 1389526 w 21263"/>
              <a:gd name="T57" fmla="*/ 3484755 h 21266"/>
              <a:gd name="T58" fmla="*/ 1538908 w 21263"/>
              <a:gd name="T59" fmla="*/ 3285946 h 21266"/>
              <a:gd name="T60" fmla="*/ 1501563 w 21263"/>
              <a:gd name="T61" fmla="*/ 3252721 h 21266"/>
              <a:gd name="T62" fmla="*/ 2286796 w 21263"/>
              <a:gd name="T63" fmla="*/ 2590019 h 21266"/>
              <a:gd name="T64" fmla="*/ 3595599 w 21263"/>
              <a:gd name="T65" fmla="*/ 3749838 h 21266"/>
              <a:gd name="T66" fmla="*/ 3932181 w 21263"/>
              <a:gd name="T67" fmla="*/ 3882373 h 21266"/>
              <a:gd name="T68" fmla="*/ 4268780 w 21263"/>
              <a:gd name="T69" fmla="*/ 3749838 h 21266"/>
              <a:gd name="T70" fmla="*/ 4268780 w 21263"/>
              <a:gd name="T71" fmla="*/ 3153397 h 21266"/>
              <a:gd name="T72" fmla="*/ 2959992 w 21263"/>
              <a:gd name="T73" fmla="*/ 1993578 h 21266"/>
              <a:gd name="T74" fmla="*/ 3184309 w 21263"/>
              <a:gd name="T75" fmla="*/ 1794769 h 21266"/>
              <a:gd name="T76" fmla="*/ 3296346 w 21263"/>
              <a:gd name="T77" fmla="*/ 1894092 h 21266"/>
              <a:gd name="T78" fmla="*/ 3595599 w 21263"/>
              <a:gd name="T79" fmla="*/ 1827818 h 21266"/>
              <a:gd name="T80" fmla="*/ 4717414 w 21263"/>
              <a:gd name="T81" fmla="*/ 800533 h 21266"/>
              <a:gd name="T82" fmla="*/ 4717414 w 21263"/>
              <a:gd name="T83" fmla="*/ 800533 h 21266"/>
              <a:gd name="T84" fmla="*/ 4717414 w 21263"/>
              <a:gd name="T85" fmla="*/ 800533 h 21266"/>
              <a:gd name="T86" fmla="*/ 4754760 w 21263"/>
              <a:gd name="T87" fmla="*/ 701223 h 21266"/>
              <a:gd name="T88" fmla="*/ 4904386 w 21263"/>
              <a:gd name="T89" fmla="*/ 667998 h 21266"/>
              <a:gd name="T90" fmla="*/ 4904386 w 21263"/>
              <a:gd name="T91" fmla="*/ 469189 h 21266"/>
              <a:gd name="T92" fmla="*/ 3969527 w 21263"/>
              <a:gd name="T93" fmla="*/ 3352206 h 21266"/>
              <a:gd name="T94" fmla="*/ 4156499 w 21263"/>
              <a:gd name="T95" fmla="*/ 3517791 h 21266"/>
              <a:gd name="T96" fmla="*/ 3969527 w 21263"/>
              <a:gd name="T97" fmla="*/ 3683564 h 21266"/>
              <a:gd name="T98" fmla="*/ 3782570 w 21263"/>
              <a:gd name="T99" fmla="*/ 3517791 h 21266"/>
              <a:gd name="T100" fmla="*/ 3969527 w 21263"/>
              <a:gd name="T101" fmla="*/ 3352206 h 21266"/>
              <a:gd name="T102" fmla="*/ 3333920 w 21263"/>
              <a:gd name="T103" fmla="*/ 1297651 h 21266"/>
              <a:gd name="T104" fmla="*/ 3259000 w 21263"/>
              <a:gd name="T105" fmla="*/ 1231390 h 21266"/>
              <a:gd name="T106" fmla="*/ 4119153 w 21263"/>
              <a:gd name="T107" fmla="*/ 502414 h 21266"/>
              <a:gd name="T108" fmla="*/ 4193860 w 21263"/>
              <a:gd name="T109" fmla="*/ 568688 h 21266"/>
              <a:gd name="T110" fmla="*/ 3333920 w 21263"/>
              <a:gd name="T111" fmla="*/ 1297651 h 21266"/>
              <a:gd name="T112" fmla="*/ 3595599 w 21263"/>
              <a:gd name="T113" fmla="*/ 1529685 h 21266"/>
              <a:gd name="T114" fmla="*/ 3520892 w 21263"/>
              <a:gd name="T115" fmla="*/ 1496460 h 21266"/>
              <a:gd name="T116" fmla="*/ 4380816 w 21263"/>
              <a:gd name="T117" fmla="*/ 734273 h 21266"/>
              <a:gd name="T118" fmla="*/ 4455523 w 21263"/>
              <a:gd name="T119" fmla="*/ 800533 h 21266"/>
              <a:gd name="T120" fmla="*/ 3595599 w 21263"/>
              <a:gd name="T121" fmla="*/ 1529685 h 21266"/>
              <a:gd name="T122" fmla="*/ 3595599 w 21263"/>
              <a:gd name="T123" fmla="*/ 1529685 h 212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263" h="21266">
                <a:moveTo>
                  <a:pt x="21142" y="2570"/>
                </a:moveTo>
                <a:cubicBezTo>
                  <a:pt x="19207" y="574"/>
                  <a:pt x="19207" y="574"/>
                  <a:pt x="19207" y="574"/>
                </a:cubicBezTo>
                <a:cubicBezTo>
                  <a:pt x="18885" y="211"/>
                  <a:pt x="18563" y="211"/>
                  <a:pt x="18240" y="574"/>
                </a:cubicBezTo>
                <a:cubicBezTo>
                  <a:pt x="18079" y="755"/>
                  <a:pt x="18079" y="937"/>
                  <a:pt x="18079" y="1118"/>
                </a:cubicBezTo>
                <a:cubicBezTo>
                  <a:pt x="17918" y="1118"/>
                  <a:pt x="17757" y="1118"/>
                  <a:pt x="17596" y="1300"/>
                </a:cubicBezTo>
                <a:cubicBezTo>
                  <a:pt x="17596" y="1300"/>
                  <a:pt x="17596" y="1300"/>
                  <a:pt x="17596" y="1300"/>
                </a:cubicBezTo>
                <a:cubicBezTo>
                  <a:pt x="12760" y="6745"/>
                  <a:pt x="12760" y="6745"/>
                  <a:pt x="12760" y="6745"/>
                </a:cubicBezTo>
                <a:cubicBezTo>
                  <a:pt x="12760" y="7290"/>
                  <a:pt x="12599" y="7834"/>
                  <a:pt x="12437" y="8197"/>
                </a:cubicBezTo>
                <a:cubicBezTo>
                  <a:pt x="12921" y="8742"/>
                  <a:pt x="12921" y="8742"/>
                  <a:pt x="12921" y="8742"/>
                </a:cubicBezTo>
                <a:cubicBezTo>
                  <a:pt x="12921" y="8742"/>
                  <a:pt x="12921" y="8742"/>
                  <a:pt x="12921" y="8742"/>
                </a:cubicBezTo>
                <a:cubicBezTo>
                  <a:pt x="13082" y="8923"/>
                  <a:pt x="13082" y="8923"/>
                  <a:pt x="13082" y="8923"/>
                </a:cubicBezTo>
                <a:cubicBezTo>
                  <a:pt x="11954" y="10012"/>
                  <a:pt x="11954" y="10012"/>
                  <a:pt x="11954" y="10012"/>
                </a:cubicBezTo>
                <a:cubicBezTo>
                  <a:pt x="8407" y="6019"/>
                  <a:pt x="8407" y="6019"/>
                  <a:pt x="8407" y="6019"/>
                </a:cubicBezTo>
                <a:cubicBezTo>
                  <a:pt x="8730" y="4385"/>
                  <a:pt x="8407" y="2752"/>
                  <a:pt x="7279" y="1481"/>
                </a:cubicBezTo>
                <a:cubicBezTo>
                  <a:pt x="6151" y="211"/>
                  <a:pt x="4539" y="-334"/>
                  <a:pt x="3088" y="211"/>
                </a:cubicBezTo>
                <a:cubicBezTo>
                  <a:pt x="5506" y="2933"/>
                  <a:pt x="5506" y="2933"/>
                  <a:pt x="5506" y="2933"/>
                </a:cubicBezTo>
                <a:cubicBezTo>
                  <a:pt x="4861" y="5474"/>
                  <a:pt x="4861" y="5474"/>
                  <a:pt x="4861" y="5474"/>
                </a:cubicBezTo>
                <a:cubicBezTo>
                  <a:pt x="2604" y="6200"/>
                  <a:pt x="2604" y="6200"/>
                  <a:pt x="2604" y="6200"/>
                </a:cubicBezTo>
                <a:cubicBezTo>
                  <a:pt x="187" y="3478"/>
                  <a:pt x="187" y="3478"/>
                  <a:pt x="187" y="3478"/>
                </a:cubicBezTo>
                <a:cubicBezTo>
                  <a:pt x="-297" y="5111"/>
                  <a:pt x="187" y="6927"/>
                  <a:pt x="1315" y="8197"/>
                </a:cubicBezTo>
                <a:cubicBezTo>
                  <a:pt x="2443" y="9468"/>
                  <a:pt x="4055" y="9831"/>
                  <a:pt x="5506" y="9286"/>
                </a:cubicBezTo>
                <a:cubicBezTo>
                  <a:pt x="5667" y="9286"/>
                  <a:pt x="5667" y="9286"/>
                  <a:pt x="5667" y="9286"/>
                </a:cubicBezTo>
                <a:cubicBezTo>
                  <a:pt x="9052" y="13279"/>
                  <a:pt x="9052" y="13279"/>
                  <a:pt x="9052" y="13279"/>
                </a:cubicBezTo>
                <a:cubicBezTo>
                  <a:pt x="5828" y="17091"/>
                  <a:pt x="5828" y="17091"/>
                  <a:pt x="5828" y="17091"/>
                </a:cubicBezTo>
                <a:cubicBezTo>
                  <a:pt x="5506" y="16910"/>
                  <a:pt x="5506" y="16910"/>
                  <a:pt x="5506" y="16910"/>
                </a:cubicBezTo>
                <a:cubicBezTo>
                  <a:pt x="4700" y="17636"/>
                  <a:pt x="4700" y="17636"/>
                  <a:pt x="4700" y="17636"/>
                </a:cubicBezTo>
                <a:cubicBezTo>
                  <a:pt x="3088" y="20540"/>
                  <a:pt x="3088" y="20540"/>
                  <a:pt x="3088" y="20540"/>
                </a:cubicBezTo>
                <a:cubicBezTo>
                  <a:pt x="3410" y="20903"/>
                  <a:pt x="3410" y="20903"/>
                  <a:pt x="3410" y="20903"/>
                </a:cubicBezTo>
                <a:cubicBezTo>
                  <a:pt x="5990" y="19088"/>
                  <a:pt x="5990" y="19088"/>
                  <a:pt x="5990" y="19088"/>
                </a:cubicBezTo>
                <a:cubicBezTo>
                  <a:pt x="6634" y="17999"/>
                  <a:pt x="6634" y="17999"/>
                  <a:pt x="6634" y="17999"/>
                </a:cubicBezTo>
                <a:cubicBezTo>
                  <a:pt x="6473" y="17817"/>
                  <a:pt x="6473" y="17817"/>
                  <a:pt x="6473" y="17817"/>
                </a:cubicBezTo>
                <a:cubicBezTo>
                  <a:pt x="9858" y="14187"/>
                  <a:pt x="9858" y="14187"/>
                  <a:pt x="9858" y="14187"/>
                </a:cubicBezTo>
                <a:cubicBezTo>
                  <a:pt x="15500" y="20540"/>
                  <a:pt x="15500" y="20540"/>
                  <a:pt x="15500" y="20540"/>
                </a:cubicBezTo>
                <a:cubicBezTo>
                  <a:pt x="15984" y="20903"/>
                  <a:pt x="16467" y="21266"/>
                  <a:pt x="16951" y="21266"/>
                </a:cubicBezTo>
                <a:cubicBezTo>
                  <a:pt x="17434" y="21266"/>
                  <a:pt x="17918" y="20903"/>
                  <a:pt x="18402" y="20540"/>
                </a:cubicBezTo>
                <a:cubicBezTo>
                  <a:pt x="19207" y="19632"/>
                  <a:pt x="19207" y="18180"/>
                  <a:pt x="18402" y="17273"/>
                </a:cubicBezTo>
                <a:cubicBezTo>
                  <a:pt x="12760" y="10920"/>
                  <a:pt x="12760" y="10920"/>
                  <a:pt x="12760" y="10920"/>
                </a:cubicBezTo>
                <a:cubicBezTo>
                  <a:pt x="13727" y="9831"/>
                  <a:pt x="13727" y="9831"/>
                  <a:pt x="13727" y="9831"/>
                </a:cubicBezTo>
                <a:cubicBezTo>
                  <a:pt x="14210" y="10375"/>
                  <a:pt x="14210" y="10375"/>
                  <a:pt x="14210" y="10375"/>
                </a:cubicBezTo>
                <a:cubicBezTo>
                  <a:pt x="14533" y="10012"/>
                  <a:pt x="15016" y="9831"/>
                  <a:pt x="15500" y="10012"/>
                </a:cubicBezTo>
                <a:cubicBezTo>
                  <a:pt x="20336" y="4385"/>
                  <a:pt x="20336" y="4385"/>
                  <a:pt x="20336" y="4385"/>
                </a:cubicBezTo>
                <a:cubicBezTo>
                  <a:pt x="20336" y="4385"/>
                  <a:pt x="20336" y="4385"/>
                  <a:pt x="20336" y="4385"/>
                </a:cubicBezTo>
                <a:cubicBezTo>
                  <a:pt x="20336" y="4385"/>
                  <a:pt x="20336" y="4385"/>
                  <a:pt x="20336" y="4385"/>
                </a:cubicBezTo>
                <a:cubicBezTo>
                  <a:pt x="20497" y="4204"/>
                  <a:pt x="20497" y="4022"/>
                  <a:pt x="20497" y="3841"/>
                </a:cubicBezTo>
                <a:cubicBezTo>
                  <a:pt x="20658" y="4022"/>
                  <a:pt x="20981" y="3841"/>
                  <a:pt x="21142" y="3659"/>
                </a:cubicBezTo>
                <a:cubicBezTo>
                  <a:pt x="21303" y="3478"/>
                  <a:pt x="21303" y="2933"/>
                  <a:pt x="21142" y="2570"/>
                </a:cubicBezTo>
                <a:close/>
                <a:moveTo>
                  <a:pt x="17112" y="18362"/>
                </a:moveTo>
                <a:cubicBezTo>
                  <a:pt x="17596" y="18362"/>
                  <a:pt x="17918" y="18906"/>
                  <a:pt x="17918" y="19269"/>
                </a:cubicBezTo>
                <a:cubicBezTo>
                  <a:pt x="17918" y="19814"/>
                  <a:pt x="17596" y="20177"/>
                  <a:pt x="17112" y="20177"/>
                </a:cubicBezTo>
                <a:cubicBezTo>
                  <a:pt x="16628" y="20177"/>
                  <a:pt x="16306" y="19814"/>
                  <a:pt x="16306" y="19269"/>
                </a:cubicBezTo>
                <a:cubicBezTo>
                  <a:pt x="16306" y="18906"/>
                  <a:pt x="16628" y="18362"/>
                  <a:pt x="17112" y="18362"/>
                </a:cubicBezTo>
                <a:close/>
                <a:moveTo>
                  <a:pt x="14372" y="7108"/>
                </a:moveTo>
                <a:cubicBezTo>
                  <a:pt x="14049" y="6745"/>
                  <a:pt x="14049" y="6745"/>
                  <a:pt x="14049" y="6745"/>
                </a:cubicBezTo>
                <a:cubicBezTo>
                  <a:pt x="17757" y="2752"/>
                  <a:pt x="17757" y="2752"/>
                  <a:pt x="17757" y="2752"/>
                </a:cubicBezTo>
                <a:cubicBezTo>
                  <a:pt x="18079" y="3115"/>
                  <a:pt x="18079" y="3115"/>
                  <a:pt x="18079" y="3115"/>
                </a:cubicBezTo>
                <a:lnTo>
                  <a:pt x="14372" y="7108"/>
                </a:lnTo>
                <a:close/>
                <a:moveTo>
                  <a:pt x="15500" y="8379"/>
                </a:moveTo>
                <a:cubicBezTo>
                  <a:pt x="15178" y="8197"/>
                  <a:pt x="15178" y="8197"/>
                  <a:pt x="15178" y="8197"/>
                </a:cubicBezTo>
                <a:cubicBezTo>
                  <a:pt x="18885" y="4022"/>
                  <a:pt x="18885" y="4022"/>
                  <a:pt x="18885" y="4022"/>
                </a:cubicBezTo>
                <a:cubicBezTo>
                  <a:pt x="19207" y="4385"/>
                  <a:pt x="19207" y="4385"/>
                  <a:pt x="19207" y="4385"/>
                </a:cubicBezTo>
                <a:lnTo>
                  <a:pt x="15500" y="8379"/>
                </a:lnTo>
                <a:close/>
                <a:moveTo>
                  <a:pt x="15500" y="8379"/>
                </a:moveTo>
              </a:path>
            </a:pathLst>
          </a:custGeom>
          <a:solidFill>
            <a:srgbClr val="008000"/>
          </a:solidFill>
          <a:ln>
            <a:noFill/>
          </a:ln>
          <a:extLst/>
        </p:spPr>
        <p:txBody>
          <a:bodyPr lIns="0" tIns="0" rIns="0" bIns="0"/>
          <a:lstStyle/>
          <a:p>
            <a:endParaRPr lang="zh-CN" altLang="en-US"/>
          </a:p>
        </p:txBody>
      </p:sp>
      <p:sp>
        <p:nvSpPr>
          <p:cNvPr id="16"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7"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8"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9"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0"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21"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11150539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1000"/>
                                        <p:tgtEl>
                                          <p:spTgt spid="11"/>
                                        </p:tgtEl>
                                      </p:cBhvr>
                                    </p:animEffect>
                                    <p:anim calcmode="lin" valueType="num">
                                      <p:cBhvr>
                                        <p:cTn id="40" dur="1000" fill="hold"/>
                                        <p:tgtEl>
                                          <p:spTgt spid="11"/>
                                        </p:tgtEl>
                                        <p:attrNameLst>
                                          <p:attrName>ppt_x</p:attrName>
                                        </p:attrNameLst>
                                      </p:cBhvr>
                                      <p:tavLst>
                                        <p:tav tm="0">
                                          <p:val>
                                            <p:strVal val="#ppt_x"/>
                                          </p:val>
                                        </p:tav>
                                        <p:tav tm="100000">
                                          <p:val>
                                            <p:strVal val="#ppt_x"/>
                                          </p:val>
                                        </p:tav>
                                      </p:tavLst>
                                    </p:anim>
                                    <p:anim calcmode="lin" valueType="num">
                                      <p:cBhvr>
                                        <p:cTn id="4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150" fill="hold"/>
                                        <p:tgtEl>
                                          <p:spTgt spid="16"/>
                                        </p:tgtEl>
                                        <p:attrNameLst>
                                          <p:attrName>ppt_x</p:attrName>
                                        </p:attrNameLst>
                                      </p:cBhvr>
                                      <p:tavLst>
                                        <p:tav tm="0">
                                          <p:val>
                                            <p:strVal val="#ppt_x"/>
                                          </p:val>
                                        </p:tav>
                                        <p:tav tm="100000">
                                          <p:val>
                                            <p:strVal val="#ppt_x"/>
                                          </p:val>
                                        </p:tav>
                                      </p:tavLst>
                                    </p:anim>
                                    <p:anim calcmode="lin" valueType="num">
                                      <p:cBhvr additive="base">
                                        <p:cTn id="56" dur="150" fill="hold"/>
                                        <p:tgtEl>
                                          <p:spTgt spid="16"/>
                                        </p:tgtEl>
                                        <p:attrNameLst>
                                          <p:attrName>ppt_y</p:attrName>
                                        </p:attrNameLst>
                                      </p:cBhvr>
                                      <p:tavLst>
                                        <p:tav tm="0">
                                          <p:val>
                                            <p:strVal val="1+#ppt_h/2"/>
                                          </p:val>
                                        </p:tav>
                                        <p:tav tm="100000">
                                          <p:val>
                                            <p:strVal val="#ppt_y"/>
                                          </p:val>
                                        </p:tav>
                                      </p:tavLst>
                                    </p:anim>
                                  </p:childTnLst>
                                </p:cTn>
                              </p:par>
                            </p:childTnLst>
                          </p:cTn>
                        </p:par>
                        <p:par>
                          <p:cTn id="57" fill="hold">
                            <p:stCondLst>
                              <p:cond delay="650"/>
                            </p:stCondLst>
                            <p:childTnLst>
                              <p:par>
                                <p:cTn id="58" presetID="2" presetClass="entr" presetSubtype="4"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150" fill="hold"/>
                                        <p:tgtEl>
                                          <p:spTgt spid="17"/>
                                        </p:tgtEl>
                                        <p:attrNameLst>
                                          <p:attrName>ppt_x</p:attrName>
                                        </p:attrNameLst>
                                      </p:cBhvr>
                                      <p:tavLst>
                                        <p:tav tm="0">
                                          <p:val>
                                            <p:strVal val="#ppt_x"/>
                                          </p:val>
                                        </p:tav>
                                        <p:tav tm="100000">
                                          <p:val>
                                            <p:strVal val="#ppt_x"/>
                                          </p:val>
                                        </p:tav>
                                      </p:tavLst>
                                    </p:anim>
                                    <p:anim calcmode="lin" valueType="num">
                                      <p:cBhvr additive="base">
                                        <p:cTn id="61" dur="150" fill="hold"/>
                                        <p:tgtEl>
                                          <p:spTgt spid="17"/>
                                        </p:tgtEl>
                                        <p:attrNameLst>
                                          <p:attrName>ppt_y</p:attrName>
                                        </p:attrNameLst>
                                      </p:cBhvr>
                                      <p:tavLst>
                                        <p:tav tm="0">
                                          <p:val>
                                            <p:strVal val="1+#ppt_h/2"/>
                                          </p:val>
                                        </p:tav>
                                        <p:tav tm="100000">
                                          <p:val>
                                            <p:strVal val="#ppt_y"/>
                                          </p:val>
                                        </p:tav>
                                      </p:tavLst>
                                    </p:anim>
                                  </p:childTnLst>
                                </p:cTn>
                              </p:par>
                            </p:childTnLst>
                          </p:cTn>
                        </p:par>
                        <p:par>
                          <p:cTn id="62" fill="hold">
                            <p:stCondLst>
                              <p:cond delay="800"/>
                            </p:stCondLst>
                            <p:childTnLst>
                              <p:par>
                                <p:cTn id="63" presetID="2" presetClass="entr" presetSubtype="4"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150" fill="hold"/>
                                        <p:tgtEl>
                                          <p:spTgt spid="18"/>
                                        </p:tgtEl>
                                        <p:attrNameLst>
                                          <p:attrName>ppt_x</p:attrName>
                                        </p:attrNameLst>
                                      </p:cBhvr>
                                      <p:tavLst>
                                        <p:tav tm="0">
                                          <p:val>
                                            <p:strVal val="#ppt_x"/>
                                          </p:val>
                                        </p:tav>
                                        <p:tav tm="100000">
                                          <p:val>
                                            <p:strVal val="#ppt_x"/>
                                          </p:val>
                                        </p:tav>
                                      </p:tavLst>
                                    </p:anim>
                                    <p:anim calcmode="lin" valueType="num">
                                      <p:cBhvr additive="base">
                                        <p:cTn id="66" dur="150" fill="hold"/>
                                        <p:tgtEl>
                                          <p:spTgt spid="18"/>
                                        </p:tgtEl>
                                        <p:attrNameLst>
                                          <p:attrName>ppt_y</p:attrName>
                                        </p:attrNameLst>
                                      </p:cBhvr>
                                      <p:tavLst>
                                        <p:tav tm="0">
                                          <p:val>
                                            <p:strVal val="1+#ppt_h/2"/>
                                          </p:val>
                                        </p:tav>
                                        <p:tav tm="100000">
                                          <p:val>
                                            <p:strVal val="#ppt_y"/>
                                          </p:val>
                                        </p:tav>
                                      </p:tavLst>
                                    </p:anim>
                                  </p:childTnLst>
                                </p:cTn>
                              </p:par>
                            </p:childTnLst>
                          </p:cTn>
                        </p:par>
                        <p:par>
                          <p:cTn id="67" fill="hold">
                            <p:stCondLst>
                              <p:cond delay="950"/>
                            </p:stCondLst>
                            <p:childTnLst>
                              <p:par>
                                <p:cTn id="68" presetID="2" presetClass="entr" presetSubtype="4"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150" fill="hold"/>
                                        <p:tgtEl>
                                          <p:spTgt spid="19"/>
                                        </p:tgtEl>
                                        <p:attrNameLst>
                                          <p:attrName>ppt_x</p:attrName>
                                        </p:attrNameLst>
                                      </p:cBhvr>
                                      <p:tavLst>
                                        <p:tav tm="0">
                                          <p:val>
                                            <p:strVal val="#ppt_x"/>
                                          </p:val>
                                        </p:tav>
                                        <p:tav tm="100000">
                                          <p:val>
                                            <p:strVal val="#ppt_x"/>
                                          </p:val>
                                        </p:tav>
                                      </p:tavLst>
                                    </p:anim>
                                    <p:anim calcmode="lin" valueType="num">
                                      <p:cBhvr additive="base">
                                        <p:cTn id="71" dur="150" fill="hold"/>
                                        <p:tgtEl>
                                          <p:spTgt spid="19"/>
                                        </p:tgtEl>
                                        <p:attrNameLst>
                                          <p:attrName>ppt_y</p:attrName>
                                        </p:attrNameLst>
                                      </p:cBhvr>
                                      <p:tavLst>
                                        <p:tav tm="0">
                                          <p:val>
                                            <p:strVal val="1+#ppt_h/2"/>
                                          </p:val>
                                        </p:tav>
                                        <p:tav tm="100000">
                                          <p:val>
                                            <p:strVal val="#ppt_y"/>
                                          </p:val>
                                        </p:tav>
                                      </p:tavLst>
                                    </p:anim>
                                  </p:childTnLst>
                                </p:cTn>
                              </p:par>
                            </p:childTnLst>
                          </p:cTn>
                        </p:par>
                        <p:par>
                          <p:cTn id="72" fill="hold">
                            <p:stCondLst>
                              <p:cond delay="1100"/>
                            </p:stCondLst>
                            <p:childTnLst>
                              <p:par>
                                <p:cTn id="73" presetID="2" presetClass="entr" presetSubtype="4"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150" fill="hold"/>
                                        <p:tgtEl>
                                          <p:spTgt spid="20"/>
                                        </p:tgtEl>
                                        <p:attrNameLst>
                                          <p:attrName>ppt_x</p:attrName>
                                        </p:attrNameLst>
                                      </p:cBhvr>
                                      <p:tavLst>
                                        <p:tav tm="0">
                                          <p:val>
                                            <p:strVal val="#ppt_x"/>
                                          </p:val>
                                        </p:tav>
                                        <p:tav tm="100000">
                                          <p:val>
                                            <p:strVal val="#ppt_x"/>
                                          </p:val>
                                        </p:tav>
                                      </p:tavLst>
                                    </p:anim>
                                    <p:anim calcmode="lin" valueType="num">
                                      <p:cBhvr additive="base">
                                        <p:cTn id="76" dur="150" fill="hold"/>
                                        <p:tgtEl>
                                          <p:spTgt spid="20"/>
                                        </p:tgtEl>
                                        <p:attrNameLst>
                                          <p:attrName>ppt_y</p:attrName>
                                        </p:attrNameLst>
                                      </p:cBhvr>
                                      <p:tavLst>
                                        <p:tav tm="0">
                                          <p:val>
                                            <p:strVal val="1+#ppt_h/2"/>
                                          </p:val>
                                        </p:tav>
                                        <p:tav tm="100000">
                                          <p:val>
                                            <p:strVal val="#ppt_y"/>
                                          </p:val>
                                        </p:tav>
                                      </p:tavLst>
                                    </p:anim>
                                  </p:childTnLst>
                                </p:cTn>
                              </p:par>
                            </p:childTnLst>
                          </p:cTn>
                        </p:par>
                        <p:par>
                          <p:cTn id="77" fill="hold">
                            <p:stCondLst>
                              <p:cond delay="1250"/>
                            </p:stCondLst>
                            <p:childTnLst>
                              <p:par>
                                <p:cTn id="78" presetID="2" presetClass="entr" presetSubtype="4"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150" fill="hold"/>
                                        <p:tgtEl>
                                          <p:spTgt spid="21"/>
                                        </p:tgtEl>
                                        <p:attrNameLst>
                                          <p:attrName>ppt_x</p:attrName>
                                        </p:attrNameLst>
                                      </p:cBhvr>
                                      <p:tavLst>
                                        <p:tav tm="0">
                                          <p:val>
                                            <p:strVal val="#ppt_x"/>
                                          </p:val>
                                        </p:tav>
                                        <p:tav tm="100000">
                                          <p:val>
                                            <p:strVal val="#ppt_x"/>
                                          </p:val>
                                        </p:tav>
                                      </p:tavLst>
                                    </p:anim>
                                    <p:anim calcmode="lin" valueType="num">
                                      <p:cBhvr additive="base">
                                        <p:cTn id="81" dur="1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9" grpId="0" animBg="1"/>
      <p:bldP spid="15" grpId="0" animBg="1"/>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3753134" cy="5149555"/>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0" name="Oval 16"/>
          <p:cNvSpPr>
            <a:spLocks noChangeArrowheads="1"/>
          </p:cNvSpPr>
          <p:nvPr/>
        </p:nvSpPr>
        <p:spPr bwMode="auto">
          <a:xfrm>
            <a:off x="4893345"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11"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696"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0"/>
          <p:cNvSpPr>
            <a:spLocks noChangeArrowheads="1"/>
          </p:cNvSpPr>
          <p:nvPr/>
        </p:nvSpPr>
        <p:spPr bwMode="auto">
          <a:xfrm>
            <a:off x="4893345"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13"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9792"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83"/>
          <p:cNvSpPr txBox="1">
            <a:spLocks noChangeArrowheads="1"/>
          </p:cNvSpPr>
          <p:nvPr/>
        </p:nvSpPr>
        <p:spPr bwMode="auto">
          <a:xfrm>
            <a:off x="5568717"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5" name="文本框 180"/>
          <p:cNvSpPr txBox="1">
            <a:spLocks noChangeArrowheads="1"/>
          </p:cNvSpPr>
          <p:nvPr/>
        </p:nvSpPr>
        <p:spPr bwMode="auto">
          <a:xfrm>
            <a:off x="5576518"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
        <p:nvSpPr>
          <p:cNvPr id="16" name="TextBox 83"/>
          <p:cNvSpPr txBox="1">
            <a:spLocks noChangeArrowheads="1"/>
          </p:cNvSpPr>
          <p:nvPr/>
        </p:nvSpPr>
        <p:spPr bwMode="auto">
          <a:xfrm>
            <a:off x="5568717"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7" name="文本框 180"/>
          <p:cNvSpPr txBox="1">
            <a:spLocks noChangeArrowheads="1"/>
          </p:cNvSpPr>
          <p:nvPr/>
        </p:nvSpPr>
        <p:spPr bwMode="auto">
          <a:xfrm>
            <a:off x="5576518"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1432470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50" fill="hold"/>
                                        <p:tgtEl>
                                          <p:spTgt spid="14"/>
                                        </p:tgtEl>
                                        <p:attrNameLst>
                                          <p:attrName>ppt_x</p:attrName>
                                        </p:attrNameLst>
                                      </p:cBhvr>
                                      <p:tavLst>
                                        <p:tav tm="0">
                                          <p:val>
                                            <p:strVal val="#ppt_x"/>
                                          </p:val>
                                        </p:tav>
                                        <p:tav tm="100000">
                                          <p:val>
                                            <p:strVal val="#ppt_x"/>
                                          </p:val>
                                        </p:tav>
                                      </p:tavLst>
                                    </p:anim>
                                    <p:anim calcmode="lin" valueType="num">
                                      <p:cBhvr additive="base">
                                        <p:cTn id="40" dur="15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1150"/>
                            </p:stCondLst>
                            <p:childTnLst>
                              <p:par>
                                <p:cTn id="42" presetID="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50" fill="hold"/>
                                        <p:tgtEl>
                                          <p:spTgt spid="15"/>
                                        </p:tgtEl>
                                        <p:attrNameLst>
                                          <p:attrName>ppt_x</p:attrName>
                                        </p:attrNameLst>
                                      </p:cBhvr>
                                      <p:tavLst>
                                        <p:tav tm="0">
                                          <p:val>
                                            <p:strVal val="#ppt_x"/>
                                          </p:val>
                                        </p:tav>
                                        <p:tav tm="100000">
                                          <p:val>
                                            <p:strVal val="#ppt_x"/>
                                          </p:val>
                                        </p:tav>
                                      </p:tavLst>
                                    </p:anim>
                                    <p:anim calcmode="lin" valueType="num">
                                      <p:cBhvr additive="base">
                                        <p:cTn id="45" dur="150" fill="hold"/>
                                        <p:tgtEl>
                                          <p:spTgt spid="15"/>
                                        </p:tgtEl>
                                        <p:attrNameLst>
                                          <p:attrName>ppt_y</p:attrName>
                                        </p:attrNameLst>
                                      </p:cBhvr>
                                      <p:tavLst>
                                        <p:tav tm="0">
                                          <p:val>
                                            <p:strVal val="1+#ppt_h/2"/>
                                          </p:val>
                                        </p:tav>
                                        <p:tav tm="100000">
                                          <p:val>
                                            <p:strVal val="#ppt_y"/>
                                          </p:val>
                                        </p:tav>
                                      </p:tavLst>
                                    </p:anim>
                                  </p:childTnLst>
                                </p:cTn>
                              </p:par>
                            </p:childTnLst>
                          </p:cTn>
                        </p:par>
                        <p:par>
                          <p:cTn id="46" fill="hold">
                            <p:stCondLst>
                              <p:cond delay="1300"/>
                            </p:stCondLst>
                            <p:childTnLst>
                              <p:par>
                                <p:cTn id="47" presetID="2" presetClass="entr" presetSubtype="4"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150" fill="hold"/>
                                        <p:tgtEl>
                                          <p:spTgt spid="16"/>
                                        </p:tgtEl>
                                        <p:attrNameLst>
                                          <p:attrName>ppt_x</p:attrName>
                                        </p:attrNameLst>
                                      </p:cBhvr>
                                      <p:tavLst>
                                        <p:tav tm="0">
                                          <p:val>
                                            <p:strVal val="#ppt_x"/>
                                          </p:val>
                                        </p:tav>
                                        <p:tav tm="100000">
                                          <p:val>
                                            <p:strVal val="#ppt_x"/>
                                          </p:val>
                                        </p:tav>
                                      </p:tavLst>
                                    </p:anim>
                                    <p:anim calcmode="lin" valueType="num">
                                      <p:cBhvr additive="base">
                                        <p:cTn id="50" dur="150" fill="hold"/>
                                        <p:tgtEl>
                                          <p:spTgt spid="16"/>
                                        </p:tgtEl>
                                        <p:attrNameLst>
                                          <p:attrName>ppt_y</p:attrName>
                                        </p:attrNameLst>
                                      </p:cBhvr>
                                      <p:tavLst>
                                        <p:tav tm="0">
                                          <p:val>
                                            <p:strVal val="1+#ppt_h/2"/>
                                          </p:val>
                                        </p:tav>
                                        <p:tav tm="100000">
                                          <p:val>
                                            <p:strVal val="#ppt_y"/>
                                          </p:val>
                                        </p:tav>
                                      </p:tavLst>
                                    </p:anim>
                                  </p:childTnLst>
                                </p:cTn>
                              </p:par>
                            </p:childTnLst>
                          </p:cTn>
                        </p:par>
                        <p:par>
                          <p:cTn id="51" fill="hold">
                            <p:stCondLst>
                              <p:cond delay="1450"/>
                            </p:stCondLst>
                            <p:childTnLst>
                              <p:par>
                                <p:cTn id="52" presetID="2" presetClass="entr" presetSubtype="4"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150" fill="hold"/>
                                        <p:tgtEl>
                                          <p:spTgt spid="17"/>
                                        </p:tgtEl>
                                        <p:attrNameLst>
                                          <p:attrName>ppt_x</p:attrName>
                                        </p:attrNameLst>
                                      </p:cBhvr>
                                      <p:tavLst>
                                        <p:tav tm="0">
                                          <p:val>
                                            <p:strVal val="#ppt_x"/>
                                          </p:val>
                                        </p:tav>
                                        <p:tav tm="100000">
                                          <p:val>
                                            <p:strVal val="#ppt_x"/>
                                          </p:val>
                                        </p:tav>
                                      </p:tavLst>
                                    </p:anim>
                                    <p:anim calcmode="lin" valueType="num">
                                      <p:cBhvr additive="base">
                                        <p:cTn id="55" dur="1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animBg="1"/>
      <p:bldP spid="14" grpId="0"/>
      <p:bldP spid="15" grpId="0"/>
      <p:bldP spid="1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83425" y="386207"/>
            <a:ext cx="27033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Athene" pitchFamily="50" charset="0"/>
                <a:ea typeface="微软雅黑" pitchFamily="34" charset="-122"/>
              </a:rPr>
              <a:t>02</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476624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1"/>
            <a:ext cx="9144000" cy="5157148"/>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0"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1"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2"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3"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7" name="Freeform 122"/>
          <p:cNvSpPr>
            <a:spLocks/>
          </p:cNvSpPr>
          <p:nvPr/>
        </p:nvSpPr>
        <p:spPr bwMode="auto">
          <a:xfrm>
            <a:off x="1191351"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
        <p:nvSpPr>
          <p:cNvPr id="18" name="Freeform 122"/>
          <p:cNvSpPr>
            <a:spLocks/>
          </p:cNvSpPr>
          <p:nvPr/>
        </p:nvSpPr>
        <p:spPr bwMode="auto">
          <a:xfrm>
            <a:off x="4034380"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
        <p:nvSpPr>
          <p:cNvPr id="19" name="Freeform 122"/>
          <p:cNvSpPr>
            <a:spLocks/>
          </p:cNvSpPr>
          <p:nvPr/>
        </p:nvSpPr>
        <p:spPr bwMode="auto">
          <a:xfrm>
            <a:off x="7043977" y="2677627"/>
            <a:ext cx="701274" cy="701275"/>
          </a:xfrm>
          <a:custGeom>
            <a:avLst/>
            <a:gdLst>
              <a:gd name="T0" fmla="*/ 1035032905 w 290"/>
              <a:gd name="T1" fmla="*/ 699035634 h 290"/>
              <a:gd name="T2" fmla="*/ 838067387 w 290"/>
              <a:gd name="T3" fmla="*/ 718345858 h 290"/>
              <a:gd name="T4" fmla="*/ 614068389 w 290"/>
              <a:gd name="T5" fmla="*/ 490484815 h 290"/>
              <a:gd name="T6" fmla="*/ 1108412023 w 290"/>
              <a:gd name="T7" fmla="*/ 193104211 h 290"/>
              <a:gd name="T8" fmla="*/ 1023447970 w 290"/>
              <a:gd name="T9" fmla="*/ 108138044 h 290"/>
              <a:gd name="T10" fmla="*/ 390069390 w 290"/>
              <a:gd name="T11" fmla="*/ 270345110 h 290"/>
              <a:gd name="T12" fmla="*/ 158345136 w 290"/>
              <a:gd name="T13" fmla="*/ 34758797 h 290"/>
              <a:gd name="T14" fmla="*/ 34758736 w 290"/>
              <a:gd name="T15" fmla="*/ 34758797 h 290"/>
              <a:gd name="T16" fmla="*/ 34758736 w 290"/>
              <a:gd name="T17" fmla="*/ 158345414 h 290"/>
              <a:gd name="T18" fmla="*/ 270344635 w 290"/>
              <a:gd name="T19" fmla="*/ 390070075 h 290"/>
              <a:gd name="T20" fmla="*/ 108137854 w 290"/>
              <a:gd name="T21" fmla="*/ 1023451731 h 290"/>
              <a:gd name="T22" fmla="*/ 193103873 w 290"/>
              <a:gd name="T23" fmla="*/ 1108415933 h 290"/>
              <a:gd name="T24" fmla="*/ 490481989 w 290"/>
              <a:gd name="T25" fmla="*/ 614071431 h 290"/>
              <a:gd name="T26" fmla="*/ 714482953 w 290"/>
              <a:gd name="T27" fmla="*/ 838070823 h 290"/>
              <a:gd name="T28" fmla="*/ 699034407 w 290"/>
              <a:gd name="T29" fmla="*/ 1038898338 h 290"/>
              <a:gd name="T30" fmla="*/ 783998460 w 290"/>
              <a:gd name="T31" fmla="*/ 1120002854 h 290"/>
              <a:gd name="T32" fmla="*/ 903723215 w 290"/>
              <a:gd name="T33" fmla="*/ 903726766 h 290"/>
              <a:gd name="T34" fmla="*/ 1119998923 w 290"/>
              <a:gd name="T35" fmla="*/ 784001801 h 290"/>
              <a:gd name="T36" fmla="*/ 1035032905 w 290"/>
              <a:gd name="T37" fmla="*/ 699035634 h 29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rgbClr val="008000"/>
          </a:solidFill>
          <a:ln>
            <a:noFill/>
          </a:ln>
          <a:extLst/>
        </p:spPr>
        <p:txBody>
          <a:bodyPr lIns="68580" tIns="34290" rIns="68580" bIns="34290"/>
          <a:lstStyle/>
          <a:p>
            <a:endParaRPr lang="zh-CN" altLang="en-US"/>
          </a:p>
        </p:txBody>
      </p:sp>
    </p:spTree>
    <p:extLst>
      <p:ext uri="{BB962C8B-B14F-4D97-AF65-F5344CB8AC3E}">
        <p14:creationId xmlns:p14="http://schemas.microsoft.com/office/powerpoint/2010/main" val="27876263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2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500"/>
                            </p:stCondLst>
                            <p:childTnLst>
                              <p:par>
                                <p:cTn id="53" presetID="2" presetClass="entr" presetSubtype="4"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150" fill="hold"/>
                                        <p:tgtEl>
                                          <p:spTgt spid="8"/>
                                        </p:tgtEl>
                                        <p:attrNameLst>
                                          <p:attrName>ppt_x</p:attrName>
                                        </p:attrNameLst>
                                      </p:cBhvr>
                                      <p:tavLst>
                                        <p:tav tm="0">
                                          <p:val>
                                            <p:strVal val="#ppt_x"/>
                                          </p:val>
                                        </p:tav>
                                        <p:tav tm="100000">
                                          <p:val>
                                            <p:strVal val="#ppt_x"/>
                                          </p:val>
                                        </p:tav>
                                      </p:tavLst>
                                    </p:anim>
                                    <p:anim calcmode="lin" valueType="num">
                                      <p:cBhvr additive="base">
                                        <p:cTn id="56" dur="15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650"/>
                            </p:stCondLst>
                            <p:childTnLst>
                              <p:par>
                                <p:cTn id="58" presetID="2" presetClass="entr" presetSubtype="4" fill="hold" grpId="0"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additive="base">
                                        <p:cTn id="60" dur="150" fill="hold"/>
                                        <p:tgtEl>
                                          <p:spTgt spid="9"/>
                                        </p:tgtEl>
                                        <p:attrNameLst>
                                          <p:attrName>ppt_x</p:attrName>
                                        </p:attrNameLst>
                                      </p:cBhvr>
                                      <p:tavLst>
                                        <p:tav tm="0">
                                          <p:val>
                                            <p:strVal val="#ppt_x"/>
                                          </p:val>
                                        </p:tav>
                                        <p:tav tm="100000">
                                          <p:val>
                                            <p:strVal val="#ppt_x"/>
                                          </p:val>
                                        </p:tav>
                                      </p:tavLst>
                                    </p:anim>
                                    <p:anim calcmode="lin" valueType="num">
                                      <p:cBhvr additive="base">
                                        <p:cTn id="61" dur="150" fill="hold"/>
                                        <p:tgtEl>
                                          <p:spTgt spid="9"/>
                                        </p:tgtEl>
                                        <p:attrNameLst>
                                          <p:attrName>ppt_y</p:attrName>
                                        </p:attrNameLst>
                                      </p:cBhvr>
                                      <p:tavLst>
                                        <p:tav tm="0">
                                          <p:val>
                                            <p:strVal val="1+#ppt_h/2"/>
                                          </p:val>
                                        </p:tav>
                                        <p:tav tm="100000">
                                          <p:val>
                                            <p:strVal val="#ppt_y"/>
                                          </p:val>
                                        </p:tav>
                                      </p:tavLst>
                                    </p:anim>
                                  </p:childTnLst>
                                </p:cTn>
                              </p:par>
                            </p:childTnLst>
                          </p:cTn>
                        </p:par>
                        <p:par>
                          <p:cTn id="62" fill="hold">
                            <p:stCondLst>
                              <p:cond delay="800"/>
                            </p:stCondLst>
                            <p:childTnLst>
                              <p:par>
                                <p:cTn id="63" presetID="2" presetClass="entr" presetSubtype="4"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150" fill="hold"/>
                                        <p:tgtEl>
                                          <p:spTgt spid="10"/>
                                        </p:tgtEl>
                                        <p:attrNameLst>
                                          <p:attrName>ppt_x</p:attrName>
                                        </p:attrNameLst>
                                      </p:cBhvr>
                                      <p:tavLst>
                                        <p:tav tm="0">
                                          <p:val>
                                            <p:strVal val="#ppt_x"/>
                                          </p:val>
                                        </p:tav>
                                        <p:tav tm="100000">
                                          <p:val>
                                            <p:strVal val="#ppt_x"/>
                                          </p:val>
                                        </p:tav>
                                      </p:tavLst>
                                    </p:anim>
                                    <p:anim calcmode="lin" valueType="num">
                                      <p:cBhvr additive="base">
                                        <p:cTn id="66" dur="150" fill="hold"/>
                                        <p:tgtEl>
                                          <p:spTgt spid="10"/>
                                        </p:tgtEl>
                                        <p:attrNameLst>
                                          <p:attrName>ppt_y</p:attrName>
                                        </p:attrNameLst>
                                      </p:cBhvr>
                                      <p:tavLst>
                                        <p:tav tm="0">
                                          <p:val>
                                            <p:strVal val="1+#ppt_h/2"/>
                                          </p:val>
                                        </p:tav>
                                        <p:tav tm="100000">
                                          <p:val>
                                            <p:strVal val="#ppt_y"/>
                                          </p:val>
                                        </p:tav>
                                      </p:tavLst>
                                    </p:anim>
                                  </p:childTnLst>
                                </p:cTn>
                              </p:par>
                            </p:childTnLst>
                          </p:cTn>
                        </p:par>
                        <p:par>
                          <p:cTn id="67" fill="hold">
                            <p:stCondLst>
                              <p:cond delay="950"/>
                            </p:stCondLst>
                            <p:childTnLst>
                              <p:par>
                                <p:cTn id="68" presetID="2" presetClass="entr" presetSubtype="4"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150" fill="hold"/>
                                        <p:tgtEl>
                                          <p:spTgt spid="11"/>
                                        </p:tgtEl>
                                        <p:attrNameLst>
                                          <p:attrName>ppt_x</p:attrName>
                                        </p:attrNameLst>
                                      </p:cBhvr>
                                      <p:tavLst>
                                        <p:tav tm="0">
                                          <p:val>
                                            <p:strVal val="#ppt_x"/>
                                          </p:val>
                                        </p:tav>
                                        <p:tav tm="100000">
                                          <p:val>
                                            <p:strVal val="#ppt_x"/>
                                          </p:val>
                                        </p:tav>
                                      </p:tavLst>
                                    </p:anim>
                                    <p:anim calcmode="lin" valueType="num">
                                      <p:cBhvr additive="base">
                                        <p:cTn id="71" dur="150" fill="hold"/>
                                        <p:tgtEl>
                                          <p:spTgt spid="11"/>
                                        </p:tgtEl>
                                        <p:attrNameLst>
                                          <p:attrName>ppt_y</p:attrName>
                                        </p:attrNameLst>
                                      </p:cBhvr>
                                      <p:tavLst>
                                        <p:tav tm="0">
                                          <p:val>
                                            <p:strVal val="1+#ppt_h/2"/>
                                          </p:val>
                                        </p:tav>
                                        <p:tav tm="100000">
                                          <p:val>
                                            <p:strVal val="#ppt_y"/>
                                          </p:val>
                                        </p:tav>
                                      </p:tavLst>
                                    </p:anim>
                                  </p:childTnLst>
                                </p:cTn>
                              </p:par>
                            </p:childTnLst>
                          </p:cTn>
                        </p:par>
                        <p:par>
                          <p:cTn id="72" fill="hold">
                            <p:stCondLst>
                              <p:cond delay="1100"/>
                            </p:stCondLst>
                            <p:childTnLst>
                              <p:par>
                                <p:cTn id="73" presetID="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150" fill="hold"/>
                                        <p:tgtEl>
                                          <p:spTgt spid="12"/>
                                        </p:tgtEl>
                                        <p:attrNameLst>
                                          <p:attrName>ppt_x</p:attrName>
                                        </p:attrNameLst>
                                      </p:cBhvr>
                                      <p:tavLst>
                                        <p:tav tm="0">
                                          <p:val>
                                            <p:strVal val="#ppt_x"/>
                                          </p:val>
                                        </p:tav>
                                        <p:tav tm="100000">
                                          <p:val>
                                            <p:strVal val="#ppt_x"/>
                                          </p:val>
                                        </p:tav>
                                      </p:tavLst>
                                    </p:anim>
                                    <p:anim calcmode="lin" valueType="num">
                                      <p:cBhvr additive="base">
                                        <p:cTn id="76" dur="15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1250"/>
                            </p:stCondLst>
                            <p:childTnLst>
                              <p:par>
                                <p:cTn id="78" presetID="2" presetClass="entr" presetSubtype="4"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150" fill="hold"/>
                                        <p:tgtEl>
                                          <p:spTgt spid="13"/>
                                        </p:tgtEl>
                                        <p:attrNameLst>
                                          <p:attrName>ppt_x</p:attrName>
                                        </p:attrNameLst>
                                      </p:cBhvr>
                                      <p:tavLst>
                                        <p:tav tm="0">
                                          <p:val>
                                            <p:strVal val="#ppt_x"/>
                                          </p:val>
                                        </p:tav>
                                        <p:tav tm="100000">
                                          <p:val>
                                            <p:strVal val="#ppt_x"/>
                                          </p:val>
                                        </p:tav>
                                      </p:tavLst>
                                    </p:anim>
                                    <p:anim calcmode="lin" valueType="num">
                                      <p:cBhvr additive="base">
                                        <p:cTn id="81" dur="1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p:bldP spid="9" grpId="0"/>
      <p:bldP spid="10" grpId="0"/>
      <p:bldP spid="11" grpId="0"/>
      <p:bldP spid="12" grpId="0"/>
      <p:bldP spid="13" grpId="0"/>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0" name="Freeform 3"/>
          <p:cNvSpPr>
            <a:spLocks/>
          </p:cNvSpPr>
          <p:nvPr/>
        </p:nvSpPr>
        <p:spPr bwMode="auto">
          <a:xfrm rot="-2202532">
            <a:off x="3500241" y="1296641"/>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1" name="Freeform 3"/>
          <p:cNvSpPr>
            <a:spLocks/>
          </p:cNvSpPr>
          <p:nvPr/>
        </p:nvSpPr>
        <p:spPr bwMode="auto">
          <a:xfrm rot="3202081">
            <a:off x="4415831" y="1602632"/>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2" name="Freeform 3"/>
          <p:cNvSpPr>
            <a:spLocks/>
          </p:cNvSpPr>
          <p:nvPr/>
        </p:nvSpPr>
        <p:spPr bwMode="auto">
          <a:xfrm rot="8579122">
            <a:off x="4106269" y="2520604"/>
            <a:ext cx="1297781" cy="1316831"/>
          </a:xfrm>
          <a:custGeom>
            <a:avLst/>
            <a:gdLst>
              <a:gd name="T0" fmla="*/ 93390709 w 10688"/>
              <a:gd name="T1" fmla="*/ 185134039 h 10844"/>
              <a:gd name="T2" fmla="*/ 93390709 w 10688"/>
              <a:gd name="T3" fmla="*/ 185134039 h 10844"/>
              <a:gd name="T4" fmla="*/ 119601810 w 10688"/>
              <a:gd name="T5" fmla="*/ 281790716 h 10844"/>
              <a:gd name="T6" fmla="*/ 208038576 w 10688"/>
              <a:gd name="T7" fmla="*/ 257226866 h 10844"/>
              <a:gd name="T8" fmla="*/ 237526187 w 10688"/>
              <a:gd name="T9" fmla="*/ 72931694 h 10844"/>
              <a:gd name="T10" fmla="*/ 53261163 w 10688"/>
              <a:gd name="T11" fmla="*/ 42626441 h 10844"/>
              <a:gd name="T12" fmla="*/ 0 w 10688"/>
              <a:gd name="T13" fmla="*/ 128639663 h 10844"/>
              <a:gd name="T14" fmla="*/ 93390709 w 10688"/>
              <a:gd name="T15" fmla="*/ 185134039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w="9525" cmpd="sng">
            <a:solidFill>
              <a:srgbClr val="FFFFFF"/>
            </a:solidFill>
            <a:round/>
            <a:headEnd/>
            <a:tailEnd/>
          </a:ln>
        </p:spPr>
        <p:txBody>
          <a:bodyPr wrap="none" lIns="68580" tIns="34290" rIns="68580" bIns="34290" anchor="ctr"/>
          <a:lstStyle/>
          <a:p>
            <a:endParaRPr lang="zh-CN" altLang="en-US"/>
          </a:p>
        </p:txBody>
      </p:sp>
      <p:sp>
        <p:nvSpPr>
          <p:cNvPr id="13" name="Freeform 3"/>
          <p:cNvSpPr>
            <a:spLocks/>
          </p:cNvSpPr>
          <p:nvPr/>
        </p:nvSpPr>
        <p:spPr bwMode="auto">
          <a:xfrm rot="-7621736">
            <a:off x="3191273" y="2221161"/>
            <a:ext cx="1297781" cy="1315641"/>
          </a:xfrm>
          <a:custGeom>
            <a:avLst/>
            <a:gdLst>
              <a:gd name="T0" fmla="*/ 93390709 w 10688"/>
              <a:gd name="T1" fmla="*/ 184799597 h 10844"/>
              <a:gd name="T2" fmla="*/ 93390709 w 10688"/>
              <a:gd name="T3" fmla="*/ 184799597 h 10844"/>
              <a:gd name="T4" fmla="*/ 119601810 w 10688"/>
              <a:gd name="T5" fmla="*/ 281281555 h 10844"/>
              <a:gd name="T6" fmla="*/ 208038576 w 10688"/>
              <a:gd name="T7" fmla="*/ 256762070 h 10844"/>
              <a:gd name="T8" fmla="*/ 237526187 w 10688"/>
              <a:gd name="T9" fmla="*/ 72799773 h 10844"/>
              <a:gd name="T10" fmla="*/ 53261163 w 10688"/>
              <a:gd name="T11" fmla="*/ 42549412 h 10844"/>
              <a:gd name="T12" fmla="*/ 0 w 10688"/>
              <a:gd name="T13" fmla="*/ 128407241 h 10844"/>
              <a:gd name="T14" fmla="*/ 93390709 w 10688"/>
              <a:gd name="T15" fmla="*/ 184799597 h 108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8000"/>
          </a:solidFill>
          <a:ln>
            <a:noFill/>
          </a:ln>
          <a:extLst/>
        </p:spPr>
        <p:txBody>
          <a:bodyPr wrap="none" lIns="68580" tIns="34290" rIns="68580" bIns="34290" anchor="ctr"/>
          <a:lstStyle/>
          <a:p>
            <a:endParaRPr lang="zh-CN" altLang="en-US"/>
          </a:p>
        </p:txBody>
      </p:sp>
      <p:sp>
        <p:nvSpPr>
          <p:cNvPr id="14" name="TextBox 19"/>
          <p:cNvSpPr txBox="1">
            <a:spLocks noChangeArrowheads="1"/>
          </p:cNvSpPr>
          <p:nvPr/>
        </p:nvSpPr>
        <p:spPr bwMode="auto">
          <a:xfrm>
            <a:off x="3747891" y="1552625"/>
            <a:ext cx="820340"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S</a:t>
            </a:r>
            <a:endParaRPr lang="ru-RU" altLang="en-US" sz="4100" b="1">
              <a:solidFill>
                <a:srgbClr val="FFFFFF"/>
              </a:solidFill>
              <a:latin typeface="Arial" pitchFamily="34" charset="0"/>
              <a:ea typeface="微软雅黑" pitchFamily="34" charset="-122"/>
              <a:sym typeface="Arial" pitchFamily="34" charset="0"/>
            </a:endParaRPr>
          </a:p>
        </p:txBody>
      </p:sp>
      <p:sp>
        <p:nvSpPr>
          <p:cNvPr id="15" name="TextBox 20"/>
          <p:cNvSpPr txBox="1">
            <a:spLocks noChangeArrowheads="1"/>
          </p:cNvSpPr>
          <p:nvPr/>
        </p:nvSpPr>
        <p:spPr bwMode="auto">
          <a:xfrm>
            <a:off x="4698010" y="1934816"/>
            <a:ext cx="820340"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id-ID" altLang="en-US" sz="4100" b="1">
                <a:solidFill>
                  <a:srgbClr val="FFFFFF"/>
                </a:solidFill>
                <a:latin typeface="Arial" pitchFamily="34" charset="0"/>
                <a:ea typeface="微软雅黑" pitchFamily="34" charset="-122"/>
                <a:sym typeface="Arial" pitchFamily="34" charset="0"/>
              </a:rPr>
              <a:t>O</a:t>
            </a:r>
            <a:endParaRPr lang="ru-RU" altLang="en-US" sz="4100" b="1">
              <a:solidFill>
                <a:srgbClr val="FFFFFF"/>
              </a:solidFill>
              <a:latin typeface="Arial" pitchFamily="34" charset="0"/>
              <a:ea typeface="微软雅黑" pitchFamily="34" charset="-122"/>
              <a:sym typeface="Arial" pitchFamily="34" charset="0"/>
            </a:endParaRPr>
          </a:p>
        </p:txBody>
      </p:sp>
      <p:sp>
        <p:nvSpPr>
          <p:cNvPr id="16" name="TextBox 21"/>
          <p:cNvSpPr txBox="1">
            <a:spLocks noChangeArrowheads="1"/>
          </p:cNvSpPr>
          <p:nvPr/>
        </p:nvSpPr>
        <p:spPr bwMode="auto">
          <a:xfrm>
            <a:off x="4337249" y="2939704"/>
            <a:ext cx="820341"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T</a:t>
            </a:r>
            <a:endParaRPr lang="ru-RU" altLang="en-US" sz="4100" b="1">
              <a:solidFill>
                <a:srgbClr val="FFFFFF"/>
              </a:solidFill>
              <a:latin typeface="Arial" pitchFamily="34" charset="0"/>
              <a:ea typeface="微软雅黑" pitchFamily="34" charset="-122"/>
              <a:sym typeface="Arial" pitchFamily="34" charset="0"/>
            </a:endParaRPr>
          </a:p>
        </p:txBody>
      </p:sp>
      <p:sp>
        <p:nvSpPr>
          <p:cNvPr id="17" name="TextBox 22"/>
          <p:cNvSpPr txBox="1">
            <a:spLocks noChangeArrowheads="1"/>
          </p:cNvSpPr>
          <p:nvPr/>
        </p:nvSpPr>
        <p:spPr bwMode="auto">
          <a:xfrm>
            <a:off x="3370462" y="2522985"/>
            <a:ext cx="820341" cy="700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5" tIns="34282" rIns="68565" bIns="34282">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4100" b="1">
                <a:solidFill>
                  <a:srgbClr val="FFFFFF"/>
                </a:solidFill>
                <a:latin typeface="Arial" pitchFamily="34" charset="0"/>
                <a:ea typeface="微软雅黑" pitchFamily="34" charset="-122"/>
                <a:sym typeface="Arial" pitchFamily="34" charset="0"/>
              </a:rPr>
              <a:t>W</a:t>
            </a:r>
            <a:endParaRPr lang="ru-RU" altLang="en-US" sz="4100" b="1">
              <a:solidFill>
                <a:srgbClr val="FFFFFF"/>
              </a:solidFill>
              <a:latin typeface="Arial" pitchFamily="34" charset="0"/>
              <a:ea typeface="微软雅黑" pitchFamily="34" charset="-122"/>
              <a:sym typeface="Arial" pitchFamily="34" charset="0"/>
            </a:endParaRPr>
          </a:p>
        </p:txBody>
      </p:sp>
      <p:sp>
        <p:nvSpPr>
          <p:cNvPr id="20" name="TextBox 83"/>
          <p:cNvSpPr txBox="1">
            <a:spLocks noChangeArrowheads="1"/>
          </p:cNvSpPr>
          <p:nvPr/>
        </p:nvSpPr>
        <p:spPr bwMode="auto">
          <a:xfrm>
            <a:off x="6225910" y="2208209"/>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21" name="文本框 180"/>
          <p:cNvSpPr txBox="1">
            <a:spLocks noChangeArrowheads="1"/>
          </p:cNvSpPr>
          <p:nvPr/>
        </p:nvSpPr>
        <p:spPr bwMode="auto">
          <a:xfrm>
            <a:off x="5938780" y="2464380"/>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22" name="TextBox 83"/>
          <p:cNvSpPr txBox="1">
            <a:spLocks noChangeArrowheads="1"/>
          </p:cNvSpPr>
          <p:nvPr/>
        </p:nvSpPr>
        <p:spPr bwMode="auto">
          <a:xfrm>
            <a:off x="998816" y="2208209"/>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23" name="文本框 180"/>
          <p:cNvSpPr txBox="1">
            <a:spLocks noChangeArrowheads="1"/>
          </p:cNvSpPr>
          <p:nvPr/>
        </p:nvSpPr>
        <p:spPr bwMode="auto">
          <a:xfrm>
            <a:off x="711686" y="2464380"/>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24" name="TextBox 83"/>
          <p:cNvSpPr txBox="1">
            <a:spLocks noChangeArrowheads="1"/>
          </p:cNvSpPr>
          <p:nvPr/>
        </p:nvSpPr>
        <p:spPr bwMode="auto">
          <a:xfrm>
            <a:off x="3750424" y="48492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25" name="文本框 180"/>
          <p:cNvSpPr txBox="1">
            <a:spLocks noChangeArrowheads="1"/>
          </p:cNvSpPr>
          <p:nvPr/>
        </p:nvSpPr>
        <p:spPr bwMode="auto">
          <a:xfrm>
            <a:off x="3222969" y="741099"/>
            <a:ext cx="2769463"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26" name="TextBox 83"/>
          <p:cNvSpPr txBox="1">
            <a:spLocks noChangeArrowheads="1"/>
          </p:cNvSpPr>
          <p:nvPr/>
        </p:nvSpPr>
        <p:spPr bwMode="auto">
          <a:xfrm>
            <a:off x="3750424" y="3839226"/>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27" name="文本框 180"/>
          <p:cNvSpPr txBox="1">
            <a:spLocks noChangeArrowheads="1"/>
          </p:cNvSpPr>
          <p:nvPr/>
        </p:nvSpPr>
        <p:spPr bwMode="auto">
          <a:xfrm>
            <a:off x="3222969" y="4095397"/>
            <a:ext cx="276946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ppt_x"/>
                                          </p:val>
                                        </p:tav>
                                        <p:tav tm="100000">
                                          <p:val>
                                            <p:strVal val="#ppt_x"/>
                                          </p:val>
                                        </p:tav>
                                      </p:tavLst>
                                    </p:anim>
                                    <p:anim calcmode="lin" valueType="num">
                                      <p:cBhvr additive="base">
                                        <p:cTn id="42" dur="500" fill="hold"/>
                                        <p:tgtEl>
                                          <p:spTgt spid="17"/>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50" fill="hold"/>
                                        <p:tgtEl>
                                          <p:spTgt spid="20"/>
                                        </p:tgtEl>
                                        <p:attrNameLst>
                                          <p:attrName>ppt_x</p:attrName>
                                        </p:attrNameLst>
                                      </p:cBhvr>
                                      <p:tavLst>
                                        <p:tav tm="0">
                                          <p:val>
                                            <p:strVal val="#ppt_x"/>
                                          </p:val>
                                        </p:tav>
                                        <p:tav tm="100000">
                                          <p:val>
                                            <p:strVal val="#ppt_x"/>
                                          </p:val>
                                        </p:tav>
                                      </p:tavLst>
                                    </p:anim>
                                    <p:anim calcmode="lin" valueType="num">
                                      <p:cBhvr additive="base">
                                        <p:cTn id="47" dur="15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650"/>
                            </p:stCondLst>
                            <p:childTnLst>
                              <p:par>
                                <p:cTn id="49" presetID="2" presetClass="entr" presetSubtype="4"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150" fill="hold"/>
                                        <p:tgtEl>
                                          <p:spTgt spid="21"/>
                                        </p:tgtEl>
                                        <p:attrNameLst>
                                          <p:attrName>ppt_x</p:attrName>
                                        </p:attrNameLst>
                                      </p:cBhvr>
                                      <p:tavLst>
                                        <p:tav tm="0">
                                          <p:val>
                                            <p:strVal val="#ppt_x"/>
                                          </p:val>
                                        </p:tav>
                                        <p:tav tm="100000">
                                          <p:val>
                                            <p:strVal val="#ppt_x"/>
                                          </p:val>
                                        </p:tav>
                                      </p:tavLst>
                                    </p:anim>
                                    <p:anim calcmode="lin" valueType="num">
                                      <p:cBhvr additive="base">
                                        <p:cTn id="52" dur="150" fill="hold"/>
                                        <p:tgtEl>
                                          <p:spTgt spid="21"/>
                                        </p:tgtEl>
                                        <p:attrNameLst>
                                          <p:attrName>ppt_y</p:attrName>
                                        </p:attrNameLst>
                                      </p:cBhvr>
                                      <p:tavLst>
                                        <p:tav tm="0">
                                          <p:val>
                                            <p:strVal val="1+#ppt_h/2"/>
                                          </p:val>
                                        </p:tav>
                                        <p:tav tm="100000">
                                          <p:val>
                                            <p:strVal val="#ppt_y"/>
                                          </p:val>
                                        </p:tav>
                                      </p:tavLst>
                                    </p:anim>
                                  </p:childTnLst>
                                </p:cTn>
                              </p:par>
                            </p:childTnLst>
                          </p:cTn>
                        </p:par>
                        <p:par>
                          <p:cTn id="53" fill="hold">
                            <p:stCondLst>
                              <p:cond delay="800"/>
                            </p:stCondLst>
                            <p:childTnLst>
                              <p:par>
                                <p:cTn id="54" presetID="2" presetClass="entr" presetSubtype="4"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150" fill="hold"/>
                                        <p:tgtEl>
                                          <p:spTgt spid="22"/>
                                        </p:tgtEl>
                                        <p:attrNameLst>
                                          <p:attrName>ppt_x</p:attrName>
                                        </p:attrNameLst>
                                      </p:cBhvr>
                                      <p:tavLst>
                                        <p:tav tm="0">
                                          <p:val>
                                            <p:strVal val="#ppt_x"/>
                                          </p:val>
                                        </p:tav>
                                        <p:tav tm="100000">
                                          <p:val>
                                            <p:strVal val="#ppt_x"/>
                                          </p:val>
                                        </p:tav>
                                      </p:tavLst>
                                    </p:anim>
                                    <p:anim calcmode="lin" valueType="num">
                                      <p:cBhvr additive="base">
                                        <p:cTn id="57" dur="150" fill="hold"/>
                                        <p:tgtEl>
                                          <p:spTgt spid="22"/>
                                        </p:tgtEl>
                                        <p:attrNameLst>
                                          <p:attrName>ppt_y</p:attrName>
                                        </p:attrNameLst>
                                      </p:cBhvr>
                                      <p:tavLst>
                                        <p:tav tm="0">
                                          <p:val>
                                            <p:strVal val="1+#ppt_h/2"/>
                                          </p:val>
                                        </p:tav>
                                        <p:tav tm="100000">
                                          <p:val>
                                            <p:strVal val="#ppt_y"/>
                                          </p:val>
                                        </p:tav>
                                      </p:tavLst>
                                    </p:anim>
                                  </p:childTnLst>
                                </p:cTn>
                              </p:par>
                            </p:childTnLst>
                          </p:cTn>
                        </p:par>
                        <p:par>
                          <p:cTn id="58" fill="hold">
                            <p:stCondLst>
                              <p:cond delay="950"/>
                            </p:stCondLst>
                            <p:childTnLst>
                              <p:par>
                                <p:cTn id="59" presetID="2" presetClass="entr" presetSubtype="4"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150" fill="hold"/>
                                        <p:tgtEl>
                                          <p:spTgt spid="23"/>
                                        </p:tgtEl>
                                        <p:attrNameLst>
                                          <p:attrName>ppt_x</p:attrName>
                                        </p:attrNameLst>
                                      </p:cBhvr>
                                      <p:tavLst>
                                        <p:tav tm="0">
                                          <p:val>
                                            <p:strVal val="#ppt_x"/>
                                          </p:val>
                                        </p:tav>
                                        <p:tav tm="100000">
                                          <p:val>
                                            <p:strVal val="#ppt_x"/>
                                          </p:val>
                                        </p:tav>
                                      </p:tavLst>
                                    </p:anim>
                                    <p:anim calcmode="lin" valueType="num">
                                      <p:cBhvr additive="base">
                                        <p:cTn id="62" dur="150" fill="hold"/>
                                        <p:tgtEl>
                                          <p:spTgt spid="23"/>
                                        </p:tgtEl>
                                        <p:attrNameLst>
                                          <p:attrName>ppt_y</p:attrName>
                                        </p:attrNameLst>
                                      </p:cBhvr>
                                      <p:tavLst>
                                        <p:tav tm="0">
                                          <p:val>
                                            <p:strVal val="1+#ppt_h/2"/>
                                          </p:val>
                                        </p:tav>
                                        <p:tav tm="100000">
                                          <p:val>
                                            <p:strVal val="#ppt_y"/>
                                          </p:val>
                                        </p:tav>
                                      </p:tavLst>
                                    </p:anim>
                                  </p:childTnLst>
                                </p:cTn>
                              </p:par>
                            </p:childTnLst>
                          </p:cTn>
                        </p:par>
                        <p:par>
                          <p:cTn id="63" fill="hold">
                            <p:stCondLst>
                              <p:cond delay="1100"/>
                            </p:stCondLst>
                            <p:childTnLst>
                              <p:par>
                                <p:cTn id="64" presetID="2" presetClass="entr" presetSubtype="4"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150" fill="hold"/>
                                        <p:tgtEl>
                                          <p:spTgt spid="24"/>
                                        </p:tgtEl>
                                        <p:attrNameLst>
                                          <p:attrName>ppt_x</p:attrName>
                                        </p:attrNameLst>
                                      </p:cBhvr>
                                      <p:tavLst>
                                        <p:tav tm="0">
                                          <p:val>
                                            <p:strVal val="#ppt_x"/>
                                          </p:val>
                                        </p:tav>
                                        <p:tav tm="100000">
                                          <p:val>
                                            <p:strVal val="#ppt_x"/>
                                          </p:val>
                                        </p:tav>
                                      </p:tavLst>
                                    </p:anim>
                                    <p:anim calcmode="lin" valueType="num">
                                      <p:cBhvr additive="base">
                                        <p:cTn id="67" dur="150" fill="hold"/>
                                        <p:tgtEl>
                                          <p:spTgt spid="24"/>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150" fill="hold"/>
                                        <p:tgtEl>
                                          <p:spTgt spid="25"/>
                                        </p:tgtEl>
                                        <p:attrNameLst>
                                          <p:attrName>ppt_x</p:attrName>
                                        </p:attrNameLst>
                                      </p:cBhvr>
                                      <p:tavLst>
                                        <p:tav tm="0">
                                          <p:val>
                                            <p:strVal val="#ppt_x"/>
                                          </p:val>
                                        </p:tav>
                                        <p:tav tm="100000">
                                          <p:val>
                                            <p:strVal val="#ppt_x"/>
                                          </p:val>
                                        </p:tav>
                                      </p:tavLst>
                                    </p:anim>
                                    <p:anim calcmode="lin" valueType="num">
                                      <p:cBhvr additive="base">
                                        <p:cTn id="72" dur="150" fill="hold"/>
                                        <p:tgtEl>
                                          <p:spTgt spid="25"/>
                                        </p:tgtEl>
                                        <p:attrNameLst>
                                          <p:attrName>ppt_y</p:attrName>
                                        </p:attrNameLst>
                                      </p:cBhvr>
                                      <p:tavLst>
                                        <p:tav tm="0">
                                          <p:val>
                                            <p:strVal val="1+#ppt_h/2"/>
                                          </p:val>
                                        </p:tav>
                                        <p:tav tm="100000">
                                          <p:val>
                                            <p:strVal val="#ppt_y"/>
                                          </p:val>
                                        </p:tav>
                                      </p:tavLst>
                                    </p:anim>
                                  </p:childTnLst>
                                </p:cTn>
                              </p:par>
                            </p:childTnLst>
                          </p:cTn>
                        </p:par>
                        <p:par>
                          <p:cTn id="73" fill="hold">
                            <p:stCondLst>
                              <p:cond delay="1400"/>
                            </p:stCondLst>
                            <p:childTnLst>
                              <p:par>
                                <p:cTn id="74" presetID="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150" fill="hold"/>
                                        <p:tgtEl>
                                          <p:spTgt spid="26"/>
                                        </p:tgtEl>
                                        <p:attrNameLst>
                                          <p:attrName>ppt_x</p:attrName>
                                        </p:attrNameLst>
                                      </p:cBhvr>
                                      <p:tavLst>
                                        <p:tav tm="0">
                                          <p:val>
                                            <p:strVal val="#ppt_x"/>
                                          </p:val>
                                        </p:tav>
                                        <p:tav tm="100000">
                                          <p:val>
                                            <p:strVal val="#ppt_x"/>
                                          </p:val>
                                        </p:tav>
                                      </p:tavLst>
                                    </p:anim>
                                    <p:anim calcmode="lin" valueType="num">
                                      <p:cBhvr additive="base">
                                        <p:cTn id="77" dur="150" fill="hold"/>
                                        <p:tgtEl>
                                          <p:spTgt spid="26"/>
                                        </p:tgtEl>
                                        <p:attrNameLst>
                                          <p:attrName>ppt_y</p:attrName>
                                        </p:attrNameLst>
                                      </p:cBhvr>
                                      <p:tavLst>
                                        <p:tav tm="0">
                                          <p:val>
                                            <p:strVal val="1+#ppt_h/2"/>
                                          </p:val>
                                        </p:tav>
                                        <p:tav tm="100000">
                                          <p:val>
                                            <p:strVal val="#ppt_y"/>
                                          </p:val>
                                        </p:tav>
                                      </p:tavLst>
                                    </p:anim>
                                  </p:childTnLst>
                                </p:cTn>
                              </p:par>
                            </p:childTnLst>
                          </p:cTn>
                        </p:par>
                        <p:par>
                          <p:cTn id="78" fill="hold">
                            <p:stCondLst>
                              <p:cond delay="1550"/>
                            </p:stCondLst>
                            <p:childTnLst>
                              <p:par>
                                <p:cTn id="79" presetID="2" presetClass="entr" presetSubtype="4"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150" fill="hold"/>
                                        <p:tgtEl>
                                          <p:spTgt spid="27"/>
                                        </p:tgtEl>
                                        <p:attrNameLst>
                                          <p:attrName>ppt_x</p:attrName>
                                        </p:attrNameLst>
                                      </p:cBhvr>
                                      <p:tavLst>
                                        <p:tav tm="0">
                                          <p:val>
                                            <p:strVal val="#ppt_x"/>
                                          </p:val>
                                        </p:tav>
                                        <p:tav tm="100000">
                                          <p:val>
                                            <p:strVal val="#ppt_x"/>
                                          </p:val>
                                        </p:tav>
                                      </p:tavLst>
                                    </p:anim>
                                    <p:anim calcmode="lin" valueType="num">
                                      <p:cBhvr additive="base">
                                        <p:cTn id="82" dur="1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2" grpId="0" animBg="1"/>
      <p:bldP spid="13" grpId="0" animBg="1"/>
      <p:bldP spid="14" grpId="0"/>
      <p:bldP spid="15" grpId="0"/>
      <p:bldP spid="16" grpId="0"/>
      <p:bldP spid="17" grpId="0"/>
      <p:bldP spid="20" grpId="0"/>
      <p:bldP spid="21" grpId="0"/>
      <p:bldP spid="22" grpId="0"/>
      <p:bldP spid="23" grpId="0"/>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bwMode="auto">
          <a:xfrm>
            <a:off x="191069" y="181059"/>
            <a:ext cx="3643952" cy="4636602"/>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439236" y="181059"/>
            <a:ext cx="5500047" cy="4639638"/>
          </a:xfrm>
          <a:prstGeom prst="rect">
            <a:avLst/>
          </a:prstGeom>
        </p:spPr>
      </p:pic>
      <p:sp>
        <p:nvSpPr>
          <p:cNvPr id="5" name="Freeform 54@|5FFC:14657585|FBC:16777215|LFC:11765543|LBC:16777215"/>
          <p:cNvSpPr>
            <a:spLocks/>
          </p:cNvSpPr>
          <p:nvPr/>
        </p:nvSpPr>
        <p:spPr bwMode="auto">
          <a:xfrm>
            <a:off x="1039161" y="1235615"/>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bg1"/>
          </a:solidFill>
          <a:ln>
            <a:noFill/>
          </a:ln>
          <a:extLst/>
        </p:spPr>
        <p:txBody>
          <a:bodyPr lIns="106172" tIns="106172" rIns="106172" bIns="106172" anchor="ctr"/>
          <a:lstStyle/>
          <a:p>
            <a:endParaRPr lang="zh-CN" altLang="en-US"/>
          </a:p>
        </p:txBody>
      </p:sp>
      <p:sp>
        <p:nvSpPr>
          <p:cNvPr id="8" name="TextBox 83"/>
          <p:cNvSpPr txBox="1">
            <a:spLocks noChangeArrowheads="1"/>
          </p:cNvSpPr>
          <p:nvPr/>
        </p:nvSpPr>
        <p:spPr bwMode="auto">
          <a:xfrm>
            <a:off x="844988" y="2754842"/>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solidFill>
                  <a:schemeClr val="bg1"/>
                </a:solidFill>
                <a:ea typeface="微软雅黑" panose="020B0503020204020204" pitchFamily="34" charset="-122"/>
              </a:rPr>
              <a:t>单击添加标题</a:t>
            </a:r>
            <a:endParaRPr lang="en-US" altLang="zh-CN" sz="1600" b="1" dirty="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557858" y="3011013"/>
            <a:ext cx="2288813"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0" name="Freeform 135"/>
          <p:cNvSpPr>
            <a:spLocks noEditPoints="1"/>
          </p:cNvSpPr>
          <p:nvPr/>
        </p:nvSpPr>
        <p:spPr bwMode="auto">
          <a:xfrm>
            <a:off x="1369349" y="1585937"/>
            <a:ext cx="648119" cy="607852"/>
          </a:xfrm>
          <a:custGeom>
            <a:avLst/>
            <a:gdLst>
              <a:gd name="T0" fmla="*/ 702354624 w 73"/>
              <a:gd name="T1" fmla="*/ 2135952444 h 68"/>
              <a:gd name="T2" fmla="*/ 432222188 w 73"/>
              <a:gd name="T3" fmla="*/ 2135952444 h 68"/>
              <a:gd name="T4" fmla="*/ 0 w 73"/>
              <a:gd name="T5" fmla="*/ 1807346083 h 68"/>
              <a:gd name="T6" fmla="*/ 270139786 w 73"/>
              <a:gd name="T7" fmla="*/ 1040590508 h 68"/>
              <a:gd name="T8" fmla="*/ 810412009 w 73"/>
              <a:gd name="T9" fmla="*/ 1204897389 h 68"/>
              <a:gd name="T10" fmla="*/ 1080551795 w 73"/>
              <a:gd name="T11" fmla="*/ 1150125962 h 68"/>
              <a:gd name="T12" fmla="*/ 1080551795 w 73"/>
              <a:gd name="T13" fmla="*/ 1314432842 h 68"/>
              <a:gd name="T14" fmla="*/ 1242634197 w 73"/>
              <a:gd name="T15" fmla="*/ 1862117510 h 68"/>
              <a:gd name="T16" fmla="*/ 702354624 w 73"/>
              <a:gd name="T17" fmla="*/ 2135952444 h 68"/>
              <a:gd name="T18" fmla="*/ 810412009 w 73"/>
              <a:gd name="T19" fmla="*/ 1040590508 h 68"/>
              <a:gd name="T20" fmla="*/ 270139786 w 73"/>
              <a:gd name="T21" fmla="*/ 492913241 h 68"/>
              <a:gd name="T22" fmla="*/ 810412009 w 73"/>
              <a:gd name="T23" fmla="*/ 0 h 68"/>
              <a:gd name="T24" fmla="*/ 1350691581 w 73"/>
              <a:gd name="T25" fmla="*/ 492913241 h 68"/>
              <a:gd name="T26" fmla="*/ 810412009 w 73"/>
              <a:gd name="T27" fmla="*/ 1040590508 h 68"/>
              <a:gd name="T28" fmla="*/ 2147483647 w 73"/>
              <a:gd name="T29" fmla="*/ 2147483647 h 68"/>
              <a:gd name="T30" fmla="*/ 1080551795 w 73"/>
              <a:gd name="T31" fmla="*/ 2147483647 h 68"/>
              <a:gd name="T32" fmla="*/ 540272222 w 73"/>
              <a:gd name="T33" fmla="*/ 2147483647 h 68"/>
              <a:gd name="T34" fmla="*/ 1242634197 w 73"/>
              <a:gd name="T35" fmla="*/ 1971652964 h 68"/>
              <a:gd name="T36" fmla="*/ 1999021188 w 73"/>
              <a:gd name="T37" fmla="*/ 2147483647 h 68"/>
              <a:gd name="T38" fmla="*/ 2147483647 w 73"/>
              <a:gd name="T39" fmla="*/ 1971652964 h 68"/>
              <a:gd name="T40" fmla="*/ 2147483647 w 73"/>
              <a:gd name="T41" fmla="*/ 2147483647 h 68"/>
              <a:gd name="T42" fmla="*/ 2147483647 w 73"/>
              <a:gd name="T43" fmla="*/ 2147483647 h 68"/>
              <a:gd name="T44" fmla="*/ 1999021188 w 73"/>
              <a:gd name="T45" fmla="*/ 2135952444 h 68"/>
              <a:gd name="T46" fmla="*/ 1188609179 w 73"/>
              <a:gd name="T47" fmla="*/ 1314432842 h 68"/>
              <a:gd name="T48" fmla="*/ 1999021188 w 73"/>
              <a:gd name="T49" fmla="*/ 492913241 h 68"/>
              <a:gd name="T50" fmla="*/ 2147483647 w 73"/>
              <a:gd name="T51" fmla="*/ 1314432842 h 68"/>
              <a:gd name="T52" fmla="*/ 1999021188 w 73"/>
              <a:gd name="T53" fmla="*/ 2135952444 h 68"/>
              <a:gd name="T54" fmla="*/ 2147483647 w 73"/>
              <a:gd name="T55" fmla="*/ 1040590508 h 68"/>
              <a:gd name="T56" fmla="*/ 2147483647 w 73"/>
              <a:gd name="T57" fmla="*/ 492913241 h 68"/>
              <a:gd name="T58" fmla="*/ 2147483647 w 73"/>
              <a:gd name="T59" fmla="*/ 0 h 68"/>
              <a:gd name="T60" fmla="*/ 2147483647 w 73"/>
              <a:gd name="T61" fmla="*/ 492913241 h 68"/>
              <a:gd name="T62" fmla="*/ 2147483647 w 73"/>
              <a:gd name="T63" fmla="*/ 1040590508 h 68"/>
              <a:gd name="T64" fmla="*/ 2147483647 w 73"/>
              <a:gd name="T65" fmla="*/ 2135952444 h 68"/>
              <a:gd name="T66" fmla="*/ 2147483647 w 73"/>
              <a:gd name="T67" fmla="*/ 2135952444 h 68"/>
              <a:gd name="T68" fmla="*/ 2147483647 w 73"/>
              <a:gd name="T69" fmla="*/ 1862117510 h 68"/>
              <a:gd name="T70" fmla="*/ 2147483647 w 73"/>
              <a:gd name="T71" fmla="*/ 1314432842 h 68"/>
              <a:gd name="T72" fmla="*/ 2147483647 w 73"/>
              <a:gd name="T73" fmla="*/ 1150125962 h 68"/>
              <a:gd name="T74" fmla="*/ 2147483647 w 73"/>
              <a:gd name="T75" fmla="*/ 1204897389 h 68"/>
              <a:gd name="T76" fmla="*/ 2147483647 w 73"/>
              <a:gd name="T77" fmla="*/ 1040590508 h 68"/>
              <a:gd name="T78" fmla="*/ 2147483647 w 73"/>
              <a:gd name="T79" fmla="*/ 1807346083 h 68"/>
              <a:gd name="T80" fmla="*/ 2147483647 w 73"/>
              <a:gd name="T81" fmla="*/ 2135952444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37124911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 fill="hold"/>
                                        <p:tgtEl>
                                          <p:spTgt spid="8"/>
                                        </p:tgtEl>
                                        <p:attrNameLst>
                                          <p:attrName>ppt_x</p:attrName>
                                        </p:attrNameLst>
                                      </p:cBhvr>
                                      <p:tavLst>
                                        <p:tav tm="0">
                                          <p:val>
                                            <p:strVal val="#ppt_x"/>
                                          </p:val>
                                        </p:tav>
                                        <p:tav tm="100000">
                                          <p:val>
                                            <p:strVal val="#ppt_x"/>
                                          </p:val>
                                        </p:tav>
                                      </p:tavLst>
                                    </p:anim>
                                    <p:anim calcmode="lin" valueType="num">
                                      <p:cBhvr additive="base">
                                        <p:cTn id="30" dur="15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50" fill="hold"/>
                                        <p:tgtEl>
                                          <p:spTgt spid="9"/>
                                        </p:tgtEl>
                                        <p:attrNameLst>
                                          <p:attrName>ppt_x</p:attrName>
                                        </p:attrNameLst>
                                      </p:cBhvr>
                                      <p:tavLst>
                                        <p:tav tm="0">
                                          <p:val>
                                            <p:strVal val="#ppt_x"/>
                                          </p:val>
                                        </p:tav>
                                        <p:tav tm="100000">
                                          <p:val>
                                            <p:strVal val="#ppt_x"/>
                                          </p:val>
                                        </p:tav>
                                      </p:tavLst>
                                    </p:anim>
                                    <p:anim calcmode="lin" valueType="num">
                                      <p:cBhvr additive="base">
                                        <p:cTn id="35" dur="150" fill="hold"/>
                                        <p:tgtEl>
                                          <p:spTgt spid="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P spid="8" grpId="0"/>
      <p:bldP spid="9" grpId="0"/>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3" name="矩形 2"/>
          <p:cNvSpPr>
            <a:spLocks noChangeArrowheads="1"/>
          </p:cNvSpPr>
          <p:nvPr/>
        </p:nvSpPr>
        <p:spPr bwMode="auto">
          <a:xfrm>
            <a:off x="3622849" y="2708674"/>
            <a:ext cx="4937974" cy="1159669"/>
          </a:xfrm>
          <a:prstGeom prst="rect">
            <a:avLst/>
          </a:prstGeom>
          <a:solidFill>
            <a:srgbClr val="008000"/>
          </a:solidFill>
          <a:ln>
            <a:noFill/>
          </a:ln>
        </p:spPr>
        <p:txBody>
          <a:bodyPr lIns="68562" tIns="34281" rIns="68562" bIns="34281"/>
          <a:lstStyle/>
          <a:p>
            <a:pPr eaLnBrk="1" hangingPunct="1"/>
            <a:endParaRPr lang="zh-CN" altLang="en-US"/>
          </a:p>
        </p:txBody>
      </p:sp>
      <p:sp>
        <p:nvSpPr>
          <p:cNvPr id="4" name="Freeform 6"/>
          <p:cNvSpPr>
            <a:spLocks/>
          </p:cNvSpPr>
          <p:nvPr/>
        </p:nvSpPr>
        <p:spPr bwMode="auto">
          <a:xfrm>
            <a:off x="4808248" y="3524251"/>
            <a:ext cx="142819" cy="344091"/>
          </a:xfrm>
          <a:custGeom>
            <a:avLst/>
            <a:gdLst>
              <a:gd name="T0" fmla="*/ 2147483647 w 501"/>
              <a:gd name="T1" fmla="*/ 2147483647 h 1207"/>
              <a:gd name="T2" fmla="*/ 2147483647 w 501"/>
              <a:gd name="T3" fmla="*/ 2147483647 h 1207"/>
              <a:gd name="T4" fmla="*/ 2147483647 w 501"/>
              <a:gd name="T5" fmla="*/ 2147483647 h 1207"/>
              <a:gd name="T6" fmla="*/ 2147483647 w 501"/>
              <a:gd name="T7" fmla="*/ 2147483647 h 1207"/>
              <a:gd name="T8" fmla="*/ 2147483647 w 501"/>
              <a:gd name="T9" fmla="*/ 2147483647 h 1207"/>
              <a:gd name="T10" fmla="*/ 2147483647 w 501"/>
              <a:gd name="T11" fmla="*/ 2147483647 h 1207"/>
              <a:gd name="T12" fmla="*/ 2147483647 w 501"/>
              <a:gd name="T13" fmla="*/ 2147483647 h 1207"/>
              <a:gd name="T14" fmla="*/ 2147483647 w 501"/>
              <a:gd name="T15" fmla="*/ 2147483647 h 1207"/>
              <a:gd name="T16" fmla="*/ 2147483647 w 501"/>
              <a:gd name="T17" fmla="*/ 2147483647 h 1207"/>
              <a:gd name="T18" fmla="*/ 2147483647 w 501"/>
              <a:gd name="T19" fmla="*/ 2147483647 h 1207"/>
              <a:gd name="T20" fmla="*/ 2147483647 w 501"/>
              <a:gd name="T21" fmla="*/ 2147483647 h 1207"/>
              <a:gd name="T22" fmla="*/ 2147483647 w 501"/>
              <a:gd name="T23" fmla="*/ 2147483647 h 1207"/>
              <a:gd name="T24" fmla="*/ 2147483647 w 501"/>
              <a:gd name="T25" fmla="*/ 2147483647 h 1207"/>
              <a:gd name="T26" fmla="*/ 2147483647 w 501"/>
              <a:gd name="T27" fmla="*/ 2147483647 h 1207"/>
              <a:gd name="T28" fmla="*/ 2147483647 w 501"/>
              <a:gd name="T29" fmla="*/ 2147483647 h 1207"/>
              <a:gd name="T30" fmla="*/ 2147483647 w 501"/>
              <a:gd name="T31" fmla="*/ 2147483647 h 1207"/>
              <a:gd name="T32" fmla="*/ 2147483647 w 501"/>
              <a:gd name="T33" fmla="*/ 2147483647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5" name="Freeform 7"/>
          <p:cNvSpPr>
            <a:spLocks/>
          </p:cNvSpPr>
          <p:nvPr/>
        </p:nvSpPr>
        <p:spPr bwMode="auto">
          <a:xfrm>
            <a:off x="3763288" y="4073129"/>
            <a:ext cx="221370" cy="176213"/>
          </a:xfrm>
          <a:custGeom>
            <a:avLst/>
            <a:gdLst>
              <a:gd name="T0" fmla="*/ 2147483647 w 776"/>
              <a:gd name="T1" fmla="*/ 2147483647 h 619"/>
              <a:gd name="T2" fmla="*/ 2147483647 w 776"/>
              <a:gd name="T3" fmla="*/ 2147483647 h 619"/>
              <a:gd name="T4" fmla="*/ 2147483647 w 776"/>
              <a:gd name="T5" fmla="*/ 2147483647 h 619"/>
              <a:gd name="T6" fmla="*/ 2147483647 w 776"/>
              <a:gd name="T7" fmla="*/ 2147483647 h 619"/>
              <a:gd name="T8" fmla="*/ 2147483647 w 776"/>
              <a:gd name="T9" fmla="*/ 2147483647 h 619"/>
              <a:gd name="T10" fmla="*/ 2147483647 w 776"/>
              <a:gd name="T11" fmla="*/ 2147483647 h 619"/>
              <a:gd name="T12" fmla="*/ 2147483647 w 776"/>
              <a:gd name="T13" fmla="*/ 2147483647 h 619"/>
              <a:gd name="T14" fmla="*/ 2147483647 w 776"/>
              <a:gd name="T15" fmla="*/ 2147483647 h 619"/>
              <a:gd name="T16" fmla="*/ 2147483647 w 776"/>
              <a:gd name="T17" fmla="*/ 2147483647 h 619"/>
              <a:gd name="T18" fmla="*/ 2147483647 w 776"/>
              <a:gd name="T19" fmla="*/ 0 h 619"/>
              <a:gd name="T20" fmla="*/ 2147483647 w 776"/>
              <a:gd name="T21" fmla="*/ 2147483647 h 619"/>
              <a:gd name="T22" fmla="*/ 2147483647 w 776"/>
              <a:gd name="T23" fmla="*/ 2147483647 h 619"/>
              <a:gd name="T24" fmla="*/ 2147483647 w 776"/>
              <a:gd name="T25" fmla="*/ 2147483647 h 619"/>
              <a:gd name="T26" fmla="*/ 2147483647 w 776"/>
              <a:gd name="T27" fmla="*/ 2147483647 h 619"/>
              <a:gd name="T28" fmla="*/ 2147483647 w 776"/>
              <a:gd name="T29" fmla="*/ 2147483647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6" name="Freeform 8"/>
          <p:cNvSpPr>
            <a:spLocks/>
          </p:cNvSpPr>
          <p:nvPr/>
        </p:nvSpPr>
        <p:spPr bwMode="auto">
          <a:xfrm>
            <a:off x="2782596" y="3099199"/>
            <a:ext cx="761702" cy="839390"/>
          </a:xfrm>
          <a:custGeom>
            <a:avLst/>
            <a:gdLst>
              <a:gd name="T0" fmla="*/ 2147483647 w 2678"/>
              <a:gd name="T1" fmla="*/ 2147483647 h 2954"/>
              <a:gd name="T2" fmla="*/ 2147483647 w 2678"/>
              <a:gd name="T3" fmla="*/ 2147483647 h 2954"/>
              <a:gd name="T4" fmla="*/ 2147483647 w 2678"/>
              <a:gd name="T5" fmla="*/ 2147483647 h 2954"/>
              <a:gd name="T6" fmla="*/ 2147483647 w 2678"/>
              <a:gd name="T7" fmla="*/ 2147483647 h 2954"/>
              <a:gd name="T8" fmla="*/ 2147483647 w 2678"/>
              <a:gd name="T9" fmla="*/ 2147483647 h 2954"/>
              <a:gd name="T10" fmla="*/ 2147483647 w 2678"/>
              <a:gd name="T11" fmla="*/ 2147483647 h 2954"/>
              <a:gd name="T12" fmla="*/ 2147483647 w 2678"/>
              <a:gd name="T13" fmla="*/ 2147483647 h 2954"/>
              <a:gd name="T14" fmla="*/ 2147483647 w 2678"/>
              <a:gd name="T15" fmla="*/ 2147483647 h 2954"/>
              <a:gd name="T16" fmla="*/ 2147483647 w 2678"/>
              <a:gd name="T17" fmla="*/ 2147483647 h 2954"/>
              <a:gd name="T18" fmla="*/ 2147483647 w 2678"/>
              <a:gd name="T19" fmla="*/ 2147483647 h 2954"/>
              <a:gd name="T20" fmla="*/ 2147483647 w 2678"/>
              <a:gd name="T21" fmla="*/ 2147483647 h 2954"/>
              <a:gd name="T22" fmla="*/ 2147483647 w 2678"/>
              <a:gd name="T23" fmla="*/ 2147483647 h 2954"/>
              <a:gd name="T24" fmla="*/ 2147483647 w 2678"/>
              <a:gd name="T25" fmla="*/ 2147483647 h 2954"/>
              <a:gd name="T26" fmla="*/ 2147483647 w 2678"/>
              <a:gd name="T27" fmla="*/ 2147483647 h 2954"/>
              <a:gd name="T28" fmla="*/ 2147483647 w 2678"/>
              <a:gd name="T29" fmla="*/ 2147483647 h 2954"/>
              <a:gd name="T30" fmla="*/ 2147483647 w 2678"/>
              <a:gd name="T31" fmla="*/ 2147483647 h 2954"/>
              <a:gd name="T32" fmla="*/ 2147483647 w 2678"/>
              <a:gd name="T33" fmla="*/ 2147483647 h 2954"/>
              <a:gd name="T34" fmla="*/ 2147483647 w 2678"/>
              <a:gd name="T35" fmla="*/ 2147483647 h 2954"/>
              <a:gd name="T36" fmla="*/ 2147483647 w 2678"/>
              <a:gd name="T37" fmla="*/ 2147483647 h 2954"/>
              <a:gd name="T38" fmla="*/ 2147483647 w 2678"/>
              <a:gd name="T39" fmla="*/ 2147483647 h 2954"/>
              <a:gd name="T40" fmla="*/ 2147483647 w 2678"/>
              <a:gd name="T41" fmla="*/ 2147483647 h 2954"/>
              <a:gd name="T42" fmla="*/ 2147483647 w 2678"/>
              <a:gd name="T43" fmla="*/ 2147483647 h 2954"/>
              <a:gd name="T44" fmla="*/ 2147483647 w 2678"/>
              <a:gd name="T45" fmla="*/ 2147483647 h 2954"/>
              <a:gd name="T46" fmla="*/ 2147483647 w 2678"/>
              <a:gd name="T47" fmla="*/ 2147483647 h 2954"/>
              <a:gd name="T48" fmla="*/ 2147483647 w 2678"/>
              <a:gd name="T49" fmla="*/ 2147483647 h 2954"/>
              <a:gd name="T50" fmla="*/ 2147483647 w 2678"/>
              <a:gd name="T51" fmla="*/ 2147483647 h 2954"/>
              <a:gd name="T52" fmla="*/ 2147483647 w 2678"/>
              <a:gd name="T53" fmla="*/ 2147483647 h 2954"/>
              <a:gd name="T54" fmla="*/ 2147483647 w 2678"/>
              <a:gd name="T55" fmla="*/ 2147483647 h 2954"/>
              <a:gd name="T56" fmla="*/ 2147483647 w 2678"/>
              <a:gd name="T57" fmla="*/ 2147483647 h 2954"/>
              <a:gd name="T58" fmla="*/ 2147483647 w 2678"/>
              <a:gd name="T59" fmla="*/ 2147483647 h 2954"/>
              <a:gd name="T60" fmla="*/ 2147483647 w 2678"/>
              <a:gd name="T61" fmla="*/ 2147483647 h 2954"/>
              <a:gd name="T62" fmla="*/ 2147483647 w 2678"/>
              <a:gd name="T63" fmla="*/ 2147483647 h 2954"/>
              <a:gd name="T64" fmla="*/ 2147483647 w 2678"/>
              <a:gd name="T65" fmla="*/ 2147483647 h 2954"/>
              <a:gd name="T66" fmla="*/ 2147483647 w 2678"/>
              <a:gd name="T67" fmla="*/ 2147483647 h 2954"/>
              <a:gd name="T68" fmla="*/ 2147483647 w 2678"/>
              <a:gd name="T69" fmla="*/ 2147483647 h 2954"/>
              <a:gd name="T70" fmla="*/ 2147483647 w 2678"/>
              <a:gd name="T71" fmla="*/ 2147483647 h 2954"/>
              <a:gd name="T72" fmla="*/ 2147483647 w 2678"/>
              <a:gd name="T73" fmla="*/ 2147483647 h 2954"/>
              <a:gd name="T74" fmla="*/ 2147483647 w 2678"/>
              <a:gd name="T75" fmla="*/ 2147483647 h 2954"/>
              <a:gd name="T76" fmla="*/ 2147483647 w 2678"/>
              <a:gd name="T77" fmla="*/ 2147483647 h 2954"/>
              <a:gd name="T78" fmla="*/ 2147483647 w 2678"/>
              <a:gd name="T79" fmla="*/ 2147483647 h 2954"/>
              <a:gd name="T80" fmla="*/ 2147483647 w 2678"/>
              <a:gd name="T81" fmla="*/ 2147483647 h 2954"/>
              <a:gd name="T82" fmla="*/ 2147483647 w 2678"/>
              <a:gd name="T83" fmla="*/ 2147483647 h 2954"/>
              <a:gd name="T84" fmla="*/ 2147483647 w 2678"/>
              <a:gd name="T85" fmla="*/ 2147483647 h 2954"/>
              <a:gd name="T86" fmla="*/ 2147483647 w 2678"/>
              <a:gd name="T87" fmla="*/ 2147483647 h 2954"/>
              <a:gd name="T88" fmla="*/ 2147483647 w 2678"/>
              <a:gd name="T89" fmla="*/ 2147483647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7" name="Freeform 9"/>
          <p:cNvSpPr>
            <a:spLocks/>
          </p:cNvSpPr>
          <p:nvPr/>
        </p:nvSpPr>
        <p:spPr bwMode="auto">
          <a:xfrm>
            <a:off x="3424092" y="3430192"/>
            <a:ext cx="647447" cy="491728"/>
          </a:xfrm>
          <a:custGeom>
            <a:avLst/>
            <a:gdLst>
              <a:gd name="T0" fmla="*/ 2147483647 w 2275"/>
              <a:gd name="T1" fmla="*/ 2147483647 h 1731"/>
              <a:gd name="T2" fmla="*/ 2147483647 w 2275"/>
              <a:gd name="T3" fmla="*/ 2147483647 h 1731"/>
              <a:gd name="T4" fmla="*/ 2147483647 w 2275"/>
              <a:gd name="T5" fmla="*/ 2147483647 h 1731"/>
              <a:gd name="T6" fmla="*/ 2147483647 w 2275"/>
              <a:gd name="T7" fmla="*/ 2147483647 h 1731"/>
              <a:gd name="T8" fmla="*/ 2147483647 w 2275"/>
              <a:gd name="T9" fmla="*/ 2147483647 h 1731"/>
              <a:gd name="T10" fmla="*/ 2147483647 w 2275"/>
              <a:gd name="T11" fmla="*/ 2147483647 h 1731"/>
              <a:gd name="T12" fmla="*/ 2147483647 w 2275"/>
              <a:gd name="T13" fmla="*/ 2147483647 h 1731"/>
              <a:gd name="T14" fmla="*/ 2147483647 w 2275"/>
              <a:gd name="T15" fmla="*/ 2147483647 h 1731"/>
              <a:gd name="T16" fmla="*/ 2147483647 w 2275"/>
              <a:gd name="T17" fmla="*/ 2147483647 h 1731"/>
              <a:gd name="T18" fmla="*/ 2147483647 w 2275"/>
              <a:gd name="T19" fmla="*/ 2147483647 h 1731"/>
              <a:gd name="T20" fmla="*/ 2147483647 w 2275"/>
              <a:gd name="T21" fmla="*/ 2147483647 h 1731"/>
              <a:gd name="T22" fmla="*/ 2147483647 w 2275"/>
              <a:gd name="T23" fmla="*/ 2147483647 h 1731"/>
              <a:gd name="T24" fmla="*/ 2147483647 w 2275"/>
              <a:gd name="T25" fmla="*/ 2147483647 h 1731"/>
              <a:gd name="T26" fmla="*/ 2147483647 w 2275"/>
              <a:gd name="T27" fmla="*/ 2147483647 h 1731"/>
              <a:gd name="T28" fmla="*/ 2147483647 w 2275"/>
              <a:gd name="T29" fmla="*/ 2147483647 h 1731"/>
              <a:gd name="T30" fmla="*/ 2147483647 w 2275"/>
              <a:gd name="T31" fmla="*/ 2147483647 h 1731"/>
              <a:gd name="T32" fmla="*/ 2147483647 w 2275"/>
              <a:gd name="T33" fmla="*/ 2147483647 h 1731"/>
              <a:gd name="T34" fmla="*/ 2147483647 w 2275"/>
              <a:gd name="T35" fmla="*/ 2147483647 h 1731"/>
              <a:gd name="T36" fmla="*/ 2147483647 w 2275"/>
              <a:gd name="T37" fmla="*/ 2147483647 h 1731"/>
              <a:gd name="T38" fmla="*/ 2147483647 w 2275"/>
              <a:gd name="T39" fmla="*/ 2147483647 h 1731"/>
              <a:gd name="T40" fmla="*/ 2147483647 w 2275"/>
              <a:gd name="T41" fmla="*/ 2147483647 h 1731"/>
              <a:gd name="T42" fmla="*/ 2147483647 w 2275"/>
              <a:gd name="T43" fmla="*/ 2147483647 h 1731"/>
              <a:gd name="T44" fmla="*/ 2147483647 w 2275"/>
              <a:gd name="T45" fmla="*/ 2147483647 h 1731"/>
              <a:gd name="T46" fmla="*/ 2147483647 w 2275"/>
              <a:gd name="T47" fmla="*/ 2147483647 h 1731"/>
              <a:gd name="T48" fmla="*/ 2147483647 w 2275"/>
              <a:gd name="T49" fmla="*/ 2147483647 h 1731"/>
              <a:gd name="T50" fmla="*/ 2147483647 w 2275"/>
              <a:gd name="T51" fmla="*/ 2147483647 h 1731"/>
              <a:gd name="T52" fmla="*/ 2147483647 w 2275"/>
              <a:gd name="T53" fmla="*/ 2147483647 h 1731"/>
              <a:gd name="T54" fmla="*/ 2147483647 w 2275"/>
              <a:gd name="T55" fmla="*/ 2147483647 h 1731"/>
              <a:gd name="T56" fmla="*/ 2147483647 w 2275"/>
              <a:gd name="T57" fmla="*/ 2147483647 h 1731"/>
              <a:gd name="T58" fmla="*/ 2147483647 w 2275"/>
              <a:gd name="T59" fmla="*/ 2147483647 h 1731"/>
              <a:gd name="T60" fmla="*/ 2147483647 w 2275"/>
              <a:gd name="T61" fmla="*/ 2147483647 h 1731"/>
              <a:gd name="T62" fmla="*/ 2147483647 w 2275"/>
              <a:gd name="T63" fmla="*/ 2147483647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8" name="Freeform 10"/>
          <p:cNvSpPr>
            <a:spLocks/>
          </p:cNvSpPr>
          <p:nvPr/>
        </p:nvSpPr>
        <p:spPr bwMode="auto">
          <a:xfrm>
            <a:off x="4433349" y="3180161"/>
            <a:ext cx="362998" cy="478631"/>
          </a:xfrm>
          <a:custGeom>
            <a:avLst/>
            <a:gdLst>
              <a:gd name="T0" fmla="*/ 2147483647 w 1277"/>
              <a:gd name="T1" fmla="*/ 2147483647 h 1680"/>
              <a:gd name="T2" fmla="*/ 2147483647 w 1277"/>
              <a:gd name="T3" fmla="*/ 2147483647 h 1680"/>
              <a:gd name="T4" fmla="*/ 2147483647 w 1277"/>
              <a:gd name="T5" fmla="*/ 2147483647 h 1680"/>
              <a:gd name="T6" fmla="*/ 2147483647 w 1277"/>
              <a:gd name="T7" fmla="*/ 2147483647 h 1680"/>
              <a:gd name="T8" fmla="*/ 2147483647 w 1277"/>
              <a:gd name="T9" fmla="*/ 2147483647 h 1680"/>
              <a:gd name="T10" fmla="*/ 2147483647 w 1277"/>
              <a:gd name="T11" fmla="*/ 2147483647 h 1680"/>
              <a:gd name="T12" fmla="*/ 2147483647 w 1277"/>
              <a:gd name="T13" fmla="*/ 2147483647 h 1680"/>
              <a:gd name="T14" fmla="*/ 2147483647 w 1277"/>
              <a:gd name="T15" fmla="*/ 2147483647 h 1680"/>
              <a:gd name="T16" fmla="*/ 2147483647 w 1277"/>
              <a:gd name="T17" fmla="*/ 2147483647 h 1680"/>
              <a:gd name="T18" fmla="*/ 2147483647 w 1277"/>
              <a:gd name="T19" fmla="*/ 2147483647 h 1680"/>
              <a:gd name="T20" fmla="*/ 2147483647 w 1277"/>
              <a:gd name="T21" fmla="*/ 2147483647 h 1680"/>
              <a:gd name="T22" fmla="*/ 2147483647 w 1277"/>
              <a:gd name="T23" fmla="*/ 2147483647 h 1680"/>
              <a:gd name="T24" fmla="*/ 2147483647 w 1277"/>
              <a:gd name="T25" fmla="*/ 2147483647 h 1680"/>
              <a:gd name="T26" fmla="*/ 2147483647 w 1277"/>
              <a:gd name="T27" fmla="*/ 2147483647 h 1680"/>
              <a:gd name="T28" fmla="*/ 2147483647 w 1277"/>
              <a:gd name="T29" fmla="*/ 2147483647 h 1680"/>
              <a:gd name="T30" fmla="*/ 2147483647 w 1277"/>
              <a:gd name="T31" fmla="*/ 2147483647 h 1680"/>
              <a:gd name="T32" fmla="*/ 2147483647 w 1277"/>
              <a:gd name="T33" fmla="*/ 2147483647 h 1680"/>
              <a:gd name="T34" fmla="*/ 2147483647 w 1277"/>
              <a:gd name="T35" fmla="*/ 2147483647 h 1680"/>
              <a:gd name="T36" fmla="*/ 2147483647 w 1277"/>
              <a:gd name="T37" fmla="*/ 2147483647 h 1680"/>
              <a:gd name="T38" fmla="*/ 2147483647 w 1277"/>
              <a:gd name="T39" fmla="*/ 2147483647 h 1680"/>
              <a:gd name="T40" fmla="*/ 2147483647 w 1277"/>
              <a:gd name="T41" fmla="*/ 2147483647 h 1680"/>
              <a:gd name="T42" fmla="*/ 2147483647 w 1277"/>
              <a:gd name="T43" fmla="*/ 2147483647 h 1680"/>
              <a:gd name="T44" fmla="*/ 2147483647 w 1277"/>
              <a:gd name="T45" fmla="*/ 2147483647 h 1680"/>
              <a:gd name="T46" fmla="*/ 2147483647 w 1277"/>
              <a:gd name="T47" fmla="*/ 2147483647 h 1680"/>
              <a:gd name="T48" fmla="*/ 2147483647 w 1277"/>
              <a:gd name="T49" fmla="*/ 2147483647 h 1680"/>
              <a:gd name="T50" fmla="*/ 2147483647 w 1277"/>
              <a:gd name="T51" fmla="*/ 2147483647 h 1680"/>
              <a:gd name="T52" fmla="*/ 2147483647 w 1277"/>
              <a:gd name="T53" fmla="*/ 2147483647 h 1680"/>
              <a:gd name="T54" fmla="*/ 2147483647 w 1277"/>
              <a:gd name="T55" fmla="*/ 2147483647 h 1680"/>
              <a:gd name="T56" fmla="*/ 2147483647 w 1277"/>
              <a:gd name="T57" fmla="*/ 2147483647 h 1680"/>
              <a:gd name="T58" fmla="*/ 2147483647 w 1277"/>
              <a:gd name="T59" fmla="*/ 2147483647 h 1680"/>
              <a:gd name="T60" fmla="*/ 2147483647 w 1277"/>
              <a:gd name="T61" fmla="*/ 2147483647 h 1680"/>
              <a:gd name="T62" fmla="*/ 2147483647 w 1277"/>
              <a:gd name="T63" fmla="*/ 2147483647 h 1680"/>
              <a:gd name="T64" fmla="*/ 2147483647 w 1277"/>
              <a:gd name="T65" fmla="*/ 2147483647 h 1680"/>
              <a:gd name="T66" fmla="*/ 2147483647 w 1277"/>
              <a:gd name="T67" fmla="*/ 2147483647 h 1680"/>
              <a:gd name="T68" fmla="*/ 2147483647 w 1277"/>
              <a:gd name="T69" fmla="*/ 2147483647 h 1680"/>
              <a:gd name="T70" fmla="*/ 2147483647 w 1277"/>
              <a:gd name="T71" fmla="*/ 2147483647 h 1680"/>
              <a:gd name="T72" fmla="*/ 2147483647 w 1277"/>
              <a:gd name="T73" fmla="*/ 2147483647 h 1680"/>
              <a:gd name="T74" fmla="*/ 2147483647 w 1277"/>
              <a:gd name="T75" fmla="*/ 2147483647 h 1680"/>
              <a:gd name="T76" fmla="*/ 2147483647 w 1277"/>
              <a:gd name="T77" fmla="*/ 2147483647 h 1680"/>
              <a:gd name="T78" fmla="*/ 2147483647 w 1277"/>
              <a:gd name="T79" fmla="*/ 2147483647 h 1680"/>
              <a:gd name="T80" fmla="*/ 2147483647 w 1277"/>
              <a:gd name="T81" fmla="*/ 2147483647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9" name="Freeform 11"/>
          <p:cNvSpPr>
            <a:spLocks/>
          </p:cNvSpPr>
          <p:nvPr/>
        </p:nvSpPr>
        <p:spPr bwMode="auto">
          <a:xfrm>
            <a:off x="3337210" y="3112295"/>
            <a:ext cx="522481" cy="470297"/>
          </a:xfrm>
          <a:custGeom>
            <a:avLst/>
            <a:gdLst>
              <a:gd name="T0" fmla="*/ 2147483647 w 1839"/>
              <a:gd name="T1" fmla="*/ 2147483647 h 1648"/>
              <a:gd name="T2" fmla="*/ 2147483647 w 1839"/>
              <a:gd name="T3" fmla="*/ 2147483647 h 1648"/>
              <a:gd name="T4" fmla="*/ 2147483647 w 1839"/>
              <a:gd name="T5" fmla="*/ 2147483647 h 1648"/>
              <a:gd name="T6" fmla="*/ 2147483647 w 1839"/>
              <a:gd name="T7" fmla="*/ 2147483647 h 1648"/>
              <a:gd name="T8" fmla="*/ 2147483647 w 1839"/>
              <a:gd name="T9" fmla="*/ 2147483647 h 1648"/>
              <a:gd name="T10" fmla="*/ 2147483647 w 1839"/>
              <a:gd name="T11" fmla="*/ 2147483647 h 1648"/>
              <a:gd name="T12" fmla="*/ 2147483647 w 1839"/>
              <a:gd name="T13" fmla="*/ 2147483647 h 1648"/>
              <a:gd name="T14" fmla="*/ 2147483647 w 1839"/>
              <a:gd name="T15" fmla="*/ 2147483647 h 1648"/>
              <a:gd name="T16" fmla="*/ 2147483647 w 1839"/>
              <a:gd name="T17" fmla="*/ 2147483647 h 1648"/>
              <a:gd name="T18" fmla="*/ 2147483647 w 1839"/>
              <a:gd name="T19" fmla="*/ 2147483647 h 1648"/>
              <a:gd name="T20" fmla="*/ 2147483647 w 1839"/>
              <a:gd name="T21" fmla="*/ 2147483647 h 1648"/>
              <a:gd name="T22" fmla="*/ 2147483647 w 1839"/>
              <a:gd name="T23" fmla="*/ 2147483647 h 1648"/>
              <a:gd name="T24" fmla="*/ 2147483647 w 1839"/>
              <a:gd name="T25" fmla="*/ 2147483647 h 1648"/>
              <a:gd name="T26" fmla="*/ 2147483647 w 1839"/>
              <a:gd name="T27" fmla="*/ 2147483647 h 1648"/>
              <a:gd name="T28" fmla="*/ 0 w 1839"/>
              <a:gd name="T29" fmla="*/ 2147483647 h 1648"/>
              <a:gd name="T30" fmla="*/ 2147483647 w 1839"/>
              <a:gd name="T31" fmla="*/ 2147483647 h 1648"/>
              <a:gd name="T32" fmla="*/ 2147483647 w 1839"/>
              <a:gd name="T33" fmla="*/ 2147483647 h 1648"/>
              <a:gd name="T34" fmla="*/ 2147483647 w 1839"/>
              <a:gd name="T35" fmla="*/ 2147483647 h 1648"/>
              <a:gd name="T36" fmla="*/ 2147483647 w 1839"/>
              <a:gd name="T37" fmla="*/ 2147483647 h 1648"/>
              <a:gd name="T38" fmla="*/ 2147483647 w 1839"/>
              <a:gd name="T39" fmla="*/ 2147483647 h 1648"/>
              <a:gd name="T40" fmla="*/ 2147483647 w 1839"/>
              <a:gd name="T41" fmla="*/ 2147483647 h 1648"/>
              <a:gd name="T42" fmla="*/ 2147483647 w 1839"/>
              <a:gd name="T43" fmla="*/ 2147483647 h 1648"/>
              <a:gd name="T44" fmla="*/ 2147483647 w 1839"/>
              <a:gd name="T45" fmla="*/ 2147483647 h 1648"/>
              <a:gd name="T46" fmla="*/ 2147483647 w 1839"/>
              <a:gd name="T47" fmla="*/ 2147483647 h 1648"/>
              <a:gd name="T48" fmla="*/ 2147483647 w 1839"/>
              <a:gd name="T49" fmla="*/ 2147483647 h 1648"/>
              <a:gd name="T50" fmla="*/ 2147483647 w 1839"/>
              <a:gd name="T51" fmla="*/ 2147483647 h 1648"/>
              <a:gd name="T52" fmla="*/ 2147483647 w 1839"/>
              <a:gd name="T53" fmla="*/ 2147483647 h 1648"/>
              <a:gd name="T54" fmla="*/ 2147483647 w 1839"/>
              <a:gd name="T55" fmla="*/ 2147483647 h 1648"/>
              <a:gd name="T56" fmla="*/ 2147483647 w 1839"/>
              <a:gd name="T57" fmla="*/ 2147483647 h 1648"/>
              <a:gd name="T58" fmla="*/ 2147483647 w 1839"/>
              <a:gd name="T59" fmla="*/ 2147483647 h 1648"/>
              <a:gd name="T60" fmla="*/ 2147483647 w 1839"/>
              <a:gd name="T61" fmla="*/ 2147483647 h 1648"/>
              <a:gd name="T62" fmla="*/ 2147483647 w 1839"/>
              <a:gd name="T63" fmla="*/ 2147483647 h 1648"/>
              <a:gd name="T64" fmla="*/ 2147483647 w 1839"/>
              <a:gd name="T65" fmla="*/ 2147483647 h 1648"/>
              <a:gd name="T66" fmla="*/ 2147483647 w 1839"/>
              <a:gd name="T67" fmla="*/ 2147483647 h 1648"/>
              <a:gd name="T68" fmla="*/ 2147483647 w 1839"/>
              <a:gd name="T69" fmla="*/ 2147483647 h 1648"/>
              <a:gd name="T70" fmla="*/ 2147483647 w 1839"/>
              <a:gd name="T71" fmla="*/ 2147483647 h 1648"/>
              <a:gd name="T72" fmla="*/ 2147483647 w 1839"/>
              <a:gd name="T73" fmla="*/ 2147483647 h 1648"/>
              <a:gd name="T74" fmla="*/ 2147483647 w 1839"/>
              <a:gd name="T75" fmla="*/ 2147483647 h 1648"/>
              <a:gd name="T76" fmla="*/ 2147483647 w 1839"/>
              <a:gd name="T77" fmla="*/ 2147483647 h 1648"/>
              <a:gd name="T78" fmla="*/ 2147483647 w 1839"/>
              <a:gd name="T79" fmla="*/ 2147483647 h 1648"/>
              <a:gd name="T80" fmla="*/ 2147483647 w 1839"/>
              <a:gd name="T81" fmla="*/ 2147483647 h 1648"/>
              <a:gd name="T82" fmla="*/ 2147483647 w 1839"/>
              <a:gd name="T83" fmla="*/ 2147483647 h 1648"/>
              <a:gd name="T84" fmla="*/ 2147483647 w 1839"/>
              <a:gd name="T85" fmla="*/ 2147483647 h 1648"/>
              <a:gd name="T86" fmla="*/ 2147483647 w 1839"/>
              <a:gd name="T87" fmla="*/ 2147483647 h 1648"/>
              <a:gd name="T88" fmla="*/ 2147483647 w 1839"/>
              <a:gd name="T89" fmla="*/ 2147483647 h 1648"/>
              <a:gd name="T90" fmla="*/ 2147483647 w 1839"/>
              <a:gd name="T91" fmla="*/ 2147483647 h 1648"/>
              <a:gd name="T92" fmla="*/ 2147483647 w 1839"/>
              <a:gd name="T93" fmla="*/ 2147483647 h 1648"/>
              <a:gd name="T94" fmla="*/ 2147483647 w 1839"/>
              <a:gd name="T95" fmla="*/ 2147483647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0" name="Freeform 12"/>
          <p:cNvSpPr>
            <a:spLocks/>
          </p:cNvSpPr>
          <p:nvPr/>
        </p:nvSpPr>
        <p:spPr bwMode="auto">
          <a:xfrm>
            <a:off x="3782331" y="3014663"/>
            <a:ext cx="464162" cy="576263"/>
          </a:xfrm>
          <a:custGeom>
            <a:avLst/>
            <a:gdLst>
              <a:gd name="T0" fmla="*/ 2147483647 w 1633"/>
              <a:gd name="T1" fmla="*/ 2147483647 h 2024"/>
              <a:gd name="T2" fmla="*/ 2147483647 w 1633"/>
              <a:gd name="T3" fmla="*/ 2147483647 h 2024"/>
              <a:gd name="T4" fmla="*/ 2147483647 w 1633"/>
              <a:gd name="T5" fmla="*/ 2147483647 h 2024"/>
              <a:gd name="T6" fmla="*/ 2147483647 w 1633"/>
              <a:gd name="T7" fmla="*/ 2147483647 h 2024"/>
              <a:gd name="T8" fmla="*/ 2147483647 w 1633"/>
              <a:gd name="T9" fmla="*/ 2147483647 h 2024"/>
              <a:gd name="T10" fmla="*/ 2147483647 w 1633"/>
              <a:gd name="T11" fmla="*/ 2147483647 h 2024"/>
              <a:gd name="T12" fmla="*/ 2147483647 w 1633"/>
              <a:gd name="T13" fmla="*/ 2147483647 h 2024"/>
              <a:gd name="T14" fmla="*/ 2147483647 w 1633"/>
              <a:gd name="T15" fmla="*/ 2147483647 h 2024"/>
              <a:gd name="T16" fmla="*/ 2147483647 w 1633"/>
              <a:gd name="T17" fmla="*/ 2147483647 h 2024"/>
              <a:gd name="T18" fmla="*/ 2147483647 w 1633"/>
              <a:gd name="T19" fmla="*/ 2147483647 h 2024"/>
              <a:gd name="T20" fmla="*/ 2147483647 w 1633"/>
              <a:gd name="T21" fmla="*/ 2147483647 h 2024"/>
              <a:gd name="T22" fmla="*/ 2147483647 w 1633"/>
              <a:gd name="T23" fmla="*/ 2147483647 h 2024"/>
              <a:gd name="T24" fmla="*/ 2147483647 w 1633"/>
              <a:gd name="T25" fmla="*/ 2147483647 h 2024"/>
              <a:gd name="T26" fmla="*/ 2147483647 w 1633"/>
              <a:gd name="T27" fmla="*/ 2147483647 h 2024"/>
              <a:gd name="T28" fmla="*/ 0 w 1633"/>
              <a:gd name="T29" fmla="*/ 2147483647 h 2024"/>
              <a:gd name="T30" fmla="*/ 2147483647 w 1633"/>
              <a:gd name="T31" fmla="*/ 2147483647 h 2024"/>
              <a:gd name="T32" fmla="*/ 2147483647 w 1633"/>
              <a:gd name="T33" fmla="*/ 2147483647 h 2024"/>
              <a:gd name="T34" fmla="*/ 2147483647 w 1633"/>
              <a:gd name="T35" fmla="*/ 2147483647 h 2024"/>
              <a:gd name="T36" fmla="*/ 2147483647 w 1633"/>
              <a:gd name="T37" fmla="*/ 2147483647 h 2024"/>
              <a:gd name="T38" fmla="*/ 2147483647 w 1633"/>
              <a:gd name="T39" fmla="*/ 2147483647 h 2024"/>
              <a:gd name="T40" fmla="*/ 2147483647 w 1633"/>
              <a:gd name="T41" fmla="*/ 2147483647 h 2024"/>
              <a:gd name="T42" fmla="*/ 2147483647 w 1633"/>
              <a:gd name="T43" fmla="*/ 2147483647 h 2024"/>
              <a:gd name="T44" fmla="*/ 2147483647 w 1633"/>
              <a:gd name="T45" fmla="*/ 2147483647 h 2024"/>
              <a:gd name="T46" fmla="*/ 2147483647 w 1633"/>
              <a:gd name="T47" fmla="*/ 2147483647 h 2024"/>
              <a:gd name="T48" fmla="*/ 2147483647 w 1633"/>
              <a:gd name="T49" fmla="*/ 2147483647 h 2024"/>
              <a:gd name="T50" fmla="*/ 2147483647 w 1633"/>
              <a:gd name="T51" fmla="*/ 2147483647 h 2024"/>
              <a:gd name="T52" fmla="*/ 2147483647 w 1633"/>
              <a:gd name="T53" fmla="*/ 2147483647 h 2024"/>
              <a:gd name="T54" fmla="*/ 2147483647 w 1633"/>
              <a:gd name="T55" fmla="*/ 2147483647 h 2024"/>
              <a:gd name="T56" fmla="*/ 2147483647 w 1633"/>
              <a:gd name="T57" fmla="*/ 2147483647 h 2024"/>
              <a:gd name="T58" fmla="*/ 2147483647 w 1633"/>
              <a:gd name="T59" fmla="*/ 2147483647 h 2024"/>
              <a:gd name="T60" fmla="*/ 2147483647 w 1633"/>
              <a:gd name="T61" fmla="*/ 2147483647 h 2024"/>
              <a:gd name="T62" fmla="*/ 2147483647 w 1633"/>
              <a:gd name="T63" fmla="*/ 2147483647 h 2024"/>
              <a:gd name="T64" fmla="*/ 2147483647 w 1633"/>
              <a:gd name="T65" fmla="*/ 2147483647 h 2024"/>
              <a:gd name="T66" fmla="*/ 2147483647 w 1633"/>
              <a:gd name="T67" fmla="*/ 2147483647 h 2024"/>
              <a:gd name="T68" fmla="*/ 2147483647 w 1633"/>
              <a:gd name="T69" fmla="*/ 2147483647 h 2024"/>
              <a:gd name="T70" fmla="*/ 2147483647 w 1633"/>
              <a:gd name="T71" fmla="*/ 2147483647 h 2024"/>
              <a:gd name="T72" fmla="*/ 2147483647 w 1633"/>
              <a:gd name="T73" fmla="*/ 2147483647 h 2024"/>
              <a:gd name="T74" fmla="*/ 2147483647 w 1633"/>
              <a:gd name="T75" fmla="*/ 2147483647 h 2024"/>
              <a:gd name="T76" fmla="*/ 2147483647 w 1633"/>
              <a:gd name="T77" fmla="*/ 2147483647 h 2024"/>
              <a:gd name="T78" fmla="*/ 2147483647 w 1633"/>
              <a:gd name="T79" fmla="*/ 2147483647 h 2024"/>
              <a:gd name="T80" fmla="*/ 2147483647 w 1633"/>
              <a:gd name="T81" fmla="*/ 2147483647 h 2024"/>
              <a:gd name="T82" fmla="*/ 2147483647 w 1633"/>
              <a:gd name="T83" fmla="*/ 2147483647 h 2024"/>
              <a:gd name="T84" fmla="*/ 2147483647 w 1633"/>
              <a:gd name="T85" fmla="*/ 2147483647 h 2024"/>
              <a:gd name="T86" fmla="*/ 2147483647 w 1633"/>
              <a:gd name="T87" fmla="*/ 2147483647 h 2024"/>
              <a:gd name="T88" fmla="*/ 2147483647 w 1633"/>
              <a:gd name="T89" fmla="*/ 2147483647 h 2024"/>
              <a:gd name="T90" fmla="*/ 2147483647 w 1633"/>
              <a:gd name="T91" fmla="*/ 2147483647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1" name="Freeform 13"/>
          <p:cNvSpPr>
            <a:spLocks/>
          </p:cNvSpPr>
          <p:nvPr/>
        </p:nvSpPr>
        <p:spPr bwMode="auto">
          <a:xfrm>
            <a:off x="4202457" y="3000376"/>
            <a:ext cx="408225" cy="589360"/>
          </a:xfrm>
          <a:custGeom>
            <a:avLst/>
            <a:gdLst>
              <a:gd name="T0" fmla="*/ 2147483647 w 1437"/>
              <a:gd name="T1" fmla="*/ 2147483647 h 2065"/>
              <a:gd name="T2" fmla="*/ 2147483647 w 1437"/>
              <a:gd name="T3" fmla="*/ 2147483647 h 2065"/>
              <a:gd name="T4" fmla="*/ 2147483647 w 1437"/>
              <a:gd name="T5" fmla="*/ 2147483647 h 2065"/>
              <a:gd name="T6" fmla="*/ 2147483647 w 1437"/>
              <a:gd name="T7" fmla="*/ 2147483647 h 2065"/>
              <a:gd name="T8" fmla="*/ 2147483647 w 1437"/>
              <a:gd name="T9" fmla="*/ 2147483647 h 2065"/>
              <a:gd name="T10" fmla="*/ 2147483647 w 1437"/>
              <a:gd name="T11" fmla="*/ 2147483647 h 2065"/>
              <a:gd name="T12" fmla="*/ 2147483647 w 1437"/>
              <a:gd name="T13" fmla="*/ 2147483647 h 2065"/>
              <a:gd name="T14" fmla="*/ 2147483647 w 1437"/>
              <a:gd name="T15" fmla="*/ 2147483647 h 2065"/>
              <a:gd name="T16" fmla="*/ 2147483647 w 1437"/>
              <a:gd name="T17" fmla="*/ 2147483647 h 2065"/>
              <a:gd name="T18" fmla="*/ 2147483647 w 1437"/>
              <a:gd name="T19" fmla="*/ 2147483647 h 2065"/>
              <a:gd name="T20" fmla="*/ 2147483647 w 1437"/>
              <a:gd name="T21" fmla="*/ 2147483647 h 2065"/>
              <a:gd name="T22" fmla="*/ 2147483647 w 1437"/>
              <a:gd name="T23" fmla="*/ 2147483647 h 2065"/>
              <a:gd name="T24" fmla="*/ 2147483647 w 1437"/>
              <a:gd name="T25" fmla="*/ 2147483647 h 2065"/>
              <a:gd name="T26" fmla="*/ 2147483647 w 1437"/>
              <a:gd name="T27" fmla="*/ 2147483647 h 2065"/>
              <a:gd name="T28" fmla="*/ 2147483647 w 1437"/>
              <a:gd name="T29" fmla="*/ 2147483647 h 2065"/>
              <a:gd name="T30" fmla="*/ 2147483647 w 1437"/>
              <a:gd name="T31" fmla="*/ 2147483647 h 2065"/>
              <a:gd name="T32" fmla="*/ 2147483647 w 1437"/>
              <a:gd name="T33" fmla="*/ 2147483647 h 2065"/>
              <a:gd name="T34" fmla="*/ 2147483647 w 1437"/>
              <a:gd name="T35" fmla="*/ 2147483647 h 2065"/>
              <a:gd name="T36" fmla="*/ 2147483647 w 1437"/>
              <a:gd name="T37" fmla="*/ 2147483647 h 2065"/>
              <a:gd name="T38" fmla="*/ 2147483647 w 1437"/>
              <a:gd name="T39" fmla="*/ 2147483647 h 2065"/>
              <a:gd name="T40" fmla="*/ 2147483647 w 1437"/>
              <a:gd name="T41" fmla="*/ 2147483647 h 2065"/>
              <a:gd name="T42" fmla="*/ 2147483647 w 1437"/>
              <a:gd name="T43" fmla="*/ 2147483647 h 2065"/>
              <a:gd name="T44" fmla="*/ 2147483647 w 1437"/>
              <a:gd name="T45" fmla="*/ 2147483647 h 2065"/>
              <a:gd name="T46" fmla="*/ 2147483647 w 1437"/>
              <a:gd name="T47" fmla="*/ 2147483647 h 2065"/>
              <a:gd name="T48" fmla="*/ 2147483647 w 1437"/>
              <a:gd name="T49" fmla="*/ 2147483647 h 2065"/>
              <a:gd name="T50" fmla="*/ 2147483647 w 1437"/>
              <a:gd name="T51" fmla="*/ 2147483647 h 2065"/>
              <a:gd name="T52" fmla="*/ 2147483647 w 1437"/>
              <a:gd name="T53" fmla="*/ 2147483647 h 2065"/>
              <a:gd name="T54" fmla="*/ 2147483647 w 1437"/>
              <a:gd name="T55" fmla="*/ 2147483647 h 2065"/>
              <a:gd name="T56" fmla="*/ 2147483647 w 1437"/>
              <a:gd name="T57" fmla="*/ 2147483647 h 2065"/>
              <a:gd name="T58" fmla="*/ 2147483647 w 1437"/>
              <a:gd name="T59" fmla="*/ 2147483647 h 2065"/>
              <a:gd name="T60" fmla="*/ 2147483647 w 1437"/>
              <a:gd name="T61" fmla="*/ 2147483647 h 2065"/>
              <a:gd name="T62" fmla="*/ 2147483647 w 1437"/>
              <a:gd name="T63" fmla="*/ 2147483647 h 2065"/>
              <a:gd name="T64" fmla="*/ 2147483647 w 1437"/>
              <a:gd name="T65" fmla="*/ 2147483647 h 2065"/>
              <a:gd name="T66" fmla="*/ 2147483647 w 1437"/>
              <a:gd name="T67" fmla="*/ 2147483647 h 2065"/>
              <a:gd name="T68" fmla="*/ 2147483647 w 1437"/>
              <a:gd name="T69" fmla="*/ 2147483647 h 2065"/>
              <a:gd name="T70" fmla="*/ 2147483647 w 1437"/>
              <a:gd name="T71" fmla="*/ 2147483647 h 2065"/>
              <a:gd name="T72" fmla="*/ 2147483647 w 1437"/>
              <a:gd name="T73" fmla="*/ 2147483647 h 2065"/>
              <a:gd name="T74" fmla="*/ 2147483647 w 1437"/>
              <a:gd name="T75" fmla="*/ 2147483647 h 2065"/>
              <a:gd name="T76" fmla="*/ 2147483647 w 1437"/>
              <a:gd name="T77" fmla="*/ 2147483647 h 2065"/>
              <a:gd name="T78" fmla="*/ 2147483647 w 1437"/>
              <a:gd name="T79" fmla="*/ 2147483647 h 2065"/>
              <a:gd name="T80" fmla="*/ 2147483647 w 1437"/>
              <a:gd name="T81" fmla="*/ 2147483647 h 2065"/>
              <a:gd name="T82" fmla="*/ 2147483647 w 1437"/>
              <a:gd name="T83" fmla="*/ 2147483647 h 2065"/>
              <a:gd name="T84" fmla="*/ 2147483647 w 1437"/>
              <a:gd name="T85" fmla="*/ 2147483647 h 2065"/>
              <a:gd name="T86" fmla="*/ 2147483647 w 1437"/>
              <a:gd name="T87" fmla="*/ 2147483647 h 2065"/>
              <a:gd name="T88" fmla="*/ 2147483647 w 1437"/>
              <a:gd name="T89" fmla="*/ 2147483647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2" name="Freeform 14"/>
          <p:cNvSpPr>
            <a:spLocks/>
          </p:cNvSpPr>
          <p:nvPr/>
        </p:nvSpPr>
        <p:spPr bwMode="auto">
          <a:xfrm>
            <a:off x="2825441" y="2588420"/>
            <a:ext cx="842633" cy="856060"/>
          </a:xfrm>
          <a:custGeom>
            <a:avLst/>
            <a:gdLst>
              <a:gd name="T0" fmla="*/ 2147483647 w 2963"/>
              <a:gd name="T1" fmla="*/ 2147483647 h 3007"/>
              <a:gd name="T2" fmla="*/ 2147483647 w 2963"/>
              <a:gd name="T3" fmla="*/ 2147483647 h 3007"/>
              <a:gd name="T4" fmla="*/ 2147483647 w 2963"/>
              <a:gd name="T5" fmla="*/ 2147483647 h 3007"/>
              <a:gd name="T6" fmla="*/ 2147483647 w 2963"/>
              <a:gd name="T7" fmla="*/ 2147483647 h 3007"/>
              <a:gd name="T8" fmla="*/ 2147483647 w 2963"/>
              <a:gd name="T9" fmla="*/ 2147483647 h 3007"/>
              <a:gd name="T10" fmla="*/ 2147483647 w 2963"/>
              <a:gd name="T11" fmla="*/ 2147483647 h 3007"/>
              <a:gd name="T12" fmla="*/ 2147483647 w 2963"/>
              <a:gd name="T13" fmla="*/ 2147483647 h 3007"/>
              <a:gd name="T14" fmla="*/ 2147483647 w 2963"/>
              <a:gd name="T15" fmla="*/ 2147483647 h 3007"/>
              <a:gd name="T16" fmla="*/ 2147483647 w 2963"/>
              <a:gd name="T17" fmla="*/ 2147483647 h 3007"/>
              <a:gd name="T18" fmla="*/ 2147483647 w 2963"/>
              <a:gd name="T19" fmla="*/ 2147483647 h 3007"/>
              <a:gd name="T20" fmla="*/ 2147483647 w 2963"/>
              <a:gd name="T21" fmla="*/ 2147483647 h 3007"/>
              <a:gd name="T22" fmla="*/ 2147483647 w 2963"/>
              <a:gd name="T23" fmla="*/ 2147483647 h 3007"/>
              <a:gd name="T24" fmla="*/ 2147483647 w 2963"/>
              <a:gd name="T25" fmla="*/ 2147483647 h 3007"/>
              <a:gd name="T26" fmla="*/ 2147483647 w 2963"/>
              <a:gd name="T27" fmla="*/ 2147483647 h 3007"/>
              <a:gd name="T28" fmla="*/ 2147483647 w 2963"/>
              <a:gd name="T29" fmla="*/ 2147483647 h 3007"/>
              <a:gd name="T30" fmla="*/ 2147483647 w 2963"/>
              <a:gd name="T31" fmla="*/ 2147483647 h 3007"/>
              <a:gd name="T32" fmla="*/ 2147483647 w 2963"/>
              <a:gd name="T33" fmla="*/ 2147483647 h 3007"/>
              <a:gd name="T34" fmla="*/ 2147483647 w 2963"/>
              <a:gd name="T35" fmla="*/ 2147483647 h 3007"/>
              <a:gd name="T36" fmla="*/ 2147483647 w 2963"/>
              <a:gd name="T37" fmla="*/ 2147483647 h 3007"/>
              <a:gd name="T38" fmla="*/ 2147483647 w 2963"/>
              <a:gd name="T39" fmla="*/ 2147483647 h 3007"/>
              <a:gd name="T40" fmla="*/ 2147483647 w 2963"/>
              <a:gd name="T41" fmla="*/ 2147483647 h 3007"/>
              <a:gd name="T42" fmla="*/ 2147483647 w 2963"/>
              <a:gd name="T43" fmla="*/ 2147483647 h 3007"/>
              <a:gd name="T44" fmla="*/ 2147483647 w 2963"/>
              <a:gd name="T45" fmla="*/ 2147483647 h 3007"/>
              <a:gd name="T46" fmla="*/ 2147483647 w 2963"/>
              <a:gd name="T47" fmla="*/ 2147483647 h 3007"/>
              <a:gd name="T48" fmla="*/ 2147483647 w 2963"/>
              <a:gd name="T49" fmla="*/ 2147483647 h 3007"/>
              <a:gd name="T50" fmla="*/ 2147483647 w 2963"/>
              <a:gd name="T51" fmla="*/ 2147483647 h 3007"/>
              <a:gd name="T52" fmla="*/ 2147483647 w 2963"/>
              <a:gd name="T53" fmla="*/ 2147483647 h 3007"/>
              <a:gd name="T54" fmla="*/ 2147483647 w 2963"/>
              <a:gd name="T55" fmla="*/ 2147483647 h 3007"/>
              <a:gd name="T56" fmla="*/ 2147483647 w 2963"/>
              <a:gd name="T57" fmla="*/ 2147483647 h 3007"/>
              <a:gd name="T58" fmla="*/ 2147483647 w 2963"/>
              <a:gd name="T59" fmla="*/ 2147483647 h 3007"/>
              <a:gd name="T60" fmla="*/ 2147483647 w 2963"/>
              <a:gd name="T61" fmla="*/ 2147483647 h 3007"/>
              <a:gd name="T62" fmla="*/ 2147483647 w 2963"/>
              <a:gd name="T63" fmla="*/ 2147483647 h 3007"/>
              <a:gd name="T64" fmla="*/ 2147483647 w 2963"/>
              <a:gd name="T65" fmla="*/ 2147483647 h 3007"/>
              <a:gd name="T66" fmla="*/ 2147483647 w 2963"/>
              <a:gd name="T67" fmla="*/ 2147483647 h 3007"/>
              <a:gd name="T68" fmla="*/ 2147483647 w 2963"/>
              <a:gd name="T69" fmla="*/ 2147483647 h 3007"/>
              <a:gd name="T70" fmla="*/ 2147483647 w 2963"/>
              <a:gd name="T71" fmla="*/ 2147483647 h 3007"/>
              <a:gd name="T72" fmla="*/ 2147483647 w 2963"/>
              <a:gd name="T73" fmla="*/ 2147483647 h 3007"/>
              <a:gd name="T74" fmla="*/ 2147483647 w 2963"/>
              <a:gd name="T75" fmla="*/ 2147483647 h 3007"/>
              <a:gd name="T76" fmla="*/ 2147483647 w 2963"/>
              <a:gd name="T77" fmla="*/ 2147483647 h 3007"/>
              <a:gd name="T78" fmla="*/ 2147483647 w 2963"/>
              <a:gd name="T79" fmla="*/ 2147483647 h 3007"/>
              <a:gd name="T80" fmla="*/ 2147483647 w 2963"/>
              <a:gd name="T81" fmla="*/ 2147483647 h 3007"/>
              <a:gd name="T82" fmla="*/ 2147483647 w 2963"/>
              <a:gd name="T83" fmla="*/ 2147483647 h 3007"/>
              <a:gd name="T84" fmla="*/ 2147483647 w 2963"/>
              <a:gd name="T85" fmla="*/ 2147483647 h 3007"/>
              <a:gd name="T86" fmla="*/ 2147483647 w 2963"/>
              <a:gd name="T87" fmla="*/ 2147483647 h 3007"/>
              <a:gd name="T88" fmla="*/ 2147483647 w 2963"/>
              <a:gd name="T89" fmla="*/ 2147483647 h 3007"/>
              <a:gd name="T90" fmla="*/ 2147483647 w 2963"/>
              <a:gd name="T91" fmla="*/ 2147483647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rgbClr val="C00000"/>
          </a:solidFill>
          <a:ln w="8" cap="flat" cmpd="sng">
            <a:solidFill>
              <a:srgbClr val="FFFFFF"/>
            </a:solidFill>
            <a:round/>
            <a:headEnd/>
            <a:tailEnd/>
          </a:ln>
        </p:spPr>
        <p:txBody>
          <a:bodyPr lIns="68562" tIns="34281" rIns="68562" bIns="34281"/>
          <a:lstStyle/>
          <a:p>
            <a:endParaRPr lang="zh-CN" altLang="en-US"/>
          </a:p>
        </p:txBody>
      </p:sp>
      <p:sp>
        <p:nvSpPr>
          <p:cNvPr id="13" name="Freeform 15"/>
          <p:cNvSpPr>
            <a:spLocks/>
          </p:cNvSpPr>
          <p:nvPr/>
        </p:nvSpPr>
        <p:spPr bwMode="auto">
          <a:xfrm>
            <a:off x="1252050" y="2185989"/>
            <a:ext cx="1694788" cy="1083469"/>
          </a:xfrm>
          <a:custGeom>
            <a:avLst/>
            <a:gdLst>
              <a:gd name="T0" fmla="*/ 2147483647 w 5957"/>
              <a:gd name="T1" fmla="*/ 2147483647 h 3807"/>
              <a:gd name="T2" fmla="*/ 2147483647 w 5957"/>
              <a:gd name="T3" fmla="*/ 2147483647 h 3807"/>
              <a:gd name="T4" fmla="*/ 2147483647 w 5957"/>
              <a:gd name="T5" fmla="*/ 2147483647 h 3807"/>
              <a:gd name="T6" fmla="*/ 2147483647 w 5957"/>
              <a:gd name="T7" fmla="*/ 2147483647 h 3807"/>
              <a:gd name="T8" fmla="*/ 2147483647 w 5957"/>
              <a:gd name="T9" fmla="*/ 2147483647 h 3807"/>
              <a:gd name="T10" fmla="*/ 2147483647 w 5957"/>
              <a:gd name="T11" fmla="*/ 2147483647 h 3807"/>
              <a:gd name="T12" fmla="*/ 2147483647 w 5957"/>
              <a:gd name="T13" fmla="*/ 2147483647 h 3807"/>
              <a:gd name="T14" fmla="*/ 2147483647 w 5957"/>
              <a:gd name="T15" fmla="*/ 2147483647 h 3807"/>
              <a:gd name="T16" fmla="*/ 2147483647 w 5957"/>
              <a:gd name="T17" fmla="*/ 2147483647 h 3807"/>
              <a:gd name="T18" fmla="*/ 2147483647 w 5957"/>
              <a:gd name="T19" fmla="*/ 2147483647 h 3807"/>
              <a:gd name="T20" fmla="*/ 2147483647 w 5957"/>
              <a:gd name="T21" fmla="*/ 2147483647 h 3807"/>
              <a:gd name="T22" fmla="*/ 2147483647 w 5957"/>
              <a:gd name="T23" fmla="*/ 2147483647 h 3807"/>
              <a:gd name="T24" fmla="*/ 2147483647 w 5957"/>
              <a:gd name="T25" fmla="*/ 2147483647 h 3807"/>
              <a:gd name="T26" fmla="*/ 2147483647 w 5957"/>
              <a:gd name="T27" fmla="*/ 2147483647 h 3807"/>
              <a:gd name="T28" fmla="*/ 2147483647 w 5957"/>
              <a:gd name="T29" fmla="*/ 2147483647 h 3807"/>
              <a:gd name="T30" fmla="*/ 2147483647 w 5957"/>
              <a:gd name="T31" fmla="*/ 2147483647 h 3807"/>
              <a:gd name="T32" fmla="*/ 2147483647 w 5957"/>
              <a:gd name="T33" fmla="*/ 2147483647 h 3807"/>
              <a:gd name="T34" fmla="*/ 2147483647 w 5957"/>
              <a:gd name="T35" fmla="*/ 2147483647 h 3807"/>
              <a:gd name="T36" fmla="*/ 2147483647 w 5957"/>
              <a:gd name="T37" fmla="*/ 2147483647 h 3807"/>
              <a:gd name="T38" fmla="*/ 2147483647 w 5957"/>
              <a:gd name="T39" fmla="*/ 2147483647 h 3807"/>
              <a:gd name="T40" fmla="*/ 2147483647 w 5957"/>
              <a:gd name="T41" fmla="*/ 2147483647 h 3807"/>
              <a:gd name="T42" fmla="*/ 2147483647 w 5957"/>
              <a:gd name="T43" fmla="*/ 2147483647 h 3807"/>
              <a:gd name="T44" fmla="*/ 2147483647 w 5957"/>
              <a:gd name="T45" fmla="*/ 2147483647 h 3807"/>
              <a:gd name="T46" fmla="*/ 2147483647 w 5957"/>
              <a:gd name="T47" fmla="*/ 2147483647 h 3807"/>
              <a:gd name="T48" fmla="*/ 2147483647 w 5957"/>
              <a:gd name="T49" fmla="*/ 2147483647 h 3807"/>
              <a:gd name="T50" fmla="*/ 2147483647 w 5957"/>
              <a:gd name="T51" fmla="*/ 2147483647 h 3807"/>
              <a:gd name="T52" fmla="*/ 2147483647 w 5957"/>
              <a:gd name="T53" fmla="*/ 2147483647 h 3807"/>
              <a:gd name="T54" fmla="*/ 2147483647 w 5957"/>
              <a:gd name="T55" fmla="*/ 2147483647 h 3807"/>
              <a:gd name="T56" fmla="*/ 2147483647 w 5957"/>
              <a:gd name="T57" fmla="*/ 2147483647 h 3807"/>
              <a:gd name="T58" fmla="*/ 2147483647 w 5957"/>
              <a:gd name="T59" fmla="*/ 2147483647 h 3807"/>
              <a:gd name="T60" fmla="*/ 2147483647 w 5957"/>
              <a:gd name="T61" fmla="*/ 2147483647 h 3807"/>
              <a:gd name="T62" fmla="*/ 2147483647 w 5957"/>
              <a:gd name="T63" fmla="*/ 2147483647 h 3807"/>
              <a:gd name="T64" fmla="*/ 2147483647 w 5957"/>
              <a:gd name="T65" fmla="*/ 2147483647 h 3807"/>
              <a:gd name="T66" fmla="*/ 2147483647 w 5957"/>
              <a:gd name="T67" fmla="*/ 2147483647 h 3807"/>
              <a:gd name="T68" fmla="*/ 2147483647 w 5957"/>
              <a:gd name="T69" fmla="*/ 2147483647 h 3807"/>
              <a:gd name="T70" fmla="*/ 2147483647 w 5957"/>
              <a:gd name="T71" fmla="*/ 2147483647 h 3807"/>
              <a:gd name="T72" fmla="*/ 2147483647 w 5957"/>
              <a:gd name="T73" fmla="*/ 2147483647 h 3807"/>
              <a:gd name="T74" fmla="*/ 2147483647 w 5957"/>
              <a:gd name="T75" fmla="*/ 2147483647 h 3807"/>
              <a:gd name="T76" fmla="*/ 2147483647 w 5957"/>
              <a:gd name="T77" fmla="*/ 2147483647 h 3807"/>
              <a:gd name="T78" fmla="*/ 2147483647 w 5957"/>
              <a:gd name="T79" fmla="*/ 2147483647 h 3807"/>
              <a:gd name="T80" fmla="*/ 2147483647 w 5957"/>
              <a:gd name="T81" fmla="*/ 2147483647 h 3807"/>
              <a:gd name="T82" fmla="*/ 2147483647 w 5957"/>
              <a:gd name="T83" fmla="*/ 2147483647 h 3807"/>
              <a:gd name="T84" fmla="*/ 2147483647 w 5957"/>
              <a:gd name="T85" fmla="*/ 2147483647 h 3807"/>
              <a:gd name="T86" fmla="*/ 2147483647 w 5957"/>
              <a:gd name="T87" fmla="*/ 2147483647 h 3807"/>
              <a:gd name="T88" fmla="*/ 2147483647 w 5957"/>
              <a:gd name="T89" fmla="*/ 2147483647 h 3807"/>
              <a:gd name="T90" fmla="*/ 2147483647 w 5957"/>
              <a:gd name="T91" fmla="*/ 2147483647 h 3807"/>
              <a:gd name="T92" fmla="*/ 2147483647 w 5957"/>
              <a:gd name="T93" fmla="*/ 2147483647 h 3807"/>
              <a:gd name="T94" fmla="*/ 2147483647 w 5957"/>
              <a:gd name="T95" fmla="*/ 2147483647 h 3807"/>
              <a:gd name="T96" fmla="*/ 2147483647 w 5957"/>
              <a:gd name="T97" fmla="*/ 2147483647 h 3807"/>
              <a:gd name="T98" fmla="*/ 2147483647 w 5957"/>
              <a:gd name="T99" fmla="*/ 2147483647 h 3807"/>
              <a:gd name="T100" fmla="*/ 2147483647 w 5957"/>
              <a:gd name="T101" fmla="*/ 2147483647 h 3807"/>
              <a:gd name="T102" fmla="*/ 2147483647 w 5957"/>
              <a:gd name="T103" fmla="*/ 2147483647 h 3807"/>
              <a:gd name="T104" fmla="*/ 2147483647 w 5957"/>
              <a:gd name="T105" fmla="*/ 2147483647 h 3807"/>
              <a:gd name="T106" fmla="*/ 2147483647 w 5957"/>
              <a:gd name="T107" fmla="*/ 2147483647 h 3807"/>
              <a:gd name="T108" fmla="*/ 2147483647 w 5957"/>
              <a:gd name="T109" fmla="*/ 2147483647 h 3807"/>
              <a:gd name="T110" fmla="*/ 2147483647 w 5957"/>
              <a:gd name="T111" fmla="*/ 2147483647 h 3807"/>
              <a:gd name="T112" fmla="*/ 2147483647 w 5957"/>
              <a:gd name="T113" fmla="*/ 2147483647 h 3807"/>
              <a:gd name="T114" fmla="*/ 2147483647 w 5957"/>
              <a:gd name="T115" fmla="*/ 2147483647 h 3807"/>
              <a:gd name="T116" fmla="*/ 2147483647 w 5957"/>
              <a:gd name="T117" fmla="*/ 2147483647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4" name="Freeform 16"/>
          <p:cNvSpPr>
            <a:spLocks/>
          </p:cNvSpPr>
          <p:nvPr/>
        </p:nvSpPr>
        <p:spPr bwMode="auto">
          <a:xfrm>
            <a:off x="4576167" y="2939655"/>
            <a:ext cx="320153" cy="326231"/>
          </a:xfrm>
          <a:custGeom>
            <a:avLst/>
            <a:gdLst>
              <a:gd name="T0" fmla="*/ 2147483647 w 1119"/>
              <a:gd name="T1" fmla="*/ 2147483647 h 1150"/>
              <a:gd name="T2" fmla="*/ 2147483647 w 1119"/>
              <a:gd name="T3" fmla="*/ 2147483647 h 1150"/>
              <a:gd name="T4" fmla="*/ 2147483647 w 1119"/>
              <a:gd name="T5" fmla="*/ 2147483647 h 1150"/>
              <a:gd name="T6" fmla="*/ 2147483647 w 1119"/>
              <a:gd name="T7" fmla="*/ 2147483647 h 1150"/>
              <a:gd name="T8" fmla="*/ 2147483647 w 1119"/>
              <a:gd name="T9" fmla="*/ 2147483647 h 1150"/>
              <a:gd name="T10" fmla="*/ 0 w 1119"/>
              <a:gd name="T11" fmla="*/ 2147483647 h 1150"/>
              <a:gd name="T12" fmla="*/ 2147483647 w 1119"/>
              <a:gd name="T13" fmla="*/ 2147483647 h 1150"/>
              <a:gd name="T14" fmla="*/ 2147483647 w 1119"/>
              <a:gd name="T15" fmla="*/ 2147483647 h 1150"/>
              <a:gd name="T16" fmla="*/ 2147483647 w 1119"/>
              <a:gd name="T17" fmla="*/ 2147483647 h 1150"/>
              <a:gd name="T18" fmla="*/ 2147483647 w 1119"/>
              <a:gd name="T19" fmla="*/ 2147483647 h 1150"/>
              <a:gd name="T20" fmla="*/ 2147483647 w 1119"/>
              <a:gd name="T21" fmla="*/ 2147483647 h 1150"/>
              <a:gd name="T22" fmla="*/ 2147483647 w 1119"/>
              <a:gd name="T23" fmla="*/ 2147483647 h 1150"/>
              <a:gd name="T24" fmla="*/ 2147483647 w 1119"/>
              <a:gd name="T25" fmla="*/ 2147483647 h 1150"/>
              <a:gd name="T26" fmla="*/ 2147483647 w 1119"/>
              <a:gd name="T27" fmla="*/ 2147483647 h 1150"/>
              <a:gd name="T28" fmla="*/ 2147483647 w 1119"/>
              <a:gd name="T29" fmla="*/ 2147483647 h 1150"/>
              <a:gd name="T30" fmla="*/ 2147483647 w 1119"/>
              <a:gd name="T31" fmla="*/ 2147483647 h 1150"/>
              <a:gd name="T32" fmla="*/ 2147483647 w 1119"/>
              <a:gd name="T33" fmla="*/ 2147483647 h 1150"/>
              <a:gd name="T34" fmla="*/ 2147483647 w 1119"/>
              <a:gd name="T35" fmla="*/ 2147483647 h 1150"/>
              <a:gd name="T36" fmla="*/ 2147483647 w 1119"/>
              <a:gd name="T37" fmla="*/ 2147483647 h 1150"/>
              <a:gd name="T38" fmla="*/ 2147483647 w 1119"/>
              <a:gd name="T39" fmla="*/ 2147483647 h 1150"/>
              <a:gd name="T40" fmla="*/ 2147483647 w 1119"/>
              <a:gd name="T41" fmla="*/ 2147483647 h 1150"/>
              <a:gd name="T42" fmla="*/ 2147483647 w 1119"/>
              <a:gd name="T43" fmla="*/ 2147483647 h 1150"/>
              <a:gd name="T44" fmla="*/ 2147483647 w 1119"/>
              <a:gd name="T45" fmla="*/ 2147483647 h 1150"/>
              <a:gd name="T46" fmla="*/ 2147483647 w 1119"/>
              <a:gd name="T47" fmla="*/ 2147483647 h 1150"/>
              <a:gd name="T48" fmla="*/ 2147483647 w 1119"/>
              <a:gd name="T49" fmla="*/ 2147483647 h 1150"/>
              <a:gd name="T50" fmla="*/ 2147483647 w 1119"/>
              <a:gd name="T51" fmla="*/ 2147483647 h 1150"/>
              <a:gd name="T52" fmla="*/ 2147483647 w 1119"/>
              <a:gd name="T53" fmla="*/ 2147483647 h 1150"/>
              <a:gd name="T54" fmla="*/ 2147483647 w 1119"/>
              <a:gd name="T55" fmla="*/ 2147483647 h 1150"/>
              <a:gd name="T56" fmla="*/ 2147483647 w 1119"/>
              <a:gd name="T57" fmla="*/ 2147483647 h 1150"/>
              <a:gd name="T58" fmla="*/ 2147483647 w 1119"/>
              <a:gd name="T59" fmla="*/ 2147483647 h 1150"/>
              <a:gd name="T60" fmla="*/ 2147483647 w 1119"/>
              <a:gd name="T61" fmla="*/ 2147483647 h 1150"/>
              <a:gd name="T62" fmla="*/ 2147483647 w 1119"/>
              <a:gd name="T63" fmla="*/ 2147483647 h 1150"/>
              <a:gd name="T64" fmla="*/ 2147483647 w 1119"/>
              <a:gd name="T65" fmla="*/ 2147483647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5" name="Freeform 17"/>
          <p:cNvSpPr>
            <a:spLocks/>
          </p:cNvSpPr>
          <p:nvPr/>
        </p:nvSpPr>
        <p:spPr bwMode="auto">
          <a:xfrm>
            <a:off x="3493122" y="2796780"/>
            <a:ext cx="401084" cy="434578"/>
          </a:xfrm>
          <a:custGeom>
            <a:avLst/>
            <a:gdLst>
              <a:gd name="T0" fmla="*/ 2147483647 w 1411"/>
              <a:gd name="T1" fmla="*/ 2147483647 h 1526"/>
              <a:gd name="T2" fmla="*/ 2147483647 w 1411"/>
              <a:gd name="T3" fmla="*/ 2147483647 h 1526"/>
              <a:gd name="T4" fmla="*/ 2147483647 w 1411"/>
              <a:gd name="T5" fmla="*/ 2147483647 h 1526"/>
              <a:gd name="T6" fmla="*/ 2147483647 w 1411"/>
              <a:gd name="T7" fmla="*/ 2147483647 h 1526"/>
              <a:gd name="T8" fmla="*/ 2147483647 w 1411"/>
              <a:gd name="T9" fmla="*/ 2147483647 h 1526"/>
              <a:gd name="T10" fmla="*/ 2147483647 w 1411"/>
              <a:gd name="T11" fmla="*/ 2147483647 h 1526"/>
              <a:gd name="T12" fmla="*/ 2147483647 w 1411"/>
              <a:gd name="T13" fmla="*/ 2147483647 h 1526"/>
              <a:gd name="T14" fmla="*/ 2147483647 w 1411"/>
              <a:gd name="T15" fmla="*/ 2147483647 h 1526"/>
              <a:gd name="T16" fmla="*/ 2147483647 w 1411"/>
              <a:gd name="T17" fmla="*/ 2147483647 h 1526"/>
              <a:gd name="T18" fmla="*/ 2147483647 w 1411"/>
              <a:gd name="T19" fmla="*/ 2147483647 h 1526"/>
              <a:gd name="T20" fmla="*/ 2147483647 w 1411"/>
              <a:gd name="T21" fmla="*/ 2147483647 h 1526"/>
              <a:gd name="T22" fmla="*/ 2147483647 w 1411"/>
              <a:gd name="T23" fmla="*/ 2147483647 h 1526"/>
              <a:gd name="T24" fmla="*/ 2147483647 w 1411"/>
              <a:gd name="T25" fmla="*/ 2147483647 h 1526"/>
              <a:gd name="T26" fmla="*/ 2147483647 w 1411"/>
              <a:gd name="T27" fmla="*/ 2147483647 h 1526"/>
              <a:gd name="T28" fmla="*/ 2147483647 w 1411"/>
              <a:gd name="T29" fmla="*/ 2147483647 h 1526"/>
              <a:gd name="T30" fmla="*/ 2147483647 w 1411"/>
              <a:gd name="T31" fmla="*/ 2147483647 h 1526"/>
              <a:gd name="T32" fmla="*/ 2147483647 w 1411"/>
              <a:gd name="T33" fmla="*/ 2147483647 h 1526"/>
              <a:gd name="T34" fmla="*/ 2147483647 w 1411"/>
              <a:gd name="T35" fmla="*/ 2147483647 h 1526"/>
              <a:gd name="T36" fmla="*/ 2147483647 w 1411"/>
              <a:gd name="T37" fmla="*/ 2147483647 h 1526"/>
              <a:gd name="T38" fmla="*/ 2147483647 w 1411"/>
              <a:gd name="T39" fmla="*/ 2147483647 h 1526"/>
              <a:gd name="T40" fmla="*/ 2147483647 w 1411"/>
              <a:gd name="T41" fmla="*/ 2147483647 h 1526"/>
              <a:gd name="T42" fmla="*/ 2147483647 w 1411"/>
              <a:gd name="T43" fmla="*/ 2147483647 h 1526"/>
              <a:gd name="T44" fmla="*/ 2147483647 w 1411"/>
              <a:gd name="T45" fmla="*/ 2147483647 h 1526"/>
              <a:gd name="T46" fmla="*/ 2147483647 w 1411"/>
              <a:gd name="T47" fmla="*/ 2147483647 h 1526"/>
              <a:gd name="T48" fmla="*/ 2147483647 w 1411"/>
              <a:gd name="T49" fmla="*/ 2147483647 h 1526"/>
              <a:gd name="T50" fmla="*/ 2147483647 w 1411"/>
              <a:gd name="T51" fmla="*/ 2147483647 h 1526"/>
              <a:gd name="T52" fmla="*/ 2147483647 w 1411"/>
              <a:gd name="T53" fmla="*/ 2147483647 h 1526"/>
              <a:gd name="T54" fmla="*/ 2147483647 w 1411"/>
              <a:gd name="T55" fmla="*/ 2147483647 h 1526"/>
              <a:gd name="T56" fmla="*/ 2147483647 w 1411"/>
              <a:gd name="T57" fmla="*/ 2147483647 h 1526"/>
              <a:gd name="T58" fmla="*/ 2147483647 w 1411"/>
              <a:gd name="T59" fmla="*/ 2147483647 h 1526"/>
              <a:gd name="T60" fmla="*/ 2147483647 w 1411"/>
              <a:gd name="T61" fmla="*/ 2147483647 h 1526"/>
              <a:gd name="T62" fmla="*/ 2147483647 w 1411"/>
              <a:gd name="T63" fmla="*/ 2147483647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6" name="Freeform 18"/>
          <p:cNvSpPr>
            <a:spLocks/>
          </p:cNvSpPr>
          <p:nvPr/>
        </p:nvSpPr>
        <p:spPr bwMode="auto">
          <a:xfrm>
            <a:off x="3746625" y="2711054"/>
            <a:ext cx="652208" cy="413147"/>
          </a:xfrm>
          <a:custGeom>
            <a:avLst/>
            <a:gdLst>
              <a:gd name="T0" fmla="*/ 2147483647 w 2294"/>
              <a:gd name="T1" fmla="*/ 2147483647 h 1452"/>
              <a:gd name="T2" fmla="*/ 2147483647 w 2294"/>
              <a:gd name="T3" fmla="*/ 2147483647 h 1452"/>
              <a:gd name="T4" fmla="*/ 2147483647 w 2294"/>
              <a:gd name="T5" fmla="*/ 2147483647 h 1452"/>
              <a:gd name="T6" fmla="*/ 2147483647 w 2294"/>
              <a:gd name="T7" fmla="*/ 2147483647 h 1452"/>
              <a:gd name="T8" fmla="*/ 0 w 2294"/>
              <a:gd name="T9" fmla="*/ 2147483647 h 1452"/>
              <a:gd name="T10" fmla="*/ 2147483647 w 2294"/>
              <a:gd name="T11" fmla="*/ 2147483647 h 1452"/>
              <a:gd name="T12" fmla="*/ 2147483647 w 2294"/>
              <a:gd name="T13" fmla="*/ 2147483647 h 1452"/>
              <a:gd name="T14" fmla="*/ 2147483647 w 2294"/>
              <a:gd name="T15" fmla="*/ 2147483647 h 1452"/>
              <a:gd name="T16" fmla="*/ 2147483647 w 2294"/>
              <a:gd name="T17" fmla="*/ 2147483647 h 1452"/>
              <a:gd name="T18" fmla="*/ 2147483647 w 2294"/>
              <a:gd name="T19" fmla="*/ 2147483647 h 1452"/>
              <a:gd name="T20" fmla="*/ 2147483647 w 2294"/>
              <a:gd name="T21" fmla="*/ 2147483647 h 1452"/>
              <a:gd name="T22" fmla="*/ 2147483647 w 2294"/>
              <a:gd name="T23" fmla="*/ 2147483647 h 1452"/>
              <a:gd name="T24" fmla="*/ 2147483647 w 2294"/>
              <a:gd name="T25" fmla="*/ 2147483647 h 1452"/>
              <a:gd name="T26" fmla="*/ 2147483647 w 2294"/>
              <a:gd name="T27" fmla="*/ 2147483647 h 1452"/>
              <a:gd name="T28" fmla="*/ 2147483647 w 2294"/>
              <a:gd name="T29" fmla="*/ 0 h 1452"/>
              <a:gd name="T30" fmla="*/ 2147483647 w 2294"/>
              <a:gd name="T31" fmla="*/ 2147483647 h 1452"/>
              <a:gd name="T32" fmla="*/ 2147483647 w 2294"/>
              <a:gd name="T33" fmla="*/ 2147483647 h 1452"/>
              <a:gd name="T34" fmla="*/ 2147483647 w 2294"/>
              <a:gd name="T35" fmla="*/ 2147483647 h 1452"/>
              <a:gd name="T36" fmla="*/ 2147483647 w 2294"/>
              <a:gd name="T37" fmla="*/ 2147483647 h 1452"/>
              <a:gd name="T38" fmla="*/ 2147483647 w 2294"/>
              <a:gd name="T39" fmla="*/ 2147483647 h 1452"/>
              <a:gd name="T40" fmla="*/ 2147483647 w 2294"/>
              <a:gd name="T41" fmla="*/ 2147483647 h 1452"/>
              <a:gd name="T42" fmla="*/ 2147483647 w 2294"/>
              <a:gd name="T43" fmla="*/ 2147483647 h 1452"/>
              <a:gd name="T44" fmla="*/ 2147483647 w 2294"/>
              <a:gd name="T45" fmla="*/ 2147483647 h 1452"/>
              <a:gd name="T46" fmla="*/ 2147483647 w 2294"/>
              <a:gd name="T47" fmla="*/ 2147483647 h 1452"/>
              <a:gd name="T48" fmla="*/ 2147483647 w 2294"/>
              <a:gd name="T49" fmla="*/ 2147483647 h 1452"/>
              <a:gd name="T50" fmla="*/ 2147483647 w 2294"/>
              <a:gd name="T51" fmla="*/ 2147483647 h 1452"/>
              <a:gd name="T52" fmla="*/ 2147483647 w 2294"/>
              <a:gd name="T53" fmla="*/ 2147483647 h 1452"/>
              <a:gd name="T54" fmla="*/ 2147483647 w 2294"/>
              <a:gd name="T55" fmla="*/ 2147483647 h 1452"/>
              <a:gd name="T56" fmla="*/ 2147483647 w 2294"/>
              <a:gd name="T57" fmla="*/ 2147483647 h 1452"/>
              <a:gd name="T58" fmla="*/ 2147483647 w 2294"/>
              <a:gd name="T59" fmla="*/ 2147483647 h 1452"/>
              <a:gd name="T60" fmla="*/ 2147483647 w 2294"/>
              <a:gd name="T61" fmla="*/ 2147483647 h 1452"/>
              <a:gd name="T62" fmla="*/ 2147483647 w 2294"/>
              <a:gd name="T63" fmla="*/ 2147483647 h 1452"/>
              <a:gd name="T64" fmla="*/ 2147483647 w 2294"/>
              <a:gd name="T65" fmla="*/ 2147483647 h 1452"/>
              <a:gd name="T66" fmla="*/ 2147483647 w 2294"/>
              <a:gd name="T67" fmla="*/ 2147483647 h 1452"/>
              <a:gd name="T68" fmla="*/ 2147483647 w 2294"/>
              <a:gd name="T69" fmla="*/ 2147483647 h 1452"/>
              <a:gd name="T70" fmla="*/ 2147483647 w 2294"/>
              <a:gd name="T71" fmla="*/ 2147483647 h 1452"/>
              <a:gd name="T72" fmla="*/ 2147483647 w 2294"/>
              <a:gd name="T73" fmla="*/ 2147483647 h 1452"/>
              <a:gd name="T74" fmla="*/ 2147483647 w 2294"/>
              <a:gd name="T75" fmla="*/ 2147483647 h 1452"/>
              <a:gd name="T76" fmla="*/ 2147483647 w 2294"/>
              <a:gd name="T77" fmla="*/ 2147483647 h 1452"/>
              <a:gd name="T78" fmla="*/ 2147483647 w 2294"/>
              <a:gd name="T79" fmla="*/ 2147483647 h 1452"/>
              <a:gd name="T80" fmla="*/ 2147483647 w 2294"/>
              <a:gd name="T81" fmla="*/ 2147483647 h 1452"/>
              <a:gd name="T82" fmla="*/ 2147483647 w 2294"/>
              <a:gd name="T83" fmla="*/ 2147483647 h 1452"/>
              <a:gd name="T84" fmla="*/ 2147483647 w 2294"/>
              <a:gd name="T85" fmla="*/ 2147483647 h 1452"/>
              <a:gd name="T86" fmla="*/ 2147483647 w 2294"/>
              <a:gd name="T87" fmla="*/ 2147483647 h 1452"/>
              <a:gd name="T88" fmla="*/ 2147483647 w 2294"/>
              <a:gd name="T89" fmla="*/ 2147483647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7" name="Freeform 19"/>
          <p:cNvSpPr>
            <a:spLocks/>
          </p:cNvSpPr>
          <p:nvPr/>
        </p:nvSpPr>
        <p:spPr bwMode="auto">
          <a:xfrm>
            <a:off x="4286958" y="2533651"/>
            <a:ext cx="401084" cy="511969"/>
          </a:xfrm>
          <a:custGeom>
            <a:avLst/>
            <a:gdLst>
              <a:gd name="T0" fmla="*/ 2147483647 w 1411"/>
              <a:gd name="T1" fmla="*/ 2147483647 h 1801"/>
              <a:gd name="T2" fmla="*/ 2147483647 w 1411"/>
              <a:gd name="T3" fmla="*/ 2147483647 h 1801"/>
              <a:gd name="T4" fmla="*/ 2147483647 w 1411"/>
              <a:gd name="T5" fmla="*/ 2147483647 h 1801"/>
              <a:gd name="T6" fmla="*/ 2147483647 w 1411"/>
              <a:gd name="T7" fmla="*/ 2147483647 h 1801"/>
              <a:gd name="T8" fmla="*/ 2147483647 w 1411"/>
              <a:gd name="T9" fmla="*/ 2147483647 h 1801"/>
              <a:gd name="T10" fmla="*/ 2147483647 w 1411"/>
              <a:gd name="T11" fmla="*/ 2147483647 h 1801"/>
              <a:gd name="T12" fmla="*/ 2147483647 w 1411"/>
              <a:gd name="T13" fmla="*/ 2147483647 h 1801"/>
              <a:gd name="T14" fmla="*/ 2147483647 w 1411"/>
              <a:gd name="T15" fmla="*/ 2147483647 h 1801"/>
              <a:gd name="T16" fmla="*/ 2147483647 w 1411"/>
              <a:gd name="T17" fmla="*/ 2147483647 h 1801"/>
              <a:gd name="T18" fmla="*/ 2147483647 w 1411"/>
              <a:gd name="T19" fmla="*/ 2147483647 h 1801"/>
              <a:gd name="T20" fmla="*/ 2147483647 w 1411"/>
              <a:gd name="T21" fmla="*/ 2147483647 h 1801"/>
              <a:gd name="T22" fmla="*/ 2147483647 w 1411"/>
              <a:gd name="T23" fmla="*/ 2147483647 h 1801"/>
              <a:gd name="T24" fmla="*/ 2147483647 w 1411"/>
              <a:gd name="T25" fmla="*/ 2147483647 h 1801"/>
              <a:gd name="T26" fmla="*/ 2147483647 w 1411"/>
              <a:gd name="T27" fmla="*/ 2147483647 h 1801"/>
              <a:gd name="T28" fmla="*/ 2147483647 w 1411"/>
              <a:gd name="T29" fmla="*/ 2147483647 h 1801"/>
              <a:gd name="T30" fmla="*/ 2147483647 w 1411"/>
              <a:gd name="T31" fmla="*/ 2147483647 h 1801"/>
              <a:gd name="T32" fmla="*/ 2147483647 w 1411"/>
              <a:gd name="T33" fmla="*/ 2147483647 h 1801"/>
              <a:gd name="T34" fmla="*/ 2147483647 w 1411"/>
              <a:gd name="T35" fmla="*/ 2147483647 h 1801"/>
              <a:gd name="T36" fmla="*/ 2147483647 w 1411"/>
              <a:gd name="T37" fmla="*/ 2147483647 h 1801"/>
              <a:gd name="T38" fmla="*/ 2147483647 w 1411"/>
              <a:gd name="T39" fmla="*/ 2147483647 h 1801"/>
              <a:gd name="T40" fmla="*/ 2147483647 w 1411"/>
              <a:gd name="T41" fmla="*/ 2147483647 h 1801"/>
              <a:gd name="T42" fmla="*/ 0 w 1411"/>
              <a:gd name="T43" fmla="*/ 2147483647 h 1801"/>
              <a:gd name="T44" fmla="*/ 2147483647 w 1411"/>
              <a:gd name="T45" fmla="*/ 2147483647 h 1801"/>
              <a:gd name="T46" fmla="*/ 2147483647 w 1411"/>
              <a:gd name="T47" fmla="*/ 2147483647 h 1801"/>
              <a:gd name="T48" fmla="*/ 2147483647 w 1411"/>
              <a:gd name="T49" fmla="*/ 2147483647 h 1801"/>
              <a:gd name="T50" fmla="*/ 2147483647 w 1411"/>
              <a:gd name="T51" fmla="*/ 2147483647 h 1801"/>
              <a:gd name="T52" fmla="*/ 2147483647 w 1411"/>
              <a:gd name="T53" fmla="*/ 2147483647 h 1801"/>
              <a:gd name="T54" fmla="*/ 2147483647 w 1411"/>
              <a:gd name="T55" fmla="*/ 2147483647 h 1801"/>
              <a:gd name="T56" fmla="*/ 2147483647 w 1411"/>
              <a:gd name="T57" fmla="*/ 2147483647 h 1801"/>
              <a:gd name="T58" fmla="*/ 2147483647 w 1411"/>
              <a:gd name="T59" fmla="*/ 2147483647 h 1801"/>
              <a:gd name="T60" fmla="*/ 2147483647 w 1411"/>
              <a:gd name="T61" fmla="*/ 2147483647 h 1801"/>
              <a:gd name="T62" fmla="*/ 2147483647 w 1411"/>
              <a:gd name="T63" fmla="*/ 0 h 1801"/>
              <a:gd name="T64" fmla="*/ 2147483647 w 1411"/>
              <a:gd name="T65" fmla="*/ 0 h 1801"/>
              <a:gd name="T66" fmla="*/ 2147483647 w 1411"/>
              <a:gd name="T67" fmla="*/ 2147483647 h 1801"/>
              <a:gd name="T68" fmla="*/ 2147483647 w 1411"/>
              <a:gd name="T69" fmla="*/ 2147483647 h 1801"/>
              <a:gd name="T70" fmla="*/ 2147483647 w 1411"/>
              <a:gd name="T71" fmla="*/ 2147483647 h 1801"/>
              <a:gd name="T72" fmla="*/ 2147483647 w 1411"/>
              <a:gd name="T73" fmla="*/ 2147483647 h 1801"/>
              <a:gd name="T74" fmla="*/ 2147483647 w 1411"/>
              <a:gd name="T75" fmla="*/ 2147483647 h 1801"/>
              <a:gd name="T76" fmla="*/ 2147483647 w 1411"/>
              <a:gd name="T77" fmla="*/ 2147483647 h 1801"/>
              <a:gd name="T78" fmla="*/ 2147483647 w 1411"/>
              <a:gd name="T79" fmla="*/ 2147483647 h 1801"/>
              <a:gd name="T80" fmla="*/ 2147483647 w 1411"/>
              <a:gd name="T81" fmla="*/ 2147483647 h 1801"/>
              <a:gd name="T82" fmla="*/ 2147483647 w 1411"/>
              <a:gd name="T83" fmla="*/ 2147483647 h 1801"/>
              <a:gd name="T84" fmla="*/ 2147483647 w 1411"/>
              <a:gd name="T85" fmla="*/ 2147483647 h 1801"/>
              <a:gd name="T86" fmla="*/ 2147483647 w 1411"/>
              <a:gd name="T87" fmla="*/ 2147483647 h 1801"/>
              <a:gd name="T88" fmla="*/ 2147483647 w 1411"/>
              <a:gd name="T89" fmla="*/ 2147483647 h 1801"/>
              <a:gd name="T90" fmla="*/ 2147483647 w 1411"/>
              <a:gd name="T91" fmla="*/ 2147483647 h 1801"/>
              <a:gd name="T92" fmla="*/ 2147483647 w 1411"/>
              <a:gd name="T93" fmla="*/ 2147483647 h 1801"/>
              <a:gd name="T94" fmla="*/ 2147483647 w 1411"/>
              <a:gd name="T95" fmla="*/ 2147483647 h 1801"/>
              <a:gd name="T96" fmla="*/ 2147483647 w 1411"/>
              <a:gd name="T97" fmla="*/ 2147483647 h 1801"/>
              <a:gd name="T98" fmla="*/ 2147483647 w 1411"/>
              <a:gd name="T99" fmla="*/ 2147483647 h 1801"/>
              <a:gd name="T100" fmla="*/ 2147483647 w 1411"/>
              <a:gd name="T101" fmla="*/ 2147483647 h 1801"/>
              <a:gd name="T102" fmla="*/ 2147483647 w 1411"/>
              <a:gd name="T103" fmla="*/ 2147483647 h 1801"/>
              <a:gd name="T104" fmla="*/ 2147483647 w 1411"/>
              <a:gd name="T105" fmla="*/ 2147483647 h 1801"/>
              <a:gd name="T106" fmla="*/ 2147483647 w 1411"/>
              <a:gd name="T107" fmla="*/ 2147483647 h 1801"/>
              <a:gd name="T108" fmla="*/ 2147483647 w 1411"/>
              <a:gd name="T109" fmla="*/ 2147483647 h 1801"/>
              <a:gd name="T110" fmla="*/ 2147483647 w 1411"/>
              <a:gd name="T111" fmla="*/ 2147483647 h 1801"/>
              <a:gd name="T112" fmla="*/ 2147483647 w 1411"/>
              <a:gd name="T113" fmla="*/ 2147483647 h 1801"/>
              <a:gd name="T114" fmla="*/ 2147483647 w 1411"/>
              <a:gd name="T115" fmla="*/ 2147483647 h 1801"/>
              <a:gd name="T116" fmla="*/ 2147483647 w 1411"/>
              <a:gd name="T117" fmla="*/ 2147483647 h 1801"/>
              <a:gd name="T118" fmla="*/ 2147483647 w 1411"/>
              <a:gd name="T119" fmla="*/ 2147483647 h 1801"/>
              <a:gd name="T120" fmla="*/ 2147483647 w 1411"/>
              <a:gd name="T121" fmla="*/ 2147483647 h 1801"/>
              <a:gd name="T122" fmla="*/ 2147483647 w 1411"/>
              <a:gd name="T123" fmla="*/ 2147483647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8" name="Freeform 20"/>
          <p:cNvSpPr>
            <a:spLocks/>
          </p:cNvSpPr>
          <p:nvPr/>
        </p:nvSpPr>
        <p:spPr bwMode="auto">
          <a:xfrm>
            <a:off x="4388122" y="2466976"/>
            <a:ext cx="474873" cy="482204"/>
          </a:xfrm>
          <a:custGeom>
            <a:avLst/>
            <a:gdLst>
              <a:gd name="T0" fmla="*/ 2147483647 w 1669"/>
              <a:gd name="T1" fmla="*/ 2147483647 h 1690"/>
              <a:gd name="T2" fmla="*/ 2147483647 w 1669"/>
              <a:gd name="T3" fmla="*/ 2147483647 h 1690"/>
              <a:gd name="T4" fmla="*/ 2147483647 w 1669"/>
              <a:gd name="T5" fmla="*/ 2147483647 h 1690"/>
              <a:gd name="T6" fmla="*/ 2147483647 w 1669"/>
              <a:gd name="T7" fmla="*/ 2147483647 h 1690"/>
              <a:gd name="T8" fmla="*/ 2147483647 w 1669"/>
              <a:gd name="T9" fmla="*/ 2147483647 h 1690"/>
              <a:gd name="T10" fmla="*/ 2147483647 w 1669"/>
              <a:gd name="T11" fmla="*/ 2147483647 h 1690"/>
              <a:gd name="T12" fmla="*/ 2147483647 w 1669"/>
              <a:gd name="T13" fmla="*/ 2147483647 h 1690"/>
              <a:gd name="T14" fmla="*/ 2147483647 w 1669"/>
              <a:gd name="T15" fmla="*/ 2147483647 h 1690"/>
              <a:gd name="T16" fmla="*/ 2147483647 w 1669"/>
              <a:gd name="T17" fmla="*/ 2147483647 h 1690"/>
              <a:gd name="T18" fmla="*/ 2147483647 w 1669"/>
              <a:gd name="T19" fmla="*/ 2147483647 h 1690"/>
              <a:gd name="T20" fmla="*/ 2147483647 w 1669"/>
              <a:gd name="T21" fmla="*/ 2147483647 h 1690"/>
              <a:gd name="T22" fmla="*/ 2147483647 w 1669"/>
              <a:gd name="T23" fmla="*/ 2147483647 h 1690"/>
              <a:gd name="T24" fmla="*/ 2147483647 w 1669"/>
              <a:gd name="T25" fmla="*/ 2147483647 h 1690"/>
              <a:gd name="T26" fmla="*/ 2147483647 w 1669"/>
              <a:gd name="T27" fmla="*/ 2147483647 h 1690"/>
              <a:gd name="T28" fmla="*/ 2147483647 w 1669"/>
              <a:gd name="T29" fmla="*/ 2147483647 h 1690"/>
              <a:gd name="T30" fmla="*/ 2147483647 w 1669"/>
              <a:gd name="T31" fmla="*/ 2147483647 h 1690"/>
              <a:gd name="T32" fmla="*/ 2147483647 w 1669"/>
              <a:gd name="T33" fmla="*/ 2147483647 h 1690"/>
              <a:gd name="T34" fmla="*/ 2147483647 w 1669"/>
              <a:gd name="T35" fmla="*/ 2147483647 h 1690"/>
              <a:gd name="T36" fmla="*/ 2147483647 w 1669"/>
              <a:gd name="T37" fmla="*/ 2147483647 h 1690"/>
              <a:gd name="T38" fmla="*/ 2147483647 w 1669"/>
              <a:gd name="T39" fmla="*/ 2147483647 h 1690"/>
              <a:gd name="T40" fmla="*/ 2147483647 w 1669"/>
              <a:gd name="T41" fmla="*/ 2147483647 h 1690"/>
              <a:gd name="T42" fmla="*/ 2147483647 w 1669"/>
              <a:gd name="T43" fmla="*/ 2147483647 h 1690"/>
              <a:gd name="T44" fmla="*/ 2147483647 w 1669"/>
              <a:gd name="T45" fmla="*/ 2147483647 h 1690"/>
              <a:gd name="T46" fmla="*/ 2147483647 w 1669"/>
              <a:gd name="T47" fmla="*/ 2147483647 h 1690"/>
              <a:gd name="T48" fmla="*/ 2147483647 w 1669"/>
              <a:gd name="T49" fmla="*/ 2147483647 h 1690"/>
              <a:gd name="T50" fmla="*/ 2147483647 w 1669"/>
              <a:gd name="T51" fmla="*/ 2147483647 h 1690"/>
              <a:gd name="T52" fmla="*/ 2147483647 w 1669"/>
              <a:gd name="T53" fmla="*/ 2147483647 h 1690"/>
              <a:gd name="T54" fmla="*/ 2147483647 w 1669"/>
              <a:gd name="T55" fmla="*/ 2147483647 h 1690"/>
              <a:gd name="T56" fmla="*/ 2147483647 w 1669"/>
              <a:gd name="T57" fmla="*/ 2147483647 h 1690"/>
              <a:gd name="T58" fmla="*/ 2147483647 w 1669"/>
              <a:gd name="T59" fmla="*/ 2147483647 h 1690"/>
              <a:gd name="T60" fmla="*/ 2147483647 w 1669"/>
              <a:gd name="T61" fmla="*/ 2147483647 h 1690"/>
              <a:gd name="T62" fmla="*/ 2147483647 w 1669"/>
              <a:gd name="T63" fmla="*/ 2147483647 h 1690"/>
              <a:gd name="T64" fmla="*/ 2147483647 w 1669"/>
              <a:gd name="T65" fmla="*/ 2147483647 h 1690"/>
              <a:gd name="T66" fmla="*/ 2147483647 w 1669"/>
              <a:gd name="T67" fmla="*/ 2147483647 h 1690"/>
              <a:gd name="T68" fmla="*/ 2147483647 w 1669"/>
              <a:gd name="T69" fmla="*/ 2147483647 h 1690"/>
              <a:gd name="T70" fmla="*/ 2147483647 w 1669"/>
              <a:gd name="T71" fmla="*/ 2147483647 h 1690"/>
              <a:gd name="T72" fmla="*/ 2147483647 w 1669"/>
              <a:gd name="T73" fmla="*/ 2147483647 h 1690"/>
              <a:gd name="T74" fmla="*/ 2147483647 w 1669"/>
              <a:gd name="T75" fmla="*/ 2147483647 h 1690"/>
              <a:gd name="T76" fmla="*/ 2147483647 w 1669"/>
              <a:gd name="T77" fmla="*/ 2147483647 h 1690"/>
              <a:gd name="T78" fmla="*/ 2147483647 w 1669"/>
              <a:gd name="T79" fmla="*/ 2147483647 h 1690"/>
              <a:gd name="T80" fmla="*/ 2147483647 w 1669"/>
              <a:gd name="T81" fmla="*/ 2147483647 h 1690"/>
              <a:gd name="T82" fmla="*/ 2147483647 w 1669"/>
              <a:gd name="T83" fmla="*/ 2147483647 h 1690"/>
              <a:gd name="T84" fmla="*/ 2147483647 w 1669"/>
              <a:gd name="T85" fmla="*/ 2147483647 h 1690"/>
              <a:gd name="T86" fmla="*/ 2147483647 w 1669"/>
              <a:gd name="T87" fmla="*/ 2147483647 h 1690"/>
              <a:gd name="T88" fmla="*/ 2147483647 w 1669"/>
              <a:gd name="T89" fmla="*/ 2147483647 h 1690"/>
              <a:gd name="T90" fmla="*/ 2147483647 w 1669"/>
              <a:gd name="T91" fmla="*/ 2147483647 h 1690"/>
              <a:gd name="T92" fmla="*/ 2147483647 w 1669"/>
              <a:gd name="T93" fmla="*/ 2147483647 h 1690"/>
              <a:gd name="T94" fmla="*/ 2147483647 w 1669"/>
              <a:gd name="T95" fmla="*/ 2147483647 h 1690"/>
              <a:gd name="T96" fmla="*/ 2147483647 w 1669"/>
              <a:gd name="T97" fmla="*/ 2147483647 h 1690"/>
              <a:gd name="T98" fmla="*/ 2147483647 w 1669"/>
              <a:gd name="T99" fmla="*/ 2147483647 h 1690"/>
              <a:gd name="T100" fmla="*/ 2147483647 w 1669"/>
              <a:gd name="T101" fmla="*/ 2147483647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19" name="Freeform 21"/>
          <p:cNvSpPr>
            <a:spLocks/>
          </p:cNvSpPr>
          <p:nvPr/>
        </p:nvSpPr>
        <p:spPr bwMode="auto">
          <a:xfrm>
            <a:off x="3907297" y="2375298"/>
            <a:ext cx="484395" cy="484584"/>
          </a:xfrm>
          <a:custGeom>
            <a:avLst/>
            <a:gdLst>
              <a:gd name="T0" fmla="*/ 2147483647 w 1700"/>
              <a:gd name="T1" fmla="*/ 2147483647 h 1701"/>
              <a:gd name="T2" fmla="*/ 2147483647 w 1700"/>
              <a:gd name="T3" fmla="*/ 2147483647 h 1701"/>
              <a:gd name="T4" fmla="*/ 2147483647 w 1700"/>
              <a:gd name="T5" fmla="*/ 2147483647 h 1701"/>
              <a:gd name="T6" fmla="*/ 2147483647 w 1700"/>
              <a:gd name="T7" fmla="*/ 2147483647 h 1701"/>
              <a:gd name="T8" fmla="*/ 2147483647 w 1700"/>
              <a:gd name="T9" fmla="*/ 2147483647 h 1701"/>
              <a:gd name="T10" fmla="*/ 2147483647 w 1700"/>
              <a:gd name="T11" fmla="*/ 2147483647 h 1701"/>
              <a:gd name="T12" fmla="*/ 2147483647 w 1700"/>
              <a:gd name="T13" fmla="*/ 2147483647 h 1701"/>
              <a:gd name="T14" fmla="*/ 2147483647 w 1700"/>
              <a:gd name="T15" fmla="*/ 2147483647 h 1701"/>
              <a:gd name="T16" fmla="*/ 2147483647 w 1700"/>
              <a:gd name="T17" fmla="*/ 2147483647 h 1701"/>
              <a:gd name="T18" fmla="*/ 2147483647 w 1700"/>
              <a:gd name="T19" fmla="*/ 2147483647 h 1701"/>
              <a:gd name="T20" fmla="*/ 2147483647 w 1700"/>
              <a:gd name="T21" fmla="*/ 2147483647 h 1701"/>
              <a:gd name="T22" fmla="*/ 2147483647 w 1700"/>
              <a:gd name="T23" fmla="*/ 2147483647 h 1701"/>
              <a:gd name="T24" fmla="*/ 2147483647 w 1700"/>
              <a:gd name="T25" fmla="*/ 2147483647 h 1701"/>
              <a:gd name="T26" fmla="*/ 2147483647 w 1700"/>
              <a:gd name="T27" fmla="*/ 2147483647 h 1701"/>
              <a:gd name="T28" fmla="*/ 2147483647 w 1700"/>
              <a:gd name="T29" fmla="*/ 2147483647 h 1701"/>
              <a:gd name="T30" fmla="*/ 2147483647 w 1700"/>
              <a:gd name="T31" fmla="*/ 2147483647 h 1701"/>
              <a:gd name="T32" fmla="*/ 2147483647 w 1700"/>
              <a:gd name="T33" fmla="*/ 2147483647 h 1701"/>
              <a:gd name="T34" fmla="*/ 2147483647 w 1700"/>
              <a:gd name="T35" fmla="*/ 0 h 1701"/>
              <a:gd name="T36" fmla="*/ 2147483647 w 1700"/>
              <a:gd name="T37" fmla="*/ 2147483647 h 1701"/>
              <a:gd name="T38" fmla="*/ 2147483647 w 1700"/>
              <a:gd name="T39" fmla="*/ 2147483647 h 1701"/>
              <a:gd name="T40" fmla="*/ 2147483647 w 1700"/>
              <a:gd name="T41" fmla="*/ 2147483647 h 1701"/>
              <a:gd name="T42" fmla="*/ 2147483647 w 1700"/>
              <a:gd name="T43" fmla="*/ 2147483647 h 1701"/>
              <a:gd name="T44" fmla="*/ 2147483647 w 1700"/>
              <a:gd name="T45" fmla="*/ 2147483647 h 1701"/>
              <a:gd name="T46" fmla="*/ 2147483647 w 1700"/>
              <a:gd name="T47" fmla="*/ 2147483647 h 1701"/>
              <a:gd name="T48" fmla="*/ 2147483647 w 1700"/>
              <a:gd name="T49" fmla="*/ 2147483647 h 1701"/>
              <a:gd name="T50" fmla="*/ 2147483647 w 1700"/>
              <a:gd name="T51" fmla="*/ 2147483647 h 1701"/>
              <a:gd name="T52" fmla="*/ 2147483647 w 1700"/>
              <a:gd name="T53" fmla="*/ 2147483647 h 1701"/>
              <a:gd name="T54" fmla="*/ 2147483647 w 1700"/>
              <a:gd name="T55" fmla="*/ 2147483647 h 1701"/>
              <a:gd name="T56" fmla="*/ 2147483647 w 1700"/>
              <a:gd name="T57" fmla="*/ 2147483647 h 1701"/>
              <a:gd name="T58" fmla="*/ 2147483647 w 1700"/>
              <a:gd name="T59" fmla="*/ 2147483647 h 1701"/>
              <a:gd name="T60" fmla="*/ 2147483647 w 1700"/>
              <a:gd name="T61" fmla="*/ 2147483647 h 1701"/>
              <a:gd name="T62" fmla="*/ 2147483647 w 1700"/>
              <a:gd name="T63" fmla="*/ 2147483647 h 1701"/>
              <a:gd name="T64" fmla="*/ 2147483647 w 1700"/>
              <a:gd name="T65" fmla="*/ 2147483647 h 1701"/>
              <a:gd name="T66" fmla="*/ 2147483647 w 1700"/>
              <a:gd name="T67" fmla="*/ 2147483647 h 1701"/>
              <a:gd name="T68" fmla="*/ 2147483647 w 1700"/>
              <a:gd name="T69" fmla="*/ 2147483647 h 1701"/>
              <a:gd name="T70" fmla="*/ 2147483647 w 1700"/>
              <a:gd name="T71" fmla="*/ 2147483647 h 1701"/>
              <a:gd name="T72" fmla="*/ 2147483647 w 1700"/>
              <a:gd name="T73" fmla="*/ 2147483647 h 1701"/>
              <a:gd name="T74" fmla="*/ 2147483647 w 1700"/>
              <a:gd name="T75" fmla="*/ 2147483647 h 1701"/>
              <a:gd name="T76" fmla="*/ 2147483647 w 1700"/>
              <a:gd name="T77" fmla="*/ 2147483647 h 1701"/>
              <a:gd name="T78" fmla="*/ 2147483647 w 1700"/>
              <a:gd name="T79" fmla="*/ 2147483647 h 1701"/>
              <a:gd name="T80" fmla="*/ 2147483647 w 1700"/>
              <a:gd name="T81" fmla="*/ 2147483647 h 1701"/>
              <a:gd name="T82" fmla="*/ 2147483647 w 1700"/>
              <a:gd name="T83" fmla="*/ 2147483647 h 1701"/>
              <a:gd name="T84" fmla="*/ 2147483647 w 1700"/>
              <a:gd name="T85" fmla="*/ 2147483647 h 1701"/>
              <a:gd name="T86" fmla="*/ 2147483647 w 1700"/>
              <a:gd name="T87" fmla="*/ 2147483647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0" name="Freeform 22"/>
          <p:cNvSpPr>
            <a:spLocks/>
          </p:cNvSpPr>
          <p:nvPr/>
        </p:nvSpPr>
        <p:spPr bwMode="auto">
          <a:xfrm>
            <a:off x="3521685" y="2059782"/>
            <a:ext cx="427267" cy="785813"/>
          </a:xfrm>
          <a:custGeom>
            <a:avLst/>
            <a:gdLst>
              <a:gd name="T0" fmla="*/ 2147483647 w 1498"/>
              <a:gd name="T1" fmla="*/ 2147483647 h 2761"/>
              <a:gd name="T2" fmla="*/ 2147483647 w 1498"/>
              <a:gd name="T3" fmla="*/ 2147483647 h 2761"/>
              <a:gd name="T4" fmla="*/ 2147483647 w 1498"/>
              <a:gd name="T5" fmla="*/ 2147483647 h 2761"/>
              <a:gd name="T6" fmla="*/ 2147483647 w 1498"/>
              <a:gd name="T7" fmla="*/ 2147483647 h 2761"/>
              <a:gd name="T8" fmla="*/ 2147483647 w 1498"/>
              <a:gd name="T9" fmla="*/ 2147483647 h 2761"/>
              <a:gd name="T10" fmla="*/ 2147483647 w 1498"/>
              <a:gd name="T11" fmla="*/ 2147483647 h 2761"/>
              <a:gd name="T12" fmla="*/ 2147483647 w 1498"/>
              <a:gd name="T13" fmla="*/ 2147483647 h 2761"/>
              <a:gd name="T14" fmla="*/ 2147483647 w 1498"/>
              <a:gd name="T15" fmla="*/ 2147483647 h 2761"/>
              <a:gd name="T16" fmla="*/ 2147483647 w 1498"/>
              <a:gd name="T17" fmla="*/ 2147483647 h 2761"/>
              <a:gd name="T18" fmla="*/ 2147483647 w 1498"/>
              <a:gd name="T19" fmla="*/ 2147483647 h 2761"/>
              <a:gd name="T20" fmla="*/ 2147483647 w 1498"/>
              <a:gd name="T21" fmla="*/ 2147483647 h 2761"/>
              <a:gd name="T22" fmla="*/ 2147483647 w 1498"/>
              <a:gd name="T23" fmla="*/ 2147483647 h 2761"/>
              <a:gd name="T24" fmla="*/ 2147483647 w 1498"/>
              <a:gd name="T25" fmla="*/ 2147483647 h 2761"/>
              <a:gd name="T26" fmla="*/ 2147483647 w 1498"/>
              <a:gd name="T27" fmla="*/ 2147483647 h 2761"/>
              <a:gd name="T28" fmla="*/ 2147483647 w 1498"/>
              <a:gd name="T29" fmla="*/ 2147483647 h 2761"/>
              <a:gd name="T30" fmla="*/ 2147483647 w 1498"/>
              <a:gd name="T31" fmla="*/ 2147483647 h 2761"/>
              <a:gd name="T32" fmla="*/ 2147483647 w 1498"/>
              <a:gd name="T33" fmla="*/ 2147483647 h 2761"/>
              <a:gd name="T34" fmla="*/ 2147483647 w 1498"/>
              <a:gd name="T35" fmla="*/ 2147483647 h 2761"/>
              <a:gd name="T36" fmla="*/ 2147483647 w 1498"/>
              <a:gd name="T37" fmla="*/ 2147483647 h 2761"/>
              <a:gd name="T38" fmla="*/ 2147483647 w 1498"/>
              <a:gd name="T39" fmla="*/ 2147483647 h 2761"/>
              <a:gd name="T40" fmla="*/ 2147483647 w 1498"/>
              <a:gd name="T41" fmla="*/ 2147483647 h 2761"/>
              <a:gd name="T42" fmla="*/ 2147483647 w 1498"/>
              <a:gd name="T43" fmla="*/ 2147483647 h 2761"/>
              <a:gd name="T44" fmla="*/ 2147483647 w 1498"/>
              <a:gd name="T45" fmla="*/ 2147483647 h 2761"/>
              <a:gd name="T46" fmla="*/ 2147483647 w 1498"/>
              <a:gd name="T47" fmla="*/ 2147483647 h 2761"/>
              <a:gd name="T48" fmla="*/ 2147483647 w 1498"/>
              <a:gd name="T49" fmla="*/ 2147483647 h 2761"/>
              <a:gd name="T50" fmla="*/ 2147483647 w 1498"/>
              <a:gd name="T51" fmla="*/ 2147483647 h 2761"/>
              <a:gd name="T52" fmla="*/ 2147483647 w 1498"/>
              <a:gd name="T53" fmla="*/ 2147483647 h 2761"/>
              <a:gd name="T54" fmla="*/ 2147483647 w 1498"/>
              <a:gd name="T55" fmla="*/ 2147483647 h 2761"/>
              <a:gd name="T56" fmla="*/ 2147483647 w 1498"/>
              <a:gd name="T57" fmla="*/ 2147483647 h 2761"/>
              <a:gd name="T58" fmla="*/ 2147483647 w 1498"/>
              <a:gd name="T59" fmla="*/ 2147483647 h 2761"/>
              <a:gd name="T60" fmla="*/ 2147483647 w 1498"/>
              <a:gd name="T61" fmla="*/ 2147483647 h 2761"/>
              <a:gd name="T62" fmla="*/ 2147483647 w 1498"/>
              <a:gd name="T63" fmla="*/ 2147483647 h 2761"/>
              <a:gd name="T64" fmla="*/ 2147483647 w 1498"/>
              <a:gd name="T65" fmla="*/ 2147483647 h 2761"/>
              <a:gd name="T66" fmla="*/ 2147483647 w 1498"/>
              <a:gd name="T67" fmla="*/ 2147483647 h 2761"/>
              <a:gd name="T68" fmla="*/ 2147483647 w 1498"/>
              <a:gd name="T69" fmla="*/ 2147483647 h 2761"/>
              <a:gd name="T70" fmla="*/ 2147483647 w 1498"/>
              <a:gd name="T71" fmla="*/ 2147483647 h 2761"/>
              <a:gd name="T72" fmla="*/ 2147483647 w 1498"/>
              <a:gd name="T73" fmla="*/ 2147483647 h 2761"/>
              <a:gd name="T74" fmla="*/ 2147483647 w 1498"/>
              <a:gd name="T75" fmla="*/ 2147483647 h 2761"/>
              <a:gd name="T76" fmla="*/ 2147483647 w 1498"/>
              <a:gd name="T77" fmla="*/ 0 h 2761"/>
              <a:gd name="T78" fmla="*/ 2147483647 w 1498"/>
              <a:gd name="T79" fmla="*/ 2147483647 h 2761"/>
              <a:gd name="T80" fmla="*/ 2147483647 w 1498"/>
              <a:gd name="T81" fmla="*/ 2147483647 h 2761"/>
              <a:gd name="T82" fmla="*/ 2147483647 w 1498"/>
              <a:gd name="T83" fmla="*/ 2147483647 h 2761"/>
              <a:gd name="T84" fmla="*/ 2147483647 w 1498"/>
              <a:gd name="T85" fmla="*/ 2147483647 h 2761"/>
              <a:gd name="T86" fmla="*/ 2147483647 w 1498"/>
              <a:gd name="T87" fmla="*/ 2147483647 h 2761"/>
              <a:gd name="T88" fmla="*/ 2147483647 w 1498"/>
              <a:gd name="T89" fmla="*/ 2147483647 h 2761"/>
              <a:gd name="T90" fmla="*/ 2147483647 w 1498"/>
              <a:gd name="T91" fmla="*/ 2147483647 h 2761"/>
              <a:gd name="T92" fmla="*/ 2147483647 w 1498"/>
              <a:gd name="T93" fmla="*/ 2147483647 h 2761"/>
              <a:gd name="T94" fmla="*/ 2147483647 w 1498"/>
              <a:gd name="T95" fmla="*/ 2147483647 h 2761"/>
              <a:gd name="T96" fmla="*/ 2147483647 w 1498"/>
              <a:gd name="T97" fmla="*/ 2147483647 h 2761"/>
              <a:gd name="T98" fmla="*/ 2147483647 w 1498"/>
              <a:gd name="T99" fmla="*/ 2147483647 h 2761"/>
              <a:gd name="T100" fmla="*/ 2147483647 w 1498"/>
              <a:gd name="T101" fmla="*/ 2147483647 h 2761"/>
              <a:gd name="T102" fmla="*/ 2147483647 w 1498"/>
              <a:gd name="T103" fmla="*/ 2147483647 h 2761"/>
              <a:gd name="T104" fmla="*/ 2147483647 w 1498"/>
              <a:gd name="T105" fmla="*/ 2147483647 h 2761"/>
              <a:gd name="T106" fmla="*/ 2147483647 w 1498"/>
              <a:gd name="T107" fmla="*/ 2147483647 h 2761"/>
              <a:gd name="T108" fmla="*/ 2147483647 w 1498"/>
              <a:gd name="T109" fmla="*/ 2147483647 h 2761"/>
              <a:gd name="T110" fmla="*/ 2147483647 w 1498"/>
              <a:gd name="T111" fmla="*/ 2147483647 h 2761"/>
              <a:gd name="T112" fmla="*/ 2147483647 w 1498"/>
              <a:gd name="T113" fmla="*/ 2147483647 h 2761"/>
              <a:gd name="T114" fmla="*/ 2147483647 w 1498"/>
              <a:gd name="T115" fmla="*/ 2147483647 h 2761"/>
              <a:gd name="T116" fmla="*/ 2147483647 w 1498"/>
              <a:gd name="T117" fmla="*/ 2147483647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1" name="Freeform 23"/>
          <p:cNvSpPr>
            <a:spLocks/>
          </p:cNvSpPr>
          <p:nvPr/>
        </p:nvSpPr>
        <p:spPr bwMode="auto">
          <a:xfrm>
            <a:off x="2217271" y="2010967"/>
            <a:ext cx="1077094" cy="803672"/>
          </a:xfrm>
          <a:custGeom>
            <a:avLst/>
            <a:gdLst>
              <a:gd name="T0" fmla="*/ 2147483647 w 3788"/>
              <a:gd name="T1" fmla="*/ 2147483647 h 2823"/>
              <a:gd name="T2" fmla="*/ 2147483647 w 3788"/>
              <a:gd name="T3" fmla="*/ 2147483647 h 2823"/>
              <a:gd name="T4" fmla="*/ 2147483647 w 3788"/>
              <a:gd name="T5" fmla="*/ 2147483647 h 2823"/>
              <a:gd name="T6" fmla="*/ 2147483647 w 3788"/>
              <a:gd name="T7" fmla="*/ 2147483647 h 2823"/>
              <a:gd name="T8" fmla="*/ 2147483647 w 3788"/>
              <a:gd name="T9" fmla="*/ 2147483647 h 2823"/>
              <a:gd name="T10" fmla="*/ 0 w 3788"/>
              <a:gd name="T11" fmla="*/ 2147483647 h 2823"/>
              <a:gd name="T12" fmla="*/ 2147483647 w 3788"/>
              <a:gd name="T13" fmla="*/ 2147483647 h 2823"/>
              <a:gd name="T14" fmla="*/ 2147483647 w 3788"/>
              <a:gd name="T15" fmla="*/ 2147483647 h 2823"/>
              <a:gd name="T16" fmla="*/ 2147483647 w 3788"/>
              <a:gd name="T17" fmla="*/ 2147483647 h 2823"/>
              <a:gd name="T18" fmla="*/ 2147483647 w 3788"/>
              <a:gd name="T19" fmla="*/ 2147483647 h 2823"/>
              <a:gd name="T20" fmla="*/ 2147483647 w 3788"/>
              <a:gd name="T21" fmla="*/ 2147483647 h 2823"/>
              <a:gd name="T22" fmla="*/ 2147483647 w 3788"/>
              <a:gd name="T23" fmla="*/ 2147483647 h 2823"/>
              <a:gd name="T24" fmla="*/ 2147483647 w 3788"/>
              <a:gd name="T25" fmla="*/ 2147483647 h 2823"/>
              <a:gd name="T26" fmla="*/ 2147483647 w 3788"/>
              <a:gd name="T27" fmla="*/ 2147483647 h 2823"/>
              <a:gd name="T28" fmla="*/ 2147483647 w 3788"/>
              <a:gd name="T29" fmla="*/ 2147483647 h 2823"/>
              <a:gd name="T30" fmla="*/ 2147483647 w 3788"/>
              <a:gd name="T31" fmla="*/ 2147483647 h 2823"/>
              <a:gd name="T32" fmla="*/ 2147483647 w 3788"/>
              <a:gd name="T33" fmla="*/ 2147483647 h 2823"/>
              <a:gd name="T34" fmla="*/ 2147483647 w 3788"/>
              <a:gd name="T35" fmla="*/ 2147483647 h 2823"/>
              <a:gd name="T36" fmla="*/ 2147483647 w 3788"/>
              <a:gd name="T37" fmla="*/ 2147483647 h 2823"/>
              <a:gd name="T38" fmla="*/ 2147483647 w 3788"/>
              <a:gd name="T39" fmla="*/ 2147483647 h 2823"/>
              <a:gd name="T40" fmla="*/ 2147483647 w 3788"/>
              <a:gd name="T41" fmla="*/ 2147483647 h 2823"/>
              <a:gd name="T42" fmla="*/ 2147483647 w 3788"/>
              <a:gd name="T43" fmla="*/ 2147483647 h 2823"/>
              <a:gd name="T44" fmla="*/ 2147483647 w 3788"/>
              <a:gd name="T45" fmla="*/ 2147483647 h 2823"/>
              <a:gd name="T46" fmla="*/ 2147483647 w 3788"/>
              <a:gd name="T47" fmla="*/ 2147483647 h 2823"/>
              <a:gd name="T48" fmla="*/ 2147483647 w 3788"/>
              <a:gd name="T49" fmla="*/ 2147483647 h 2823"/>
              <a:gd name="T50" fmla="*/ 2147483647 w 3788"/>
              <a:gd name="T51" fmla="*/ 2147483647 h 2823"/>
              <a:gd name="T52" fmla="*/ 2147483647 w 3788"/>
              <a:gd name="T53" fmla="*/ 2147483647 h 2823"/>
              <a:gd name="T54" fmla="*/ 2147483647 w 3788"/>
              <a:gd name="T55" fmla="*/ 2147483647 h 2823"/>
              <a:gd name="T56" fmla="*/ 2147483647 w 3788"/>
              <a:gd name="T57" fmla="*/ 2147483647 h 2823"/>
              <a:gd name="T58" fmla="*/ 2147483647 w 3788"/>
              <a:gd name="T59" fmla="*/ 2147483647 h 2823"/>
              <a:gd name="T60" fmla="*/ 2147483647 w 3788"/>
              <a:gd name="T61" fmla="*/ 2147483647 h 2823"/>
              <a:gd name="T62" fmla="*/ 2147483647 w 3788"/>
              <a:gd name="T63" fmla="*/ 2147483647 h 2823"/>
              <a:gd name="T64" fmla="*/ 2147483647 w 3788"/>
              <a:gd name="T65" fmla="*/ 2147483647 h 2823"/>
              <a:gd name="T66" fmla="*/ 2147483647 w 3788"/>
              <a:gd name="T67" fmla="*/ 2147483647 h 2823"/>
              <a:gd name="T68" fmla="*/ 2147483647 w 3788"/>
              <a:gd name="T69" fmla="*/ 2147483647 h 2823"/>
              <a:gd name="T70" fmla="*/ 2147483647 w 3788"/>
              <a:gd name="T71" fmla="*/ 2147483647 h 2823"/>
              <a:gd name="T72" fmla="*/ 2147483647 w 3788"/>
              <a:gd name="T73" fmla="*/ 2147483647 h 2823"/>
              <a:gd name="T74" fmla="*/ 2147483647 w 3788"/>
              <a:gd name="T75" fmla="*/ 2147483647 h 2823"/>
              <a:gd name="T76" fmla="*/ 2147483647 w 3788"/>
              <a:gd name="T77" fmla="*/ 2147483647 h 2823"/>
              <a:gd name="T78" fmla="*/ 2147483647 w 3788"/>
              <a:gd name="T79" fmla="*/ 2147483647 h 2823"/>
              <a:gd name="T80" fmla="*/ 2147483647 w 3788"/>
              <a:gd name="T81" fmla="*/ 2147483647 h 2823"/>
              <a:gd name="T82" fmla="*/ 2147483647 w 3788"/>
              <a:gd name="T83" fmla="*/ 2147483647 h 2823"/>
              <a:gd name="T84" fmla="*/ 2147483647 w 3788"/>
              <a:gd name="T85" fmla="*/ 2147483647 h 2823"/>
              <a:gd name="T86" fmla="*/ 2147483647 w 3788"/>
              <a:gd name="T87" fmla="*/ 2147483647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2" name="Freeform 24"/>
          <p:cNvSpPr>
            <a:spLocks/>
          </p:cNvSpPr>
          <p:nvPr/>
        </p:nvSpPr>
        <p:spPr bwMode="auto">
          <a:xfrm>
            <a:off x="3881114" y="1943101"/>
            <a:ext cx="296349" cy="601266"/>
          </a:xfrm>
          <a:custGeom>
            <a:avLst/>
            <a:gdLst>
              <a:gd name="T0" fmla="*/ 2147483647 w 1042"/>
              <a:gd name="T1" fmla="*/ 2147483647 h 2109"/>
              <a:gd name="T2" fmla="*/ 2147483647 w 1042"/>
              <a:gd name="T3" fmla="*/ 2147483647 h 2109"/>
              <a:gd name="T4" fmla="*/ 2147483647 w 1042"/>
              <a:gd name="T5" fmla="*/ 2147483647 h 2109"/>
              <a:gd name="T6" fmla="*/ 2147483647 w 1042"/>
              <a:gd name="T7" fmla="*/ 2147483647 h 2109"/>
              <a:gd name="T8" fmla="*/ 0 w 1042"/>
              <a:gd name="T9" fmla="*/ 2147483647 h 2109"/>
              <a:gd name="T10" fmla="*/ 2147483647 w 1042"/>
              <a:gd name="T11" fmla="*/ 2147483647 h 2109"/>
              <a:gd name="T12" fmla="*/ 2147483647 w 1042"/>
              <a:gd name="T13" fmla="*/ 2147483647 h 2109"/>
              <a:gd name="T14" fmla="*/ 2147483647 w 1042"/>
              <a:gd name="T15" fmla="*/ 2147483647 h 2109"/>
              <a:gd name="T16" fmla="*/ 2147483647 w 1042"/>
              <a:gd name="T17" fmla="*/ 2147483647 h 2109"/>
              <a:gd name="T18" fmla="*/ 2147483647 w 1042"/>
              <a:gd name="T19" fmla="*/ 2147483647 h 2109"/>
              <a:gd name="T20" fmla="*/ 2147483647 w 1042"/>
              <a:gd name="T21" fmla="*/ 2147483647 h 2109"/>
              <a:gd name="T22" fmla="*/ 2147483647 w 1042"/>
              <a:gd name="T23" fmla="*/ 2147483647 h 2109"/>
              <a:gd name="T24" fmla="*/ 2147483647 w 1042"/>
              <a:gd name="T25" fmla="*/ 2147483647 h 2109"/>
              <a:gd name="T26" fmla="*/ 2147483647 w 1042"/>
              <a:gd name="T27" fmla="*/ 2147483647 h 2109"/>
              <a:gd name="T28" fmla="*/ 2147483647 w 1042"/>
              <a:gd name="T29" fmla="*/ 2147483647 h 2109"/>
              <a:gd name="T30" fmla="*/ 2147483647 w 1042"/>
              <a:gd name="T31" fmla="*/ 2147483647 h 2109"/>
              <a:gd name="T32" fmla="*/ 2147483647 w 1042"/>
              <a:gd name="T33" fmla="*/ 0 h 2109"/>
              <a:gd name="T34" fmla="*/ 2147483647 w 1042"/>
              <a:gd name="T35" fmla="*/ 2147483647 h 2109"/>
              <a:gd name="T36" fmla="*/ 2147483647 w 1042"/>
              <a:gd name="T37" fmla="*/ 2147483647 h 2109"/>
              <a:gd name="T38" fmla="*/ 2147483647 w 1042"/>
              <a:gd name="T39" fmla="*/ 2147483647 h 2109"/>
              <a:gd name="T40" fmla="*/ 2147483647 w 1042"/>
              <a:gd name="T41" fmla="*/ 2147483647 h 2109"/>
              <a:gd name="T42" fmla="*/ 2147483647 w 1042"/>
              <a:gd name="T43" fmla="*/ 2147483647 h 2109"/>
              <a:gd name="T44" fmla="*/ 2147483647 w 1042"/>
              <a:gd name="T45" fmla="*/ 2147483647 h 2109"/>
              <a:gd name="T46" fmla="*/ 2147483647 w 1042"/>
              <a:gd name="T47" fmla="*/ 2147483647 h 2109"/>
              <a:gd name="T48" fmla="*/ 2147483647 w 1042"/>
              <a:gd name="T49" fmla="*/ 2147483647 h 2109"/>
              <a:gd name="T50" fmla="*/ 2147483647 w 1042"/>
              <a:gd name="T51" fmla="*/ 2147483647 h 2109"/>
              <a:gd name="T52" fmla="*/ 2147483647 w 1042"/>
              <a:gd name="T53" fmla="*/ 2147483647 h 2109"/>
              <a:gd name="T54" fmla="*/ 2147483647 w 1042"/>
              <a:gd name="T55" fmla="*/ 2147483647 h 2109"/>
              <a:gd name="T56" fmla="*/ 2147483647 w 1042"/>
              <a:gd name="T57" fmla="*/ 2147483647 h 2109"/>
              <a:gd name="T58" fmla="*/ 2147483647 w 1042"/>
              <a:gd name="T59" fmla="*/ 2147483647 h 2109"/>
              <a:gd name="T60" fmla="*/ 2147483647 w 1042"/>
              <a:gd name="T61" fmla="*/ 2147483647 h 2109"/>
              <a:gd name="T62" fmla="*/ 2147483647 w 1042"/>
              <a:gd name="T63" fmla="*/ 2147483647 h 2109"/>
              <a:gd name="T64" fmla="*/ 2147483647 w 1042"/>
              <a:gd name="T65" fmla="*/ 2147483647 h 2109"/>
              <a:gd name="T66" fmla="*/ 2147483647 w 1042"/>
              <a:gd name="T67" fmla="*/ 2147483647 h 2109"/>
              <a:gd name="T68" fmla="*/ 2147483647 w 1042"/>
              <a:gd name="T69" fmla="*/ 2147483647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3" name="Freeform 25"/>
          <p:cNvSpPr>
            <a:spLocks/>
          </p:cNvSpPr>
          <p:nvPr/>
        </p:nvSpPr>
        <p:spPr bwMode="auto">
          <a:xfrm>
            <a:off x="4265535" y="2166938"/>
            <a:ext cx="554615" cy="377429"/>
          </a:xfrm>
          <a:custGeom>
            <a:avLst/>
            <a:gdLst>
              <a:gd name="T0" fmla="*/ 2147483647 w 1952"/>
              <a:gd name="T1" fmla="*/ 2147483647 h 1326"/>
              <a:gd name="T2" fmla="*/ 2147483647 w 1952"/>
              <a:gd name="T3" fmla="*/ 2147483647 h 1326"/>
              <a:gd name="T4" fmla="*/ 0 w 1952"/>
              <a:gd name="T5" fmla="*/ 2147483647 h 1326"/>
              <a:gd name="T6" fmla="*/ 2147483647 w 1952"/>
              <a:gd name="T7" fmla="*/ 2147483647 h 1326"/>
              <a:gd name="T8" fmla="*/ 2147483647 w 1952"/>
              <a:gd name="T9" fmla="*/ 2147483647 h 1326"/>
              <a:gd name="T10" fmla="*/ 2147483647 w 1952"/>
              <a:gd name="T11" fmla="*/ 2147483647 h 1326"/>
              <a:gd name="T12" fmla="*/ 2147483647 w 1952"/>
              <a:gd name="T13" fmla="*/ 2147483647 h 1326"/>
              <a:gd name="T14" fmla="*/ 2147483647 w 1952"/>
              <a:gd name="T15" fmla="*/ 2147483647 h 1326"/>
              <a:gd name="T16" fmla="*/ 2147483647 w 1952"/>
              <a:gd name="T17" fmla="*/ 2147483647 h 1326"/>
              <a:gd name="T18" fmla="*/ 2147483647 w 1952"/>
              <a:gd name="T19" fmla="*/ 2147483647 h 1326"/>
              <a:gd name="T20" fmla="*/ 2147483647 w 1952"/>
              <a:gd name="T21" fmla="*/ 0 h 1326"/>
              <a:gd name="T22" fmla="*/ 2147483647 w 1952"/>
              <a:gd name="T23" fmla="*/ 2147483647 h 1326"/>
              <a:gd name="T24" fmla="*/ 2147483647 w 1952"/>
              <a:gd name="T25" fmla="*/ 2147483647 h 1326"/>
              <a:gd name="T26" fmla="*/ 2147483647 w 1952"/>
              <a:gd name="T27" fmla="*/ 2147483647 h 1326"/>
              <a:gd name="T28" fmla="*/ 2147483647 w 1952"/>
              <a:gd name="T29" fmla="*/ 2147483647 h 1326"/>
              <a:gd name="T30" fmla="*/ 2147483647 w 1952"/>
              <a:gd name="T31" fmla="*/ 2147483647 h 1326"/>
              <a:gd name="T32" fmla="*/ 2147483647 w 1952"/>
              <a:gd name="T33" fmla="*/ 2147483647 h 1326"/>
              <a:gd name="T34" fmla="*/ 2147483647 w 1952"/>
              <a:gd name="T35" fmla="*/ 2147483647 h 1326"/>
              <a:gd name="T36" fmla="*/ 2147483647 w 1952"/>
              <a:gd name="T37" fmla="*/ 2147483647 h 1326"/>
              <a:gd name="T38" fmla="*/ 2147483647 w 1952"/>
              <a:gd name="T39" fmla="*/ 2147483647 h 1326"/>
              <a:gd name="T40" fmla="*/ 2147483647 w 1952"/>
              <a:gd name="T41" fmla="*/ 2147483647 h 1326"/>
              <a:gd name="T42" fmla="*/ 2147483647 w 1952"/>
              <a:gd name="T43" fmla="*/ 2147483647 h 1326"/>
              <a:gd name="T44" fmla="*/ 2147483647 w 1952"/>
              <a:gd name="T45" fmla="*/ 2147483647 h 1326"/>
              <a:gd name="T46" fmla="*/ 2147483647 w 1952"/>
              <a:gd name="T47" fmla="*/ 2147483647 h 1326"/>
              <a:gd name="T48" fmla="*/ 2147483647 w 1952"/>
              <a:gd name="T49" fmla="*/ 2147483647 h 1326"/>
              <a:gd name="T50" fmla="*/ 2147483647 w 1952"/>
              <a:gd name="T51" fmla="*/ 2147483647 h 1326"/>
              <a:gd name="T52" fmla="*/ 2147483647 w 1952"/>
              <a:gd name="T53" fmla="*/ 2147483647 h 1326"/>
              <a:gd name="T54" fmla="*/ 2147483647 w 1952"/>
              <a:gd name="T55" fmla="*/ 2147483647 h 1326"/>
              <a:gd name="T56" fmla="*/ 2147483647 w 1952"/>
              <a:gd name="T57" fmla="*/ 2147483647 h 1326"/>
              <a:gd name="T58" fmla="*/ 2147483647 w 1952"/>
              <a:gd name="T59" fmla="*/ 2147483647 h 1326"/>
              <a:gd name="T60" fmla="*/ 2147483647 w 1952"/>
              <a:gd name="T61" fmla="*/ 2147483647 h 1326"/>
              <a:gd name="T62" fmla="*/ 2147483647 w 1952"/>
              <a:gd name="T63" fmla="*/ 2147483647 h 1326"/>
              <a:gd name="T64" fmla="*/ 2147483647 w 1952"/>
              <a:gd name="T65" fmla="*/ 2147483647 h 1326"/>
              <a:gd name="T66" fmla="*/ 2147483647 w 1952"/>
              <a:gd name="T67" fmla="*/ 2147483647 h 1326"/>
              <a:gd name="T68" fmla="*/ 2147483647 w 1952"/>
              <a:gd name="T69" fmla="*/ 2147483647 h 1326"/>
              <a:gd name="T70" fmla="*/ 2147483647 w 1952"/>
              <a:gd name="T71" fmla="*/ 2147483647 h 1326"/>
              <a:gd name="T72" fmla="*/ 2147483647 w 1952"/>
              <a:gd name="T73" fmla="*/ 2147483647 h 1326"/>
              <a:gd name="T74" fmla="*/ 2147483647 w 1952"/>
              <a:gd name="T75" fmla="*/ 2147483647 h 1326"/>
              <a:gd name="T76" fmla="*/ 2147483647 w 1952"/>
              <a:gd name="T77" fmla="*/ 2147483647 h 1326"/>
              <a:gd name="T78" fmla="*/ 2147483647 w 1952"/>
              <a:gd name="T79" fmla="*/ 2147483647 h 1326"/>
              <a:gd name="T80" fmla="*/ 2147483647 w 1952"/>
              <a:gd name="T81" fmla="*/ 2147483647 h 1326"/>
              <a:gd name="T82" fmla="*/ 2147483647 w 1952"/>
              <a:gd name="T83" fmla="*/ 2147483647 h 1326"/>
              <a:gd name="T84" fmla="*/ 2147483647 w 1952"/>
              <a:gd name="T85" fmla="*/ 2147483647 h 1326"/>
              <a:gd name="T86" fmla="*/ 2147483647 w 1952"/>
              <a:gd name="T87" fmla="*/ 2147483647 h 1326"/>
              <a:gd name="T88" fmla="*/ 2147483647 w 1952"/>
              <a:gd name="T89" fmla="*/ 2147483647 h 1326"/>
              <a:gd name="T90" fmla="*/ 2147483647 w 1952"/>
              <a:gd name="T91" fmla="*/ 2147483647 h 1326"/>
              <a:gd name="T92" fmla="*/ 2147483647 w 1952"/>
              <a:gd name="T93" fmla="*/ 2147483647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rgbClr val="C00000"/>
          </a:solidFill>
          <a:ln w="8" cap="flat" cmpd="sng">
            <a:solidFill>
              <a:srgbClr val="FFFFFF"/>
            </a:solidFill>
            <a:round/>
            <a:headEnd/>
            <a:tailEnd/>
          </a:ln>
        </p:spPr>
        <p:txBody>
          <a:bodyPr lIns="68562" tIns="34281" rIns="68562" bIns="34281"/>
          <a:lstStyle/>
          <a:p>
            <a:endParaRPr lang="zh-CN" altLang="en-US"/>
          </a:p>
        </p:txBody>
      </p:sp>
      <p:sp>
        <p:nvSpPr>
          <p:cNvPr id="24" name="Freeform 26"/>
          <p:cNvSpPr>
            <a:spLocks/>
          </p:cNvSpPr>
          <p:nvPr/>
        </p:nvSpPr>
        <p:spPr bwMode="auto">
          <a:xfrm>
            <a:off x="3407430" y="2078833"/>
            <a:ext cx="238032" cy="398860"/>
          </a:xfrm>
          <a:custGeom>
            <a:avLst/>
            <a:gdLst>
              <a:gd name="T0" fmla="*/ 2147483647 w 840"/>
              <a:gd name="T1" fmla="*/ 2147483647 h 1400"/>
              <a:gd name="T2" fmla="*/ 2147483647 w 840"/>
              <a:gd name="T3" fmla="*/ 2147483647 h 1400"/>
              <a:gd name="T4" fmla="*/ 2147483647 w 840"/>
              <a:gd name="T5" fmla="*/ 2147483647 h 1400"/>
              <a:gd name="T6" fmla="*/ 2147483647 w 840"/>
              <a:gd name="T7" fmla="*/ 2147483647 h 1400"/>
              <a:gd name="T8" fmla="*/ 0 w 840"/>
              <a:gd name="T9" fmla="*/ 2147483647 h 1400"/>
              <a:gd name="T10" fmla="*/ 2147483647 w 840"/>
              <a:gd name="T11" fmla="*/ 2147483647 h 1400"/>
              <a:gd name="T12" fmla="*/ 2147483647 w 840"/>
              <a:gd name="T13" fmla="*/ 2147483647 h 1400"/>
              <a:gd name="T14" fmla="*/ 2147483647 w 840"/>
              <a:gd name="T15" fmla="*/ 2147483647 h 1400"/>
              <a:gd name="T16" fmla="*/ 2147483647 w 840"/>
              <a:gd name="T17" fmla="*/ 2147483647 h 1400"/>
              <a:gd name="T18" fmla="*/ 2147483647 w 840"/>
              <a:gd name="T19" fmla="*/ 2147483647 h 1400"/>
              <a:gd name="T20" fmla="*/ 2147483647 w 840"/>
              <a:gd name="T21" fmla="*/ 2147483647 h 1400"/>
              <a:gd name="T22" fmla="*/ 2147483647 w 840"/>
              <a:gd name="T23" fmla="*/ 2147483647 h 1400"/>
              <a:gd name="T24" fmla="*/ 2147483647 w 840"/>
              <a:gd name="T25" fmla="*/ 2147483647 h 1400"/>
              <a:gd name="T26" fmla="*/ 2147483647 w 840"/>
              <a:gd name="T27" fmla="*/ 2147483647 h 1400"/>
              <a:gd name="T28" fmla="*/ 2147483647 w 840"/>
              <a:gd name="T29" fmla="*/ 2147483647 h 1400"/>
              <a:gd name="T30" fmla="*/ 2147483647 w 840"/>
              <a:gd name="T31" fmla="*/ 2147483647 h 1400"/>
              <a:gd name="T32" fmla="*/ 2147483647 w 840"/>
              <a:gd name="T33" fmla="*/ 2147483647 h 1400"/>
              <a:gd name="T34" fmla="*/ 2147483647 w 840"/>
              <a:gd name="T35" fmla="*/ 2147483647 h 1400"/>
              <a:gd name="T36" fmla="*/ 2147483647 w 840"/>
              <a:gd name="T37" fmla="*/ 2147483647 h 1400"/>
              <a:gd name="T38" fmla="*/ 2147483647 w 840"/>
              <a:gd name="T39" fmla="*/ 2147483647 h 1400"/>
              <a:gd name="T40" fmla="*/ 2147483647 w 840"/>
              <a:gd name="T41" fmla="*/ 2147483647 h 1400"/>
              <a:gd name="T42" fmla="*/ 2147483647 w 840"/>
              <a:gd name="T43" fmla="*/ 2147483647 h 1400"/>
              <a:gd name="T44" fmla="*/ 2147483647 w 840"/>
              <a:gd name="T45" fmla="*/ 2147483647 h 1400"/>
              <a:gd name="T46" fmla="*/ 2147483647 w 840"/>
              <a:gd name="T47" fmla="*/ 2147483647 h 1400"/>
              <a:gd name="T48" fmla="*/ 2147483647 w 840"/>
              <a:gd name="T49" fmla="*/ 2147483647 h 1400"/>
              <a:gd name="T50" fmla="*/ 2147483647 w 840"/>
              <a:gd name="T51" fmla="*/ 2147483647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5" name="Freeform 27"/>
          <p:cNvSpPr>
            <a:spLocks/>
          </p:cNvSpPr>
          <p:nvPr/>
        </p:nvSpPr>
        <p:spPr bwMode="auto">
          <a:xfrm>
            <a:off x="4119146" y="1700214"/>
            <a:ext cx="462972" cy="692944"/>
          </a:xfrm>
          <a:custGeom>
            <a:avLst/>
            <a:gdLst>
              <a:gd name="T0" fmla="*/ 2147483647 w 1625"/>
              <a:gd name="T1" fmla="*/ 2147483647 h 2434"/>
              <a:gd name="T2" fmla="*/ 2147483647 w 1625"/>
              <a:gd name="T3" fmla="*/ 2147483647 h 2434"/>
              <a:gd name="T4" fmla="*/ 2147483647 w 1625"/>
              <a:gd name="T5" fmla="*/ 2147483647 h 2434"/>
              <a:gd name="T6" fmla="*/ 2147483647 w 1625"/>
              <a:gd name="T7" fmla="*/ 2147483647 h 2434"/>
              <a:gd name="T8" fmla="*/ 2147483647 w 1625"/>
              <a:gd name="T9" fmla="*/ 2147483647 h 2434"/>
              <a:gd name="T10" fmla="*/ 2147483647 w 1625"/>
              <a:gd name="T11" fmla="*/ 2147483647 h 2434"/>
              <a:gd name="T12" fmla="*/ 2147483647 w 1625"/>
              <a:gd name="T13" fmla="*/ 2147483647 h 2434"/>
              <a:gd name="T14" fmla="*/ 2147483647 w 1625"/>
              <a:gd name="T15" fmla="*/ 2147483647 h 2434"/>
              <a:gd name="T16" fmla="*/ 2147483647 w 1625"/>
              <a:gd name="T17" fmla="*/ 2147483647 h 2434"/>
              <a:gd name="T18" fmla="*/ 2147483647 w 1625"/>
              <a:gd name="T19" fmla="*/ 2147483647 h 2434"/>
              <a:gd name="T20" fmla="*/ 2147483647 w 1625"/>
              <a:gd name="T21" fmla="*/ 2147483647 h 2434"/>
              <a:gd name="T22" fmla="*/ 2147483647 w 1625"/>
              <a:gd name="T23" fmla="*/ 2147483647 h 2434"/>
              <a:gd name="T24" fmla="*/ 2147483647 w 1625"/>
              <a:gd name="T25" fmla="*/ 2147483647 h 2434"/>
              <a:gd name="T26" fmla="*/ 2147483647 w 1625"/>
              <a:gd name="T27" fmla="*/ 2147483647 h 2434"/>
              <a:gd name="T28" fmla="*/ 2147483647 w 1625"/>
              <a:gd name="T29" fmla="*/ 2147483647 h 2434"/>
              <a:gd name="T30" fmla="*/ 2147483647 w 1625"/>
              <a:gd name="T31" fmla="*/ 2147483647 h 2434"/>
              <a:gd name="T32" fmla="*/ 2147483647 w 1625"/>
              <a:gd name="T33" fmla="*/ 2147483647 h 2434"/>
              <a:gd name="T34" fmla="*/ 2147483647 w 1625"/>
              <a:gd name="T35" fmla="*/ 2147483647 h 2434"/>
              <a:gd name="T36" fmla="*/ 2147483647 w 1625"/>
              <a:gd name="T37" fmla="*/ 2147483647 h 2434"/>
              <a:gd name="T38" fmla="*/ 2147483647 w 1625"/>
              <a:gd name="T39" fmla="*/ 2147483647 h 2434"/>
              <a:gd name="T40" fmla="*/ 2147483647 w 1625"/>
              <a:gd name="T41" fmla="*/ 2147483647 h 2434"/>
              <a:gd name="T42" fmla="*/ 2147483647 w 1625"/>
              <a:gd name="T43" fmla="*/ 2147483647 h 2434"/>
              <a:gd name="T44" fmla="*/ 2147483647 w 1625"/>
              <a:gd name="T45" fmla="*/ 2147483647 h 2434"/>
              <a:gd name="T46" fmla="*/ 2147483647 w 1625"/>
              <a:gd name="T47" fmla="*/ 2147483647 h 2434"/>
              <a:gd name="T48" fmla="*/ 2147483647 w 1625"/>
              <a:gd name="T49" fmla="*/ 2147483647 h 2434"/>
              <a:gd name="T50" fmla="*/ 2147483647 w 1625"/>
              <a:gd name="T51" fmla="*/ 2147483647 h 2434"/>
              <a:gd name="T52" fmla="*/ 2147483647 w 1625"/>
              <a:gd name="T53" fmla="*/ 2147483647 h 2434"/>
              <a:gd name="T54" fmla="*/ 2147483647 w 1625"/>
              <a:gd name="T55" fmla="*/ 2147483647 h 2434"/>
              <a:gd name="T56" fmla="*/ 2147483647 w 1625"/>
              <a:gd name="T57" fmla="*/ 2147483647 h 2434"/>
              <a:gd name="T58" fmla="*/ 2147483647 w 1625"/>
              <a:gd name="T59" fmla="*/ 2147483647 h 2434"/>
              <a:gd name="T60" fmla="*/ 2147483647 w 1625"/>
              <a:gd name="T61" fmla="*/ 2147483647 h 2434"/>
              <a:gd name="T62" fmla="*/ 2147483647 w 1625"/>
              <a:gd name="T63" fmla="*/ 2147483647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6" name="Freeform 28"/>
          <p:cNvSpPr>
            <a:spLocks/>
          </p:cNvSpPr>
          <p:nvPr/>
        </p:nvSpPr>
        <p:spPr bwMode="auto">
          <a:xfrm>
            <a:off x="1092568" y="956074"/>
            <a:ext cx="1715021" cy="1345406"/>
          </a:xfrm>
          <a:custGeom>
            <a:avLst/>
            <a:gdLst>
              <a:gd name="T0" fmla="*/ 2147483647 w 6029"/>
              <a:gd name="T1" fmla="*/ 2147483647 h 4727"/>
              <a:gd name="T2" fmla="*/ 2147483647 w 6029"/>
              <a:gd name="T3" fmla="*/ 2147483647 h 4727"/>
              <a:gd name="T4" fmla="*/ 2147483647 w 6029"/>
              <a:gd name="T5" fmla="*/ 2147483647 h 4727"/>
              <a:gd name="T6" fmla="*/ 2147483647 w 6029"/>
              <a:gd name="T7" fmla="*/ 2147483647 h 4727"/>
              <a:gd name="T8" fmla="*/ 2147483647 w 6029"/>
              <a:gd name="T9" fmla="*/ 2147483647 h 4727"/>
              <a:gd name="T10" fmla="*/ 2147483647 w 6029"/>
              <a:gd name="T11" fmla="*/ 2147483647 h 4727"/>
              <a:gd name="T12" fmla="*/ 2147483647 w 6029"/>
              <a:gd name="T13" fmla="*/ 2147483647 h 4727"/>
              <a:gd name="T14" fmla="*/ 2147483647 w 6029"/>
              <a:gd name="T15" fmla="*/ 2147483647 h 4727"/>
              <a:gd name="T16" fmla="*/ 2147483647 w 6029"/>
              <a:gd name="T17" fmla="*/ 2147483647 h 4727"/>
              <a:gd name="T18" fmla="*/ 2147483647 w 6029"/>
              <a:gd name="T19" fmla="*/ 2147483647 h 4727"/>
              <a:gd name="T20" fmla="*/ 2147483647 w 6029"/>
              <a:gd name="T21" fmla="*/ 2147483647 h 4727"/>
              <a:gd name="T22" fmla="*/ 2147483647 w 6029"/>
              <a:gd name="T23" fmla="*/ 2147483647 h 4727"/>
              <a:gd name="T24" fmla="*/ 2147483647 w 6029"/>
              <a:gd name="T25" fmla="*/ 2147483647 h 4727"/>
              <a:gd name="T26" fmla="*/ 2147483647 w 6029"/>
              <a:gd name="T27" fmla="*/ 2147483647 h 4727"/>
              <a:gd name="T28" fmla="*/ 2147483647 w 6029"/>
              <a:gd name="T29" fmla="*/ 2147483647 h 4727"/>
              <a:gd name="T30" fmla="*/ 2147483647 w 6029"/>
              <a:gd name="T31" fmla="*/ 2147483647 h 4727"/>
              <a:gd name="T32" fmla="*/ 2147483647 w 6029"/>
              <a:gd name="T33" fmla="*/ 2147483647 h 4727"/>
              <a:gd name="T34" fmla="*/ 2147483647 w 6029"/>
              <a:gd name="T35" fmla="*/ 2147483647 h 4727"/>
              <a:gd name="T36" fmla="*/ 2147483647 w 6029"/>
              <a:gd name="T37" fmla="*/ 2147483647 h 4727"/>
              <a:gd name="T38" fmla="*/ 2147483647 w 6029"/>
              <a:gd name="T39" fmla="*/ 2147483647 h 4727"/>
              <a:gd name="T40" fmla="*/ 2147483647 w 6029"/>
              <a:gd name="T41" fmla="*/ 2147483647 h 4727"/>
              <a:gd name="T42" fmla="*/ 2147483647 w 6029"/>
              <a:gd name="T43" fmla="*/ 2147483647 h 4727"/>
              <a:gd name="T44" fmla="*/ 2147483647 w 6029"/>
              <a:gd name="T45" fmla="*/ 2147483647 h 4727"/>
              <a:gd name="T46" fmla="*/ 2147483647 w 6029"/>
              <a:gd name="T47" fmla="*/ 2147483647 h 4727"/>
              <a:gd name="T48" fmla="*/ 2147483647 w 6029"/>
              <a:gd name="T49" fmla="*/ 2147483647 h 4727"/>
              <a:gd name="T50" fmla="*/ 2147483647 w 6029"/>
              <a:gd name="T51" fmla="*/ 2147483647 h 4727"/>
              <a:gd name="T52" fmla="*/ 2147483647 w 6029"/>
              <a:gd name="T53" fmla="*/ 2147483647 h 4727"/>
              <a:gd name="T54" fmla="*/ 2147483647 w 6029"/>
              <a:gd name="T55" fmla="*/ 2147483647 h 4727"/>
              <a:gd name="T56" fmla="*/ 2147483647 w 6029"/>
              <a:gd name="T57" fmla="*/ 2147483647 h 4727"/>
              <a:gd name="T58" fmla="*/ 2147483647 w 6029"/>
              <a:gd name="T59" fmla="*/ 2147483647 h 4727"/>
              <a:gd name="T60" fmla="*/ 2147483647 w 6029"/>
              <a:gd name="T61" fmla="*/ 2147483647 h 4727"/>
              <a:gd name="T62" fmla="*/ 2147483647 w 6029"/>
              <a:gd name="T63" fmla="*/ 2147483647 h 4727"/>
              <a:gd name="T64" fmla="*/ 2147483647 w 6029"/>
              <a:gd name="T65" fmla="*/ 2147483647 h 4727"/>
              <a:gd name="T66" fmla="*/ 2147483647 w 6029"/>
              <a:gd name="T67" fmla="*/ 2147483647 h 4727"/>
              <a:gd name="T68" fmla="*/ 2147483647 w 6029"/>
              <a:gd name="T69" fmla="*/ 2147483647 h 4727"/>
              <a:gd name="T70" fmla="*/ 2147483647 w 6029"/>
              <a:gd name="T71" fmla="*/ 2147483647 h 4727"/>
              <a:gd name="T72" fmla="*/ 2147483647 w 6029"/>
              <a:gd name="T73" fmla="*/ 2147483647 h 4727"/>
              <a:gd name="T74" fmla="*/ 2147483647 w 6029"/>
              <a:gd name="T75" fmla="*/ 2147483647 h 4727"/>
              <a:gd name="T76" fmla="*/ 2147483647 w 6029"/>
              <a:gd name="T77" fmla="*/ 2147483647 h 4727"/>
              <a:gd name="T78" fmla="*/ 2147483647 w 6029"/>
              <a:gd name="T79" fmla="*/ 2147483647 h 4727"/>
              <a:gd name="T80" fmla="*/ 2147483647 w 6029"/>
              <a:gd name="T81" fmla="*/ 2147483647 h 4727"/>
              <a:gd name="T82" fmla="*/ 2147483647 w 6029"/>
              <a:gd name="T83" fmla="*/ 2147483647 h 4727"/>
              <a:gd name="T84" fmla="*/ 2147483647 w 6029"/>
              <a:gd name="T85" fmla="*/ 2147483647 h 4727"/>
              <a:gd name="T86" fmla="*/ 2147483647 w 6029"/>
              <a:gd name="T87" fmla="*/ 2147483647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7" name="Freeform 29"/>
          <p:cNvSpPr>
            <a:spLocks/>
          </p:cNvSpPr>
          <p:nvPr/>
        </p:nvSpPr>
        <p:spPr bwMode="auto">
          <a:xfrm>
            <a:off x="2906372" y="635795"/>
            <a:ext cx="1889974" cy="1629966"/>
          </a:xfrm>
          <a:custGeom>
            <a:avLst/>
            <a:gdLst>
              <a:gd name="T0" fmla="*/ 2147483647 w 6642"/>
              <a:gd name="T1" fmla="*/ 2147483647 h 5728"/>
              <a:gd name="T2" fmla="*/ 2147483647 w 6642"/>
              <a:gd name="T3" fmla="*/ 2147483647 h 5728"/>
              <a:gd name="T4" fmla="*/ 2147483647 w 6642"/>
              <a:gd name="T5" fmla="*/ 2147483647 h 5728"/>
              <a:gd name="T6" fmla="*/ 2147483647 w 6642"/>
              <a:gd name="T7" fmla="*/ 2147483647 h 5728"/>
              <a:gd name="T8" fmla="*/ 2147483647 w 6642"/>
              <a:gd name="T9" fmla="*/ 2147483647 h 5728"/>
              <a:gd name="T10" fmla="*/ 2147483647 w 6642"/>
              <a:gd name="T11" fmla="*/ 2147483647 h 5728"/>
              <a:gd name="T12" fmla="*/ 0 w 6642"/>
              <a:gd name="T13" fmla="*/ 2147483647 h 5728"/>
              <a:gd name="T14" fmla="*/ 2147483647 w 6642"/>
              <a:gd name="T15" fmla="*/ 2147483647 h 5728"/>
              <a:gd name="T16" fmla="*/ 2147483647 w 6642"/>
              <a:gd name="T17" fmla="*/ 2147483647 h 5728"/>
              <a:gd name="T18" fmla="*/ 2147483647 w 6642"/>
              <a:gd name="T19" fmla="*/ 2147483647 h 5728"/>
              <a:gd name="T20" fmla="*/ 2147483647 w 6642"/>
              <a:gd name="T21" fmla="*/ 2147483647 h 5728"/>
              <a:gd name="T22" fmla="*/ 2147483647 w 6642"/>
              <a:gd name="T23" fmla="*/ 2147483647 h 5728"/>
              <a:gd name="T24" fmla="*/ 2147483647 w 6642"/>
              <a:gd name="T25" fmla="*/ 2147483647 h 5728"/>
              <a:gd name="T26" fmla="*/ 2147483647 w 6642"/>
              <a:gd name="T27" fmla="*/ 2147483647 h 5728"/>
              <a:gd name="T28" fmla="*/ 2147483647 w 6642"/>
              <a:gd name="T29" fmla="*/ 2147483647 h 5728"/>
              <a:gd name="T30" fmla="*/ 2147483647 w 6642"/>
              <a:gd name="T31" fmla="*/ 2147483647 h 5728"/>
              <a:gd name="T32" fmla="*/ 2147483647 w 6642"/>
              <a:gd name="T33" fmla="*/ 2147483647 h 5728"/>
              <a:gd name="T34" fmla="*/ 2147483647 w 6642"/>
              <a:gd name="T35" fmla="*/ 2147483647 h 5728"/>
              <a:gd name="T36" fmla="*/ 2147483647 w 6642"/>
              <a:gd name="T37" fmla="*/ 2147483647 h 5728"/>
              <a:gd name="T38" fmla="*/ 2147483647 w 6642"/>
              <a:gd name="T39" fmla="*/ 2147483647 h 5728"/>
              <a:gd name="T40" fmla="*/ 2147483647 w 6642"/>
              <a:gd name="T41" fmla="*/ 2147483647 h 5728"/>
              <a:gd name="T42" fmla="*/ 2147483647 w 6642"/>
              <a:gd name="T43" fmla="*/ 2147483647 h 5728"/>
              <a:gd name="T44" fmla="*/ 2147483647 w 6642"/>
              <a:gd name="T45" fmla="*/ 2147483647 h 5728"/>
              <a:gd name="T46" fmla="*/ 2147483647 w 6642"/>
              <a:gd name="T47" fmla="*/ 2147483647 h 5728"/>
              <a:gd name="T48" fmla="*/ 2147483647 w 6642"/>
              <a:gd name="T49" fmla="*/ 2147483647 h 5728"/>
              <a:gd name="T50" fmla="*/ 2147483647 w 6642"/>
              <a:gd name="T51" fmla="*/ 2147483647 h 5728"/>
              <a:gd name="T52" fmla="*/ 2147483647 w 6642"/>
              <a:gd name="T53" fmla="*/ 2147483647 h 5728"/>
              <a:gd name="T54" fmla="*/ 2147483647 w 6642"/>
              <a:gd name="T55" fmla="*/ 2147483647 h 5728"/>
              <a:gd name="T56" fmla="*/ 2147483647 w 6642"/>
              <a:gd name="T57" fmla="*/ 2147483647 h 5728"/>
              <a:gd name="T58" fmla="*/ 2147483647 w 6642"/>
              <a:gd name="T59" fmla="*/ 2147483647 h 5728"/>
              <a:gd name="T60" fmla="*/ 2147483647 w 6642"/>
              <a:gd name="T61" fmla="*/ 2147483647 h 5728"/>
              <a:gd name="T62" fmla="*/ 2147483647 w 6642"/>
              <a:gd name="T63" fmla="*/ 2147483647 h 5728"/>
              <a:gd name="T64" fmla="*/ 2147483647 w 6642"/>
              <a:gd name="T65" fmla="*/ 2147483647 h 5728"/>
              <a:gd name="T66" fmla="*/ 2147483647 w 6642"/>
              <a:gd name="T67" fmla="*/ 2147483647 h 5728"/>
              <a:gd name="T68" fmla="*/ 2147483647 w 6642"/>
              <a:gd name="T69" fmla="*/ 2147483647 h 5728"/>
              <a:gd name="T70" fmla="*/ 2147483647 w 6642"/>
              <a:gd name="T71" fmla="*/ 2147483647 h 5728"/>
              <a:gd name="T72" fmla="*/ 2147483647 w 6642"/>
              <a:gd name="T73" fmla="*/ 2147483647 h 5728"/>
              <a:gd name="T74" fmla="*/ 2147483647 w 6642"/>
              <a:gd name="T75" fmla="*/ 2147483647 h 5728"/>
              <a:gd name="T76" fmla="*/ 2147483647 w 6642"/>
              <a:gd name="T77" fmla="*/ 2147483647 h 5728"/>
              <a:gd name="T78" fmla="*/ 2147483647 w 6642"/>
              <a:gd name="T79" fmla="*/ 2147483647 h 5728"/>
              <a:gd name="T80" fmla="*/ 2147483647 w 6642"/>
              <a:gd name="T81" fmla="*/ 2147483647 h 5728"/>
              <a:gd name="T82" fmla="*/ 2147483647 w 6642"/>
              <a:gd name="T83" fmla="*/ 2147483647 h 5728"/>
              <a:gd name="T84" fmla="*/ 2147483647 w 6642"/>
              <a:gd name="T85" fmla="*/ 2147483647 h 5728"/>
              <a:gd name="T86" fmla="*/ 2147483647 w 6642"/>
              <a:gd name="T87" fmla="*/ 2147483647 h 5728"/>
              <a:gd name="T88" fmla="*/ 2147483647 w 6642"/>
              <a:gd name="T89" fmla="*/ 2147483647 h 5728"/>
              <a:gd name="T90" fmla="*/ 2147483647 w 6642"/>
              <a:gd name="T91" fmla="*/ 2147483647 h 5728"/>
              <a:gd name="T92" fmla="*/ 2147483647 w 6642"/>
              <a:gd name="T93" fmla="*/ 2147483647 h 5728"/>
              <a:gd name="T94" fmla="*/ 2147483647 w 6642"/>
              <a:gd name="T95" fmla="*/ 2147483647 h 5728"/>
              <a:gd name="T96" fmla="*/ 2147483647 w 6642"/>
              <a:gd name="T97" fmla="*/ 2147483647 h 5728"/>
              <a:gd name="T98" fmla="*/ 2147483647 w 6642"/>
              <a:gd name="T99" fmla="*/ 2147483647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8" name="Freeform 30"/>
          <p:cNvSpPr>
            <a:spLocks/>
          </p:cNvSpPr>
          <p:nvPr/>
        </p:nvSpPr>
        <p:spPr bwMode="auto">
          <a:xfrm>
            <a:off x="4245303" y="1883570"/>
            <a:ext cx="203517" cy="236935"/>
          </a:xfrm>
          <a:custGeom>
            <a:avLst/>
            <a:gdLst>
              <a:gd name="T0" fmla="*/ 2147483647 w 714"/>
              <a:gd name="T1" fmla="*/ 2147483647 h 831"/>
              <a:gd name="T2" fmla="*/ 2147483647 w 714"/>
              <a:gd name="T3" fmla="*/ 2147483647 h 831"/>
              <a:gd name="T4" fmla="*/ 2147483647 w 714"/>
              <a:gd name="T5" fmla="*/ 2147483647 h 831"/>
              <a:gd name="T6" fmla="*/ 2147483647 w 714"/>
              <a:gd name="T7" fmla="*/ 2147483647 h 831"/>
              <a:gd name="T8" fmla="*/ 2147483647 w 714"/>
              <a:gd name="T9" fmla="*/ 2147483647 h 831"/>
              <a:gd name="T10" fmla="*/ 2147483647 w 714"/>
              <a:gd name="T11" fmla="*/ 2147483647 h 831"/>
              <a:gd name="T12" fmla="*/ 2147483647 w 714"/>
              <a:gd name="T13" fmla="*/ 2147483647 h 831"/>
              <a:gd name="T14" fmla="*/ 2147483647 w 714"/>
              <a:gd name="T15" fmla="*/ 2147483647 h 831"/>
              <a:gd name="T16" fmla="*/ 2147483647 w 714"/>
              <a:gd name="T17" fmla="*/ 2147483647 h 831"/>
              <a:gd name="T18" fmla="*/ 2147483647 w 714"/>
              <a:gd name="T19" fmla="*/ 2147483647 h 831"/>
              <a:gd name="T20" fmla="*/ 2147483647 w 714"/>
              <a:gd name="T21" fmla="*/ 2147483647 h 831"/>
              <a:gd name="T22" fmla="*/ 2147483647 w 714"/>
              <a:gd name="T23" fmla="*/ 2147483647 h 831"/>
              <a:gd name="T24" fmla="*/ 2147483647 w 714"/>
              <a:gd name="T25" fmla="*/ 2147483647 h 831"/>
              <a:gd name="T26" fmla="*/ 2147483647 w 714"/>
              <a:gd name="T27" fmla="*/ 2147483647 h 831"/>
              <a:gd name="T28" fmla="*/ 2147483647 w 714"/>
              <a:gd name="T29" fmla="*/ 2147483647 h 831"/>
              <a:gd name="T30" fmla="*/ 2147483647 w 714"/>
              <a:gd name="T31" fmla="*/ 2147483647 h 831"/>
              <a:gd name="T32" fmla="*/ 2147483647 w 714"/>
              <a:gd name="T33" fmla="*/ 2147483647 h 831"/>
              <a:gd name="T34" fmla="*/ 2147483647 w 714"/>
              <a:gd name="T35" fmla="*/ 2147483647 h 831"/>
              <a:gd name="T36" fmla="*/ 2147483647 w 714"/>
              <a:gd name="T37" fmla="*/ 2147483647 h 831"/>
              <a:gd name="T38" fmla="*/ 2147483647 w 714"/>
              <a:gd name="T39" fmla="*/ 2147483647 h 831"/>
              <a:gd name="T40" fmla="*/ 2147483647 w 714"/>
              <a:gd name="T41" fmla="*/ 2147483647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29" name="Freeform 31"/>
          <p:cNvSpPr>
            <a:spLocks/>
          </p:cNvSpPr>
          <p:nvPr/>
        </p:nvSpPr>
        <p:spPr bwMode="auto">
          <a:xfrm>
            <a:off x="4498807" y="1583532"/>
            <a:ext cx="511769" cy="486966"/>
          </a:xfrm>
          <a:custGeom>
            <a:avLst/>
            <a:gdLst>
              <a:gd name="T0" fmla="*/ 2147483647 w 1797"/>
              <a:gd name="T1" fmla="*/ 2147483647 h 1713"/>
              <a:gd name="T2" fmla="*/ 2147483647 w 1797"/>
              <a:gd name="T3" fmla="*/ 2147483647 h 1713"/>
              <a:gd name="T4" fmla="*/ 2147483647 w 1797"/>
              <a:gd name="T5" fmla="*/ 2147483647 h 1713"/>
              <a:gd name="T6" fmla="*/ 2147483647 w 1797"/>
              <a:gd name="T7" fmla="*/ 2147483647 h 1713"/>
              <a:gd name="T8" fmla="*/ 2147483647 w 1797"/>
              <a:gd name="T9" fmla="*/ 2147483647 h 1713"/>
              <a:gd name="T10" fmla="*/ 2147483647 w 1797"/>
              <a:gd name="T11" fmla="*/ 2147483647 h 1713"/>
              <a:gd name="T12" fmla="*/ 2147483647 w 1797"/>
              <a:gd name="T13" fmla="*/ 2147483647 h 1713"/>
              <a:gd name="T14" fmla="*/ 2147483647 w 1797"/>
              <a:gd name="T15" fmla="*/ 2147483647 h 1713"/>
              <a:gd name="T16" fmla="*/ 2147483647 w 1797"/>
              <a:gd name="T17" fmla="*/ 2147483647 h 1713"/>
              <a:gd name="T18" fmla="*/ 2147483647 w 1797"/>
              <a:gd name="T19" fmla="*/ 2147483647 h 1713"/>
              <a:gd name="T20" fmla="*/ 2147483647 w 1797"/>
              <a:gd name="T21" fmla="*/ 2147483647 h 1713"/>
              <a:gd name="T22" fmla="*/ 2147483647 w 1797"/>
              <a:gd name="T23" fmla="*/ 2147483647 h 1713"/>
              <a:gd name="T24" fmla="*/ 2147483647 w 1797"/>
              <a:gd name="T25" fmla="*/ 2147483647 h 1713"/>
              <a:gd name="T26" fmla="*/ 2147483647 w 1797"/>
              <a:gd name="T27" fmla="*/ 2147483647 h 1713"/>
              <a:gd name="T28" fmla="*/ 2147483647 w 1797"/>
              <a:gd name="T29" fmla="*/ 2147483647 h 1713"/>
              <a:gd name="T30" fmla="*/ 2147483647 w 1797"/>
              <a:gd name="T31" fmla="*/ 2147483647 h 1713"/>
              <a:gd name="T32" fmla="*/ 2147483647 w 1797"/>
              <a:gd name="T33" fmla="*/ 2147483647 h 1713"/>
              <a:gd name="T34" fmla="*/ 2147483647 w 1797"/>
              <a:gd name="T35" fmla="*/ 2147483647 h 1713"/>
              <a:gd name="T36" fmla="*/ 2147483647 w 1797"/>
              <a:gd name="T37" fmla="*/ 2147483647 h 1713"/>
              <a:gd name="T38" fmla="*/ 2147483647 w 1797"/>
              <a:gd name="T39" fmla="*/ 2147483647 h 1713"/>
              <a:gd name="T40" fmla="*/ 2147483647 w 1797"/>
              <a:gd name="T41" fmla="*/ 2147483647 h 1713"/>
              <a:gd name="T42" fmla="*/ 2147483647 w 1797"/>
              <a:gd name="T43" fmla="*/ 2147483647 h 1713"/>
              <a:gd name="T44" fmla="*/ 2147483647 w 1797"/>
              <a:gd name="T45" fmla="*/ 2147483647 h 1713"/>
              <a:gd name="T46" fmla="*/ 2147483647 w 1797"/>
              <a:gd name="T47" fmla="*/ 2147483647 h 1713"/>
              <a:gd name="T48" fmla="*/ 2147483647 w 1797"/>
              <a:gd name="T49" fmla="*/ 2147483647 h 1713"/>
              <a:gd name="T50" fmla="*/ 2147483647 w 1797"/>
              <a:gd name="T51" fmla="*/ 2147483647 h 1713"/>
              <a:gd name="T52" fmla="*/ 2147483647 w 1797"/>
              <a:gd name="T53" fmla="*/ 2147483647 h 1713"/>
              <a:gd name="T54" fmla="*/ 2147483647 w 1797"/>
              <a:gd name="T55" fmla="*/ 2147483647 h 1713"/>
              <a:gd name="T56" fmla="*/ 2147483647 w 1797"/>
              <a:gd name="T57" fmla="*/ 2147483647 h 1713"/>
              <a:gd name="T58" fmla="*/ 2147483647 w 1797"/>
              <a:gd name="T59" fmla="*/ 2147483647 h 1713"/>
              <a:gd name="T60" fmla="*/ 2147483647 w 1797"/>
              <a:gd name="T61" fmla="*/ 2147483647 h 1713"/>
              <a:gd name="T62" fmla="*/ 2147483647 w 1797"/>
              <a:gd name="T63" fmla="*/ 0 h 1713"/>
              <a:gd name="T64" fmla="*/ 2147483647 w 1797"/>
              <a:gd name="T65" fmla="*/ 2147483647 h 1713"/>
              <a:gd name="T66" fmla="*/ 2147483647 w 1797"/>
              <a:gd name="T67" fmla="*/ 2147483647 h 1713"/>
              <a:gd name="T68" fmla="*/ 2147483647 w 1797"/>
              <a:gd name="T69" fmla="*/ 2147483647 h 1713"/>
              <a:gd name="T70" fmla="*/ 2147483647 w 1797"/>
              <a:gd name="T71" fmla="*/ 2147483647 h 1713"/>
              <a:gd name="T72" fmla="*/ 2147483647 w 1797"/>
              <a:gd name="T73" fmla="*/ 2147483647 h 1713"/>
              <a:gd name="T74" fmla="*/ 2147483647 w 1797"/>
              <a:gd name="T75" fmla="*/ 2147483647 h 1713"/>
              <a:gd name="T76" fmla="*/ 2147483647 w 1797"/>
              <a:gd name="T77" fmla="*/ 2147483647 h 1713"/>
              <a:gd name="T78" fmla="*/ 2147483647 w 1797"/>
              <a:gd name="T79" fmla="*/ 2147483647 h 1713"/>
              <a:gd name="T80" fmla="*/ 2147483647 w 1797"/>
              <a:gd name="T81" fmla="*/ 2147483647 h 1713"/>
              <a:gd name="T82" fmla="*/ 2147483647 w 1797"/>
              <a:gd name="T83" fmla="*/ 2147483647 h 1713"/>
              <a:gd name="T84" fmla="*/ 2147483647 w 1797"/>
              <a:gd name="T85" fmla="*/ 2147483647 h 1713"/>
              <a:gd name="T86" fmla="*/ 2147483647 w 1797"/>
              <a:gd name="T87" fmla="*/ 2147483647 h 1713"/>
              <a:gd name="T88" fmla="*/ 2147483647 w 1797"/>
              <a:gd name="T89" fmla="*/ 2147483647 h 1713"/>
              <a:gd name="T90" fmla="*/ 2147483647 w 1797"/>
              <a:gd name="T91" fmla="*/ 2147483647 h 1713"/>
              <a:gd name="T92" fmla="*/ 2147483647 w 1797"/>
              <a:gd name="T93" fmla="*/ 2147483647 h 1713"/>
              <a:gd name="T94" fmla="*/ 2147483647 w 1797"/>
              <a:gd name="T95" fmla="*/ 2147483647 h 1713"/>
              <a:gd name="T96" fmla="*/ 2147483647 w 1797"/>
              <a:gd name="T97" fmla="*/ 2147483647 h 1713"/>
              <a:gd name="T98" fmla="*/ 2147483647 w 1797"/>
              <a:gd name="T99" fmla="*/ 2147483647 h 1713"/>
              <a:gd name="T100" fmla="*/ 2147483647 w 1797"/>
              <a:gd name="T101" fmla="*/ 2147483647 h 1713"/>
              <a:gd name="T102" fmla="*/ 2147483647 w 1797"/>
              <a:gd name="T103" fmla="*/ 2147483647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0" name="Freeform 32"/>
          <p:cNvSpPr>
            <a:spLocks/>
          </p:cNvSpPr>
          <p:nvPr/>
        </p:nvSpPr>
        <p:spPr bwMode="auto">
          <a:xfrm>
            <a:off x="4601160" y="1295401"/>
            <a:ext cx="739090" cy="491729"/>
          </a:xfrm>
          <a:custGeom>
            <a:avLst/>
            <a:gdLst>
              <a:gd name="T0" fmla="*/ 2147483647 w 2595"/>
              <a:gd name="T1" fmla="*/ 2147483647 h 1727"/>
              <a:gd name="T2" fmla="*/ 2147483647 w 2595"/>
              <a:gd name="T3" fmla="*/ 2147483647 h 1727"/>
              <a:gd name="T4" fmla="*/ 2147483647 w 2595"/>
              <a:gd name="T5" fmla="*/ 2147483647 h 1727"/>
              <a:gd name="T6" fmla="*/ 2147483647 w 2595"/>
              <a:gd name="T7" fmla="*/ 2147483647 h 1727"/>
              <a:gd name="T8" fmla="*/ 2147483647 w 2595"/>
              <a:gd name="T9" fmla="*/ 2147483647 h 1727"/>
              <a:gd name="T10" fmla="*/ 2147483647 w 2595"/>
              <a:gd name="T11" fmla="*/ 2147483647 h 1727"/>
              <a:gd name="T12" fmla="*/ 2147483647 w 2595"/>
              <a:gd name="T13" fmla="*/ 2147483647 h 1727"/>
              <a:gd name="T14" fmla="*/ 2147483647 w 2595"/>
              <a:gd name="T15" fmla="*/ 2147483647 h 1727"/>
              <a:gd name="T16" fmla="*/ 2147483647 w 2595"/>
              <a:gd name="T17" fmla="*/ 2147483647 h 1727"/>
              <a:gd name="T18" fmla="*/ 2147483647 w 2595"/>
              <a:gd name="T19" fmla="*/ 2147483647 h 1727"/>
              <a:gd name="T20" fmla="*/ 2147483647 w 2595"/>
              <a:gd name="T21" fmla="*/ 2147483647 h 1727"/>
              <a:gd name="T22" fmla="*/ 2147483647 w 2595"/>
              <a:gd name="T23" fmla="*/ 2147483647 h 1727"/>
              <a:gd name="T24" fmla="*/ 2147483647 w 2595"/>
              <a:gd name="T25" fmla="*/ 2147483647 h 1727"/>
              <a:gd name="T26" fmla="*/ 2147483647 w 2595"/>
              <a:gd name="T27" fmla="*/ 2147483647 h 1727"/>
              <a:gd name="T28" fmla="*/ 2147483647 w 2595"/>
              <a:gd name="T29" fmla="*/ 2147483647 h 1727"/>
              <a:gd name="T30" fmla="*/ 2147483647 w 2595"/>
              <a:gd name="T31" fmla="*/ 2147483647 h 1727"/>
              <a:gd name="T32" fmla="*/ 2147483647 w 2595"/>
              <a:gd name="T33" fmla="*/ 2147483647 h 1727"/>
              <a:gd name="T34" fmla="*/ 2147483647 w 2595"/>
              <a:gd name="T35" fmla="*/ 2147483647 h 1727"/>
              <a:gd name="T36" fmla="*/ 2147483647 w 2595"/>
              <a:gd name="T37" fmla="*/ 2147483647 h 1727"/>
              <a:gd name="T38" fmla="*/ 2147483647 w 2595"/>
              <a:gd name="T39" fmla="*/ 2147483647 h 1727"/>
              <a:gd name="T40" fmla="*/ 2147483647 w 2595"/>
              <a:gd name="T41" fmla="*/ 2147483647 h 1727"/>
              <a:gd name="T42" fmla="*/ 2147483647 w 2595"/>
              <a:gd name="T43" fmla="*/ 2147483647 h 1727"/>
              <a:gd name="T44" fmla="*/ 2147483647 w 2595"/>
              <a:gd name="T45" fmla="*/ 2147483647 h 1727"/>
              <a:gd name="T46" fmla="*/ 2147483647 w 2595"/>
              <a:gd name="T47" fmla="*/ 2147483647 h 1727"/>
              <a:gd name="T48" fmla="*/ 2147483647 w 2595"/>
              <a:gd name="T49" fmla="*/ 2147483647 h 1727"/>
              <a:gd name="T50" fmla="*/ 2147483647 w 2595"/>
              <a:gd name="T51" fmla="*/ 2147483647 h 1727"/>
              <a:gd name="T52" fmla="*/ 2147483647 w 2595"/>
              <a:gd name="T53" fmla="*/ 2147483647 h 1727"/>
              <a:gd name="T54" fmla="*/ 2147483647 w 2595"/>
              <a:gd name="T55" fmla="*/ 2147483647 h 1727"/>
              <a:gd name="T56" fmla="*/ 2147483647 w 2595"/>
              <a:gd name="T57" fmla="*/ 2147483647 h 1727"/>
              <a:gd name="T58" fmla="*/ 2147483647 w 2595"/>
              <a:gd name="T59" fmla="*/ 2147483647 h 1727"/>
              <a:gd name="T60" fmla="*/ 2147483647 w 2595"/>
              <a:gd name="T61" fmla="*/ 2147483647 h 1727"/>
              <a:gd name="T62" fmla="*/ 2147483647 w 2595"/>
              <a:gd name="T63" fmla="*/ 2147483647 h 1727"/>
              <a:gd name="T64" fmla="*/ 2147483647 w 2595"/>
              <a:gd name="T65" fmla="*/ 2147483647 h 1727"/>
              <a:gd name="T66" fmla="*/ 2147483647 w 2595"/>
              <a:gd name="T67" fmla="*/ 2147483647 h 1727"/>
              <a:gd name="T68" fmla="*/ 2147483647 w 2595"/>
              <a:gd name="T69" fmla="*/ 2147483647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1" name="Freeform 33"/>
          <p:cNvSpPr>
            <a:spLocks/>
          </p:cNvSpPr>
          <p:nvPr/>
        </p:nvSpPr>
        <p:spPr bwMode="auto">
          <a:xfrm>
            <a:off x="4463102" y="591742"/>
            <a:ext cx="964030" cy="903684"/>
          </a:xfrm>
          <a:custGeom>
            <a:avLst/>
            <a:gdLst>
              <a:gd name="T0" fmla="*/ 2147483647 w 3386"/>
              <a:gd name="T1" fmla="*/ 2147483647 h 3170"/>
              <a:gd name="T2" fmla="*/ 2147483647 w 3386"/>
              <a:gd name="T3" fmla="*/ 2147483647 h 3170"/>
              <a:gd name="T4" fmla="*/ 2147483647 w 3386"/>
              <a:gd name="T5" fmla="*/ 2147483647 h 3170"/>
              <a:gd name="T6" fmla="*/ 2147483647 w 3386"/>
              <a:gd name="T7" fmla="*/ 2147483647 h 3170"/>
              <a:gd name="T8" fmla="*/ 2147483647 w 3386"/>
              <a:gd name="T9" fmla="*/ 2147483647 h 3170"/>
              <a:gd name="T10" fmla="*/ 2147483647 w 3386"/>
              <a:gd name="T11" fmla="*/ 2147483647 h 3170"/>
              <a:gd name="T12" fmla="*/ 2147483647 w 3386"/>
              <a:gd name="T13" fmla="*/ 2147483647 h 3170"/>
              <a:gd name="T14" fmla="*/ 2147483647 w 3386"/>
              <a:gd name="T15" fmla="*/ 2147483647 h 3170"/>
              <a:gd name="T16" fmla="*/ 2147483647 w 3386"/>
              <a:gd name="T17" fmla="*/ 2147483647 h 3170"/>
              <a:gd name="T18" fmla="*/ 2147483647 w 3386"/>
              <a:gd name="T19" fmla="*/ 2147483647 h 3170"/>
              <a:gd name="T20" fmla="*/ 2147483647 w 3386"/>
              <a:gd name="T21" fmla="*/ 2147483647 h 3170"/>
              <a:gd name="T22" fmla="*/ 2147483647 w 3386"/>
              <a:gd name="T23" fmla="*/ 2147483647 h 3170"/>
              <a:gd name="T24" fmla="*/ 2147483647 w 3386"/>
              <a:gd name="T25" fmla="*/ 2147483647 h 3170"/>
              <a:gd name="T26" fmla="*/ 2147483647 w 3386"/>
              <a:gd name="T27" fmla="*/ 2147483647 h 3170"/>
              <a:gd name="T28" fmla="*/ 2147483647 w 3386"/>
              <a:gd name="T29" fmla="*/ 2147483647 h 3170"/>
              <a:gd name="T30" fmla="*/ 2147483647 w 3386"/>
              <a:gd name="T31" fmla="*/ 2147483647 h 3170"/>
              <a:gd name="T32" fmla="*/ 2147483647 w 3386"/>
              <a:gd name="T33" fmla="*/ 2147483647 h 3170"/>
              <a:gd name="T34" fmla="*/ 2147483647 w 3386"/>
              <a:gd name="T35" fmla="*/ 2147483647 h 3170"/>
              <a:gd name="T36" fmla="*/ 2147483647 w 3386"/>
              <a:gd name="T37" fmla="*/ 2147483647 h 3170"/>
              <a:gd name="T38" fmla="*/ 2147483647 w 3386"/>
              <a:gd name="T39" fmla="*/ 2147483647 h 3170"/>
              <a:gd name="T40" fmla="*/ 2147483647 w 3386"/>
              <a:gd name="T41" fmla="*/ 2147483647 h 3170"/>
              <a:gd name="T42" fmla="*/ 2147483647 w 3386"/>
              <a:gd name="T43" fmla="*/ 2147483647 h 3170"/>
              <a:gd name="T44" fmla="*/ 0 w 3386"/>
              <a:gd name="T45" fmla="*/ 2147483647 h 3170"/>
              <a:gd name="T46" fmla="*/ 2147483647 w 3386"/>
              <a:gd name="T47" fmla="*/ 2147483647 h 3170"/>
              <a:gd name="T48" fmla="*/ 2147483647 w 3386"/>
              <a:gd name="T49" fmla="*/ 2147483647 h 3170"/>
              <a:gd name="T50" fmla="*/ 2147483647 w 3386"/>
              <a:gd name="T51" fmla="*/ 2147483647 h 3170"/>
              <a:gd name="T52" fmla="*/ 2147483647 w 3386"/>
              <a:gd name="T53" fmla="*/ 2147483647 h 3170"/>
              <a:gd name="T54" fmla="*/ 2147483647 w 3386"/>
              <a:gd name="T55" fmla="*/ 2147483647 h 3170"/>
              <a:gd name="T56" fmla="*/ 2147483647 w 3386"/>
              <a:gd name="T57" fmla="*/ 2147483647 h 3170"/>
              <a:gd name="T58" fmla="*/ 2147483647 w 3386"/>
              <a:gd name="T59" fmla="*/ 2147483647 h 3170"/>
              <a:gd name="T60" fmla="*/ 2147483647 w 3386"/>
              <a:gd name="T61" fmla="*/ 2147483647 h 3170"/>
              <a:gd name="T62" fmla="*/ 2147483647 w 3386"/>
              <a:gd name="T63" fmla="*/ 2147483647 h 3170"/>
              <a:gd name="T64" fmla="*/ 2147483647 w 3386"/>
              <a:gd name="T65" fmla="*/ 2147483647 h 3170"/>
              <a:gd name="T66" fmla="*/ 2147483647 w 3386"/>
              <a:gd name="T67" fmla="*/ 2147483647 h 3170"/>
              <a:gd name="T68" fmla="*/ 2147483647 w 3386"/>
              <a:gd name="T69" fmla="*/ 2147483647 h 3170"/>
              <a:gd name="T70" fmla="*/ 2147483647 w 3386"/>
              <a:gd name="T71" fmla="*/ 2147483647 h 3170"/>
              <a:gd name="T72" fmla="*/ 2147483647 w 3386"/>
              <a:gd name="T73" fmla="*/ 2147483647 h 3170"/>
              <a:gd name="T74" fmla="*/ 2147483647 w 3386"/>
              <a:gd name="T75" fmla="*/ 2147483647 h 3170"/>
              <a:gd name="T76" fmla="*/ 2147483647 w 3386"/>
              <a:gd name="T77" fmla="*/ 2147483647 h 3170"/>
              <a:gd name="T78" fmla="*/ 2147483647 w 3386"/>
              <a:gd name="T79" fmla="*/ 2147483647 h 3170"/>
              <a:gd name="T80" fmla="*/ 2147483647 w 3386"/>
              <a:gd name="T81" fmla="*/ 2147483647 h 3170"/>
              <a:gd name="T82" fmla="*/ 2147483647 w 3386"/>
              <a:gd name="T83" fmla="*/ 2147483647 h 3170"/>
              <a:gd name="T84" fmla="*/ 2147483647 w 3386"/>
              <a:gd name="T85" fmla="*/ 2147483647 h 3170"/>
              <a:gd name="T86" fmla="*/ 2147483647 w 3386"/>
              <a:gd name="T87" fmla="*/ 2147483647 h 3170"/>
              <a:gd name="T88" fmla="*/ 2147483647 w 3386"/>
              <a:gd name="T89" fmla="*/ 2147483647 h 3170"/>
              <a:gd name="T90" fmla="*/ 2147483647 w 3386"/>
              <a:gd name="T91" fmla="*/ 2147483647 h 3170"/>
              <a:gd name="T92" fmla="*/ 2147483647 w 3386"/>
              <a:gd name="T93" fmla="*/ 2147483647 h 3170"/>
              <a:gd name="T94" fmla="*/ 2147483647 w 3386"/>
              <a:gd name="T95" fmla="*/ 2147483647 h 3170"/>
              <a:gd name="T96" fmla="*/ 2147483647 w 3386"/>
              <a:gd name="T97" fmla="*/ 2147483647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2" name="Freeform 34"/>
          <p:cNvSpPr>
            <a:spLocks/>
          </p:cNvSpPr>
          <p:nvPr/>
        </p:nvSpPr>
        <p:spPr bwMode="auto">
          <a:xfrm>
            <a:off x="2514810" y="1664495"/>
            <a:ext cx="1225865" cy="1094185"/>
          </a:xfrm>
          <a:custGeom>
            <a:avLst/>
            <a:gdLst>
              <a:gd name="T0" fmla="*/ 2147483647 w 4310"/>
              <a:gd name="T1" fmla="*/ 2147483647 h 3842"/>
              <a:gd name="T2" fmla="*/ 2147483647 w 4310"/>
              <a:gd name="T3" fmla="*/ 2147483647 h 3842"/>
              <a:gd name="T4" fmla="*/ 2147483647 w 4310"/>
              <a:gd name="T5" fmla="*/ 2147483647 h 3842"/>
              <a:gd name="T6" fmla="*/ 2147483647 w 4310"/>
              <a:gd name="T7" fmla="*/ 2147483647 h 3842"/>
              <a:gd name="T8" fmla="*/ 2147483647 w 4310"/>
              <a:gd name="T9" fmla="*/ 2147483647 h 3842"/>
              <a:gd name="T10" fmla="*/ 2147483647 w 4310"/>
              <a:gd name="T11" fmla="*/ 2147483647 h 3842"/>
              <a:gd name="T12" fmla="*/ 2147483647 w 4310"/>
              <a:gd name="T13" fmla="*/ 2147483647 h 3842"/>
              <a:gd name="T14" fmla="*/ 2147483647 w 4310"/>
              <a:gd name="T15" fmla="*/ 2147483647 h 3842"/>
              <a:gd name="T16" fmla="*/ 2147483647 w 4310"/>
              <a:gd name="T17" fmla="*/ 2147483647 h 3842"/>
              <a:gd name="T18" fmla="*/ 2147483647 w 4310"/>
              <a:gd name="T19" fmla="*/ 2147483647 h 3842"/>
              <a:gd name="T20" fmla="*/ 2147483647 w 4310"/>
              <a:gd name="T21" fmla="*/ 2147483647 h 3842"/>
              <a:gd name="T22" fmla="*/ 2147483647 w 4310"/>
              <a:gd name="T23" fmla="*/ 2147483647 h 3842"/>
              <a:gd name="T24" fmla="*/ 2147483647 w 4310"/>
              <a:gd name="T25" fmla="*/ 2147483647 h 3842"/>
              <a:gd name="T26" fmla="*/ 2147483647 w 4310"/>
              <a:gd name="T27" fmla="*/ 2147483647 h 3842"/>
              <a:gd name="T28" fmla="*/ 2147483647 w 4310"/>
              <a:gd name="T29" fmla="*/ 2147483647 h 3842"/>
              <a:gd name="T30" fmla="*/ 2147483647 w 4310"/>
              <a:gd name="T31" fmla="*/ 2147483647 h 3842"/>
              <a:gd name="T32" fmla="*/ 2147483647 w 4310"/>
              <a:gd name="T33" fmla="*/ 2147483647 h 3842"/>
              <a:gd name="T34" fmla="*/ 2147483647 w 4310"/>
              <a:gd name="T35" fmla="*/ 2147483647 h 3842"/>
              <a:gd name="T36" fmla="*/ 2147483647 w 4310"/>
              <a:gd name="T37" fmla="*/ 2147483647 h 3842"/>
              <a:gd name="T38" fmla="*/ 2147483647 w 4310"/>
              <a:gd name="T39" fmla="*/ 2147483647 h 3842"/>
              <a:gd name="T40" fmla="*/ 2147483647 w 4310"/>
              <a:gd name="T41" fmla="*/ 2147483647 h 3842"/>
              <a:gd name="T42" fmla="*/ 2147483647 w 4310"/>
              <a:gd name="T43" fmla="*/ 2147483647 h 3842"/>
              <a:gd name="T44" fmla="*/ 2147483647 w 4310"/>
              <a:gd name="T45" fmla="*/ 2147483647 h 3842"/>
              <a:gd name="T46" fmla="*/ 2147483647 w 4310"/>
              <a:gd name="T47" fmla="*/ 2147483647 h 3842"/>
              <a:gd name="T48" fmla="*/ 2147483647 w 4310"/>
              <a:gd name="T49" fmla="*/ 2147483647 h 3842"/>
              <a:gd name="T50" fmla="*/ 2147483647 w 4310"/>
              <a:gd name="T51" fmla="*/ 2147483647 h 3842"/>
              <a:gd name="T52" fmla="*/ 2147483647 w 4310"/>
              <a:gd name="T53" fmla="*/ 2147483647 h 3842"/>
              <a:gd name="T54" fmla="*/ 2147483647 w 4310"/>
              <a:gd name="T55" fmla="*/ 2147483647 h 3842"/>
              <a:gd name="T56" fmla="*/ 2147483647 w 4310"/>
              <a:gd name="T57" fmla="*/ 2147483647 h 3842"/>
              <a:gd name="T58" fmla="*/ 2147483647 w 4310"/>
              <a:gd name="T59" fmla="*/ 2147483647 h 3842"/>
              <a:gd name="T60" fmla="*/ 2147483647 w 4310"/>
              <a:gd name="T61" fmla="*/ 2147483647 h 3842"/>
              <a:gd name="T62" fmla="*/ 2147483647 w 4310"/>
              <a:gd name="T63" fmla="*/ 2147483647 h 3842"/>
              <a:gd name="T64" fmla="*/ 2147483647 w 4310"/>
              <a:gd name="T65" fmla="*/ 2147483647 h 3842"/>
              <a:gd name="T66" fmla="*/ 2147483647 w 4310"/>
              <a:gd name="T67" fmla="*/ 2147483647 h 3842"/>
              <a:gd name="T68" fmla="*/ 2147483647 w 4310"/>
              <a:gd name="T69" fmla="*/ 2147483647 h 3842"/>
              <a:gd name="T70" fmla="*/ 2147483647 w 4310"/>
              <a:gd name="T71" fmla="*/ 2147483647 h 3842"/>
              <a:gd name="T72" fmla="*/ 2147483647 w 4310"/>
              <a:gd name="T73" fmla="*/ 2147483647 h 3842"/>
              <a:gd name="T74" fmla="*/ 2147483647 w 4310"/>
              <a:gd name="T75" fmla="*/ 2147483647 h 3842"/>
              <a:gd name="T76" fmla="*/ 2147483647 w 4310"/>
              <a:gd name="T77" fmla="*/ 2147483647 h 3842"/>
              <a:gd name="T78" fmla="*/ 2147483647 w 4310"/>
              <a:gd name="T79" fmla="*/ 2147483647 h 3842"/>
              <a:gd name="T80" fmla="*/ 2147483647 w 4310"/>
              <a:gd name="T81" fmla="*/ 2147483647 h 3842"/>
              <a:gd name="T82" fmla="*/ 2147483647 w 4310"/>
              <a:gd name="T83" fmla="*/ 2147483647 h 3842"/>
              <a:gd name="T84" fmla="*/ 2147483647 w 4310"/>
              <a:gd name="T85" fmla="*/ 2147483647 h 3842"/>
              <a:gd name="T86" fmla="*/ 2147483647 w 4310"/>
              <a:gd name="T87" fmla="*/ 2147483647 h 3842"/>
              <a:gd name="T88" fmla="*/ 2147483647 w 4310"/>
              <a:gd name="T89" fmla="*/ 2147483647 h 3842"/>
              <a:gd name="T90" fmla="*/ 2147483647 w 4310"/>
              <a:gd name="T91" fmla="*/ 2147483647 h 3842"/>
              <a:gd name="T92" fmla="*/ 2147483647 w 4310"/>
              <a:gd name="T93" fmla="*/ 2147483647 h 3842"/>
              <a:gd name="T94" fmla="*/ 2147483647 w 4310"/>
              <a:gd name="T95" fmla="*/ 2147483647 h 3842"/>
              <a:gd name="T96" fmla="*/ 2147483647 w 4310"/>
              <a:gd name="T97" fmla="*/ 2147483647 h 3842"/>
              <a:gd name="T98" fmla="*/ 2147483647 w 4310"/>
              <a:gd name="T99" fmla="*/ 2147483647 h 3842"/>
              <a:gd name="T100" fmla="*/ 2147483647 w 4310"/>
              <a:gd name="T101" fmla="*/ 2147483647 h 3842"/>
              <a:gd name="T102" fmla="*/ 2147483647 w 4310"/>
              <a:gd name="T103" fmla="*/ 2147483647 h 3842"/>
              <a:gd name="T104" fmla="*/ 2147483647 w 4310"/>
              <a:gd name="T105" fmla="*/ 2147483647 h 3842"/>
              <a:gd name="T106" fmla="*/ 2147483647 w 4310"/>
              <a:gd name="T107" fmla="*/ 2147483647 h 3842"/>
              <a:gd name="T108" fmla="*/ 2147483647 w 4310"/>
              <a:gd name="T109" fmla="*/ 2147483647 h 3842"/>
              <a:gd name="T110" fmla="*/ 2147483647 w 4310"/>
              <a:gd name="T111" fmla="*/ 2147483647 h 3842"/>
              <a:gd name="T112" fmla="*/ 2147483647 w 4310"/>
              <a:gd name="T113" fmla="*/ 2147483647 h 3842"/>
              <a:gd name="T114" fmla="*/ 2147483647 w 4310"/>
              <a:gd name="T115" fmla="*/ 2147483647 h 3842"/>
              <a:gd name="T116" fmla="*/ 2147483647 w 4310"/>
              <a:gd name="T117" fmla="*/ 2147483647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sp>
        <p:nvSpPr>
          <p:cNvPr id="33" name="Freeform 35"/>
          <p:cNvSpPr>
            <a:spLocks/>
          </p:cNvSpPr>
          <p:nvPr/>
        </p:nvSpPr>
        <p:spPr bwMode="auto">
          <a:xfrm>
            <a:off x="3863261" y="3508774"/>
            <a:ext cx="678391" cy="525065"/>
          </a:xfrm>
          <a:custGeom>
            <a:avLst/>
            <a:gdLst>
              <a:gd name="T0" fmla="*/ 2147483647 w 2389"/>
              <a:gd name="T1" fmla="*/ 2147483647 h 1841"/>
              <a:gd name="T2" fmla="*/ 2147483647 w 2389"/>
              <a:gd name="T3" fmla="*/ 2147483647 h 1841"/>
              <a:gd name="T4" fmla="*/ 2147483647 w 2389"/>
              <a:gd name="T5" fmla="*/ 2147483647 h 1841"/>
              <a:gd name="T6" fmla="*/ 2147483647 w 2389"/>
              <a:gd name="T7" fmla="*/ 2147483647 h 1841"/>
              <a:gd name="T8" fmla="*/ 2147483647 w 2389"/>
              <a:gd name="T9" fmla="*/ 2147483647 h 1841"/>
              <a:gd name="T10" fmla="*/ 2147483647 w 2389"/>
              <a:gd name="T11" fmla="*/ 2147483647 h 1841"/>
              <a:gd name="T12" fmla="*/ 2147483647 w 2389"/>
              <a:gd name="T13" fmla="*/ 2147483647 h 1841"/>
              <a:gd name="T14" fmla="*/ 2147483647 w 2389"/>
              <a:gd name="T15" fmla="*/ 2147483647 h 1841"/>
              <a:gd name="T16" fmla="*/ 2147483647 w 2389"/>
              <a:gd name="T17" fmla="*/ 2147483647 h 1841"/>
              <a:gd name="T18" fmla="*/ 2147483647 w 2389"/>
              <a:gd name="T19" fmla="*/ 2147483647 h 1841"/>
              <a:gd name="T20" fmla="*/ 2147483647 w 2389"/>
              <a:gd name="T21" fmla="*/ 2147483647 h 1841"/>
              <a:gd name="T22" fmla="*/ 2147483647 w 2389"/>
              <a:gd name="T23" fmla="*/ 2147483647 h 1841"/>
              <a:gd name="T24" fmla="*/ 2147483647 w 2389"/>
              <a:gd name="T25" fmla="*/ 2147483647 h 1841"/>
              <a:gd name="T26" fmla="*/ 2147483647 w 2389"/>
              <a:gd name="T27" fmla="*/ 2147483647 h 1841"/>
              <a:gd name="T28" fmla="*/ 2147483647 w 2389"/>
              <a:gd name="T29" fmla="*/ 2147483647 h 1841"/>
              <a:gd name="T30" fmla="*/ 2147483647 w 2389"/>
              <a:gd name="T31" fmla="*/ 2147483647 h 1841"/>
              <a:gd name="T32" fmla="*/ 2147483647 w 2389"/>
              <a:gd name="T33" fmla="*/ 2147483647 h 1841"/>
              <a:gd name="T34" fmla="*/ 2147483647 w 2389"/>
              <a:gd name="T35" fmla="*/ 2147483647 h 1841"/>
              <a:gd name="T36" fmla="*/ 2147483647 w 2389"/>
              <a:gd name="T37" fmla="*/ 2147483647 h 1841"/>
              <a:gd name="T38" fmla="*/ 2147483647 w 2389"/>
              <a:gd name="T39" fmla="*/ 0 h 1841"/>
              <a:gd name="T40" fmla="*/ 2147483647 w 2389"/>
              <a:gd name="T41" fmla="*/ 2147483647 h 1841"/>
              <a:gd name="T42" fmla="*/ 2147483647 w 2389"/>
              <a:gd name="T43" fmla="*/ 2147483647 h 1841"/>
              <a:gd name="T44" fmla="*/ 2147483647 w 2389"/>
              <a:gd name="T45" fmla="*/ 2147483647 h 1841"/>
              <a:gd name="T46" fmla="*/ 2147483647 w 2389"/>
              <a:gd name="T47" fmla="*/ 2147483647 h 1841"/>
              <a:gd name="T48" fmla="*/ 2147483647 w 2389"/>
              <a:gd name="T49" fmla="*/ 2147483647 h 1841"/>
              <a:gd name="T50" fmla="*/ 2147483647 w 2389"/>
              <a:gd name="T51" fmla="*/ 2147483647 h 1841"/>
              <a:gd name="T52" fmla="*/ 2147483647 w 2389"/>
              <a:gd name="T53" fmla="*/ 2147483647 h 1841"/>
              <a:gd name="T54" fmla="*/ 2147483647 w 2389"/>
              <a:gd name="T55" fmla="*/ 2147483647 h 1841"/>
              <a:gd name="T56" fmla="*/ 2147483647 w 2389"/>
              <a:gd name="T57" fmla="*/ 2147483647 h 1841"/>
              <a:gd name="T58" fmla="*/ 2147483647 w 2389"/>
              <a:gd name="T59" fmla="*/ 2147483647 h 1841"/>
              <a:gd name="T60" fmla="*/ 2147483647 w 2389"/>
              <a:gd name="T61" fmla="*/ 2147483647 h 1841"/>
              <a:gd name="T62" fmla="*/ 2147483647 w 2389"/>
              <a:gd name="T63" fmla="*/ 2147483647 h 1841"/>
              <a:gd name="T64" fmla="*/ 2147483647 w 2389"/>
              <a:gd name="T65" fmla="*/ 2147483647 h 1841"/>
              <a:gd name="T66" fmla="*/ 2147483647 w 2389"/>
              <a:gd name="T67" fmla="*/ 2147483647 h 1841"/>
              <a:gd name="T68" fmla="*/ 2147483647 w 2389"/>
              <a:gd name="T69" fmla="*/ 2147483647 h 1841"/>
              <a:gd name="T70" fmla="*/ 2147483647 w 2389"/>
              <a:gd name="T71" fmla="*/ 2147483647 h 1841"/>
              <a:gd name="T72" fmla="*/ 2147483647 w 2389"/>
              <a:gd name="T73" fmla="*/ 2147483647 h 1841"/>
              <a:gd name="T74" fmla="*/ 2147483647 w 2389"/>
              <a:gd name="T75" fmla="*/ 2147483647 h 1841"/>
              <a:gd name="T76" fmla="*/ 2147483647 w 2389"/>
              <a:gd name="T77" fmla="*/ 2147483647 h 1841"/>
              <a:gd name="T78" fmla="*/ 2147483647 w 2389"/>
              <a:gd name="T79" fmla="*/ 2147483647 h 1841"/>
              <a:gd name="T80" fmla="*/ 2147483647 w 2389"/>
              <a:gd name="T81" fmla="*/ 2147483647 h 1841"/>
              <a:gd name="T82" fmla="*/ 2147483647 w 2389"/>
              <a:gd name="T83" fmla="*/ 2147483647 h 1841"/>
              <a:gd name="T84" fmla="*/ 2147483647 w 2389"/>
              <a:gd name="T85" fmla="*/ 2147483647 h 1841"/>
              <a:gd name="T86" fmla="*/ 2147483647 w 2389"/>
              <a:gd name="T87" fmla="*/ 2147483647 h 1841"/>
              <a:gd name="T88" fmla="*/ 2147483647 w 2389"/>
              <a:gd name="T89" fmla="*/ 2147483647 h 1841"/>
              <a:gd name="T90" fmla="*/ 2147483647 w 2389"/>
              <a:gd name="T91" fmla="*/ 2147483647 h 1841"/>
              <a:gd name="T92" fmla="*/ 2147483647 w 2389"/>
              <a:gd name="T93" fmla="*/ 2147483647 h 1841"/>
              <a:gd name="T94" fmla="*/ 2147483647 w 2389"/>
              <a:gd name="T95" fmla="*/ 2147483647 h 1841"/>
              <a:gd name="T96" fmla="*/ 2147483647 w 2389"/>
              <a:gd name="T97" fmla="*/ 2147483647 h 1841"/>
              <a:gd name="T98" fmla="*/ 2147483647 w 2389"/>
              <a:gd name="T99" fmla="*/ 2147483647 h 1841"/>
              <a:gd name="T100" fmla="*/ 2147483647 w 2389"/>
              <a:gd name="T101" fmla="*/ 2147483647 h 1841"/>
              <a:gd name="T102" fmla="*/ 2147483647 w 2389"/>
              <a:gd name="T103" fmla="*/ 2147483647 h 1841"/>
              <a:gd name="T104" fmla="*/ 2147483647 w 2389"/>
              <a:gd name="T105" fmla="*/ 2147483647 h 1841"/>
              <a:gd name="T106" fmla="*/ 2147483647 w 2389"/>
              <a:gd name="T107" fmla="*/ 2147483647 h 1841"/>
              <a:gd name="T108" fmla="*/ 2147483647 w 2389"/>
              <a:gd name="T109" fmla="*/ 2147483647 h 1841"/>
              <a:gd name="T110" fmla="*/ 2147483647 w 2389"/>
              <a:gd name="T111" fmla="*/ 2147483647 h 1841"/>
              <a:gd name="T112" fmla="*/ 2147483647 w 2389"/>
              <a:gd name="T113" fmla="*/ 2147483647 h 1841"/>
              <a:gd name="T114" fmla="*/ 2147483647 w 2389"/>
              <a:gd name="T115" fmla="*/ 2147483647 h 1841"/>
              <a:gd name="T116" fmla="*/ 2147483647 w 2389"/>
              <a:gd name="T117" fmla="*/ 2147483647 h 1841"/>
              <a:gd name="T118" fmla="*/ 2147483647 w 2389"/>
              <a:gd name="T119" fmla="*/ 2147483647 h 1841"/>
              <a:gd name="T120" fmla="*/ 2147483647 w 2389"/>
              <a:gd name="T121" fmla="*/ 2147483647 h 1841"/>
              <a:gd name="T122" fmla="*/ 2147483647 w 2389"/>
              <a:gd name="T123" fmla="*/ 2147483647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rgbClr val="008000"/>
          </a:solidFill>
          <a:ln w="8" cap="flat" cmpd="sng">
            <a:solidFill>
              <a:srgbClr val="FFFFFF"/>
            </a:solidFill>
            <a:round/>
            <a:headEnd/>
            <a:tailEnd/>
          </a:ln>
        </p:spPr>
        <p:txBody>
          <a:bodyPr lIns="68562" tIns="34281" rIns="68562" bIns="34281"/>
          <a:lstStyle/>
          <a:p>
            <a:endParaRPr lang="zh-CN" altLang="en-US"/>
          </a:p>
        </p:txBody>
      </p:sp>
      <p:pic>
        <p:nvPicPr>
          <p:cNvPr id="34" name="组合 3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214" y="2138363"/>
            <a:ext cx="2449349"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180"/>
          <p:cNvSpPr txBox="1">
            <a:spLocks noChangeArrowheads="1"/>
          </p:cNvSpPr>
          <p:nvPr/>
        </p:nvSpPr>
        <p:spPr bwMode="auto">
          <a:xfrm>
            <a:off x="5243847" y="1701405"/>
            <a:ext cx="1651942" cy="43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eaLnBrk="1" hangingPunct="1"/>
            <a:r>
              <a:rPr lang="zh-CN" altLang="en-US" sz="1200" dirty="0">
                <a:solidFill>
                  <a:srgbClr val="2B2E30"/>
                </a:solidFill>
                <a:latin typeface="微软雅黑" pitchFamily="34" charset="-122"/>
                <a:ea typeface="微软雅黑" pitchFamily="34" charset="-122"/>
              </a:rPr>
              <a:t>请输入您想要的文字</a:t>
            </a:r>
          </a:p>
        </p:txBody>
      </p:sp>
      <p:pic>
        <p:nvPicPr>
          <p:cNvPr id="36" name="组合 4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268" y="2997995"/>
            <a:ext cx="2445779" cy="351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80"/>
          <p:cNvSpPr txBox="1">
            <a:spLocks noChangeArrowheads="1"/>
          </p:cNvSpPr>
          <p:nvPr/>
        </p:nvSpPr>
        <p:spPr bwMode="auto">
          <a:xfrm>
            <a:off x="802169" y="3359945"/>
            <a:ext cx="1653133"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a:solidFill>
                  <a:srgbClr val="2B2E30"/>
                </a:solidFill>
                <a:latin typeface="微软雅黑" pitchFamily="34" charset="-122"/>
                <a:ea typeface="微软雅黑" pitchFamily="34" charset="-122"/>
              </a:rPr>
              <a:t>请输入您想要的文字</a:t>
            </a:r>
            <a:endParaRPr lang="en-US" altLang="zh-CN" sz="1200">
              <a:solidFill>
                <a:srgbClr val="2B2E30"/>
              </a:solidFill>
              <a:latin typeface="微软雅黑" pitchFamily="34" charset="-122"/>
              <a:ea typeface="微软雅黑" pitchFamily="34" charset="-122"/>
            </a:endParaRPr>
          </a:p>
          <a:p>
            <a:pPr eaLnBrk="1" hangingPunct="1"/>
            <a:r>
              <a:rPr lang="zh-CN" altLang="en-US" sz="1200">
                <a:solidFill>
                  <a:srgbClr val="2B2E30"/>
                </a:solidFill>
                <a:latin typeface="微软雅黑" pitchFamily="34" charset="-122"/>
                <a:ea typeface="微软雅黑" pitchFamily="34" charset="-122"/>
              </a:rPr>
              <a:t>请输入您想要的文字</a:t>
            </a:r>
          </a:p>
        </p:txBody>
      </p:sp>
      <p:sp>
        <p:nvSpPr>
          <p:cNvPr id="38" name="TextBox 47"/>
          <p:cNvSpPr txBox="1">
            <a:spLocks noChangeArrowheads="1"/>
          </p:cNvSpPr>
          <p:nvPr/>
        </p:nvSpPr>
        <p:spPr bwMode="auto">
          <a:xfrm>
            <a:off x="5135543" y="2864108"/>
            <a:ext cx="3208671" cy="900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just" eaLnBrk="1" hangingPunct="1">
              <a:lnSpc>
                <a:spcPct val="150000"/>
              </a:lnSpc>
            </a:pPr>
            <a:r>
              <a:rPr lang="zh-CN" altLang="en-US" sz="1200" dirty="0">
                <a:solidFill>
                  <a:schemeClr val="bg1"/>
                </a:solidFill>
                <a:latin typeface="微软雅黑" pitchFamily="34" charset="-122"/>
                <a:ea typeface="微软雅黑" pitchFamily="34" charset="-122"/>
              </a:rPr>
              <a:t>这里可以添加主要内容这里可以添加主要内容这里可以添加主要内容这里可以添加主要内容可以添加主要内容</a:t>
            </a:r>
          </a:p>
        </p:txBody>
      </p:sp>
    </p:spTree>
    <p:extLst>
      <p:ext uri="{BB962C8B-B14F-4D97-AF65-F5344CB8AC3E}">
        <p14:creationId xmlns:p14="http://schemas.microsoft.com/office/powerpoint/2010/main" val="25943422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90"/>
                                          </p:val>
                                        </p:tav>
                                        <p:tav tm="100000">
                                          <p:val>
                                            <p:fltVal val="0"/>
                                          </p:val>
                                        </p:tav>
                                      </p:tavLst>
                                    </p:anim>
                                    <p:animEffect transition="in" filter="fade">
                                      <p:cBhvr>
                                        <p:cTn id="15" dur="5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 calcmode="lin" valueType="num">
                                      <p:cBhvr>
                                        <p:cTn id="20" dur="500" fill="hold"/>
                                        <p:tgtEl>
                                          <p:spTgt spid="5"/>
                                        </p:tgtEl>
                                        <p:attrNameLst>
                                          <p:attrName>style.rotation</p:attrName>
                                        </p:attrNameLst>
                                      </p:cBhvr>
                                      <p:tavLst>
                                        <p:tav tm="0">
                                          <p:val>
                                            <p:fltVal val="90"/>
                                          </p:val>
                                        </p:tav>
                                        <p:tav tm="100000">
                                          <p:val>
                                            <p:fltVal val="0"/>
                                          </p:val>
                                        </p:tav>
                                      </p:tavLst>
                                    </p:anim>
                                    <p:animEffect transition="in" filter="fade">
                                      <p:cBhvr>
                                        <p:cTn id="21" dur="500"/>
                                        <p:tgtEl>
                                          <p:spTgt spid="5"/>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 calcmode="lin" valueType="num">
                                      <p:cBhvr>
                                        <p:cTn id="26" dur="500" fill="hold"/>
                                        <p:tgtEl>
                                          <p:spTgt spid="6"/>
                                        </p:tgtEl>
                                        <p:attrNameLst>
                                          <p:attrName>style.rotation</p:attrName>
                                        </p:attrNameLst>
                                      </p:cBhvr>
                                      <p:tavLst>
                                        <p:tav tm="0">
                                          <p:val>
                                            <p:fltVal val="90"/>
                                          </p:val>
                                        </p:tav>
                                        <p:tav tm="100000">
                                          <p:val>
                                            <p:fltVal val="0"/>
                                          </p:val>
                                        </p:tav>
                                      </p:tavLst>
                                    </p:anim>
                                    <p:animEffect transition="in" filter="fade">
                                      <p:cBhvr>
                                        <p:cTn id="27" dur="5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 calcmode="lin" valueType="num">
                                      <p:cBhvr>
                                        <p:cTn id="32" dur="500" fill="hold"/>
                                        <p:tgtEl>
                                          <p:spTgt spid="7"/>
                                        </p:tgtEl>
                                        <p:attrNameLst>
                                          <p:attrName>style.rotation</p:attrName>
                                        </p:attrNameLst>
                                      </p:cBhvr>
                                      <p:tavLst>
                                        <p:tav tm="0">
                                          <p:val>
                                            <p:fltVal val="90"/>
                                          </p:val>
                                        </p:tav>
                                        <p:tav tm="100000">
                                          <p:val>
                                            <p:fltVal val="0"/>
                                          </p:val>
                                        </p:tav>
                                      </p:tavLst>
                                    </p:anim>
                                    <p:animEffect transition="in" filter="fade">
                                      <p:cBhvr>
                                        <p:cTn id="33" dur="500"/>
                                        <p:tgtEl>
                                          <p:spTgt spid="7"/>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 calcmode="lin" valueType="num">
                                      <p:cBhvr>
                                        <p:cTn id="38" dur="500" fill="hold"/>
                                        <p:tgtEl>
                                          <p:spTgt spid="8"/>
                                        </p:tgtEl>
                                        <p:attrNameLst>
                                          <p:attrName>style.rotation</p:attrName>
                                        </p:attrNameLst>
                                      </p:cBhvr>
                                      <p:tavLst>
                                        <p:tav tm="0">
                                          <p:val>
                                            <p:fltVal val="90"/>
                                          </p:val>
                                        </p:tav>
                                        <p:tav tm="100000">
                                          <p:val>
                                            <p:fltVal val="0"/>
                                          </p:val>
                                        </p:tav>
                                      </p:tavLst>
                                    </p:anim>
                                    <p:animEffect transition="in" filter="fade">
                                      <p:cBhvr>
                                        <p:cTn id="39" dur="500"/>
                                        <p:tgtEl>
                                          <p:spTgt spid="8"/>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style.rotation</p:attrName>
                                        </p:attrNameLst>
                                      </p:cBhvr>
                                      <p:tavLst>
                                        <p:tav tm="0">
                                          <p:val>
                                            <p:fltVal val="90"/>
                                          </p:val>
                                        </p:tav>
                                        <p:tav tm="100000">
                                          <p:val>
                                            <p:fltVal val="0"/>
                                          </p:val>
                                        </p:tav>
                                      </p:tavLst>
                                    </p:anim>
                                    <p:animEffect transition="in" filter="fade">
                                      <p:cBhvr>
                                        <p:cTn id="45" dur="500"/>
                                        <p:tgtEl>
                                          <p:spTgt spid="9"/>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 calcmode="lin" valueType="num">
                                      <p:cBhvr>
                                        <p:cTn id="50" dur="500" fill="hold"/>
                                        <p:tgtEl>
                                          <p:spTgt spid="10"/>
                                        </p:tgtEl>
                                        <p:attrNameLst>
                                          <p:attrName>style.rotation</p:attrName>
                                        </p:attrNameLst>
                                      </p:cBhvr>
                                      <p:tavLst>
                                        <p:tav tm="0">
                                          <p:val>
                                            <p:fltVal val="90"/>
                                          </p:val>
                                        </p:tav>
                                        <p:tav tm="100000">
                                          <p:val>
                                            <p:fltVal val="0"/>
                                          </p:val>
                                        </p:tav>
                                      </p:tavLst>
                                    </p:anim>
                                    <p:animEffect transition="in" filter="fade">
                                      <p:cBhvr>
                                        <p:cTn id="51" dur="500"/>
                                        <p:tgtEl>
                                          <p:spTgt spid="10"/>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 calcmode="lin" valueType="num">
                                      <p:cBhvr>
                                        <p:cTn id="56" dur="500" fill="hold"/>
                                        <p:tgtEl>
                                          <p:spTgt spid="11"/>
                                        </p:tgtEl>
                                        <p:attrNameLst>
                                          <p:attrName>style.rotation</p:attrName>
                                        </p:attrNameLst>
                                      </p:cBhvr>
                                      <p:tavLst>
                                        <p:tav tm="0">
                                          <p:val>
                                            <p:fltVal val="90"/>
                                          </p:val>
                                        </p:tav>
                                        <p:tav tm="100000">
                                          <p:val>
                                            <p:fltVal val="0"/>
                                          </p:val>
                                        </p:tav>
                                      </p:tavLst>
                                    </p:anim>
                                    <p:animEffect transition="in" filter="fade">
                                      <p:cBhvr>
                                        <p:cTn id="57" dur="500"/>
                                        <p:tgtEl>
                                          <p:spTgt spid="11"/>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style.rotation</p:attrName>
                                        </p:attrNameLst>
                                      </p:cBhvr>
                                      <p:tavLst>
                                        <p:tav tm="0">
                                          <p:val>
                                            <p:fltVal val="90"/>
                                          </p:val>
                                        </p:tav>
                                        <p:tav tm="100000">
                                          <p:val>
                                            <p:fltVal val="0"/>
                                          </p:val>
                                        </p:tav>
                                      </p:tavLst>
                                    </p:anim>
                                    <p:animEffect transition="in" filter="fade">
                                      <p:cBhvr>
                                        <p:cTn id="63" dur="500"/>
                                        <p:tgtEl>
                                          <p:spTgt spid="12"/>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 calcmode="lin" valueType="num">
                                      <p:cBhvr>
                                        <p:cTn id="68" dur="500" fill="hold"/>
                                        <p:tgtEl>
                                          <p:spTgt spid="13"/>
                                        </p:tgtEl>
                                        <p:attrNameLst>
                                          <p:attrName>style.rotation</p:attrName>
                                        </p:attrNameLst>
                                      </p:cBhvr>
                                      <p:tavLst>
                                        <p:tav tm="0">
                                          <p:val>
                                            <p:fltVal val="90"/>
                                          </p:val>
                                        </p:tav>
                                        <p:tav tm="100000">
                                          <p:val>
                                            <p:fltVal val="0"/>
                                          </p:val>
                                        </p:tav>
                                      </p:tavLst>
                                    </p:anim>
                                    <p:animEffect transition="in" filter="fade">
                                      <p:cBhvr>
                                        <p:cTn id="69" dur="500"/>
                                        <p:tgtEl>
                                          <p:spTgt spid="13"/>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 calcmode="lin" valueType="num">
                                      <p:cBhvr>
                                        <p:cTn id="74" dur="500" fill="hold"/>
                                        <p:tgtEl>
                                          <p:spTgt spid="14"/>
                                        </p:tgtEl>
                                        <p:attrNameLst>
                                          <p:attrName>style.rotation</p:attrName>
                                        </p:attrNameLst>
                                      </p:cBhvr>
                                      <p:tavLst>
                                        <p:tav tm="0">
                                          <p:val>
                                            <p:fltVal val="90"/>
                                          </p:val>
                                        </p:tav>
                                        <p:tav tm="100000">
                                          <p:val>
                                            <p:fltVal val="0"/>
                                          </p:val>
                                        </p:tav>
                                      </p:tavLst>
                                    </p:anim>
                                    <p:animEffect transition="in" filter="fade">
                                      <p:cBhvr>
                                        <p:cTn id="75" dur="500"/>
                                        <p:tgtEl>
                                          <p:spTgt spid="14"/>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ppt_w</p:attrName>
                                        </p:attrNameLst>
                                      </p:cBhvr>
                                      <p:tavLst>
                                        <p:tav tm="0">
                                          <p:val>
                                            <p:fltVal val="0"/>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anim calcmode="lin" valueType="num">
                                      <p:cBhvr>
                                        <p:cTn id="80" dur="500" fill="hold"/>
                                        <p:tgtEl>
                                          <p:spTgt spid="15"/>
                                        </p:tgtEl>
                                        <p:attrNameLst>
                                          <p:attrName>style.rotation</p:attrName>
                                        </p:attrNameLst>
                                      </p:cBhvr>
                                      <p:tavLst>
                                        <p:tav tm="0">
                                          <p:val>
                                            <p:fltVal val="90"/>
                                          </p:val>
                                        </p:tav>
                                        <p:tav tm="100000">
                                          <p:val>
                                            <p:fltVal val="0"/>
                                          </p:val>
                                        </p:tav>
                                      </p:tavLst>
                                    </p:anim>
                                    <p:animEffect transition="in" filter="fade">
                                      <p:cBhvr>
                                        <p:cTn id="81" dur="500"/>
                                        <p:tgtEl>
                                          <p:spTgt spid="15"/>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16"/>
                                        </p:tgtEl>
                                        <p:attrNameLst>
                                          <p:attrName>style.visibility</p:attrName>
                                        </p:attrNameLst>
                                      </p:cBhvr>
                                      <p:to>
                                        <p:strVal val="visible"/>
                                      </p:to>
                                    </p:set>
                                    <p:anim calcmode="lin" valueType="num">
                                      <p:cBhvr>
                                        <p:cTn id="84" dur="500" fill="hold"/>
                                        <p:tgtEl>
                                          <p:spTgt spid="16"/>
                                        </p:tgtEl>
                                        <p:attrNameLst>
                                          <p:attrName>ppt_w</p:attrName>
                                        </p:attrNameLst>
                                      </p:cBhvr>
                                      <p:tavLst>
                                        <p:tav tm="0">
                                          <p:val>
                                            <p:fltVal val="0"/>
                                          </p:val>
                                        </p:tav>
                                        <p:tav tm="100000">
                                          <p:val>
                                            <p:strVal val="#ppt_w"/>
                                          </p:val>
                                        </p:tav>
                                      </p:tavLst>
                                    </p:anim>
                                    <p:anim calcmode="lin" valueType="num">
                                      <p:cBhvr>
                                        <p:cTn id="85" dur="500" fill="hold"/>
                                        <p:tgtEl>
                                          <p:spTgt spid="16"/>
                                        </p:tgtEl>
                                        <p:attrNameLst>
                                          <p:attrName>ppt_h</p:attrName>
                                        </p:attrNameLst>
                                      </p:cBhvr>
                                      <p:tavLst>
                                        <p:tav tm="0">
                                          <p:val>
                                            <p:fltVal val="0"/>
                                          </p:val>
                                        </p:tav>
                                        <p:tav tm="100000">
                                          <p:val>
                                            <p:strVal val="#ppt_h"/>
                                          </p:val>
                                        </p:tav>
                                      </p:tavLst>
                                    </p:anim>
                                    <p:anim calcmode="lin" valueType="num">
                                      <p:cBhvr>
                                        <p:cTn id="86" dur="500" fill="hold"/>
                                        <p:tgtEl>
                                          <p:spTgt spid="16"/>
                                        </p:tgtEl>
                                        <p:attrNameLst>
                                          <p:attrName>style.rotation</p:attrName>
                                        </p:attrNameLst>
                                      </p:cBhvr>
                                      <p:tavLst>
                                        <p:tav tm="0">
                                          <p:val>
                                            <p:fltVal val="90"/>
                                          </p:val>
                                        </p:tav>
                                        <p:tav tm="100000">
                                          <p:val>
                                            <p:fltVal val="0"/>
                                          </p:val>
                                        </p:tav>
                                      </p:tavLst>
                                    </p:anim>
                                    <p:animEffect transition="in" filter="fade">
                                      <p:cBhvr>
                                        <p:cTn id="87" dur="500"/>
                                        <p:tgtEl>
                                          <p:spTgt spid="16"/>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 calcmode="lin" valueType="num">
                                      <p:cBhvr>
                                        <p:cTn id="92" dur="500" fill="hold"/>
                                        <p:tgtEl>
                                          <p:spTgt spid="17"/>
                                        </p:tgtEl>
                                        <p:attrNameLst>
                                          <p:attrName>style.rotation</p:attrName>
                                        </p:attrNameLst>
                                      </p:cBhvr>
                                      <p:tavLst>
                                        <p:tav tm="0">
                                          <p:val>
                                            <p:fltVal val="90"/>
                                          </p:val>
                                        </p:tav>
                                        <p:tav tm="100000">
                                          <p:val>
                                            <p:fltVal val="0"/>
                                          </p:val>
                                        </p:tav>
                                      </p:tavLst>
                                    </p:anim>
                                    <p:animEffect transition="in" filter="fade">
                                      <p:cBhvr>
                                        <p:cTn id="93" dur="500"/>
                                        <p:tgtEl>
                                          <p:spTgt spid="17"/>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500" fill="hold"/>
                                        <p:tgtEl>
                                          <p:spTgt spid="18"/>
                                        </p:tgtEl>
                                        <p:attrNameLst>
                                          <p:attrName>ppt_w</p:attrName>
                                        </p:attrNameLst>
                                      </p:cBhvr>
                                      <p:tavLst>
                                        <p:tav tm="0">
                                          <p:val>
                                            <p:fltVal val="0"/>
                                          </p:val>
                                        </p:tav>
                                        <p:tav tm="100000">
                                          <p:val>
                                            <p:strVal val="#ppt_w"/>
                                          </p:val>
                                        </p:tav>
                                      </p:tavLst>
                                    </p:anim>
                                    <p:anim calcmode="lin" valueType="num">
                                      <p:cBhvr>
                                        <p:cTn id="97" dur="500" fill="hold"/>
                                        <p:tgtEl>
                                          <p:spTgt spid="18"/>
                                        </p:tgtEl>
                                        <p:attrNameLst>
                                          <p:attrName>ppt_h</p:attrName>
                                        </p:attrNameLst>
                                      </p:cBhvr>
                                      <p:tavLst>
                                        <p:tav tm="0">
                                          <p:val>
                                            <p:fltVal val="0"/>
                                          </p:val>
                                        </p:tav>
                                        <p:tav tm="100000">
                                          <p:val>
                                            <p:strVal val="#ppt_h"/>
                                          </p:val>
                                        </p:tav>
                                      </p:tavLst>
                                    </p:anim>
                                    <p:anim calcmode="lin" valueType="num">
                                      <p:cBhvr>
                                        <p:cTn id="98" dur="500" fill="hold"/>
                                        <p:tgtEl>
                                          <p:spTgt spid="18"/>
                                        </p:tgtEl>
                                        <p:attrNameLst>
                                          <p:attrName>style.rotation</p:attrName>
                                        </p:attrNameLst>
                                      </p:cBhvr>
                                      <p:tavLst>
                                        <p:tav tm="0">
                                          <p:val>
                                            <p:fltVal val="90"/>
                                          </p:val>
                                        </p:tav>
                                        <p:tav tm="100000">
                                          <p:val>
                                            <p:fltVal val="0"/>
                                          </p:val>
                                        </p:tav>
                                      </p:tavLst>
                                    </p:anim>
                                    <p:animEffect transition="in" filter="fade">
                                      <p:cBhvr>
                                        <p:cTn id="99" dur="500"/>
                                        <p:tgtEl>
                                          <p:spTgt spid="18"/>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19"/>
                                        </p:tgtEl>
                                        <p:attrNameLst>
                                          <p:attrName>style.visibility</p:attrName>
                                        </p:attrNameLst>
                                      </p:cBhvr>
                                      <p:to>
                                        <p:strVal val="visible"/>
                                      </p:to>
                                    </p:set>
                                    <p:anim calcmode="lin" valueType="num">
                                      <p:cBhvr>
                                        <p:cTn id="102" dur="500" fill="hold"/>
                                        <p:tgtEl>
                                          <p:spTgt spid="19"/>
                                        </p:tgtEl>
                                        <p:attrNameLst>
                                          <p:attrName>ppt_w</p:attrName>
                                        </p:attrNameLst>
                                      </p:cBhvr>
                                      <p:tavLst>
                                        <p:tav tm="0">
                                          <p:val>
                                            <p:fltVal val="0"/>
                                          </p:val>
                                        </p:tav>
                                        <p:tav tm="100000">
                                          <p:val>
                                            <p:strVal val="#ppt_w"/>
                                          </p:val>
                                        </p:tav>
                                      </p:tavLst>
                                    </p:anim>
                                    <p:anim calcmode="lin" valueType="num">
                                      <p:cBhvr>
                                        <p:cTn id="103" dur="500" fill="hold"/>
                                        <p:tgtEl>
                                          <p:spTgt spid="19"/>
                                        </p:tgtEl>
                                        <p:attrNameLst>
                                          <p:attrName>ppt_h</p:attrName>
                                        </p:attrNameLst>
                                      </p:cBhvr>
                                      <p:tavLst>
                                        <p:tav tm="0">
                                          <p:val>
                                            <p:fltVal val="0"/>
                                          </p:val>
                                        </p:tav>
                                        <p:tav tm="100000">
                                          <p:val>
                                            <p:strVal val="#ppt_h"/>
                                          </p:val>
                                        </p:tav>
                                      </p:tavLst>
                                    </p:anim>
                                    <p:anim calcmode="lin" valueType="num">
                                      <p:cBhvr>
                                        <p:cTn id="104" dur="500" fill="hold"/>
                                        <p:tgtEl>
                                          <p:spTgt spid="19"/>
                                        </p:tgtEl>
                                        <p:attrNameLst>
                                          <p:attrName>style.rotation</p:attrName>
                                        </p:attrNameLst>
                                      </p:cBhvr>
                                      <p:tavLst>
                                        <p:tav tm="0">
                                          <p:val>
                                            <p:fltVal val="90"/>
                                          </p:val>
                                        </p:tav>
                                        <p:tav tm="100000">
                                          <p:val>
                                            <p:fltVal val="0"/>
                                          </p:val>
                                        </p:tav>
                                      </p:tavLst>
                                    </p:anim>
                                    <p:animEffect transition="in" filter="fade">
                                      <p:cBhvr>
                                        <p:cTn id="105" dur="500"/>
                                        <p:tgtEl>
                                          <p:spTgt spid="19"/>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 calcmode="lin" valueType="num">
                                      <p:cBhvr>
                                        <p:cTn id="108" dur="500" fill="hold"/>
                                        <p:tgtEl>
                                          <p:spTgt spid="20"/>
                                        </p:tgtEl>
                                        <p:attrNameLst>
                                          <p:attrName>ppt_w</p:attrName>
                                        </p:attrNameLst>
                                      </p:cBhvr>
                                      <p:tavLst>
                                        <p:tav tm="0">
                                          <p:val>
                                            <p:fltVal val="0"/>
                                          </p:val>
                                        </p:tav>
                                        <p:tav tm="100000">
                                          <p:val>
                                            <p:strVal val="#ppt_w"/>
                                          </p:val>
                                        </p:tav>
                                      </p:tavLst>
                                    </p:anim>
                                    <p:anim calcmode="lin" valueType="num">
                                      <p:cBhvr>
                                        <p:cTn id="109" dur="500" fill="hold"/>
                                        <p:tgtEl>
                                          <p:spTgt spid="20"/>
                                        </p:tgtEl>
                                        <p:attrNameLst>
                                          <p:attrName>ppt_h</p:attrName>
                                        </p:attrNameLst>
                                      </p:cBhvr>
                                      <p:tavLst>
                                        <p:tav tm="0">
                                          <p:val>
                                            <p:fltVal val="0"/>
                                          </p:val>
                                        </p:tav>
                                        <p:tav tm="100000">
                                          <p:val>
                                            <p:strVal val="#ppt_h"/>
                                          </p:val>
                                        </p:tav>
                                      </p:tavLst>
                                    </p:anim>
                                    <p:anim calcmode="lin" valueType="num">
                                      <p:cBhvr>
                                        <p:cTn id="110" dur="500" fill="hold"/>
                                        <p:tgtEl>
                                          <p:spTgt spid="20"/>
                                        </p:tgtEl>
                                        <p:attrNameLst>
                                          <p:attrName>style.rotation</p:attrName>
                                        </p:attrNameLst>
                                      </p:cBhvr>
                                      <p:tavLst>
                                        <p:tav tm="0">
                                          <p:val>
                                            <p:fltVal val="90"/>
                                          </p:val>
                                        </p:tav>
                                        <p:tav tm="100000">
                                          <p:val>
                                            <p:fltVal val="0"/>
                                          </p:val>
                                        </p:tav>
                                      </p:tavLst>
                                    </p:anim>
                                    <p:animEffect transition="in" filter="fade">
                                      <p:cBhvr>
                                        <p:cTn id="111" dur="500"/>
                                        <p:tgtEl>
                                          <p:spTgt spid="20"/>
                                        </p:tgtEl>
                                      </p:cBhvr>
                                    </p:animEffect>
                                  </p:childTnLst>
                                </p:cTn>
                              </p:par>
                              <p:par>
                                <p:cTn id="112" presetID="31"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 calcmode="lin" valueType="num">
                                      <p:cBhvr>
                                        <p:cTn id="114" dur="500" fill="hold"/>
                                        <p:tgtEl>
                                          <p:spTgt spid="21"/>
                                        </p:tgtEl>
                                        <p:attrNameLst>
                                          <p:attrName>ppt_w</p:attrName>
                                        </p:attrNameLst>
                                      </p:cBhvr>
                                      <p:tavLst>
                                        <p:tav tm="0">
                                          <p:val>
                                            <p:fltVal val="0"/>
                                          </p:val>
                                        </p:tav>
                                        <p:tav tm="100000">
                                          <p:val>
                                            <p:strVal val="#ppt_w"/>
                                          </p:val>
                                        </p:tav>
                                      </p:tavLst>
                                    </p:anim>
                                    <p:anim calcmode="lin" valueType="num">
                                      <p:cBhvr>
                                        <p:cTn id="115" dur="500" fill="hold"/>
                                        <p:tgtEl>
                                          <p:spTgt spid="21"/>
                                        </p:tgtEl>
                                        <p:attrNameLst>
                                          <p:attrName>ppt_h</p:attrName>
                                        </p:attrNameLst>
                                      </p:cBhvr>
                                      <p:tavLst>
                                        <p:tav tm="0">
                                          <p:val>
                                            <p:fltVal val="0"/>
                                          </p:val>
                                        </p:tav>
                                        <p:tav tm="100000">
                                          <p:val>
                                            <p:strVal val="#ppt_h"/>
                                          </p:val>
                                        </p:tav>
                                      </p:tavLst>
                                    </p:anim>
                                    <p:anim calcmode="lin" valueType="num">
                                      <p:cBhvr>
                                        <p:cTn id="116" dur="500" fill="hold"/>
                                        <p:tgtEl>
                                          <p:spTgt spid="21"/>
                                        </p:tgtEl>
                                        <p:attrNameLst>
                                          <p:attrName>style.rotation</p:attrName>
                                        </p:attrNameLst>
                                      </p:cBhvr>
                                      <p:tavLst>
                                        <p:tav tm="0">
                                          <p:val>
                                            <p:fltVal val="90"/>
                                          </p:val>
                                        </p:tav>
                                        <p:tav tm="100000">
                                          <p:val>
                                            <p:fltVal val="0"/>
                                          </p:val>
                                        </p:tav>
                                      </p:tavLst>
                                    </p:anim>
                                    <p:animEffect transition="in" filter="fade">
                                      <p:cBhvr>
                                        <p:cTn id="117" dur="500"/>
                                        <p:tgtEl>
                                          <p:spTgt spid="21"/>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22"/>
                                        </p:tgtEl>
                                        <p:attrNameLst>
                                          <p:attrName>style.visibility</p:attrName>
                                        </p:attrNameLst>
                                      </p:cBhvr>
                                      <p:to>
                                        <p:strVal val="visible"/>
                                      </p:to>
                                    </p:set>
                                    <p:anim calcmode="lin" valueType="num">
                                      <p:cBhvr>
                                        <p:cTn id="120" dur="500" fill="hold"/>
                                        <p:tgtEl>
                                          <p:spTgt spid="22"/>
                                        </p:tgtEl>
                                        <p:attrNameLst>
                                          <p:attrName>ppt_w</p:attrName>
                                        </p:attrNameLst>
                                      </p:cBhvr>
                                      <p:tavLst>
                                        <p:tav tm="0">
                                          <p:val>
                                            <p:fltVal val="0"/>
                                          </p:val>
                                        </p:tav>
                                        <p:tav tm="100000">
                                          <p:val>
                                            <p:strVal val="#ppt_w"/>
                                          </p:val>
                                        </p:tav>
                                      </p:tavLst>
                                    </p:anim>
                                    <p:anim calcmode="lin" valueType="num">
                                      <p:cBhvr>
                                        <p:cTn id="121" dur="500" fill="hold"/>
                                        <p:tgtEl>
                                          <p:spTgt spid="22"/>
                                        </p:tgtEl>
                                        <p:attrNameLst>
                                          <p:attrName>ppt_h</p:attrName>
                                        </p:attrNameLst>
                                      </p:cBhvr>
                                      <p:tavLst>
                                        <p:tav tm="0">
                                          <p:val>
                                            <p:fltVal val="0"/>
                                          </p:val>
                                        </p:tav>
                                        <p:tav tm="100000">
                                          <p:val>
                                            <p:strVal val="#ppt_h"/>
                                          </p:val>
                                        </p:tav>
                                      </p:tavLst>
                                    </p:anim>
                                    <p:anim calcmode="lin" valueType="num">
                                      <p:cBhvr>
                                        <p:cTn id="122" dur="500" fill="hold"/>
                                        <p:tgtEl>
                                          <p:spTgt spid="22"/>
                                        </p:tgtEl>
                                        <p:attrNameLst>
                                          <p:attrName>style.rotation</p:attrName>
                                        </p:attrNameLst>
                                      </p:cBhvr>
                                      <p:tavLst>
                                        <p:tav tm="0">
                                          <p:val>
                                            <p:fltVal val="90"/>
                                          </p:val>
                                        </p:tav>
                                        <p:tav tm="100000">
                                          <p:val>
                                            <p:fltVal val="0"/>
                                          </p:val>
                                        </p:tav>
                                      </p:tavLst>
                                    </p:anim>
                                    <p:animEffect transition="in" filter="fade">
                                      <p:cBhvr>
                                        <p:cTn id="123" dur="500"/>
                                        <p:tgtEl>
                                          <p:spTgt spid="22"/>
                                        </p:tgtEl>
                                      </p:cBhvr>
                                    </p:animEffect>
                                  </p:childTnLst>
                                </p:cTn>
                              </p:par>
                              <p:par>
                                <p:cTn id="124" presetID="31" presetClass="entr" presetSubtype="0" fill="hold" grpId="0" nodeType="withEffect">
                                  <p:stCondLst>
                                    <p:cond delay="0"/>
                                  </p:stCondLst>
                                  <p:childTnLst>
                                    <p:set>
                                      <p:cBhvr>
                                        <p:cTn id="125" dur="1" fill="hold">
                                          <p:stCondLst>
                                            <p:cond delay="0"/>
                                          </p:stCondLst>
                                        </p:cTn>
                                        <p:tgtEl>
                                          <p:spTgt spid="23"/>
                                        </p:tgtEl>
                                        <p:attrNameLst>
                                          <p:attrName>style.visibility</p:attrName>
                                        </p:attrNameLst>
                                      </p:cBhvr>
                                      <p:to>
                                        <p:strVal val="visible"/>
                                      </p:to>
                                    </p:set>
                                    <p:anim calcmode="lin" valueType="num">
                                      <p:cBhvr>
                                        <p:cTn id="126" dur="500" fill="hold"/>
                                        <p:tgtEl>
                                          <p:spTgt spid="23"/>
                                        </p:tgtEl>
                                        <p:attrNameLst>
                                          <p:attrName>ppt_w</p:attrName>
                                        </p:attrNameLst>
                                      </p:cBhvr>
                                      <p:tavLst>
                                        <p:tav tm="0">
                                          <p:val>
                                            <p:fltVal val="0"/>
                                          </p:val>
                                        </p:tav>
                                        <p:tav tm="100000">
                                          <p:val>
                                            <p:strVal val="#ppt_w"/>
                                          </p:val>
                                        </p:tav>
                                      </p:tavLst>
                                    </p:anim>
                                    <p:anim calcmode="lin" valueType="num">
                                      <p:cBhvr>
                                        <p:cTn id="127" dur="500" fill="hold"/>
                                        <p:tgtEl>
                                          <p:spTgt spid="23"/>
                                        </p:tgtEl>
                                        <p:attrNameLst>
                                          <p:attrName>ppt_h</p:attrName>
                                        </p:attrNameLst>
                                      </p:cBhvr>
                                      <p:tavLst>
                                        <p:tav tm="0">
                                          <p:val>
                                            <p:fltVal val="0"/>
                                          </p:val>
                                        </p:tav>
                                        <p:tav tm="100000">
                                          <p:val>
                                            <p:strVal val="#ppt_h"/>
                                          </p:val>
                                        </p:tav>
                                      </p:tavLst>
                                    </p:anim>
                                    <p:anim calcmode="lin" valueType="num">
                                      <p:cBhvr>
                                        <p:cTn id="128" dur="500" fill="hold"/>
                                        <p:tgtEl>
                                          <p:spTgt spid="23"/>
                                        </p:tgtEl>
                                        <p:attrNameLst>
                                          <p:attrName>style.rotation</p:attrName>
                                        </p:attrNameLst>
                                      </p:cBhvr>
                                      <p:tavLst>
                                        <p:tav tm="0">
                                          <p:val>
                                            <p:fltVal val="90"/>
                                          </p:val>
                                        </p:tav>
                                        <p:tav tm="100000">
                                          <p:val>
                                            <p:fltVal val="0"/>
                                          </p:val>
                                        </p:tav>
                                      </p:tavLst>
                                    </p:anim>
                                    <p:animEffect transition="in" filter="fade">
                                      <p:cBhvr>
                                        <p:cTn id="129" dur="500"/>
                                        <p:tgtEl>
                                          <p:spTgt spid="23"/>
                                        </p:tgtEl>
                                      </p:cBhvr>
                                    </p:animEffect>
                                  </p:childTnLst>
                                </p:cTn>
                              </p:par>
                              <p:par>
                                <p:cTn id="130" presetID="31" presetClass="entr" presetSubtype="0" fill="hold" grpId="0" nodeType="withEffect">
                                  <p:stCondLst>
                                    <p:cond delay="0"/>
                                  </p:stCondLst>
                                  <p:childTnLst>
                                    <p:set>
                                      <p:cBhvr>
                                        <p:cTn id="131" dur="1" fill="hold">
                                          <p:stCondLst>
                                            <p:cond delay="0"/>
                                          </p:stCondLst>
                                        </p:cTn>
                                        <p:tgtEl>
                                          <p:spTgt spid="24"/>
                                        </p:tgtEl>
                                        <p:attrNameLst>
                                          <p:attrName>style.visibility</p:attrName>
                                        </p:attrNameLst>
                                      </p:cBhvr>
                                      <p:to>
                                        <p:strVal val="visible"/>
                                      </p:to>
                                    </p:set>
                                    <p:anim calcmode="lin" valueType="num">
                                      <p:cBhvr>
                                        <p:cTn id="132" dur="500" fill="hold"/>
                                        <p:tgtEl>
                                          <p:spTgt spid="24"/>
                                        </p:tgtEl>
                                        <p:attrNameLst>
                                          <p:attrName>ppt_w</p:attrName>
                                        </p:attrNameLst>
                                      </p:cBhvr>
                                      <p:tavLst>
                                        <p:tav tm="0">
                                          <p:val>
                                            <p:fltVal val="0"/>
                                          </p:val>
                                        </p:tav>
                                        <p:tav tm="100000">
                                          <p:val>
                                            <p:strVal val="#ppt_w"/>
                                          </p:val>
                                        </p:tav>
                                      </p:tavLst>
                                    </p:anim>
                                    <p:anim calcmode="lin" valueType="num">
                                      <p:cBhvr>
                                        <p:cTn id="133" dur="500" fill="hold"/>
                                        <p:tgtEl>
                                          <p:spTgt spid="24"/>
                                        </p:tgtEl>
                                        <p:attrNameLst>
                                          <p:attrName>ppt_h</p:attrName>
                                        </p:attrNameLst>
                                      </p:cBhvr>
                                      <p:tavLst>
                                        <p:tav tm="0">
                                          <p:val>
                                            <p:fltVal val="0"/>
                                          </p:val>
                                        </p:tav>
                                        <p:tav tm="100000">
                                          <p:val>
                                            <p:strVal val="#ppt_h"/>
                                          </p:val>
                                        </p:tav>
                                      </p:tavLst>
                                    </p:anim>
                                    <p:anim calcmode="lin" valueType="num">
                                      <p:cBhvr>
                                        <p:cTn id="134" dur="500" fill="hold"/>
                                        <p:tgtEl>
                                          <p:spTgt spid="24"/>
                                        </p:tgtEl>
                                        <p:attrNameLst>
                                          <p:attrName>style.rotation</p:attrName>
                                        </p:attrNameLst>
                                      </p:cBhvr>
                                      <p:tavLst>
                                        <p:tav tm="0">
                                          <p:val>
                                            <p:fltVal val="90"/>
                                          </p:val>
                                        </p:tav>
                                        <p:tav tm="100000">
                                          <p:val>
                                            <p:fltVal val="0"/>
                                          </p:val>
                                        </p:tav>
                                      </p:tavLst>
                                    </p:anim>
                                    <p:animEffect transition="in" filter="fade">
                                      <p:cBhvr>
                                        <p:cTn id="135" dur="500"/>
                                        <p:tgtEl>
                                          <p:spTgt spid="24"/>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25"/>
                                        </p:tgtEl>
                                        <p:attrNameLst>
                                          <p:attrName>style.visibility</p:attrName>
                                        </p:attrNameLst>
                                      </p:cBhvr>
                                      <p:to>
                                        <p:strVal val="visible"/>
                                      </p:to>
                                    </p:set>
                                    <p:anim calcmode="lin" valueType="num">
                                      <p:cBhvr>
                                        <p:cTn id="138" dur="500" fill="hold"/>
                                        <p:tgtEl>
                                          <p:spTgt spid="25"/>
                                        </p:tgtEl>
                                        <p:attrNameLst>
                                          <p:attrName>ppt_w</p:attrName>
                                        </p:attrNameLst>
                                      </p:cBhvr>
                                      <p:tavLst>
                                        <p:tav tm="0">
                                          <p:val>
                                            <p:fltVal val="0"/>
                                          </p:val>
                                        </p:tav>
                                        <p:tav tm="100000">
                                          <p:val>
                                            <p:strVal val="#ppt_w"/>
                                          </p:val>
                                        </p:tav>
                                      </p:tavLst>
                                    </p:anim>
                                    <p:anim calcmode="lin" valueType="num">
                                      <p:cBhvr>
                                        <p:cTn id="139" dur="500" fill="hold"/>
                                        <p:tgtEl>
                                          <p:spTgt spid="25"/>
                                        </p:tgtEl>
                                        <p:attrNameLst>
                                          <p:attrName>ppt_h</p:attrName>
                                        </p:attrNameLst>
                                      </p:cBhvr>
                                      <p:tavLst>
                                        <p:tav tm="0">
                                          <p:val>
                                            <p:fltVal val="0"/>
                                          </p:val>
                                        </p:tav>
                                        <p:tav tm="100000">
                                          <p:val>
                                            <p:strVal val="#ppt_h"/>
                                          </p:val>
                                        </p:tav>
                                      </p:tavLst>
                                    </p:anim>
                                    <p:anim calcmode="lin" valueType="num">
                                      <p:cBhvr>
                                        <p:cTn id="140" dur="500" fill="hold"/>
                                        <p:tgtEl>
                                          <p:spTgt spid="25"/>
                                        </p:tgtEl>
                                        <p:attrNameLst>
                                          <p:attrName>style.rotation</p:attrName>
                                        </p:attrNameLst>
                                      </p:cBhvr>
                                      <p:tavLst>
                                        <p:tav tm="0">
                                          <p:val>
                                            <p:fltVal val="90"/>
                                          </p:val>
                                        </p:tav>
                                        <p:tav tm="100000">
                                          <p:val>
                                            <p:fltVal val="0"/>
                                          </p:val>
                                        </p:tav>
                                      </p:tavLst>
                                    </p:anim>
                                    <p:animEffect transition="in" filter="fade">
                                      <p:cBhvr>
                                        <p:cTn id="141" dur="500"/>
                                        <p:tgtEl>
                                          <p:spTgt spid="25"/>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26"/>
                                        </p:tgtEl>
                                        <p:attrNameLst>
                                          <p:attrName>style.visibility</p:attrName>
                                        </p:attrNameLst>
                                      </p:cBhvr>
                                      <p:to>
                                        <p:strVal val="visible"/>
                                      </p:to>
                                    </p:set>
                                    <p:anim calcmode="lin" valueType="num">
                                      <p:cBhvr>
                                        <p:cTn id="144" dur="500" fill="hold"/>
                                        <p:tgtEl>
                                          <p:spTgt spid="26"/>
                                        </p:tgtEl>
                                        <p:attrNameLst>
                                          <p:attrName>ppt_w</p:attrName>
                                        </p:attrNameLst>
                                      </p:cBhvr>
                                      <p:tavLst>
                                        <p:tav tm="0">
                                          <p:val>
                                            <p:fltVal val="0"/>
                                          </p:val>
                                        </p:tav>
                                        <p:tav tm="100000">
                                          <p:val>
                                            <p:strVal val="#ppt_w"/>
                                          </p:val>
                                        </p:tav>
                                      </p:tavLst>
                                    </p:anim>
                                    <p:anim calcmode="lin" valueType="num">
                                      <p:cBhvr>
                                        <p:cTn id="145" dur="500" fill="hold"/>
                                        <p:tgtEl>
                                          <p:spTgt spid="26"/>
                                        </p:tgtEl>
                                        <p:attrNameLst>
                                          <p:attrName>ppt_h</p:attrName>
                                        </p:attrNameLst>
                                      </p:cBhvr>
                                      <p:tavLst>
                                        <p:tav tm="0">
                                          <p:val>
                                            <p:fltVal val="0"/>
                                          </p:val>
                                        </p:tav>
                                        <p:tav tm="100000">
                                          <p:val>
                                            <p:strVal val="#ppt_h"/>
                                          </p:val>
                                        </p:tav>
                                      </p:tavLst>
                                    </p:anim>
                                    <p:anim calcmode="lin" valueType="num">
                                      <p:cBhvr>
                                        <p:cTn id="146" dur="500" fill="hold"/>
                                        <p:tgtEl>
                                          <p:spTgt spid="26"/>
                                        </p:tgtEl>
                                        <p:attrNameLst>
                                          <p:attrName>style.rotation</p:attrName>
                                        </p:attrNameLst>
                                      </p:cBhvr>
                                      <p:tavLst>
                                        <p:tav tm="0">
                                          <p:val>
                                            <p:fltVal val="90"/>
                                          </p:val>
                                        </p:tav>
                                        <p:tav tm="100000">
                                          <p:val>
                                            <p:fltVal val="0"/>
                                          </p:val>
                                        </p:tav>
                                      </p:tavLst>
                                    </p:anim>
                                    <p:animEffect transition="in" filter="fade">
                                      <p:cBhvr>
                                        <p:cTn id="147" dur="500"/>
                                        <p:tgtEl>
                                          <p:spTgt spid="26"/>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27"/>
                                        </p:tgtEl>
                                        <p:attrNameLst>
                                          <p:attrName>style.visibility</p:attrName>
                                        </p:attrNameLst>
                                      </p:cBhvr>
                                      <p:to>
                                        <p:strVal val="visible"/>
                                      </p:to>
                                    </p:set>
                                    <p:anim calcmode="lin" valueType="num">
                                      <p:cBhvr>
                                        <p:cTn id="150" dur="500" fill="hold"/>
                                        <p:tgtEl>
                                          <p:spTgt spid="27"/>
                                        </p:tgtEl>
                                        <p:attrNameLst>
                                          <p:attrName>ppt_w</p:attrName>
                                        </p:attrNameLst>
                                      </p:cBhvr>
                                      <p:tavLst>
                                        <p:tav tm="0">
                                          <p:val>
                                            <p:fltVal val="0"/>
                                          </p:val>
                                        </p:tav>
                                        <p:tav tm="100000">
                                          <p:val>
                                            <p:strVal val="#ppt_w"/>
                                          </p:val>
                                        </p:tav>
                                      </p:tavLst>
                                    </p:anim>
                                    <p:anim calcmode="lin" valueType="num">
                                      <p:cBhvr>
                                        <p:cTn id="151" dur="500" fill="hold"/>
                                        <p:tgtEl>
                                          <p:spTgt spid="27"/>
                                        </p:tgtEl>
                                        <p:attrNameLst>
                                          <p:attrName>ppt_h</p:attrName>
                                        </p:attrNameLst>
                                      </p:cBhvr>
                                      <p:tavLst>
                                        <p:tav tm="0">
                                          <p:val>
                                            <p:fltVal val="0"/>
                                          </p:val>
                                        </p:tav>
                                        <p:tav tm="100000">
                                          <p:val>
                                            <p:strVal val="#ppt_h"/>
                                          </p:val>
                                        </p:tav>
                                      </p:tavLst>
                                    </p:anim>
                                    <p:anim calcmode="lin" valueType="num">
                                      <p:cBhvr>
                                        <p:cTn id="152" dur="500" fill="hold"/>
                                        <p:tgtEl>
                                          <p:spTgt spid="27"/>
                                        </p:tgtEl>
                                        <p:attrNameLst>
                                          <p:attrName>style.rotation</p:attrName>
                                        </p:attrNameLst>
                                      </p:cBhvr>
                                      <p:tavLst>
                                        <p:tav tm="0">
                                          <p:val>
                                            <p:fltVal val="90"/>
                                          </p:val>
                                        </p:tav>
                                        <p:tav tm="100000">
                                          <p:val>
                                            <p:fltVal val="0"/>
                                          </p:val>
                                        </p:tav>
                                      </p:tavLst>
                                    </p:anim>
                                    <p:animEffect transition="in" filter="fade">
                                      <p:cBhvr>
                                        <p:cTn id="153" dur="500"/>
                                        <p:tgtEl>
                                          <p:spTgt spid="27"/>
                                        </p:tgtEl>
                                      </p:cBhvr>
                                    </p:animEffect>
                                  </p:childTnLst>
                                </p:cTn>
                              </p:par>
                              <p:par>
                                <p:cTn id="154" presetID="31"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 calcmode="lin" valueType="num">
                                      <p:cBhvr>
                                        <p:cTn id="156" dur="500" fill="hold"/>
                                        <p:tgtEl>
                                          <p:spTgt spid="28"/>
                                        </p:tgtEl>
                                        <p:attrNameLst>
                                          <p:attrName>ppt_w</p:attrName>
                                        </p:attrNameLst>
                                      </p:cBhvr>
                                      <p:tavLst>
                                        <p:tav tm="0">
                                          <p:val>
                                            <p:fltVal val="0"/>
                                          </p:val>
                                        </p:tav>
                                        <p:tav tm="100000">
                                          <p:val>
                                            <p:strVal val="#ppt_w"/>
                                          </p:val>
                                        </p:tav>
                                      </p:tavLst>
                                    </p:anim>
                                    <p:anim calcmode="lin" valueType="num">
                                      <p:cBhvr>
                                        <p:cTn id="157" dur="500" fill="hold"/>
                                        <p:tgtEl>
                                          <p:spTgt spid="28"/>
                                        </p:tgtEl>
                                        <p:attrNameLst>
                                          <p:attrName>ppt_h</p:attrName>
                                        </p:attrNameLst>
                                      </p:cBhvr>
                                      <p:tavLst>
                                        <p:tav tm="0">
                                          <p:val>
                                            <p:fltVal val="0"/>
                                          </p:val>
                                        </p:tav>
                                        <p:tav tm="100000">
                                          <p:val>
                                            <p:strVal val="#ppt_h"/>
                                          </p:val>
                                        </p:tav>
                                      </p:tavLst>
                                    </p:anim>
                                    <p:anim calcmode="lin" valueType="num">
                                      <p:cBhvr>
                                        <p:cTn id="158" dur="500" fill="hold"/>
                                        <p:tgtEl>
                                          <p:spTgt spid="28"/>
                                        </p:tgtEl>
                                        <p:attrNameLst>
                                          <p:attrName>style.rotation</p:attrName>
                                        </p:attrNameLst>
                                      </p:cBhvr>
                                      <p:tavLst>
                                        <p:tav tm="0">
                                          <p:val>
                                            <p:fltVal val="90"/>
                                          </p:val>
                                        </p:tav>
                                        <p:tav tm="100000">
                                          <p:val>
                                            <p:fltVal val="0"/>
                                          </p:val>
                                        </p:tav>
                                      </p:tavLst>
                                    </p:anim>
                                    <p:animEffect transition="in" filter="fade">
                                      <p:cBhvr>
                                        <p:cTn id="159" dur="500"/>
                                        <p:tgtEl>
                                          <p:spTgt spid="28"/>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29"/>
                                        </p:tgtEl>
                                        <p:attrNameLst>
                                          <p:attrName>style.visibility</p:attrName>
                                        </p:attrNameLst>
                                      </p:cBhvr>
                                      <p:to>
                                        <p:strVal val="visible"/>
                                      </p:to>
                                    </p:set>
                                    <p:anim calcmode="lin" valueType="num">
                                      <p:cBhvr>
                                        <p:cTn id="162" dur="500" fill="hold"/>
                                        <p:tgtEl>
                                          <p:spTgt spid="29"/>
                                        </p:tgtEl>
                                        <p:attrNameLst>
                                          <p:attrName>ppt_w</p:attrName>
                                        </p:attrNameLst>
                                      </p:cBhvr>
                                      <p:tavLst>
                                        <p:tav tm="0">
                                          <p:val>
                                            <p:fltVal val="0"/>
                                          </p:val>
                                        </p:tav>
                                        <p:tav tm="100000">
                                          <p:val>
                                            <p:strVal val="#ppt_w"/>
                                          </p:val>
                                        </p:tav>
                                      </p:tavLst>
                                    </p:anim>
                                    <p:anim calcmode="lin" valueType="num">
                                      <p:cBhvr>
                                        <p:cTn id="163" dur="500" fill="hold"/>
                                        <p:tgtEl>
                                          <p:spTgt spid="29"/>
                                        </p:tgtEl>
                                        <p:attrNameLst>
                                          <p:attrName>ppt_h</p:attrName>
                                        </p:attrNameLst>
                                      </p:cBhvr>
                                      <p:tavLst>
                                        <p:tav tm="0">
                                          <p:val>
                                            <p:fltVal val="0"/>
                                          </p:val>
                                        </p:tav>
                                        <p:tav tm="100000">
                                          <p:val>
                                            <p:strVal val="#ppt_h"/>
                                          </p:val>
                                        </p:tav>
                                      </p:tavLst>
                                    </p:anim>
                                    <p:anim calcmode="lin" valueType="num">
                                      <p:cBhvr>
                                        <p:cTn id="164" dur="500" fill="hold"/>
                                        <p:tgtEl>
                                          <p:spTgt spid="29"/>
                                        </p:tgtEl>
                                        <p:attrNameLst>
                                          <p:attrName>style.rotation</p:attrName>
                                        </p:attrNameLst>
                                      </p:cBhvr>
                                      <p:tavLst>
                                        <p:tav tm="0">
                                          <p:val>
                                            <p:fltVal val="90"/>
                                          </p:val>
                                        </p:tav>
                                        <p:tav tm="100000">
                                          <p:val>
                                            <p:fltVal val="0"/>
                                          </p:val>
                                        </p:tav>
                                      </p:tavLst>
                                    </p:anim>
                                    <p:animEffect transition="in" filter="fade">
                                      <p:cBhvr>
                                        <p:cTn id="165" dur="500"/>
                                        <p:tgtEl>
                                          <p:spTgt spid="29"/>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30"/>
                                        </p:tgtEl>
                                        <p:attrNameLst>
                                          <p:attrName>style.visibility</p:attrName>
                                        </p:attrNameLst>
                                      </p:cBhvr>
                                      <p:to>
                                        <p:strVal val="visible"/>
                                      </p:to>
                                    </p:set>
                                    <p:anim calcmode="lin" valueType="num">
                                      <p:cBhvr>
                                        <p:cTn id="168" dur="500" fill="hold"/>
                                        <p:tgtEl>
                                          <p:spTgt spid="30"/>
                                        </p:tgtEl>
                                        <p:attrNameLst>
                                          <p:attrName>ppt_w</p:attrName>
                                        </p:attrNameLst>
                                      </p:cBhvr>
                                      <p:tavLst>
                                        <p:tav tm="0">
                                          <p:val>
                                            <p:fltVal val="0"/>
                                          </p:val>
                                        </p:tav>
                                        <p:tav tm="100000">
                                          <p:val>
                                            <p:strVal val="#ppt_w"/>
                                          </p:val>
                                        </p:tav>
                                      </p:tavLst>
                                    </p:anim>
                                    <p:anim calcmode="lin" valueType="num">
                                      <p:cBhvr>
                                        <p:cTn id="169" dur="500" fill="hold"/>
                                        <p:tgtEl>
                                          <p:spTgt spid="30"/>
                                        </p:tgtEl>
                                        <p:attrNameLst>
                                          <p:attrName>ppt_h</p:attrName>
                                        </p:attrNameLst>
                                      </p:cBhvr>
                                      <p:tavLst>
                                        <p:tav tm="0">
                                          <p:val>
                                            <p:fltVal val="0"/>
                                          </p:val>
                                        </p:tav>
                                        <p:tav tm="100000">
                                          <p:val>
                                            <p:strVal val="#ppt_h"/>
                                          </p:val>
                                        </p:tav>
                                      </p:tavLst>
                                    </p:anim>
                                    <p:anim calcmode="lin" valueType="num">
                                      <p:cBhvr>
                                        <p:cTn id="170" dur="500" fill="hold"/>
                                        <p:tgtEl>
                                          <p:spTgt spid="30"/>
                                        </p:tgtEl>
                                        <p:attrNameLst>
                                          <p:attrName>style.rotation</p:attrName>
                                        </p:attrNameLst>
                                      </p:cBhvr>
                                      <p:tavLst>
                                        <p:tav tm="0">
                                          <p:val>
                                            <p:fltVal val="90"/>
                                          </p:val>
                                        </p:tav>
                                        <p:tav tm="100000">
                                          <p:val>
                                            <p:fltVal val="0"/>
                                          </p:val>
                                        </p:tav>
                                      </p:tavLst>
                                    </p:anim>
                                    <p:animEffect transition="in" filter="fade">
                                      <p:cBhvr>
                                        <p:cTn id="171" dur="500"/>
                                        <p:tgtEl>
                                          <p:spTgt spid="30"/>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31"/>
                                        </p:tgtEl>
                                        <p:attrNameLst>
                                          <p:attrName>style.visibility</p:attrName>
                                        </p:attrNameLst>
                                      </p:cBhvr>
                                      <p:to>
                                        <p:strVal val="visible"/>
                                      </p:to>
                                    </p:set>
                                    <p:anim calcmode="lin" valueType="num">
                                      <p:cBhvr>
                                        <p:cTn id="174" dur="500" fill="hold"/>
                                        <p:tgtEl>
                                          <p:spTgt spid="31"/>
                                        </p:tgtEl>
                                        <p:attrNameLst>
                                          <p:attrName>ppt_w</p:attrName>
                                        </p:attrNameLst>
                                      </p:cBhvr>
                                      <p:tavLst>
                                        <p:tav tm="0">
                                          <p:val>
                                            <p:fltVal val="0"/>
                                          </p:val>
                                        </p:tav>
                                        <p:tav tm="100000">
                                          <p:val>
                                            <p:strVal val="#ppt_w"/>
                                          </p:val>
                                        </p:tav>
                                      </p:tavLst>
                                    </p:anim>
                                    <p:anim calcmode="lin" valueType="num">
                                      <p:cBhvr>
                                        <p:cTn id="175" dur="500" fill="hold"/>
                                        <p:tgtEl>
                                          <p:spTgt spid="31"/>
                                        </p:tgtEl>
                                        <p:attrNameLst>
                                          <p:attrName>ppt_h</p:attrName>
                                        </p:attrNameLst>
                                      </p:cBhvr>
                                      <p:tavLst>
                                        <p:tav tm="0">
                                          <p:val>
                                            <p:fltVal val="0"/>
                                          </p:val>
                                        </p:tav>
                                        <p:tav tm="100000">
                                          <p:val>
                                            <p:strVal val="#ppt_h"/>
                                          </p:val>
                                        </p:tav>
                                      </p:tavLst>
                                    </p:anim>
                                    <p:anim calcmode="lin" valueType="num">
                                      <p:cBhvr>
                                        <p:cTn id="176" dur="500" fill="hold"/>
                                        <p:tgtEl>
                                          <p:spTgt spid="31"/>
                                        </p:tgtEl>
                                        <p:attrNameLst>
                                          <p:attrName>style.rotation</p:attrName>
                                        </p:attrNameLst>
                                      </p:cBhvr>
                                      <p:tavLst>
                                        <p:tav tm="0">
                                          <p:val>
                                            <p:fltVal val="90"/>
                                          </p:val>
                                        </p:tav>
                                        <p:tav tm="100000">
                                          <p:val>
                                            <p:fltVal val="0"/>
                                          </p:val>
                                        </p:tav>
                                      </p:tavLst>
                                    </p:anim>
                                    <p:animEffect transition="in" filter="fade">
                                      <p:cBhvr>
                                        <p:cTn id="177" dur="500"/>
                                        <p:tgtEl>
                                          <p:spTgt spid="31"/>
                                        </p:tgtEl>
                                      </p:cBhvr>
                                    </p:animEffect>
                                  </p:childTnLst>
                                </p:cTn>
                              </p:par>
                              <p:par>
                                <p:cTn id="178" presetID="31" presetClass="entr" presetSubtype="0" fill="hold" grpId="0" nodeType="withEffect">
                                  <p:stCondLst>
                                    <p:cond delay="0"/>
                                  </p:stCondLst>
                                  <p:childTnLst>
                                    <p:set>
                                      <p:cBhvr>
                                        <p:cTn id="179" dur="1" fill="hold">
                                          <p:stCondLst>
                                            <p:cond delay="0"/>
                                          </p:stCondLst>
                                        </p:cTn>
                                        <p:tgtEl>
                                          <p:spTgt spid="32"/>
                                        </p:tgtEl>
                                        <p:attrNameLst>
                                          <p:attrName>style.visibility</p:attrName>
                                        </p:attrNameLst>
                                      </p:cBhvr>
                                      <p:to>
                                        <p:strVal val="visible"/>
                                      </p:to>
                                    </p:set>
                                    <p:anim calcmode="lin" valueType="num">
                                      <p:cBhvr>
                                        <p:cTn id="180" dur="500" fill="hold"/>
                                        <p:tgtEl>
                                          <p:spTgt spid="32"/>
                                        </p:tgtEl>
                                        <p:attrNameLst>
                                          <p:attrName>ppt_w</p:attrName>
                                        </p:attrNameLst>
                                      </p:cBhvr>
                                      <p:tavLst>
                                        <p:tav tm="0">
                                          <p:val>
                                            <p:fltVal val="0"/>
                                          </p:val>
                                        </p:tav>
                                        <p:tav tm="100000">
                                          <p:val>
                                            <p:strVal val="#ppt_w"/>
                                          </p:val>
                                        </p:tav>
                                      </p:tavLst>
                                    </p:anim>
                                    <p:anim calcmode="lin" valueType="num">
                                      <p:cBhvr>
                                        <p:cTn id="181" dur="500" fill="hold"/>
                                        <p:tgtEl>
                                          <p:spTgt spid="32"/>
                                        </p:tgtEl>
                                        <p:attrNameLst>
                                          <p:attrName>ppt_h</p:attrName>
                                        </p:attrNameLst>
                                      </p:cBhvr>
                                      <p:tavLst>
                                        <p:tav tm="0">
                                          <p:val>
                                            <p:fltVal val="0"/>
                                          </p:val>
                                        </p:tav>
                                        <p:tav tm="100000">
                                          <p:val>
                                            <p:strVal val="#ppt_h"/>
                                          </p:val>
                                        </p:tav>
                                      </p:tavLst>
                                    </p:anim>
                                    <p:anim calcmode="lin" valueType="num">
                                      <p:cBhvr>
                                        <p:cTn id="182" dur="500" fill="hold"/>
                                        <p:tgtEl>
                                          <p:spTgt spid="32"/>
                                        </p:tgtEl>
                                        <p:attrNameLst>
                                          <p:attrName>style.rotation</p:attrName>
                                        </p:attrNameLst>
                                      </p:cBhvr>
                                      <p:tavLst>
                                        <p:tav tm="0">
                                          <p:val>
                                            <p:fltVal val="90"/>
                                          </p:val>
                                        </p:tav>
                                        <p:tav tm="100000">
                                          <p:val>
                                            <p:fltVal val="0"/>
                                          </p:val>
                                        </p:tav>
                                      </p:tavLst>
                                    </p:anim>
                                    <p:animEffect transition="in" filter="fade">
                                      <p:cBhvr>
                                        <p:cTn id="183" dur="500"/>
                                        <p:tgtEl>
                                          <p:spTgt spid="32"/>
                                        </p:tgtEl>
                                      </p:cBhvr>
                                    </p:animEffect>
                                  </p:childTnLst>
                                </p:cTn>
                              </p:par>
                              <p:par>
                                <p:cTn id="184" presetID="31" presetClass="entr" presetSubtype="0" fill="hold" grpId="0" nodeType="withEffect">
                                  <p:stCondLst>
                                    <p:cond delay="0"/>
                                  </p:stCondLst>
                                  <p:childTnLst>
                                    <p:set>
                                      <p:cBhvr>
                                        <p:cTn id="185" dur="1" fill="hold">
                                          <p:stCondLst>
                                            <p:cond delay="0"/>
                                          </p:stCondLst>
                                        </p:cTn>
                                        <p:tgtEl>
                                          <p:spTgt spid="33"/>
                                        </p:tgtEl>
                                        <p:attrNameLst>
                                          <p:attrName>style.visibility</p:attrName>
                                        </p:attrNameLst>
                                      </p:cBhvr>
                                      <p:to>
                                        <p:strVal val="visible"/>
                                      </p:to>
                                    </p:set>
                                    <p:anim calcmode="lin" valueType="num">
                                      <p:cBhvr>
                                        <p:cTn id="186" dur="500" fill="hold"/>
                                        <p:tgtEl>
                                          <p:spTgt spid="33"/>
                                        </p:tgtEl>
                                        <p:attrNameLst>
                                          <p:attrName>ppt_w</p:attrName>
                                        </p:attrNameLst>
                                      </p:cBhvr>
                                      <p:tavLst>
                                        <p:tav tm="0">
                                          <p:val>
                                            <p:fltVal val="0"/>
                                          </p:val>
                                        </p:tav>
                                        <p:tav tm="100000">
                                          <p:val>
                                            <p:strVal val="#ppt_w"/>
                                          </p:val>
                                        </p:tav>
                                      </p:tavLst>
                                    </p:anim>
                                    <p:anim calcmode="lin" valueType="num">
                                      <p:cBhvr>
                                        <p:cTn id="187" dur="500" fill="hold"/>
                                        <p:tgtEl>
                                          <p:spTgt spid="33"/>
                                        </p:tgtEl>
                                        <p:attrNameLst>
                                          <p:attrName>ppt_h</p:attrName>
                                        </p:attrNameLst>
                                      </p:cBhvr>
                                      <p:tavLst>
                                        <p:tav tm="0">
                                          <p:val>
                                            <p:fltVal val="0"/>
                                          </p:val>
                                        </p:tav>
                                        <p:tav tm="100000">
                                          <p:val>
                                            <p:strVal val="#ppt_h"/>
                                          </p:val>
                                        </p:tav>
                                      </p:tavLst>
                                    </p:anim>
                                    <p:anim calcmode="lin" valueType="num">
                                      <p:cBhvr>
                                        <p:cTn id="188" dur="500" fill="hold"/>
                                        <p:tgtEl>
                                          <p:spTgt spid="33"/>
                                        </p:tgtEl>
                                        <p:attrNameLst>
                                          <p:attrName>style.rotation</p:attrName>
                                        </p:attrNameLst>
                                      </p:cBhvr>
                                      <p:tavLst>
                                        <p:tav tm="0">
                                          <p:val>
                                            <p:fltVal val="90"/>
                                          </p:val>
                                        </p:tav>
                                        <p:tav tm="100000">
                                          <p:val>
                                            <p:fltVal val="0"/>
                                          </p:val>
                                        </p:tav>
                                      </p:tavLst>
                                    </p:anim>
                                    <p:animEffect transition="in" filter="fade">
                                      <p:cBhvr>
                                        <p:cTn id="189" dur="500"/>
                                        <p:tgtEl>
                                          <p:spTgt spid="33"/>
                                        </p:tgtEl>
                                      </p:cBhvr>
                                    </p:animEffect>
                                  </p:childTnLst>
                                </p:cTn>
                              </p:par>
                            </p:childTnLst>
                          </p:cTn>
                        </p:par>
                        <p:par>
                          <p:cTn id="190" fill="hold">
                            <p:stCondLst>
                              <p:cond delay="1000"/>
                            </p:stCondLst>
                            <p:childTnLst>
                              <p:par>
                                <p:cTn id="191" presetID="22" presetClass="entr" presetSubtype="8" fill="hold" nodeType="afterEffect">
                                  <p:stCondLst>
                                    <p:cond delay="0"/>
                                  </p:stCondLst>
                                  <p:childTnLst>
                                    <p:set>
                                      <p:cBhvr>
                                        <p:cTn id="192" dur="1" fill="hold">
                                          <p:stCondLst>
                                            <p:cond delay="0"/>
                                          </p:stCondLst>
                                        </p:cTn>
                                        <p:tgtEl>
                                          <p:spTgt spid="34"/>
                                        </p:tgtEl>
                                        <p:attrNameLst>
                                          <p:attrName>style.visibility</p:attrName>
                                        </p:attrNameLst>
                                      </p:cBhvr>
                                      <p:to>
                                        <p:strVal val="visible"/>
                                      </p:to>
                                    </p:set>
                                    <p:animEffect transition="in" filter="wipe(left)">
                                      <p:cBhvr>
                                        <p:cTn id="193" dur="500"/>
                                        <p:tgtEl>
                                          <p:spTgt spid="34"/>
                                        </p:tgtEl>
                                      </p:cBhvr>
                                    </p:animEffect>
                                  </p:childTnLst>
                                </p:cTn>
                              </p:par>
                            </p:childTnLst>
                          </p:cTn>
                        </p:par>
                        <p:par>
                          <p:cTn id="194" fill="hold">
                            <p:stCondLst>
                              <p:cond delay="1500"/>
                            </p:stCondLst>
                            <p:childTnLst>
                              <p:par>
                                <p:cTn id="195" presetID="22" presetClass="entr" presetSubtype="4" fill="hold" grpId="0" nodeType="afterEffect">
                                  <p:stCondLst>
                                    <p:cond delay="0"/>
                                  </p:stCondLst>
                                  <p:childTnLst>
                                    <p:set>
                                      <p:cBhvr>
                                        <p:cTn id="196" dur="1" fill="hold">
                                          <p:stCondLst>
                                            <p:cond delay="0"/>
                                          </p:stCondLst>
                                        </p:cTn>
                                        <p:tgtEl>
                                          <p:spTgt spid="35"/>
                                        </p:tgtEl>
                                        <p:attrNameLst>
                                          <p:attrName>style.visibility</p:attrName>
                                        </p:attrNameLst>
                                      </p:cBhvr>
                                      <p:to>
                                        <p:strVal val="visible"/>
                                      </p:to>
                                    </p:set>
                                    <p:animEffect transition="in" filter="wipe(down)">
                                      <p:cBhvr>
                                        <p:cTn id="197" dur="500"/>
                                        <p:tgtEl>
                                          <p:spTgt spid="35"/>
                                        </p:tgtEl>
                                      </p:cBhvr>
                                    </p:animEffect>
                                  </p:childTnLst>
                                </p:cTn>
                              </p:par>
                            </p:childTnLst>
                          </p:cTn>
                        </p:par>
                        <p:par>
                          <p:cTn id="198" fill="hold">
                            <p:stCondLst>
                              <p:cond delay="2000"/>
                            </p:stCondLst>
                            <p:childTnLst>
                              <p:par>
                                <p:cTn id="199" presetID="22" presetClass="entr" presetSubtype="2" fill="hold" nodeType="afterEffect">
                                  <p:stCondLst>
                                    <p:cond delay="0"/>
                                  </p:stCondLst>
                                  <p:childTnLst>
                                    <p:set>
                                      <p:cBhvr>
                                        <p:cTn id="200" dur="1" fill="hold">
                                          <p:stCondLst>
                                            <p:cond delay="0"/>
                                          </p:stCondLst>
                                        </p:cTn>
                                        <p:tgtEl>
                                          <p:spTgt spid="36"/>
                                        </p:tgtEl>
                                        <p:attrNameLst>
                                          <p:attrName>style.visibility</p:attrName>
                                        </p:attrNameLst>
                                      </p:cBhvr>
                                      <p:to>
                                        <p:strVal val="visible"/>
                                      </p:to>
                                    </p:set>
                                    <p:animEffect transition="in" filter="wipe(right)">
                                      <p:cBhvr>
                                        <p:cTn id="201" dur="500"/>
                                        <p:tgtEl>
                                          <p:spTgt spid="36"/>
                                        </p:tgtEl>
                                      </p:cBhvr>
                                    </p:animEffect>
                                  </p:childTnLst>
                                </p:cTn>
                              </p:par>
                            </p:childTnLst>
                          </p:cTn>
                        </p:par>
                        <p:par>
                          <p:cTn id="202" fill="hold">
                            <p:stCondLst>
                              <p:cond delay="2500"/>
                            </p:stCondLst>
                            <p:childTnLst>
                              <p:par>
                                <p:cTn id="203" presetID="22" presetClass="entr" presetSubtype="1" fill="hold" grpId="0" nodeType="afterEffect">
                                  <p:stCondLst>
                                    <p:cond delay="0"/>
                                  </p:stCondLst>
                                  <p:childTnLst>
                                    <p:set>
                                      <p:cBhvr>
                                        <p:cTn id="204" dur="1" fill="hold">
                                          <p:stCondLst>
                                            <p:cond delay="0"/>
                                          </p:stCondLst>
                                        </p:cTn>
                                        <p:tgtEl>
                                          <p:spTgt spid="37"/>
                                        </p:tgtEl>
                                        <p:attrNameLst>
                                          <p:attrName>style.visibility</p:attrName>
                                        </p:attrNameLst>
                                      </p:cBhvr>
                                      <p:to>
                                        <p:strVal val="visible"/>
                                      </p:to>
                                    </p:set>
                                    <p:animEffect transition="in" filter="wipe(up)">
                                      <p:cBhvr>
                                        <p:cTn id="205" dur="500"/>
                                        <p:tgtEl>
                                          <p:spTgt spid="37"/>
                                        </p:tgtEl>
                                      </p:cBhvr>
                                    </p:animEffect>
                                  </p:childTnLst>
                                </p:cTn>
                              </p:par>
                            </p:childTnLst>
                          </p:cTn>
                        </p:par>
                        <p:par>
                          <p:cTn id="206" fill="hold">
                            <p:stCondLst>
                              <p:cond delay="3000"/>
                            </p:stCondLst>
                            <p:childTnLst>
                              <p:par>
                                <p:cTn id="207" presetID="22" presetClass="entr" presetSubtype="8" fill="hold" grpId="0" nodeType="afterEffect">
                                  <p:stCondLst>
                                    <p:cond delay="0"/>
                                  </p:stCondLst>
                                  <p:childTnLst>
                                    <p:set>
                                      <p:cBhvr>
                                        <p:cTn id="208" dur="1" fill="hold">
                                          <p:stCondLst>
                                            <p:cond delay="0"/>
                                          </p:stCondLst>
                                        </p:cTn>
                                        <p:tgtEl>
                                          <p:spTgt spid="3"/>
                                        </p:tgtEl>
                                        <p:attrNameLst>
                                          <p:attrName>style.visibility</p:attrName>
                                        </p:attrNameLst>
                                      </p:cBhvr>
                                      <p:to>
                                        <p:strVal val="visible"/>
                                      </p:to>
                                    </p:set>
                                    <p:animEffect transition="in" filter="wipe(left)">
                                      <p:cBhvr>
                                        <p:cTn id="209" dur="500"/>
                                        <p:tgtEl>
                                          <p:spTgt spid="3"/>
                                        </p:tgtEl>
                                      </p:cBhvr>
                                    </p:animEffect>
                                  </p:childTnLst>
                                </p:cTn>
                              </p:par>
                            </p:childTnLst>
                          </p:cTn>
                        </p:par>
                        <p:par>
                          <p:cTn id="210" fill="hold">
                            <p:stCondLst>
                              <p:cond delay="3500"/>
                            </p:stCondLst>
                            <p:childTnLst>
                              <p:par>
                                <p:cTn id="211" presetID="22" presetClass="entr" presetSubtype="1" fill="hold" grpId="0" nodeType="afterEffect">
                                  <p:stCondLst>
                                    <p:cond delay="0"/>
                                  </p:stCondLst>
                                  <p:childTnLst>
                                    <p:set>
                                      <p:cBhvr>
                                        <p:cTn id="212" dur="1" fill="hold">
                                          <p:stCondLst>
                                            <p:cond delay="0"/>
                                          </p:stCondLst>
                                        </p:cTn>
                                        <p:tgtEl>
                                          <p:spTgt spid="38"/>
                                        </p:tgtEl>
                                        <p:attrNameLst>
                                          <p:attrName>style.visibility</p:attrName>
                                        </p:attrNameLst>
                                      </p:cBhvr>
                                      <p:to>
                                        <p:strVal val="visible"/>
                                      </p:to>
                                    </p:set>
                                    <p:animEffect transition="in" filter="wipe(up)">
                                      <p:cBhvr>
                                        <p:cTn id="2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autoUpdateAnimBg="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5" grpId="0" autoUpdateAnimBg="0"/>
      <p:bldP spid="37" grpId="0" autoUpdateAnimBg="0"/>
      <p:bldP spid="3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805675" y="386207"/>
            <a:ext cx="265886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Athene" pitchFamily="50" charset="0"/>
                <a:ea typeface="微软雅黑" pitchFamily="34" charset="-122"/>
              </a:rPr>
              <a:t>03</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2231668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14"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5"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6"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7"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8"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9"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0" name="Freeform 5"/>
          <p:cNvSpPr>
            <a:spLocks noEditPoints="1"/>
          </p:cNvSpPr>
          <p:nvPr/>
        </p:nvSpPr>
        <p:spPr bwMode="auto">
          <a:xfrm>
            <a:off x="1218596"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
        <p:nvSpPr>
          <p:cNvPr id="21" name="Freeform 5"/>
          <p:cNvSpPr>
            <a:spLocks noEditPoints="1"/>
          </p:cNvSpPr>
          <p:nvPr/>
        </p:nvSpPr>
        <p:spPr bwMode="auto">
          <a:xfrm>
            <a:off x="4061624"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
        <p:nvSpPr>
          <p:cNvPr id="22" name="Freeform 5"/>
          <p:cNvSpPr>
            <a:spLocks noEditPoints="1"/>
          </p:cNvSpPr>
          <p:nvPr/>
        </p:nvSpPr>
        <p:spPr bwMode="auto">
          <a:xfrm>
            <a:off x="7057573" y="2714672"/>
            <a:ext cx="646785" cy="627186"/>
          </a:xfrm>
          <a:custGeom>
            <a:avLst/>
            <a:gdLst>
              <a:gd name="T0" fmla="*/ 193433332 w 683"/>
              <a:gd name="T1" fmla="*/ 21063660 h 662"/>
              <a:gd name="T2" fmla="*/ 164029257 w 683"/>
              <a:gd name="T3" fmla="*/ 7213523 h 662"/>
              <a:gd name="T4" fmla="*/ 166046979 w 683"/>
              <a:gd name="T5" fmla="*/ 1154357 h 662"/>
              <a:gd name="T6" fmla="*/ 163452612 w 683"/>
              <a:gd name="T7" fmla="*/ 0 h 662"/>
              <a:gd name="T8" fmla="*/ 31998441 w 683"/>
              <a:gd name="T9" fmla="*/ 288455 h 662"/>
              <a:gd name="T10" fmla="*/ 30845687 w 683"/>
              <a:gd name="T11" fmla="*/ 5193801 h 662"/>
              <a:gd name="T12" fmla="*/ 29692397 w 683"/>
              <a:gd name="T13" fmla="*/ 21063660 h 662"/>
              <a:gd name="T14" fmla="*/ 1153290 w 683"/>
              <a:gd name="T15" fmla="*/ 22217480 h 662"/>
              <a:gd name="T16" fmla="*/ 19314394 w 683"/>
              <a:gd name="T17" fmla="*/ 73289590 h 662"/>
              <a:gd name="T18" fmla="*/ 69474474 w 683"/>
              <a:gd name="T19" fmla="*/ 113108195 h 662"/>
              <a:gd name="T20" fmla="*/ 78123079 w 683"/>
              <a:gd name="T21" fmla="*/ 128112152 h 662"/>
              <a:gd name="T22" fmla="*/ 84176780 w 683"/>
              <a:gd name="T23" fmla="*/ 170238934 h 662"/>
              <a:gd name="T24" fmla="*/ 73222131 w 683"/>
              <a:gd name="T25" fmla="*/ 171393291 h 662"/>
              <a:gd name="T26" fmla="*/ 58808148 w 683"/>
              <a:gd name="T27" fmla="*/ 181492439 h 662"/>
              <a:gd name="T28" fmla="*/ 61403052 w 683"/>
              <a:gd name="T29" fmla="*/ 191014139 h 662"/>
              <a:gd name="T30" fmla="*/ 138084518 w 683"/>
              <a:gd name="T31" fmla="*/ 188705962 h 662"/>
              <a:gd name="T32" fmla="*/ 136066259 w 683"/>
              <a:gd name="T33" fmla="*/ 178029905 h 662"/>
              <a:gd name="T34" fmla="*/ 119346232 w 683"/>
              <a:gd name="T35" fmla="*/ 170238934 h 662"/>
              <a:gd name="T36" fmla="*/ 119922878 w 683"/>
              <a:gd name="T37" fmla="*/ 131286231 h 662"/>
              <a:gd name="T38" fmla="*/ 117040188 w 683"/>
              <a:gd name="T39" fmla="*/ 126092430 h 662"/>
              <a:gd name="T40" fmla="*/ 124247180 w 683"/>
              <a:gd name="T41" fmla="*/ 114551007 h 662"/>
              <a:gd name="T42" fmla="*/ 131165849 w 683"/>
              <a:gd name="T43" fmla="*/ 103009048 h 662"/>
              <a:gd name="T44" fmla="*/ 196892666 w 683"/>
              <a:gd name="T45" fmla="*/ 24526194 h 662"/>
              <a:gd name="T46" fmla="*/ 42088121 w 683"/>
              <a:gd name="T47" fmla="*/ 83099745 h 662"/>
              <a:gd name="T48" fmla="*/ 27386353 w 683"/>
              <a:gd name="T49" fmla="*/ 70403966 h 662"/>
              <a:gd name="T50" fmla="*/ 23350373 w 683"/>
              <a:gd name="T51" fmla="*/ 66076066 h 662"/>
              <a:gd name="T52" fmla="*/ 22485405 w 683"/>
              <a:gd name="T53" fmla="*/ 64633254 h 662"/>
              <a:gd name="T54" fmla="*/ 12395725 w 683"/>
              <a:gd name="T55" fmla="*/ 47898031 h 662"/>
              <a:gd name="T56" fmla="*/ 11819079 w 683"/>
              <a:gd name="T57" fmla="*/ 46455219 h 662"/>
              <a:gd name="T58" fmla="*/ 8648068 w 683"/>
              <a:gd name="T59" fmla="*/ 37510428 h 662"/>
              <a:gd name="T60" fmla="*/ 6630346 w 683"/>
              <a:gd name="T61" fmla="*/ 27988728 h 662"/>
              <a:gd name="T62" fmla="*/ 51889480 w 683"/>
              <a:gd name="T63" fmla="*/ 88582001 h 662"/>
              <a:gd name="T64" fmla="*/ 130589204 w 683"/>
              <a:gd name="T65" fmla="*/ 40684508 h 662"/>
              <a:gd name="T66" fmla="*/ 119057910 w 683"/>
              <a:gd name="T67" fmla="*/ 76752124 h 662"/>
              <a:gd name="T68" fmla="*/ 98590226 w 683"/>
              <a:gd name="T69" fmla="*/ 64056344 h 662"/>
              <a:gd name="T70" fmla="*/ 78123079 w 683"/>
              <a:gd name="T71" fmla="*/ 76752124 h 662"/>
              <a:gd name="T72" fmla="*/ 66303462 w 683"/>
              <a:gd name="T73" fmla="*/ 40684508 h 662"/>
              <a:gd name="T74" fmla="*/ 90518804 w 683"/>
              <a:gd name="T75" fmla="*/ 38953240 h 662"/>
              <a:gd name="T76" fmla="*/ 99455194 w 683"/>
              <a:gd name="T77" fmla="*/ 16446769 h 662"/>
              <a:gd name="T78" fmla="*/ 130300881 w 683"/>
              <a:gd name="T79" fmla="*/ 38953240 h 662"/>
              <a:gd name="T80" fmla="*/ 188244598 w 683"/>
              <a:gd name="T81" fmla="*/ 29719458 h 662"/>
              <a:gd name="T82" fmla="*/ 183920296 w 683"/>
              <a:gd name="T83" fmla="*/ 45012407 h 662"/>
              <a:gd name="T84" fmla="*/ 183055328 w 683"/>
              <a:gd name="T85" fmla="*/ 47032129 h 662"/>
              <a:gd name="T86" fmla="*/ 180749284 w 683"/>
              <a:gd name="T87" fmla="*/ 51649020 h 662"/>
              <a:gd name="T88" fmla="*/ 172389002 w 683"/>
              <a:gd name="T89" fmla="*/ 65210164 h 662"/>
              <a:gd name="T90" fmla="*/ 170371281 w 683"/>
              <a:gd name="T91" fmla="*/ 67518341 h 662"/>
              <a:gd name="T92" fmla="*/ 162299322 w 683"/>
              <a:gd name="T93" fmla="*/ 75886222 h 662"/>
              <a:gd name="T94" fmla="*/ 143273251 w 683"/>
              <a:gd name="T95" fmla="*/ 88582001 h 662"/>
              <a:gd name="T96" fmla="*/ 188532921 w 683"/>
              <a:gd name="T97" fmla="*/ 27988728 h 662"/>
              <a:gd name="T98" fmla="*/ 188244598 w 683"/>
              <a:gd name="T99" fmla="*/ 29719458 h 6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18713923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75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ppt_x"/>
                                          </p:val>
                                        </p:tav>
                                        <p:tav tm="100000">
                                          <p:val>
                                            <p:strVal val="#ppt_x"/>
                                          </p:val>
                                        </p:tav>
                                      </p:tavLst>
                                    </p:anim>
                                    <p:anim calcmode="lin" valueType="num">
                                      <p:cBhvr additive="base">
                                        <p:cTn id="39" dur="50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150" fill="hold"/>
                                        <p:tgtEl>
                                          <p:spTgt spid="14"/>
                                        </p:tgtEl>
                                        <p:attrNameLst>
                                          <p:attrName>ppt_x</p:attrName>
                                        </p:attrNameLst>
                                      </p:cBhvr>
                                      <p:tavLst>
                                        <p:tav tm="0">
                                          <p:val>
                                            <p:strVal val="#ppt_x"/>
                                          </p:val>
                                        </p:tav>
                                        <p:tav tm="100000">
                                          <p:val>
                                            <p:strVal val="#ppt_x"/>
                                          </p:val>
                                        </p:tav>
                                      </p:tavLst>
                                    </p:anim>
                                    <p:anim calcmode="lin" valueType="num">
                                      <p:cBhvr additive="base">
                                        <p:cTn id="44" dur="15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650"/>
                            </p:stCondLst>
                            <p:childTnLst>
                              <p:par>
                                <p:cTn id="46" presetID="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50" fill="hold"/>
                                        <p:tgtEl>
                                          <p:spTgt spid="15"/>
                                        </p:tgtEl>
                                        <p:attrNameLst>
                                          <p:attrName>ppt_x</p:attrName>
                                        </p:attrNameLst>
                                      </p:cBhvr>
                                      <p:tavLst>
                                        <p:tav tm="0">
                                          <p:val>
                                            <p:strVal val="#ppt_x"/>
                                          </p:val>
                                        </p:tav>
                                        <p:tav tm="100000">
                                          <p:val>
                                            <p:strVal val="#ppt_x"/>
                                          </p:val>
                                        </p:tav>
                                      </p:tavLst>
                                    </p:anim>
                                    <p:anim calcmode="lin" valueType="num">
                                      <p:cBhvr additive="base">
                                        <p:cTn id="49" dur="15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800"/>
                            </p:stCondLst>
                            <p:childTnLst>
                              <p:par>
                                <p:cTn id="51" presetID="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150" fill="hold"/>
                                        <p:tgtEl>
                                          <p:spTgt spid="16"/>
                                        </p:tgtEl>
                                        <p:attrNameLst>
                                          <p:attrName>ppt_x</p:attrName>
                                        </p:attrNameLst>
                                      </p:cBhvr>
                                      <p:tavLst>
                                        <p:tav tm="0">
                                          <p:val>
                                            <p:strVal val="#ppt_x"/>
                                          </p:val>
                                        </p:tav>
                                        <p:tav tm="100000">
                                          <p:val>
                                            <p:strVal val="#ppt_x"/>
                                          </p:val>
                                        </p:tav>
                                      </p:tavLst>
                                    </p:anim>
                                    <p:anim calcmode="lin" valueType="num">
                                      <p:cBhvr additive="base">
                                        <p:cTn id="54" dur="150" fill="hold"/>
                                        <p:tgtEl>
                                          <p:spTgt spid="16"/>
                                        </p:tgtEl>
                                        <p:attrNameLst>
                                          <p:attrName>ppt_y</p:attrName>
                                        </p:attrNameLst>
                                      </p:cBhvr>
                                      <p:tavLst>
                                        <p:tav tm="0">
                                          <p:val>
                                            <p:strVal val="1+#ppt_h/2"/>
                                          </p:val>
                                        </p:tav>
                                        <p:tav tm="100000">
                                          <p:val>
                                            <p:strVal val="#ppt_y"/>
                                          </p:val>
                                        </p:tav>
                                      </p:tavLst>
                                    </p:anim>
                                  </p:childTnLst>
                                </p:cTn>
                              </p:par>
                            </p:childTnLst>
                          </p:cTn>
                        </p:par>
                        <p:par>
                          <p:cTn id="55" fill="hold">
                            <p:stCondLst>
                              <p:cond delay="950"/>
                            </p:stCondLst>
                            <p:childTnLst>
                              <p:par>
                                <p:cTn id="56" presetID="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150" fill="hold"/>
                                        <p:tgtEl>
                                          <p:spTgt spid="17"/>
                                        </p:tgtEl>
                                        <p:attrNameLst>
                                          <p:attrName>ppt_x</p:attrName>
                                        </p:attrNameLst>
                                      </p:cBhvr>
                                      <p:tavLst>
                                        <p:tav tm="0">
                                          <p:val>
                                            <p:strVal val="#ppt_x"/>
                                          </p:val>
                                        </p:tav>
                                        <p:tav tm="100000">
                                          <p:val>
                                            <p:strVal val="#ppt_x"/>
                                          </p:val>
                                        </p:tav>
                                      </p:tavLst>
                                    </p:anim>
                                    <p:anim calcmode="lin" valueType="num">
                                      <p:cBhvr additive="base">
                                        <p:cTn id="59" dur="150" fill="hold"/>
                                        <p:tgtEl>
                                          <p:spTgt spid="17"/>
                                        </p:tgtEl>
                                        <p:attrNameLst>
                                          <p:attrName>ppt_y</p:attrName>
                                        </p:attrNameLst>
                                      </p:cBhvr>
                                      <p:tavLst>
                                        <p:tav tm="0">
                                          <p:val>
                                            <p:strVal val="1+#ppt_h/2"/>
                                          </p:val>
                                        </p:tav>
                                        <p:tav tm="100000">
                                          <p:val>
                                            <p:strVal val="#ppt_y"/>
                                          </p:val>
                                        </p:tav>
                                      </p:tavLst>
                                    </p:anim>
                                  </p:childTnLst>
                                </p:cTn>
                              </p:par>
                            </p:childTnLst>
                          </p:cTn>
                        </p:par>
                        <p:par>
                          <p:cTn id="60" fill="hold">
                            <p:stCondLst>
                              <p:cond delay="1100"/>
                            </p:stCondLst>
                            <p:childTnLst>
                              <p:par>
                                <p:cTn id="61" presetID="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150" fill="hold"/>
                                        <p:tgtEl>
                                          <p:spTgt spid="18"/>
                                        </p:tgtEl>
                                        <p:attrNameLst>
                                          <p:attrName>ppt_x</p:attrName>
                                        </p:attrNameLst>
                                      </p:cBhvr>
                                      <p:tavLst>
                                        <p:tav tm="0">
                                          <p:val>
                                            <p:strVal val="#ppt_x"/>
                                          </p:val>
                                        </p:tav>
                                        <p:tav tm="100000">
                                          <p:val>
                                            <p:strVal val="#ppt_x"/>
                                          </p:val>
                                        </p:tav>
                                      </p:tavLst>
                                    </p:anim>
                                    <p:anim calcmode="lin" valueType="num">
                                      <p:cBhvr additive="base">
                                        <p:cTn id="64" dur="150" fill="hold"/>
                                        <p:tgtEl>
                                          <p:spTgt spid="18"/>
                                        </p:tgtEl>
                                        <p:attrNameLst>
                                          <p:attrName>ppt_y</p:attrName>
                                        </p:attrNameLst>
                                      </p:cBhvr>
                                      <p:tavLst>
                                        <p:tav tm="0">
                                          <p:val>
                                            <p:strVal val="1+#ppt_h/2"/>
                                          </p:val>
                                        </p:tav>
                                        <p:tav tm="100000">
                                          <p:val>
                                            <p:strVal val="#ppt_y"/>
                                          </p:val>
                                        </p:tav>
                                      </p:tavLst>
                                    </p:anim>
                                  </p:childTnLst>
                                </p:cTn>
                              </p:par>
                            </p:childTnLst>
                          </p:cTn>
                        </p:par>
                        <p:par>
                          <p:cTn id="65" fill="hold">
                            <p:stCondLst>
                              <p:cond delay="1250"/>
                            </p:stCondLst>
                            <p:childTnLst>
                              <p:par>
                                <p:cTn id="66" presetID="2" presetClass="entr" presetSubtype="4"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150" fill="hold"/>
                                        <p:tgtEl>
                                          <p:spTgt spid="19"/>
                                        </p:tgtEl>
                                        <p:attrNameLst>
                                          <p:attrName>ppt_x</p:attrName>
                                        </p:attrNameLst>
                                      </p:cBhvr>
                                      <p:tavLst>
                                        <p:tav tm="0">
                                          <p:val>
                                            <p:strVal val="#ppt_x"/>
                                          </p:val>
                                        </p:tav>
                                        <p:tav tm="100000">
                                          <p:val>
                                            <p:strVal val="#ppt_x"/>
                                          </p:val>
                                        </p:tav>
                                      </p:tavLst>
                                    </p:anim>
                                    <p:anim calcmode="lin" valueType="num">
                                      <p:cBhvr additive="base">
                                        <p:cTn id="69" dur="150" fill="hold"/>
                                        <p:tgtEl>
                                          <p:spTgt spid="19"/>
                                        </p:tgtEl>
                                        <p:attrNameLst>
                                          <p:attrName>ppt_y</p:attrName>
                                        </p:attrNameLst>
                                      </p:cBhvr>
                                      <p:tavLst>
                                        <p:tav tm="0">
                                          <p:val>
                                            <p:strVal val="1+#ppt_h/2"/>
                                          </p:val>
                                        </p:tav>
                                        <p:tav tm="100000">
                                          <p:val>
                                            <p:strVal val="#ppt_y"/>
                                          </p:val>
                                        </p:tav>
                                      </p:tavLst>
                                    </p:anim>
                                  </p:childTnLst>
                                </p:cTn>
                              </p:par>
                              <p:par>
                                <p:cTn id="70" presetID="31"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1000" fill="hold"/>
                                        <p:tgtEl>
                                          <p:spTgt spid="20"/>
                                        </p:tgtEl>
                                        <p:attrNameLst>
                                          <p:attrName>ppt_w</p:attrName>
                                        </p:attrNameLst>
                                      </p:cBhvr>
                                      <p:tavLst>
                                        <p:tav tm="0">
                                          <p:val>
                                            <p:fltVal val="0"/>
                                          </p:val>
                                        </p:tav>
                                        <p:tav tm="100000">
                                          <p:val>
                                            <p:strVal val="#ppt_w"/>
                                          </p:val>
                                        </p:tav>
                                      </p:tavLst>
                                    </p:anim>
                                    <p:anim calcmode="lin" valueType="num">
                                      <p:cBhvr>
                                        <p:cTn id="73" dur="1000" fill="hold"/>
                                        <p:tgtEl>
                                          <p:spTgt spid="20"/>
                                        </p:tgtEl>
                                        <p:attrNameLst>
                                          <p:attrName>ppt_h</p:attrName>
                                        </p:attrNameLst>
                                      </p:cBhvr>
                                      <p:tavLst>
                                        <p:tav tm="0">
                                          <p:val>
                                            <p:fltVal val="0"/>
                                          </p:val>
                                        </p:tav>
                                        <p:tav tm="100000">
                                          <p:val>
                                            <p:strVal val="#ppt_h"/>
                                          </p:val>
                                        </p:tav>
                                      </p:tavLst>
                                    </p:anim>
                                    <p:anim calcmode="lin" valueType="num">
                                      <p:cBhvr>
                                        <p:cTn id="74" dur="1000" fill="hold"/>
                                        <p:tgtEl>
                                          <p:spTgt spid="20"/>
                                        </p:tgtEl>
                                        <p:attrNameLst>
                                          <p:attrName>style.rotation</p:attrName>
                                        </p:attrNameLst>
                                      </p:cBhvr>
                                      <p:tavLst>
                                        <p:tav tm="0">
                                          <p:val>
                                            <p:fltVal val="90"/>
                                          </p:val>
                                        </p:tav>
                                        <p:tav tm="100000">
                                          <p:val>
                                            <p:fltVal val="0"/>
                                          </p:val>
                                        </p:tav>
                                      </p:tavLst>
                                    </p:anim>
                                    <p:animEffect transition="in" filter="fade">
                                      <p:cBhvr>
                                        <p:cTn id="75" dur="1000"/>
                                        <p:tgtEl>
                                          <p:spTgt spid="20"/>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21"/>
                                        </p:tgtEl>
                                        <p:attrNameLst>
                                          <p:attrName>style.visibility</p:attrName>
                                        </p:attrNameLst>
                                      </p:cBhvr>
                                      <p:to>
                                        <p:strVal val="visible"/>
                                      </p:to>
                                    </p:set>
                                    <p:anim calcmode="lin" valueType="num">
                                      <p:cBhvr>
                                        <p:cTn id="78" dur="1000" fill="hold"/>
                                        <p:tgtEl>
                                          <p:spTgt spid="21"/>
                                        </p:tgtEl>
                                        <p:attrNameLst>
                                          <p:attrName>ppt_w</p:attrName>
                                        </p:attrNameLst>
                                      </p:cBhvr>
                                      <p:tavLst>
                                        <p:tav tm="0">
                                          <p:val>
                                            <p:fltVal val="0"/>
                                          </p:val>
                                        </p:tav>
                                        <p:tav tm="100000">
                                          <p:val>
                                            <p:strVal val="#ppt_w"/>
                                          </p:val>
                                        </p:tav>
                                      </p:tavLst>
                                    </p:anim>
                                    <p:anim calcmode="lin" valueType="num">
                                      <p:cBhvr>
                                        <p:cTn id="79" dur="1000" fill="hold"/>
                                        <p:tgtEl>
                                          <p:spTgt spid="21"/>
                                        </p:tgtEl>
                                        <p:attrNameLst>
                                          <p:attrName>ppt_h</p:attrName>
                                        </p:attrNameLst>
                                      </p:cBhvr>
                                      <p:tavLst>
                                        <p:tav tm="0">
                                          <p:val>
                                            <p:fltVal val="0"/>
                                          </p:val>
                                        </p:tav>
                                        <p:tav tm="100000">
                                          <p:val>
                                            <p:strVal val="#ppt_h"/>
                                          </p:val>
                                        </p:tav>
                                      </p:tavLst>
                                    </p:anim>
                                    <p:anim calcmode="lin" valueType="num">
                                      <p:cBhvr>
                                        <p:cTn id="80" dur="1000" fill="hold"/>
                                        <p:tgtEl>
                                          <p:spTgt spid="21"/>
                                        </p:tgtEl>
                                        <p:attrNameLst>
                                          <p:attrName>style.rotation</p:attrName>
                                        </p:attrNameLst>
                                      </p:cBhvr>
                                      <p:tavLst>
                                        <p:tav tm="0">
                                          <p:val>
                                            <p:fltVal val="90"/>
                                          </p:val>
                                        </p:tav>
                                        <p:tav tm="100000">
                                          <p:val>
                                            <p:fltVal val="0"/>
                                          </p:val>
                                        </p:tav>
                                      </p:tavLst>
                                    </p:anim>
                                    <p:animEffect transition="in" filter="fade">
                                      <p:cBhvr>
                                        <p:cTn id="81" dur="1000"/>
                                        <p:tgtEl>
                                          <p:spTgt spid="21"/>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1000" fill="hold"/>
                                        <p:tgtEl>
                                          <p:spTgt spid="22"/>
                                        </p:tgtEl>
                                        <p:attrNameLst>
                                          <p:attrName>ppt_w</p:attrName>
                                        </p:attrNameLst>
                                      </p:cBhvr>
                                      <p:tavLst>
                                        <p:tav tm="0">
                                          <p:val>
                                            <p:fltVal val="0"/>
                                          </p:val>
                                        </p:tav>
                                        <p:tav tm="100000">
                                          <p:val>
                                            <p:strVal val="#ppt_w"/>
                                          </p:val>
                                        </p:tav>
                                      </p:tavLst>
                                    </p:anim>
                                    <p:anim calcmode="lin" valueType="num">
                                      <p:cBhvr>
                                        <p:cTn id="85" dur="1000" fill="hold"/>
                                        <p:tgtEl>
                                          <p:spTgt spid="22"/>
                                        </p:tgtEl>
                                        <p:attrNameLst>
                                          <p:attrName>ppt_h</p:attrName>
                                        </p:attrNameLst>
                                      </p:cBhvr>
                                      <p:tavLst>
                                        <p:tav tm="0">
                                          <p:val>
                                            <p:fltVal val="0"/>
                                          </p:val>
                                        </p:tav>
                                        <p:tav tm="100000">
                                          <p:val>
                                            <p:strVal val="#ppt_h"/>
                                          </p:val>
                                        </p:tav>
                                      </p:tavLst>
                                    </p:anim>
                                    <p:anim calcmode="lin" valueType="num">
                                      <p:cBhvr>
                                        <p:cTn id="86" dur="1000" fill="hold"/>
                                        <p:tgtEl>
                                          <p:spTgt spid="22"/>
                                        </p:tgtEl>
                                        <p:attrNameLst>
                                          <p:attrName>style.rotation</p:attrName>
                                        </p:attrNameLst>
                                      </p:cBhvr>
                                      <p:tavLst>
                                        <p:tav tm="0">
                                          <p:val>
                                            <p:fltVal val="90"/>
                                          </p:val>
                                        </p:tav>
                                        <p:tav tm="100000">
                                          <p:val>
                                            <p:fltVal val="0"/>
                                          </p:val>
                                        </p:tav>
                                      </p:tavLst>
                                    </p:anim>
                                    <p:animEffect transition="in" filter="fade">
                                      <p:cBhvr>
                                        <p:cTn id="8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7" grpId="0" animBg="1"/>
      <p:bldP spid="8" grpId="0" animBg="1"/>
      <p:bldP spid="14" grpId="0"/>
      <p:bldP spid="15" grpId="0"/>
      <p:bldP spid="16" grpId="0"/>
      <p:bldP spid="17" grpId="0"/>
      <p:bldP spid="18" grpId="0"/>
      <p:bldP spid="19" grpId="0"/>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3" name="Rounded Rectangle 4"/>
          <p:cNvSpPr>
            <a:spLocks noChangeArrowheads="1"/>
          </p:cNvSpPr>
          <p:nvPr/>
        </p:nvSpPr>
        <p:spPr bwMode="auto">
          <a:xfrm>
            <a:off x="694135" y="987027"/>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4" name="Rounded Rectangle 91"/>
          <p:cNvSpPr>
            <a:spLocks noChangeArrowheads="1"/>
          </p:cNvSpPr>
          <p:nvPr/>
        </p:nvSpPr>
        <p:spPr bwMode="auto">
          <a:xfrm>
            <a:off x="694135" y="2062162"/>
            <a:ext cx="2109788" cy="872728"/>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5" name="Rounded Rectangle 94"/>
          <p:cNvSpPr>
            <a:spLocks noChangeArrowheads="1"/>
          </p:cNvSpPr>
          <p:nvPr/>
        </p:nvSpPr>
        <p:spPr bwMode="auto">
          <a:xfrm>
            <a:off x="694135" y="3137296"/>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cxnSp>
        <p:nvCxnSpPr>
          <p:cNvPr id="6" name="Elbow Connector 106"/>
          <p:cNvCxnSpPr>
            <a:cxnSpLocks noChangeShapeType="1"/>
          </p:cNvCxnSpPr>
          <p:nvPr/>
        </p:nvCxnSpPr>
        <p:spPr bwMode="auto">
          <a:xfrm>
            <a:off x="2899172" y="1423987"/>
            <a:ext cx="90368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7" name="Elbow Connector 107"/>
          <p:cNvCxnSpPr>
            <a:cxnSpLocks noChangeShapeType="1"/>
          </p:cNvCxnSpPr>
          <p:nvPr/>
        </p:nvCxnSpPr>
        <p:spPr bwMode="auto">
          <a:xfrm flipV="1">
            <a:off x="2899172" y="2934890"/>
            <a:ext cx="90368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8" name="Straight Connector 109"/>
          <p:cNvCxnSpPr>
            <a:cxnSpLocks noChangeShapeType="1"/>
          </p:cNvCxnSpPr>
          <p:nvPr/>
        </p:nvCxnSpPr>
        <p:spPr bwMode="auto">
          <a:xfrm>
            <a:off x="2899172" y="2533650"/>
            <a:ext cx="903684" cy="2381"/>
          </a:xfrm>
          <a:prstGeom prst="line">
            <a:avLst/>
          </a:prstGeom>
          <a:noFill/>
          <a:ln w="12700">
            <a:solidFill>
              <a:srgbClr val="008000"/>
            </a:solidFill>
            <a:round/>
            <a:headEnd type="oval" w="med" len="med"/>
            <a:tailEnd type="triangle" w="med" len="med"/>
          </a:ln>
          <a:extLst>
            <a:ext uri="{909E8E84-426E-40DD-AFC4-6F175D3DCCD1}">
              <a14:hiddenFill xmlns:a14="http://schemas.microsoft.com/office/drawing/2010/main">
                <a:noFill/>
              </a14:hiddenFill>
            </a:ext>
          </a:extLst>
        </p:spPr>
      </p:cxnSp>
      <p:sp>
        <p:nvSpPr>
          <p:cNvPr id="9" name="Freeform 228"/>
          <p:cNvSpPr>
            <a:spLocks/>
          </p:cNvSpPr>
          <p:nvPr/>
        </p:nvSpPr>
        <p:spPr bwMode="auto">
          <a:xfrm>
            <a:off x="823913" y="1216818"/>
            <a:ext cx="409575" cy="413147"/>
          </a:xfrm>
          <a:custGeom>
            <a:avLst/>
            <a:gdLst>
              <a:gd name="T0" fmla="*/ 2147483647 w 68"/>
              <a:gd name="T1" fmla="*/ 196876459 h 68"/>
              <a:gd name="T2" fmla="*/ 2147483647 w 68"/>
              <a:gd name="T3" fmla="*/ 2147483647 h 68"/>
              <a:gd name="T4" fmla="*/ 2147483647 w 68"/>
              <a:gd name="T5" fmla="*/ 2147483647 h 68"/>
              <a:gd name="T6" fmla="*/ 2147483647 w 68"/>
              <a:gd name="T7" fmla="*/ 2147483647 h 68"/>
              <a:gd name="T8" fmla="*/ 2147483647 w 68"/>
              <a:gd name="T9" fmla="*/ 2147483647 h 68"/>
              <a:gd name="T10" fmla="*/ 2147483647 w 68"/>
              <a:gd name="T11" fmla="*/ 2147483647 h 68"/>
              <a:gd name="T12" fmla="*/ 1805864360 w 68"/>
              <a:gd name="T13" fmla="*/ 2147483647 h 68"/>
              <a:gd name="T14" fmla="*/ 1676872328 w 68"/>
              <a:gd name="T15" fmla="*/ 2147483647 h 68"/>
              <a:gd name="T16" fmla="*/ 1676872328 w 68"/>
              <a:gd name="T17" fmla="*/ 2147483647 h 68"/>
              <a:gd name="T18" fmla="*/ 1547880296 w 68"/>
              <a:gd name="T19" fmla="*/ 2147483647 h 68"/>
              <a:gd name="T20" fmla="*/ 1547880296 w 68"/>
              <a:gd name="T21" fmla="*/ 2147483647 h 68"/>
              <a:gd name="T22" fmla="*/ 2147483647 w 68"/>
              <a:gd name="T23" fmla="*/ 787497734 h 68"/>
              <a:gd name="T24" fmla="*/ 1031920197 w 68"/>
              <a:gd name="T25" fmla="*/ 2147483647 h 68"/>
              <a:gd name="T26" fmla="*/ 64496016 w 68"/>
              <a:gd name="T27" fmla="*/ 2147483647 h 68"/>
              <a:gd name="T28" fmla="*/ 0 w 68"/>
              <a:gd name="T29" fmla="*/ 2147483647 h 68"/>
              <a:gd name="T30" fmla="*/ 64496016 w 68"/>
              <a:gd name="T31" fmla="*/ 2147483647 h 68"/>
              <a:gd name="T32" fmla="*/ 2147483647 w 68"/>
              <a:gd name="T33" fmla="*/ 0 h 68"/>
              <a:gd name="T34" fmla="*/ 2147483647 w 68"/>
              <a:gd name="T35" fmla="*/ 0 h 68"/>
              <a:gd name="T36" fmla="*/ 2147483647 w 68"/>
              <a:gd name="T37" fmla="*/ 0 h 68"/>
              <a:gd name="T38" fmla="*/ 2147483647 w 68"/>
              <a:gd name="T39" fmla="*/ 196876459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0" name="Freeform 135"/>
          <p:cNvSpPr>
            <a:spLocks noEditPoints="1"/>
          </p:cNvSpPr>
          <p:nvPr/>
        </p:nvSpPr>
        <p:spPr bwMode="auto">
          <a:xfrm>
            <a:off x="823913" y="2345531"/>
            <a:ext cx="402431" cy="377428"/>
          </a:xfrm>
          <a:custGeom>
            <a:avLst/>
            <a:gdLst>
              <a:gd name="T0" fmla="*/ 702354624 w 73"/>
              <a:gd name="T1" fmla="*/ 2135952444 h 68"/>
              <a:gd name="T2" fmla="*/ 432222188 w 73"/>
              <a:gd name="T3" fmla="*/ 2135952444 h 68"/>
              <a:gd name="T4" fmla="*/ 0 w 73"/>
              <a:gd name="T5" fmla="*/ 1807346083 h 68"/>
              <a:gd name="T6" fmla="*/ 270139786 w 73"/>
              <a:gd name="T7" fmla="*/ 1040590508 h 68"/>
              <a:gd name="T8" fmla="*/ 810412009 w 73"/>
              <a:gd name="T9" fmla="*/ 1204897389 h 68"/>
              <a:gd name="T10" fmla="*/ 1080551795 w 73"/>
              <a:gd name="T11" fmla="*/ 1150125962 h 68"/>
              <a:gd name="T12" fmla="*/ 1080551795 w 73"/>
              <a:gd name="T13" fmla="*/ 1314432842 h 68"/>
              <a:gd name="T14" fmla="*/ 1242634197 w 73"/>
              <a:gd name="T15" fmla="*/ 1862117510 h 68"/>
              <a:gd name="T16" fmla="*/ 702354624 w 73"/>
              <a:gd name="T17" fmla="*/ 2135952444 h 68"/>
              <a:gd name="T18" fmla="*/ 810412009 w 73"/>
              <a:gd name="T19" fmla="*/ 1040590508 h 68"/>
              <a:gd name="T20" fmla="*/ 270139786 w 73"/>
              <a:gd name="T21" fmla="*/ 492913241 h 68"/>
              <a:gd name="T22" fmla="*/ 810412009 w 73"/>
              <a:gd name="T23" fmla="*/ 0 h 68"/>
              <a:gd name="T24" fmla="*/ 1350691581 w 73"/>
              <a:gd name="T25" fmla="*/ 492913241 h 68"/>
              <a:gd name="T26" fmla="*/ 810412009 w 73"/>
              <a:gd name="T27" fmla="*/ 1040590508 h 68"/>
              <a:gd name="T28" fmla="*/ 2147483647 w 73"/>
              <a:gd name="T29" fmla="*/ 2147483647 h 68"/>
              <a:gd name="T30" fmla="*/ 1080551795 w 73"/>
              <a:gd name="T31" fmla="*/ 2147483647 h 68"/>
              <a:gd name="T32" fmla="*/ 540272222 w 73"/>
              <a:gd name="T33" fmla="*/ 2147483647 h 68"/>
              <a:gd name="T34" fmla="*/ 1242634197 w 73"/>
              <a:gd name="T35" fmla="*/ 1971652964 h 68"/>
              <a:gd name="T36" fmla="*/ 1999021188 w 73"/>
              <a:gd name="T37" fmla="*/ 2147483647 h 68"/>
              <a:gd name="T38" fmla="*/ 2147483647 w 73"/>
              <a:gd name="T39" fmla="*/ 1971652964 h 68"/>
              <a:gd name="T40" fmla="*/ 2147483647 w 73"/>
              <a:gd name="T41" fmla="*/ 2147483647 h 68"/>
              <a:gd name="T42" fmla="*/ 2147483647 w 73"/>
              <a:gd name="T43" fmla="*/ 2147483647 h 68"/>
              <a:gd name="T44" fmla="*/ 1999021188 w 73"/>
              <a:gd name="T45" fmla="*/ 2135952444 h 68"/>
              <a:gd name="T46" fmla="*/ 1188609179 w 73"/>
              <a:gd name="T47" fmla="*/ 1314432842 h 68"/>
              <a:gd name="T48" fmla="*/ 1999021188 w 73"/>
              <a:gd name="T49" fmla="*/ 492913241 h 68"/>
              <a:gd name="T50" fmla="*/ 2147483647 w 73"/>
              <a:gd name="T51" fmla="*/ 1314432842 h 68"/>
              <a:gd name="T52" fmla="*/ 1999021188 w 73"/>
              <a:gd name="T53" fmla="*/ 2135952444 h 68"/>
              <a:gd name="T54" fmla="*/ 2147483647 w 73"/>
              <a:gd name="T55" fmla="*/ 1040590508 h 68"/>
              <a:gd name="T56" fmla="*/ 2147483647 w 73"/>
              <a:gd name="T57" fmla="*/ 492913241 h 68"/>
              <a:gd name="T58" fmla="*/ 2147483647 w 73"/>
              <a:gd name="T59" fmla="*/ 0 h 68"/>
              <a:gd name="T60" fmla="*/ 2147483647 w 73"/>
              <a:gd name="T61" fmla="*/ 492913241 h 68"/>
              <a:gd name="T62" fmla="*/ 2147483647 w 73"/>
              <a:gd name="T63" fmla="*/ 1040590508 h 68"/>
              <a:gd name="T64" fmla="*/ 2147483647 w 73"/>
              <a:gd name="T65" fmla="*/ 2135952444 h 68"/>
              <a:gd name="T66" fmla="*/ 2147483647 w 73"/>
              <a:gd name="T67" fmla="*/ 2135952444 h 68"/>
              <a:gd name="T68" fmla="*/ 2147483647 w 73"/>
              <a:gd name="T69" fmla="*/ 1862117510 h 68"/>
              <a:gd name="T70" fmla="*/ 2147483647 w 73"/>
              <a:gd name="T71" fmla="*/ 1314432842 h 68"/>
              <a:gd name="T72" fmla="*/ 2147483647 w 73"/>
              <a:gd name="T73" fmla="*/ 1150125962 h 68"/>
              <a:gd name="T74" fmla="*/ 2147483647 w 73"/>
              <a:gd name="T75" fmla="*/ 1204897389 h 68"/>
              <a:gd name="T76" fmla="*/ 2147483647 w 73"/>
              <a:gd name="T77" fmla="*/ 1040590508 h 68"/>
              <a:gd name="T78" fmla="*/ 2147483647 w 73"/>
              <a:gd name="T79" fmla="*/ 1807346083 h 68"/>
              <a:gd name="T80" fmla="*/ 2147483647 w 73"/>
              <a:gd name="T81" fmla="*/ 2135952444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1" name="Freeform 103"/>
          <p:cNvSpPr>
            <a:spLocks noEditPoints="1"/>
          </p:cNvSpPr>
          <p:nvPr/>
        </p:nvSpPr>
        <p:spPr bwMode="auto">
          <a:xfrm>
            <a:off x="876301" y="3342084"/>
            <a:ext cx="307181" cy="451247"/>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1997048693 w 42"/>
              <a:gd name="T17" fmla="*/ 2147483647 h 62"/>
              <a:gd name="T18" fmla="*/ 1426461959 w 42"/>
              <a:gd name="T19" fmla="*/ 2147483647 h 62"/>
              <a:gd name="T20" fmla="*/ 1046074054 w 42"/>
              <a:gd name="T21" fmla="*/ 2147483647 h 62"/>
              <a:gd name="T22" fmla="*/ 1046074054 w 42"/>
              <a:gd name="T23" fmla="*/ 2147483647 h 62"/>
              <a:gd name="T24" fmla="*/ 855875225 w 42"/>
              <a:gd name="T25" fmla="*/ 2147483647 h 62"/>
              <a:gd name="T26" fmla="*/ 950974639 w 42"/>
              <a:gd name="T27" fmla="*/ 2147483647 h 62"/>
              <a:gd name="T28" fmla="*/ 855875225 w 42"/>
              <a:gd name="T29" fmla="*/ 2147483647 h 62"/>
              <a:gd name="T30" fmla="*/ 1046074054 w 42"/>
              <a:gd name="T31" fmla="*/ 2147483647 h 62"/>
              <a:gd name="T32" fmla="*/ 475487320 w 42"/>
              <a:gd name="T33" fmla="*/ 2147483647 h 62"/>
              <a:gd name="T34" fmla="*/ 0 w 42"/>
              <a:gd name="T35" fmla="*/ 1695098164 h 62"/>
              <a:gd name="T36" fmla="*/ 1997048693 w 42"/>
              <a:gd name="T37" fmla="*/ 0 h 62"/>
              <a:gd name="T38" fmla="*/ 2147483647 w 42"/>
              <a:gd name="T39" fmla="*/ 1695098164 h 62"/>
              <a:gd name="T40" fmla="*/ 2147483647 w 42"/>
              <a:gd name="T41" fmla="*/ 2147483647 h 62"/>
              <a:gd name="T42" fmla="*/ 1997048693 w 42"/>
              <a:gd name="T43" fmla="*/ 565029487 h 62"/>
              <a:gd name="T44" fmla="*/ 570586734 w 42"/>
              <a:gd name="T45" fmla="*/ 1695098164 h 62"/>
              <a:gd name="T46" fmla="*/ 760775811 w 42"/>
              <a:gd name="T47" fmla="*/ 2147483647 h 62"/>
              <a:gd name="T48" fmla="*/ 1046074054 w 42"/>
              <a:gd name="T49" fmla="*/ 2147483647 h 62"/>
              <a:gd name="T50" fmla="*/ 1521561373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1695098164 h 62"/>
              <a:gd name="T60" fmla="*/ 1997048693 w 42"/>
              <a:gd name="T61" fmla="*/ 565029487 h 62"/>
              <a:gd name="T62" fmla="*/ 2147483647 w 42"/>
              <a:gd name="T63" fmla="*/ 1883447796 h 62"/>
              <a:gd name="T64" fmla="*/ 2147483647 w 42"/>
              <a:gd name="T65" fmla="*/ 1695098164 h 62"/>
              <a:gd name="T66" fmla="*/ 1997048693 w 42"/>
              <a:gd name="T67" fmla="*/ 1412588273 h 62"/>
              <a:gd name="T68" fmla="*/ 1901949279 w 42"/>
              <a:gd name="T69" fmla="*/ 1224238641 h 62"/>
              <a:gd name="T70" fmla="*/ 1997048693 w 42"/>
              <a:gd name="T71" fmla="*/ 1130068678 h 62"/>
              <a:gd name="T72" fmla="*/ 2147483647 w 42"/>
              <a:gd name="T73" fmla="*/ 1695098164 h 62"/>
              <a:gd name="T74" fmla="*/ 2147483647 w 42"/>
              <a:gd name="T75" fmla="*/ 1883447796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2" name="Rounded Rectangle 29"/>
          <p:cNvSpPr>
            <a:spLocks noChangeArrowheads="1"/>
          </p:cNvSpPr>
          <p:nvPr/>
        </p:nvSpPr>
        <p:spPr bwMode="auto">
          <a:xfrm>
            <a:off x="6322219" y="987027"/>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13" name="Rounded Rectangle 32"/>
          <p:cNvSpPr>
            <a:spLocks noChangeArrowheads="1"/>
          </p:cNvSpPr>
          <p:nvPr/>
        </p:nvSpPr>
        <p:spPr bwMode="auto">
          <a:xfrm>
            <a:off x="6322219" y="2062162"/>
            <a:ext cx="2109788" cy="872728"/>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sp>
        <p:nvSpPr>
          <p:cNvPr id="14" name="Rounded Rectangle 35"/>
          <p:cNvSpPr>
            <a:spLocks noChangeArrowheads="1"/>
          </p:cNvSpPr>
          <p:nvPr/>
        </p:nvSpPr>
        <p:spPr bwMode="auto">
          <a:xfrm>
            <a:off x="6322219" y="3137296"/>
            <a:ext cx="2109788" cy="872729"/>
          </a:xfrm>
          <a:prstGeom prst="roundRect">
            <a:avLst>
              <a:gd name="adj" fmla="val 10134"/>
            </a:avLst>
          </a:prstGeom>
          <a:solidFill>
            <a:srgbClr val="008000"/>
          </a:solidFill>
          <a:ln>
            <a:noFill/>
          </a:ln>
          <a:extLst/>
        </p:spPr>
        <p:txBody>
          <a:bodyPr lIns="68580" tIns="34290" rIns="68580" bIns="34290" anchor="ctr"/>
          <a:lstStyle/>
          <a:p>
            <a:pPr algn="ctr" defTabSz="1029891" eaLnBrk="1" hangingPunct="1"/>
            <a:endParaRPr lang="en-US" altLang="zh-CN" sz="1600">
              <a:solidFill>
                <a:srgbClr val="FFFFFF"/>
              </a:solidFill>
              <a:latin typeface="Arial" pitchFamily="34" charset="0"/>
              <a:ea typeface="微软雅黑" pitchFamily="34" charset="-122"/>
              <a:sym typeface="Arial" pitchFamily="34" charset="0"/>
            </a:endParaRPr>
          </a:p>
        </p:txBody>
      </p:sp>
      <p:cxnSp>
        <p:nvCxnSpPr>
          <p:cNvPr id="15" name="Elbow Connector 45"/>
          <p:cNvCxnSpPr>
            <a:cxnSpLocks noChangeShapeType="1"/>
          </p:cNvCxnSpPr>
          <p:nvPr/>
        </p:nvCxnSpPr>
        <p:spPr bwMode="auto">
          <a:xfrm flipH="1">
            <a:off x="5313760" y="1423987"/>
            <a:ext cx="92273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6" name="Elbow Connector 46"/>
          <p:cNvCxnSpPr>
            <a:cxnSpLocks noChangeShapeType="1"/>
          </p:cNvCxnSpPr>
          <p:nvPr/>
        </p:nvCxnSpPr>
        <p:spPr bwMode="auto">
          <a:xfrm flipH="1" flipV="1">
            <a:off x="5313760" y="2934890"/>
            <a:ext cx="922734" cy="695325"/>
          </a:xfrm>
          <a:prstGeom prst="bentConnector3">
            <a:avLst>
              <a:gd name="adj1" fmla="val 50000"/>
            </a:avLst>
          </a:prstGeom>
          <a:noFill/>
          <a:ln w="12700">
            <a:solidFill>
              <a:srgbClr val="008000"/>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17" name="Straight Connector 47"/>
          <p:cNvCxnSpPr>
            <a:cxnSpLocks noChangeShapeType="1"/>
          </p:cNvCxnSpPr>
          <p:nvPr/>
        </p:nvCxnSpPr>
        <p:spPr bwMode="auto">
          <a:xfrm flipH="1">
            <a:off x="5313760" y="2533650"/>
            <a:ext cx="922734" cy="2381"/>
          </a:xfrm>
          <a:prstGeom prst="line">
            <a:avLst/>
          </a:prstGeom>
          <a:noFill/>
          <a:ln w="12700">
            <a:solidFill>
              <a:srgbClr val="008000"/>
            </a:solidFill>
            <a:round/>
            <a:headEnd type="oval" w="med" len="med"/>
            <a:tailEnd type="triangle" w="med" len="med"/>
          </a:ln>
          <a:extLst>
            <a:ext uri="{909E8E84-426E-40DD-AFC4-6F175D3DCCD1}">
              <a14:hiddenFill xmlns:a14="http://schemas.microsoft.com/office/drawing/2010/main">
                <a:noFill/>
              </a14:hiddenFill>
            </a:ext>
          </a:extLst>
        </p:spPr>
      </p:cxnSp>
      <p:sp>
        <p:nvSpPr>
          <p:cNvPr id="18" name="Freeform 105"/>
          <p:cNvSpPr>
            <a:spLocks noEditPoints="1"/>
          </p:cNvSpPr>
          <p:nvPr/>
        </p:nvSpPr>
        <p:spPr bwMode="auto">
          <a:xfrm>
            <a:off x="7892654" y="1243012"/>
            <a:ext cx="372665" cy="375047"/>
          </a:xfrm>
          <a:custGeom>
            <a:avLst/>
            <a:gdLst>
              <a:gd name="T0" fmla="*/ 0 w 71"/>
              <a:gd name="T1" fmla="*/ 2147483647 h 71"/>
              <a:gd name="T2" fmla="*/ 440801755 w 71"/>
              <a:gd name="T3" fmla="*/ 1537775168 h 71"/>
              <a:gd name="T4" fmla="*/ 195913446 w 71"/>
              <a:gd name="T5" fmla="*/ 1587379909 h 71"/>
              <a:gd name="T6" fmla="*/ 342845032 w 71"/>
              <a:gd name="T7" fmla="*/ 1240139674 h 71"/>
              <a:gd name="T8" fmla="*/ 293863171 w 71"/>
              <a:gd name="T9" fmla="*/ 2083434370 h 71"/>
              <a:gd name="T10" fmla="*/ 538751479 w 71"/>
              <a:gd name="T11" fmla="*/ 1934620145 h 71"/>
              <a:gd name="T12" fmla="*/ 734664926 w 71"/>
              <a:gd name="T13" fmla="*/ 2147483647 h 71"/>
              <a:gd name="T14" fmla="*/ 0 w 71"/>
              <a:gd name="T15" fmla="*/ 2147483647 h 71"/>
              <a:gd name="T16" fmla="*/ 342845032 w 71"/>
              <a:gd name="T17" fmla="*/ 2147483647 h 71"/>
              <a:gd name="T18" fmla="*/ 244888309 w 71"/>
              <a:gd name="T19" fmla="*/ 2147483647 h 71"/>
              <a:gd name="T20" fmla="*/ 440801755 w 71"/>
              <a:gd name="T21" fmla="*/ 2147483647 h 71"/>
              <a:gd name="T22" fmla="*/ 244888309 w 71"/>
              <a:gd name="T23" fmla="*/ 2147483647 h 71"/>
              <a:gd name="T24" fmla="*/ 48974862 w 71"/>
              <a:gd name="T25" fmla="*/ 2147483647 h 71"/>
              <a:gd name="T26" fmla="*/ 685690063 w 71"/>
              <a:gd name="T27" fmla="*/ 2147483647 h 71"/>
              <a:gd name="T28" fmla="*/ 489776617 w 71"/>
              <a:gd name="T29" fmla="*/ 2147483647 h 71"/>
              <a:gd name="T30" fmla="*/ 342845032 w 71"/>
              <a:gd name="T31" fmla="*/ 2147483647 h 71"/>
              <a:gd name="T32" fmla="*/ 48974862 w 71"/>
              <a:gd name="T33" fmla="*/ 992115965 h 71"/>
              <a:gd name="T34" fmla="*/ 293863171 w 71"/>
              <a:gd name="T35" fmla="*/ 793689955 h 71"/>
              <a:gd name="T36" fmla="*/ 293863171 w 71"/>
              <a:gd name="T37" fmla="*/ 297635494 h 71"/>
              <a:gd name="T38" fmla="*/ 195913446 w 71"/>
              <a:gd name="T39" fmla="*/ 396844977 h 71"/>
              <a:gd name="T40" fmla="*/ 293863171 w 71"/>
              <a:gd name="T41" fmla="*/ 0 h 71"/>
              <a:gd name="T42" fmla="*/ 538751479 w 71"/>
              <a:gd name="T43" fmla="*/ 793689955 h 71"/>
              <a:gd name="T44" fmla="*/ 734664926 w 71"/>
              <a:gd name="T45" fmla="*/ 992115965 h 71"/>
              <a:gd name="T46" fmla="*/ 2147483647 w 71"/>
              <a:gd name="T47" fmla="*/ 992115965 h 71"/>
              <a:gd name="T48" fmla="*/ 979553234 w 71"/>
              <a:gd name="T49" fmla="*/ 942504180 h 71"/>
              <a:gd name="T50" fmla="*/ 1028535095 w 71"/>
              <a:gd name="T51" fmla="*/ 496054461 h 71"/>
              <a:gd name="T52" fmla="*/ 2147483647 w 71"/>
              <a:gd name="T53" fmla="*/ 545659203 h 71"/>
              <a:gd name="T54" fmla="*/ 2147483647 w 71"/>
              <a:gd name="T55" fmla="*/ 1934620145 h 71"/>
              <a:gd name="T56" fmla="*/ 1028535095 w 71"/>
              <a:gd name="T57" fmla="*/ 1984224887 h 71"/>
              <a:gd name="T58" fmla="*/ 979553234 w 71"/>
              <a:gd name="T59" fmla="*/ 1537775168 h 71"/>
              <a:gd name="T60" fmla="*/ 2147483647 w 71"/>
              <a:gd name="T61" fmla="*/ 1488170426 h 71"/>
              <a:gd name="T62" fmla="*/ 2147483647 w 71"/>
              <a:gd name="T63" fmla="*/ 1934620145 h 71"/>
              <a:gd name="T64" fmla="*/ 2147483647 w 71"/>
              <a:gd name="T65" fmla="*/ 2147483647 h 71"/>
              <a:gd name="T66" fmla="*/ 979553234 w 71"/>
              <a:gd name="T67" fmla="*/ 2147483647 h 71"/>
              <a:gd name="T68" fmla="*/ 1028535095 w 71"/>
              <a:gd name="T69" fmla="*/ 2147483647 h 71"/>
              <a:gd name="T70" fmla="*/ 2147483647 w 71"/>
              <a:gd name="T71" fmla="*/ 2147483647 h 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19" name="Freeform 66"/>
          <p:cNvSpPr>
            <a:spLocks noEditPoints="1"/>
          </p:cNvSpPr>
          <p:nvPr/>
        </p:nvSpPr>
        <p:spPr bwMode="auto">
          <a:xfrm>
            <a:off x="7892654" y="2345531"/>
            <a:ext cx="391715" cy="303609"/>
          </a:xfrm>
          <a:custGeom>
            <a:avLst/>
            <a:gdLst>
              <a:gd name="T0" fmla="*/ 1525992042 w 72"/>
              <a:gd name="T1" fmla="*/ 2142467510 h 56"/>
              <a:gd name="T2" fmla="*/ 1157649136 w 72"/>
              <a:gd name="T3" fmla="*/ 2090210618 h 56"/>
              <a:gd name="T4" fmla="*/ 578824568 w 72"/>
              <a:gd name="T5" fmla="*/ 2147483647 h 56"/>
              <a:gd name="T6" fmla="*/ 368342907 w 72"/>
              <a:gd name="T7" fmla="*/ 2147483647 h 56"/>
              <a:gd name="T8" fmla="*/ 368342907 w 72"/>
              <a:gd name="T9" fmla="*/ 2147483647 h 56"/>
              <a:gd name="T10" fmla="*/ 315722492 w 72"/>
              <a:gd name="T11" fmla="*/ 2147483647 h 56"/>
              <a:gd name="T12" fmla="*/ 315722492 w 72"/>
              <a:gd name="T13" fmla="*/ 2147483647 h 56"/>
              <a:gd name="T14" fmla="*/ 578824568 w 72"/>
              <a:gd name="T15" fmla="*/ 1881190279 h 56"/>
              <a:gd name="T16" fmla="*/ 0 w 72"/>
              <a:gd name="T17" fmla="*/ 1045108923 h 56"/>
              <a:gd name="T18" fmla="*/ 1525992042 w 72"/>
              <a:gd name="T19" fmla="*/ 0 h 56"/>
              <a:gd name="T20" fmla="*/ 2147483647 w 72"/>
              <a:gd name="T21" fmla="*/ 1045108923 h 56"/>
              <a:gd name="T22" fmla="*/ 1525992042 w 72"/>
              <a:gd name="T23" fmla="*/ 2142467510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1315510381 w 72"/>
              <a:gd name="T39" fmla="*/ 2147483647 h 56"/>
              <a:gd name="T40" fmla="*/ 1525992042 w 72"/>
              <a:gd name="T41" fmla="*/ 2147483647 h 56"/>
              <a:gd name="T42" fmla="*/ 2147483647 w 72"/>
              <a:gd name="T43" fmla="*/ 2037960955 h 56"/>
              <a:gd name="T44" fmla="*/ 2147483647 w 72"/>
              <a:gd name="T45" fmla="*/ 1045108923 h 56"/>
              <a:gd name="T46" fmla="*/ 2147483647 w 72"/>
              <a:gd name="T47" fmla="*/ 731574801 h 56"/>
              <a:gd name="T48" fmla="*/ 2147483647 w 72"/>
              <a:gd name="T49" fmla="*/ 1567663385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0" name="Freeform 15"/>
          <p:cNvSpPr>
            <a:spLocks noEditPoints="1"/>
          </p:cNvSpPr>
          <p:nvPr/>
        </p:nvSpPr>
        <p:spPr bwMode="auto">
          <a:xfrm>
            <a:off x="7872412" y="3426618"/>
            <a:ext cx="490538" cy="366713"/>
          </a:xfrm>
          <a:custGeom>
            <a:avLst/>
            <a:gdLst>
              <a:gd name="T0" fmla="*/ 2147483647 w 168"/>
              <a:gd name="T1" fmla="*/ 1897397639 h 126"/>
              <a:gd name="T2" fmla="*/ 0 w 168"/>
              <a:gd name="T3" fmla="*/ 1897397639 h 126"/>
              <a:gd name="T4" fmla="*/ 0 w 168"/>
              <a:gd name="T5" fmla="*/ 0 h 126"/>
              <a:gd name="T6" fmla="*/ 151568301 w 168"/>
              <a:gd name="T7" fmla="*/ 0 h 126"/>
              <a:gd name="T8" fmla="*/ 151568301 w 168"/>
              <a:gd name="T9" fmla="*/ 1731752244 h 126"/>
              <a:gd name="T10" fmla="*/ 2147483647 w 168"/>
              <a:gd name="T11" fmla="*/ 1731752244 h 126"/>
              <a:gd name="T12" fmla="*/ 2147483647 w 168"/>
              <a:gd name="T13" fmla="*/ 1897397639 h 126"/>
              <a:gd name="T14" fmla="*/ 818457926 w 168"/>
              <a:gd name="T15" fmla="*/ 1566106850 h 126"/>
              <a:gd name="T16" fmla="*/ 485013113 w 168"/>
              <a:gd name="T17" fmla="*/ 1566106850 h 126"/>
              <a:gd name="T18" fmla="*/ 485013113 w 168"/>
              <a:gd name="T19" fmla="*/ 948698819 h 126"/>
              <a:gd name="T20" fmla="*/ 818457926 w 168"/>
              <a:gd name="T21" fmla="*/ 948698819 h 126"/>
              <a:gd name="T22" fmla="*/ 818457926 w 168"/>
              <a:gd name="T23" fmla="*/ 1566106850 h 126"/>
              <a:gd name="T24" fmla="*/ 1273158936 w 168"/>
              <a:gd name="T25" fmla="*/ 1566106850 h 126"/>
              <a:gd name="T26" fmla="*/ 970026227 w 168"/>
              <a:gd name="T27" fmla="*/ 1566106850 h 126"/>
              <a:gd name="T28" fmla="*/ 970026227 w 168"/>
              <a:gd name="T29" fmla="*/ 286117242 h 126"/>
              <a:gd name="T30" fmla="*/ 1273158936 w 168"/>
              <a:gd name="T31" fmla="*/ 286117242 h 126"/>
              <a:gd name="T32" fmla="*/ 1273158936 w 168"/>
              <a:gd name="T33" fmla="*/ 1566106850 h 126"/>
              <a:gd name="T34" fmla="*/ 1758172049 w 168"/>
              <a:gd name="T35" fmla="*/ 1566106850 h 126"/>
              <a:gd name="T36" fmla="*/ 1439883289 w 168"/>
              <a:gd name="T37" fmla="*/ 1566106850 h 126"/>
              <a:gd name="T38" fmla="*/ 1439883289 w 168"/>
              <a:gd name="T39" fmla="*/ 617408031 h 126"/>
              <a:gd name="T40" fmla="*/ 1758172049 w 168"/>
              <a:gd name="T41" fmla="*/ 617408031 h 126"/>
              <a:gd name="T42" fmla="*/ 1758172049 w 168"/>
              <a:gd name="T43" fmla="*/ 1566106850 h 126"/>
              <a:gd name="T44" fmla="*/ 2147483647 w 168"/>
              <a:gd name="T45" fmla="*/ 1566106850 h 126"/>
              <a:gd name="T46" fmla="*/ 1924896402 w 168"/>
              <a:gd name="T47" fmla="*/ 1566106850 h 126"/>
              <a:gd name="T48" fmla="*/ 1924896402 w 168"/>
              <a:gd name="T49" fmla="*/ 135528403 h 126"/>
              <a:gd name="T50" fmla="*/ 2147483647 w 168"/>
              <a:gd name="T51" fmla="*/ 135528403 h 126"/>
              <a:gd name="T52" fmla="*/ 2147483647 w 168"/>
              <a:gd name="T53" fmla="*/ 1566106850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1" name="Freeform 54@|5FFC:14657585|FBC:16777215|LFC:11765543|LBC:16777215"/>
          <p:cNvSpPr>
            <a:spLocks/>
          </p:cNvSpPr>
          <p:nvPr/>
        </p:nvSpPr>
        <p:spPr bwMode="auto">
          <a:xfrm>
            <a:off x="3908822" y="1902618"/>
            <a:ext cx="1308497" cy="1308497"/>
          </a:xfrm>
          <a:custGeom>
            <a:avLst/>
            <a:gdLst>
              <a:gd name="T0" fmla="*/ 0 w 661361"/>
              <a:gd name="T1" fmla="*/ 2301201 h 661361"/>
              <a:gd name="T2" fmla="*/ 674011 w 661361"/>
              <a:gd name="T3" fmla="*/ 674006 h 661361"/>
              <a:gd name="T4" fmla="*/ 2301209 w 661361"/>
              <a:gd name="T5" fmla="*/ 0 h 661361"/>
              <a:gd name="T6" fmla="*/ 3928406 w 661361"/>
              <a:gd name="T7" fmla="*/ 674011 h 661361"/>
              <a:gd name="T8" fmla="*/ 4602410 w 661361"/>
              <a:gd name="T9" fmla="*/ 2301209 h 661361"/>
              <a:gd name="T10" fmla="*/ 3928406 w 661361"/>
              <a:gd name="T11" fmla="*/ 3928406 h 661361"/>
              <a:gd name="T12" fmla="*/ 2301209 w 661361"/>
              <a:gd name="T13" fmla="*/ 4602410 h 661361"/>
              <a:gd name="T14" fmla="*/ 674011 w 661361"/>
              <a:gd name="T15" fmla="*/ 3928406 h 661361"/>
              <a:gd name="T16" fmla="*/ 8 w 661361"/>
              <a:gd name="T17" fmla="*/ 2301209 h 661361"/>
              <a:gd name="T18" fmla="*/ 0 w 661361"/>
              <a:gd name="T19" fmla="*/ 2301201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008000"/>
          </a:solidFill>
          <a:ln>
            <a:noFill/>
          </a:ln>
          <a:extLst/>
        </p:spPr>
        <p:txBody>
          <a:bodyPr lIns="106172" tIns="106172" rIns="106172" bIns="106172" anchor="ctr"/>
          <a:lstStyle/>
          <a:p>
            <a:endParaRPr lang="zh-CN" altLang="en-US"/>
          </a:p>
        </p:txBody>
      </p:sp>
      <p:sp>
        <p:nvSpPr>
          <p:cNvPr id="22" name="Freeform 78@|5FFC:0|FBC:0|LFC:16777215|LBC:16777215"/>
          <p:cNvSpPr>
            <a:spLocks noEditPoints="1"/>
          </p:cNvSpPr>
          <p:nvPr/>
        </p:nvSpPr>
        <p:spPr bwMode="auto">
          <a:xfrm>
            <a:off x="4291013" y="2160983"/>
            <a:ext cx="544116" cy="791766"/>
          </a:xfrm>
          <a:custGeom>
            <a:avLst/>
            <a:gdLst>
              <a:gd name="T0" fmla="*/ 2147483647 w 85"/>
              <a:gd name="T1" fmla="*/ 0 h 123"/>
              <a:gd name="T2" fmla="*/ 0 w 85"/>
              <a:gd name="T3" fmla="*/ 2147483647 h 123"/>
              <a:gd name="T4" fmla="*/ 1384128682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1966917460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1748374869 w 85"/>
              <a:gd name="T49" fmla="*/ 2147483647 h 123"/>
              <a:gd name="T50" fmla="*/ 1311281152 w 85"/>
              <a:gd name="T51" fmla="*/ 2147483647 h 123"/>
              <a:gd name="T52" fmla="*/ 582788778 w 85"/>
              <a:gd name="T53" fmla="*/ 2147483647 h 123"/>
              <a:gd name="T54" fmla="*/ 2147483647 w 85"/>
              <a:gd name="T55" fmla="*/ 589322806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23" name="Freeform 79@|5FFC:0|FBC:0|LFC:16777215|LBC:16777215"/>
          <p:cNvSpPr>
            <a:spLocks noEditPoints="1"/>
          </p:cNvSpPr>
          <p:nvPr/>
        </p:nvSpPr>
        <p:spPr bwMode="auto">
          <a:xfrm>
            <a:off x="4413648" y="2282428"/>
            <a:ext cx="159544" cy="160735"/>
          </a:xfrm>
          <a:custGeom>
            <a:avLst/>
            <a:gdLst>
              <a:gd name="T0" fmla="*/ 1665270863 w 25"/>
              <a:gd name="T1" fmla="*/ 0 h 25"/>
              <a:gd name="T2" fmla="*/ 0 w 25"/>
              <a:gd name="T3" fmla="*/ 1690226623 h 25"/>
              <a:gd name="T4" fmla="*/ 144806162 w 25"/>
              <a:gd name="T5" fmla="*/ 1837202479 h 25"/>
              <a:gd name="T6" fmla="*/ 289612324 w 25"/>
              <a:gd name="T7" fmla="*/ 1690226623 h 25"/>
              <a:gd name="T8" fmla="*/ 1665270863 w 25"/>
              <a:gd name="T9" fmla="*/ 293951711 h 25"/>
              <a:gd name="T10" fmla="*/ 1810077025 w 25"/>
              <a:gd name="T11" fmla="*/ 146975855 h 25"/>
              <a:gd name="T12" fmla="*/ 1665270863 w 25"/>
              <a:gd name="T13" fmla="*/ 0 h 25"/>
              <a:gd name="T14" fmla="*/ 1665270863 w 25"/>
              <a:gd name="T15" fmla="*/ 0 h 25"/>
              <a:gd name="T16" fmla="*/ 1665270863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a:p>
        </p:txBody>
      </p:sp>
      <p:sp>
        <p:nvSpPr>
          <p:cNvPr id="36" name="文本框 180"/>
          <p:cNvSpPr txBox="1">
            <a:spLocks noChangeArrowheads="1"/>
          </p:cNvSpPr>
          <p:nvPr/>
        </p:nvSpPr>
        <p:spPr bwMode="auto">
          <a:xfrm>
            <a:off x="1303843" y="1154163"/>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请输入您想要的文字请输入您想要的文字</a:t>
            </a:r>
          </a:p>
        </p:txBody>
      </p:sp>
      <p:sp>
        <p:nvSpPr>
          <p:cNvPr id="37" name="文本框 180"/>
          <p:cNvSpPr txBox="1">
            <a:spLocks noChangeArrowheads="1"/>
          </p:cNvSpPr>
          <p:nvPr/>
        </p:nvSpPr>
        <p:spPr bwMode="auto">
          <a:xfrm>
            <a:off x="6435401" y="1154163"/>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请输入您想要的文字请输入您想要的文字</a:t>
            </a:r>
          </a:p>
        </p:txBody>
      </p:sp>
      <p:sp>
        <p:nvSpPr>
          <p:cNvPr id="38" name="文本框 180"/>
          <p:cNvSpPr txBox="1">
            <a:spLocks noChangeArrowheads="1"/>
          </p:cNvSpPr>
          <p:nvPr/>
        </p:nvSpPr>
        <p:spPr bwMode="auto">
          <a:xfrm>
            <a:off x="1303843" y="2256161"/>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请输入您想要的文字请输入您想要的文字</a:t>
            </a:r>
          </a:p>
        </p:txBody>
      </p:sp>
      <p:sp>
        <p:nvSpPr>
          <p:cNvPr id="39" name="文本框 180"/>
          <p:cNvSpPr txBox="1">
            <a:spLocks noChangeArrowheads="1"/>
          </p:cNvSpPr>
          <p:nvPr/>
        </p:nvSpPr>
        <p:spPr bwMode="auto">
          <a:xfrm>
            <a:off x="6435401" y="2256161"/>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请输入您想要的文字请输入您想要的文字</a:t>
            </a:r>
          </a:p>
        </p:txBody>
      </p:sp>
      <p:sp>
        <p:nvSpPr>
          <p:cNvPr id="40" name="文本框 180"/>
          <p:cNvSpPr txBox="1">
            <a:spLocks noChangeArrowheads="1"/>
          </p:cNvSpPr>
          <p:nvPr/>
        </p:nvSpPr>
        <p:spPr bwMode="auto">
          <a:xfrm>
            <a:off x="1303843" y="3342084"/>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请输入您想要的文字请输入您想要的文字</a:t>
            </a:r>
          </a:p>
        </p:txBody>
      </p:sp>
      <p:sp>
        <p:nvSpPr>
          <p:cNvPr id="41" name="文本框 180"/>
          <p:cNvSpPr txBox="1">
            <a:spLocks noChangeArrowheads="1"/>
          </p:cNvSpPr>
          <p:nvPr/>
        </p:nvSpPr>
        <p:spPr bwMode="auto">
          <a:xfrm>
            <a:off x="6435401" y="3342084"/>
            <a:ext cx="1330176"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900" dirty="0">
                <a:solidFill>
                  <a:schemeClr val="bg1"/>
                </a:solidFill>
                <a:latin typeface="微软雅黑" pitchFamily="34" charset="-122"/>
                <a:ea typeface="微软雅黑" pitchFamily="34" charset="-122"/>
              </a:rPr>
              <a:t>请输入您想要的文字请输入您想要的文字</a:t>
            </a: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ppt_x"/>
                                          </p:val>
                                        </p:tav>
                                        <p:tav tm="100000">
                                          <p:val>
                                            <p:strVal val="#ppt_x"/>
                                          </p:val>
                                        </p:tav>
                                      </p:tavLst>
                                    </p:anim>
                                    <p:anim calcmode="lin" valueType="num">
                                      <p:cBhvr additive="base">
                                        <p:cTn id="70" dur="500" fill="hold"/>
                                        <p:tgtEl>
                                          <p:spTgt spid="17"/>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p:cTn id="87" dur="500" fill="hold"/>
                                        <p:tgtEl>
                                          <p:spTgt spid="21"/>
                                        </p:tgtEl>
                                        <p:attrNameLst>
                                          <p:attrName>ppt_w</p:attrName>
                                        </p:attrNameLst>
                                      </p:cBhvr>
                                      <p:tavLst>
                                        <p:tav tm="0">
                                          <p:val>
                                            <p:fltVal val="0"/>
                                          </p:val>
                                        </p:tav>
                                        <p:tav tm="100000">
                                          <p:val>
                                            <p:strVal val="#ppt_w"/>
                                          </p:val>
                                        </p:tav>
                                      </p:tavLst>
                                    </p:anim>
                                    <p:anim calcmode="lin" valueType="num">
                                      <p:cBhvr>
                                        <p:cTn id="88" dur="500" fill="hold"/>
                                        <p:tgtEl>
                                          <p:spTgt spid="21"/>
                                        </p:tgtEl>
                                        <p:attrNameLst>
                                          <p:attrName>ppt_h</p:attrName>
                                        </p:attrNameLst>
                                      </p:cBhvr>
                                      <p:tavLst>
                                        <p:tav tm="0">
                                          <p:val>
                                            <p:fltVal val="0"/>
                                          </p:val>
                                        </p:tav>
                                        <p:tav tm="100000">
                                          <p:val>
                                            <p:strVal val="#ppt_h"/>
                                          </p:val>
                                        </p:tav>
                                      </p:tavLst>
                                    </p:anim>
                                    <p:animEffect transition="in" filter="fade">
                                      <p:cBhvr>
                                        <p:cTn id="89" dur="500"/>
                                        <p:tgtEl>
                                          <p:spTgt spid="21"/>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p:cTn id="97" dur="500" fill="hold"/>
                                        <p:tgtEl>
                                          <p:spTgt spid="23"/>
                                        </p:tgtEl>
                                        <p:attrNameLst>
                                          <p:attrName>ppt_w</p:attrName>
                                        </p:attrNameLst>
                                      </p:cBhvr>
                                      <p:tavLst>
                                        <p:tav tm="0">
                                          <p:val>
                                            <p:fltVal val="0"/>
                                          </p:val>
                                        </p:tav>
                                        <p:tav tm="100000">
                                          <p:val>
                                            <p:strVal val="#ppt_w"/>
                                          </p:val>
                                        </p:tav>
                                      </p:tavLst>
                                    </p:anim>
                                    <p:anim calcmode="lin" valueType="num">
                                      <p:cBhvr>
                                        <p:cTn id="98" dur="500" fill="hold"/>
                                        <p:tgtEl>
                                          <p:spTgt spid="23"/>
                                        </p:tgtEl>
                                        <p:attrNameLst>
                                          <p:attrName>ppt_h</p:attrName>
                                        </p:attrNameLst>
                                      </p:cBhvr>
                                      <p:tavLst>
                                        <p:tav tm="0">
                                          <p:val>
                                            <p:fltVal val="0"/>
                                          </p:val>
                                        </p:tav>
                                        <p:tav tm="100000">
                                          <p:val>
                                            <p:strVal val="#ppt_h"/>
                                          </p:val>
                                        </p:tav>
                                      </p:tavLst>
                                    </p:anim>
                                    <p:animEffect transition="in" filter="fade">
                                      <p:cBhvr>
                                        <p:cTn id="99" dur="500"/>
                                        <p:tgtEl>
                                          <p:spTgt spid="23"/>
                                        </p:tgtEl>
                                      </p:cBhvr>
                                    </p:animEffect>
                                  </p:childTnLst>
                                </p:cTn>
                              </p:par>
                            </p:childTnLst>
                          </p:cTn>
                        </p:par>
                        <p:par>
                          <p:cTn id="100" fill="hold">
                            <p:stCondLst>
                              <p:cond delay="500"/>
                            </p:stCondLst>
                            <p:childTnLst>
                              <p:par>
                                <p:cTn id="101" presetID="2" presetClass="entr" presetSubtype="4"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150" fill="hold"/>
                                        <p:tgtEl>
                                          <p:spTgt spid="36"/>
                                        </p:tgtEl>
                                        <p:attrNameLst>
                                          <p:attrName>ppt_x</p:attrName>
                                        </p:attrNameLst>
                                      </p:cBhvr>
                                      <p:tavLst>
                                        <p:tav tm="0">
                                          <p:val>
                                            <p:strVal val="#ppt_x"/>
                                          </p:val>
                                        </p:tav>
                                        <p:tav tm="100000">
                                          <p:val>
                                            <p:strVal val="#ppt_x"/>
                                          </p:val>
                                        </p:tav>
                                      </p:tavLst>
                                    </p:anim>
                                    <p:anim calcmode="lin" valueType="num">
                                      <p:cBhvr additive="base">
                                        <p:cTn id="104" dur="150" fill="hold"/>
                                        <p:tgtEl>
                                          <p:spTgt spid="36"/>
                                        </p:tgtEl>
                                        <p:attrNameLst>
                                          <p:attrName>ppt_y</p:attrName>
                                        </p:attrNameLst>
                                      </p:cBhvr>
                                      <p:tavLst>
                                        <p:tav tm="0">
                                          <p:val>
                                            <p:strVal val="1+#ppt_h/2"/>
                                          </p:val>
                                        </p:tav>
                                        <p:tav tm="100000">
                                          <p:val>
                                            <p:strVal val="#ppt_y"/>
                                          </p:val>
                                        </p:tav>
                                      </p:tavLst>
                                    </p:anim>
                                  </p:childTnLst>
                                </p:cTn>
                              </p:par>
                            </p:childTnLst>
                          </p:cTn>
                        </p:par>
                        <p:par>
                          <p:cTn id="105" fill="hold">
                            <p:stCondLst>
                              <p:cond delay="650"/>
                            </p:stCondLst>
                            <p:childTnLst>
                              <p:par>
                                <p:cTn id="106" presetID="2" presetClass="entr" presetSubtype="4" fill="hold" grpId="0" nodeType="after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150" fill="hold"/>
                                        <p:tgtEl>
                                          <p:spTgt spid="37"/>
                                        </p:tgtEl>
                                        <p:attrNameLst>
                                          <p:attrName>ppt_x</p:attrName>
                                        </p:attrNameLst>
                                      </p:cBhvr>
                                      <p:tavLst>
                                        <p:tav tm="0">
                                          <p:val>
                                            <p:strVal val="#ppt_x"/>
                                          </p:val>
                                        </p:tav>
                                        <p:tav tm="100000">
                                          <p:val>
                                            <p:strVal val="#ppt_x"/>
                                          </p:val>
                                        </p:tav>
                                      </p:tavLst>
                                    </p:anim>
                                    <p:anim calcmode="lin" valueType="num">
                                      <p:cBhvr additive="base">
                                        <p:cTn id="109" dur="15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
                            </p:stCondLst>
                            <p:childTnLst>
                              <p:par>
                                <p:cTn id="111" presetID="2" presetClass="entr" presetSubtype="4" fill="hold" grpId="0" nodeType="afterEffect">
                                  <p:stCondLst>
                                    <p:cond delay="0"/>
                                  </p:stCondLst>
                                  <p:childTnLst>
                                    <p:set>
                                      <p:cBhvr>
                                        <p:cTn id="112" dur="1" fill="hold">
                                          <p:stCondLst>
                                            <p:cond delay="0"/>
                                          </p:stCondLst>
                                        </p:cTn>
                                        <p:tgtEl>
                                          <p:spTgt spid="38"/>
                                        </p:tgtEl>
                                        <p:attrNameLst>
                                          <p:attrName>style.visibility</p:attrName>
                                        </p:attrNameLst>
                                      </p:cBhvr>
                                      <p:to>
                                        <p:strVal val="visible"/>
                                      </p:to>
                                    </p:set>
                                    <p:anim calcmode="lin" valueType="num">
                                      <p:cBhvr additive="base">
                                        <p:cTn id="113" dur="150" fill="hold"/>
                                        <p:tgtEl>
                                          <p:spTgt spid="38"/>
                                        </p:tgtEl>
                                        <p:attrNameLst>
                                          <p:attrName>ppt_x</p:attrName>
                                        </p:attrNameLst>
                                      </p:cBhvr>
                                      <p:tavLst>
                                        <p:tav tm="0">
                                          <p:val>
                                            <p:strVal val="#ppt_x"/>
                                          </p:val>
                                        </p:tav>
                                        <p:tav tm="100000">
                                          <p:val>
                                            <p:strVal val="#ppt_x"/>
                                          </p:val>
                                        </p:tav>
                                      </p:tavLst>
                                    </p:anim>
                                    <p:anim calcmode="lin" valueType="num">
                                      <p:cBhvr additive="base">
                                        <p:cTn id="114" dur="150" fill="hold"/>
                                        <p:tgtEl>
                                          <p:spTgt spid="38"/>
                                        </p:tgtEl>
                                        <p:attrNameLst>
                                          <p:attrName>ppt_y</p:attrName>
                                        </p:attrNameLst>
                                      </p:cBhvr>
                                      <p:tavLst>
                                        <p:tav tm="0">
                                          <p:val>
                                            <p:strVal val="1+#ppt_h/2"/>
                                          </p:val>
                                        </p:tav>
                                        <p:tav tm="100000">
                                          <p:val>
                                            <p:strVal val="#ppt_y"/>
                                          </p:val>
                                        </p:tav>
                                      </p:tavLst>
                                    </p:anim>
                                  </p:childTnLst>
                                </p:cTn>
                              </p:par>
                            </p:childTnLst>
                          </p:cTn>
                        </p:par>
                        <p:par>
                          <p:cTn id="115" fill="hold">
                            <p:stCondLst>
                              <p:cond delay="950"/>
                            </p:stCondLst>
                            <p:childTnLst>
                              <p:par>
                                <p:cTn id="116" presetID="2" presetClass="entr" presetSubtype="4" fill="hold" grpId="0" nodeType="afterEffect">
                                  <p:stCondLst>
                                    <p:cond delay="0"/>
                                  </p:stCondLst>
                                  <p:childTnLst>
                                    <p:set>
                                      <p:cBhvr>
                                        <p:cTn id="117" dur="1" fill="hold">
                                          <p:stCondLst>
                                            <p:cond delay="0"/>
                                          </p:stCondLst>
                                        </p:cTn>
                                        <p:tgtEl>
                                          <p:spTgt spid="39"/>
                                        </p:tgtEl>
                                        <p:attrNameLst>
                                          <p:attrName>style.visibility</p:attrName>
                                        </p:attrNameLst>
                                      </p:cBhvr>
                                      <p:to>
                                        <p:strVal val="visible"/>
                                      </p:to>
                                    </p:set>
                                    <p:anim calcmode="lin" valueType="num">
                                      <p:cBhvr additive="base">
                                        <p:cTn id="118" dur="150" fill="hold"/>
                                        <p:tgtEl>
                                          <p:spTgt spid="39"/>
                                        </p:tgtEl>
                                        <p:attrNameLst>
                                          <p:attrName>ppt_x</p:attrName>
                                        </p:attrNameLst>
                                      </p:cBhvr>
                                      <p:tavLst>
                                        <p:tav tm="0">
                                          <p:val>
                                            <p:strVal val="#ppt_x"/>
                                          </p:val>
                                        </p:tav>
                                        <p:tav tm="100000">
                                          <p:val>
                                            <p:strVal val="#ppt_x"/>
                                          </p:val>
                                        </p:tav>
                                      </p:tavLst>
                                    </p:anim>
                                    <p:anim calcmode="lin" valueType="num">
                                      <p:cBhvr additive="base">
                                        <p:cTn id="119" dur="150" fill="hold"/>
                                        <p:tgtEl>
                                          <p:spTgt spid="39"/>
                                        </p:tgtEl>
                                        <p:attrNameLst>
                                          <p:attrName>ppt_y</p:attrName>
                                        </p:attrNameLst>
                                      </p:cBhvr>
                                      <p:tavLst>
                                        <p:tav tm="0">
                                          <p:val>
                                            <p:strVal val="1+#ppt_h/2"/>
                                          </p:val>
                                        </p:tav>
                                        <p:tav tm="100000">
                                          <p:val>
                                            <p:strVal val="#ppt_y"/>
                                          </p:val>
                                        </p:tav>
                                      </p:tavLst>
                                    </p:anim>
                                  </p:childTnLst>
                                </p:cTn>
                              </p:par>
                            </p:childTnLst>
                          </p:cTn>
                        </p:par>
                        <p:par>
                          <p:cTn id="120" fill="hold">
                            <p:stCondLst>
                              <p:cond delay="1100"/>
                            </p:stCondLst>
                            <p:childTnLst>
                              <p:par>
                                <p:cTn id="121" presetID="2" presetClass="entr" presetSubtype="4" fill="hold" grpId="0" nodeType="afterEffect">
                                  <p:stCondLst>
                                    <p:cond delay="0"/>
                                  </p:stCondLst>
                                  <p:childTnLst>
                                    <p:set>
                                      <p:cBhvr>
                                        <p:cTn id="122" dur="1" fill="hold">
                                          <p:stCondLst>
                                            <p:cond delay="0"/>
                                          </p:stCondLst>
                                        </p:cTn>
                                        <p:tgtEl>
                                          <p:spTgt spid="40"/>
                                        </p:tgtEl>
                                        <p:attrNameLst>
                                          <p:attrName>style.visibility</p:attrName>
                                        </p:attrNameLst>
                                      </p:cBhvr>
                                      <p:to>
                                        <p:strVal val="visible"/>
                                      </p:to>
                                    </p:set>
                                    <p:anim calcmode="lin" valueType="num">
                                      <p:cBhvr additive="base">
                                        <p:cTn id="123" dur="150" fill="hold"/>
                                        <p:tgtEl>
                                          <p:spTgt spid="40"/>
                                        </p:tgtEl>
                                        <p:attrNameLst>
                                          <p:attrName>ppt_x</p:attrName>
                                        </p:attrNameLst>
                                      </p:cBhvr>
                                      <p:tavLst>
                                        <p:tav tm="0">
                                          <p:val>
                                            <p:strVal val="#ppt_x"/>
                                          </p:val>
                                        </p:tav>
                                        <p:tav tm="100000">
                                          <p:val>
                                            <p:strVal val="#ppt_x"/>
                                          </p:val>
                                        </p:tav>
                                      </p:tavLst>
                                    </p:anim>
                                    <p:anim calcmode="lin" valueType="num">
                                      <p:cBhvr additive="base">
                                        <p:cTn id="124" dur="150" fill="hold"/>
                                        <p:tgtEl>
                                          <p:spTgt spid="40"/>
                                        </p:tgtEl>
                                        <p:attrNameLst>
                                          <p:attrName>ppt_y</p:attrName>
                                        </p:attrNameLst>
                                      </p:cBhvr>
                                      <p:tavLst>
                                        <p:tav tm="0">
                                          <p:val>
                                            <p:strVal val="1+#ppt_h/2"/>
                                          </p:val>
                                        </p:tav>
                                        <p:tav tm="100000">
                                          <p:val>
                                            <p:strVal val="#ppt_y"/>
                                          </p:val>
                                        </p:tav>
                                      </p:tavLst>
                                    </p:anim>
                                  </p:childTnLst>
                                </p:cTn>
                              </p:par>
                            </p:childTnLst>
                          </p:cTn>
                        </p:par>
                        <p:par>
                          <p:cTn id="125" fill="hold">
                            <p:stCondLst>
                              <p:cond delay="1250"/>
                            </p:stCondLst>
                            <p:childTnLst>
                              <p:par>
                                <p:cTn id="126" presetID="2" presetClass="entr" presetSubtype="4"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 calcmode="lin" valueType="num">
                                      <p:cBhvr additive="base">
                                        <p:cTn id="128" dur="150" fill="hold"/>
                                        <p:tgtEl>
                                          <p:spTgt spid="41"/>
                                        </p:tgtEl>
                                        <p:attrNameLst>
                                          <p:attrName>ppt_x</p:attrName>
                                        </p:attrNameLst>
                                      </p:cBhvr>
                                      <p:tavLst>
                                        <p:tav tm="0">
                                          <p:val>
                                            <p:strVal val="#ppt_x"/>
                                          </p:val>
                                        </p:tav>
                                        <p:tav tm="100000">
                                          <p:val>
                                            <p:strVal val="#ppt_x"/>
                                          </p:val>
                                        </p:tav>
                                      </p:tavLst>
                                    </p:anim>
                                    <p:anim calcmode="lin" valueType="num">
                                      <p:cBhvr additive="base">
                                        <p:cTn id="129" dur="1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animBg="1"/>
      <p:bldP spid="10" grpId="0" animBg="1"/>
      <p:bldP spid="11" grpId="0" animBg="1"/>
      <p:bldP spid="12" grpId="0" animBg="1"/>
      <p:bldP spid="13" grpId="0" animBg="1"/>
      <p:bldP spid="14" grpId="0" animBg="1"/>
      <p:bldP spid="18" grpId="0" animBg="1"/>
      <p:bldP spid="19" grpId="0" animBg="1"/>
      <p:bldP spid="20" grpId="0" animBg="1"/>
      <p:bldP spid="21" grpId="0" animBg="1"/>
      <p:bldP spid="22" grpId="0" animBg="1"/>
      <p:bldP spid="23" grpId="0" animBg="1"/>
      <p:bldP spid="36" grpId="0"/>
      <p:bldP spid="37" grpId="0"/>
      <p:bldP spid="38" grpId="0"/>
      <p:bldP spid="39"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pic>
        <p:nvPicPr>
          <p:cNvPr id="3" name="图片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691310" y="532918"/>
            <a:ext cx="4074318" cy="2291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2267683" y="2824722"/>
            <a:ext cx="2570060" cy="170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561117" y="1134091"/>
            <a:ext cx="8204511" cy="3385884"/>
            <a:chOff x="6059488" y="1466844"/>
            <a:chExt cx="11421325" cy="4713418"/>
          </a:xfrm>
          <a:solidFill>
            <a:srgbClr val="008000"/>
          </a:solidFill>
        </p:grpSpPr>
        <p:sp>
          <p:nvSpPr>
            <p:cNvPr id="6" name="等腰三角形 5"/>
            <p:cNvSpPr/>
            <p:nvPr/>
          </p:nvSpPr>
          <p:spPr>
            <a:xfrm rot="10800000">
              <a:off x="6343598" y="5798128"/>
              <a:ext cx="469009" cy="38213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手动操作 6"/>
            <p:cNvSpPr/>
            <p:nvPr/>
          </p:nvSpPr>
          <p:spPr>
            <a:xfrm>
              <a:off x="6059488" y="5345643"/>
              <a:ext cx="1037229" cy="377422"/>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059488" y="2449609"/>
              <a:ext cx="1037229" cy="2820972"/>
            </a:xfrm>
            <a:custGeom>
              <a:avLst/>
              <a:gdLst>
                <a:gd name="connsiteX0" fmla="*/ 0 w 1037229"/>
                <a:gd name="connsiteY0" fmla="*/ 0 h 2820972"/>
                <a:gd name="connsiteX1" fmla="*/ 486988 w 1037229"/>
                <a:gd name="connsiteY1" fmla="*/ 0 h 2820972"/>
                <a:gd name="connsiteX2" fmla="*/ 486988 w 1037229"/>
                <a:gd name="connsiteY2" fmla="*/ 532263 h 2820972"/>
                <a:gd name="connsiteX3" fmla="*/ 1037229 w 1037229"/>
                <a:gd name="connsiteY3" fmla="*/ 532263 h 2820972"/>
                <a:gd name="connsiteX4" fmla="*/ 1037229 w 1037229"/>
                <a:gd name="connsiteY4" fmla="*/ 2820972 h 2820972"/>
                <a:gd name="connsiteX5" fmla="*/ 0 w 1037229"/>
                <a:gd name="connsiteY5" fmla="*/ 2820972 h 2820972"/>
                <a:gd name="connsiteX6" fmla="*/ 0 w 1037229"/>
                <a:gd name="connsiteY6" fmla="*/ 0 h 282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229" h="2820972">
                  <a:moveTo>
                    <a:pt x="0" y="0"/>
                  </a:moveTo>
                  <a:lnTo>
                    <a:pt x="486988" y="0"/>
                  </a:lnTo>
                  <a:lnTo>
                    <a:pt x="486988" y="532263"/>
                  </a:lnTo>
                  <a:lnTo>
                    <a:pt x="1037229" y="532263"/>
                  </a:lnTo>
                  <a:lnTo>
                    <a:pt x="1037229" y="2820972"/>
                  </a:lnTo>
                  <a:lnTo>
                    <a:pt x="0" y="282097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698660" y="2340259"/>
              <a:ext cx="550242" cy="5322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051107" y="1922226"/>
              <a:ext cx="197795" cy="1913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838807" y="1466844"/>
              <a:ext cx="202558" cy="195939"/>
            </a:xfrm>
            <a:prstGeom prst="rect">
              <a:avLst/>
            </a:prstGeom>
            <a:grp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374668" y="1642477"/>
              <a:ext cx="275120" cy="266131"/>
            </a:xfrm>
            <a:prstGeom prst="rect">
              <a:avLst/>
            </a:prstGeom>
            <a:grp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460769" y="2266766"/>
              <a:ext cx="378038" cy="36568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857071" y="6180262"/>
              <a:ext cx="10623742" cy="0"/>
            </a:xfrm>
            <a:prstGeom prst="line">
              <a:avLst/>
            </a:prstGeom>
            <a:grpFill/>
            <a:ln w="57150">
              <a:solidFill>
                <a:srgbClr val="008000"/>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561117" y="3394389"/>
            <a:ext cx="745094" cy="4698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561116" y="2455739"/>
            <a:ext cx="745094" cy="46989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80"/>
          <p:cNvSpPr txBox="1">
            <a:spLocks noChangeArrowheads="1"/>
          </p:cNvSpPr>
          <p:nvPr/>
        </p:nvSpPr>
        <p:spPr bwMode="auto">
          <a:xfrm>
            <a:off x="2639036" y="1510307"/>
            <a:ext cx="1651942" cy="62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200" dirty="0">
                <a:solidFill>
                  <a:srgbClr val="2B2E30"/>
                </a:solidFill>
                <a:latin typeface="微软雅黑" pitchFamily="34" charset="-122"/>
                <a:ea typeface="微软雅黑" pitchFamily="34" charset="-122"/>
              </a:rPr>
              <a:t>请输入您想要的文字</a:t>
            </a:r>
            <a:endParaRPr lang="en-US" altLang="zh-CN" sz="1200" dirty="0">
              <a:solidFill>
                <a:srgbClr val="2B2E30"/>
              </a:solidFill>
              <a:latin typeface="微软雅黑" pitchFamily="34" charset="-122"/>
              <a:ea typeface="微软雅黑" pitchFamily="34" charset="-122"/>
            </a:endParaRPr>
          </a:p>
          <a:p>
            <a:pPr eaLnBrk="1" hangingPunct="1">
              <a:lnSpc>
                <a:spcPct val="150000"/>
              </a:lnSpc>
            </a:pPr>
            <a:r>
              <a:rPr lang="zh-CN" altLang="en-US" sz="1200" dirty="0">
                <a:solidFill>
                  <a:srgbClr val="2B2E30"/>
                </a:solidFill>
                <a:latin typeface="微软雅黑" pitchFamily="34" charset="-122"/>
                <a:ea typeface="微软雅黑" pitchFamily="34" charset="-122"/>
              </a:rPr>
              <a:t>请输入您想要的文字</a:t>
            </a:r>
          </a:p>
        </p:txBody>
      </p:sp>
      <p:sp>
        <p:nvSpPr>
          <p:cNvPr id="18" name="文本框 180"/>
          <p:cNvSpPr txBox="1">
            <a:spLocks noChangeArrowheads="1"/>
          </p:cNvSpPr>
          <p:nvPr/>
        </p:nvSpPr>
        <p:spPr bwMode="auto">
          <a:xfrm>
            <a:off x="5193050" y="3406029"/>
            <a:ext cx="3572578" cy="623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rgbClr val="2B2E30"/>
                </a:solidFill>
                <a:latin typeface="微软雅黑" pitchFamily="34" charset="-122"/>
                <a:ea typeface="微软雅黑" pitchFamily="34" charset="-122"/>
              </a:rPr>
              <a:t>请输入您想要的文字请输入您想要的文字</a:t>
            </a:r>
            <a:endParaRPr lang="en-US" altLang="zh-CN" sz="1200" dirty="0">
              <a:solidFill>
                <a:srgbClr val="2B2E30"/>
              </a:solidFill>
              <a:latin typeface="微软雅黑" pitchFamily="34" charset="-122"/>
              <a:ea typeface="微软雅黑" pitchFamily="34" charset="-122"/>
            </a:endParaRPr>
          </a:p>
          <a:p>
            <a:pPr>
              <a:lnSpc>
                <a:spcPct val="150000"/>
              </a:lnSpc>
            </a:pPr>
            <a:r>
              <a:rPr lang="zh-CN" altLang="en-US" sz="1200" dirty="0">
                <a:solidFill>
                  <a:srgbClr val="2B2E30"/>
                </a:solidFill>
                <a:latin typeface="微软雅黑" pitchFamily="34" charset="-122"/>
                <a:ea typeface="微软雅黑" pitchFamily="34" charset="-122"/>
              </a:rPr>
              <a:t>请输入您想要的文字请输入您想要的文字</a:t>
            </a:r>
          </a:p>
        </p:txBody>
      </p:sp>
    </p:spTree>
    <p:extLst>
      <p:ext uri="{BB962C8B-B14F-4D97-AF65-F5344CB8AC3E}">
        <p14:creationId xmlns:p14="http://schemas.microsoft.com/office/powerpoint/2010/main" val="25943422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2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00"/>
                                        <p:tgtEl>
                                          <p:spTgt spid="17"/>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6" grpId="0" animBg="1"/>
      <p:bldP spid="17" grpId="0" autoUpdateAnimBg="0"/>
      <p:bldP spid="18"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04590" y="386207"/>
            <a:ext cx="286104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Athene" pitchFamily="50" charset="0"/>
                <a:ea typeface="微软雅黑" pitchFamily="34" charset="-122"/>
              </a:rPr>
              <a:t>04</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5684255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3657600" cy="5157379"/>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6" name="Oval 16"/>
          <p:cNvSpPr>
            <a:spLocks noChangeArrowheads="1"/>
          </p:cNvSpPr>
          <p:nvPr/>
        </p:nvSpPr>
        <p:spPr bwMode="auto">
          <a:xfrm>
            <a:off x="4893345"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7"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6696"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10"/>
          <p:cNvSpPr>
            <a:spLocks noChangeArrowheads="1"/>
          </p:cNvSpPr>
          <p:nvPr/>
        </p:nvSpPr>
        <p:spPr bwMode="auto">
          <a:xfrm>
            <a:off x="4893345"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9"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39792"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83"/>
          <p:cNvSpPr txBox="1">
            <a:spLocks noChangeArrowheads="1"/>
          </p:cNvSpPr>
          <p:nvPr/>
        </p:nvSpPr>
        <p:spPr bwMode="auto">
          <a:xfrm>
            <a:off x="5568717"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1" name="文本框 180"/>
          <p:cNvSpPr txBox="1">
            <a:spLocks noChangeArrowheads="1"/>
          </p:cNvSpPr>
          <p:nvPr/>
        </p:nvSpPr>
        <p:spPr bwMode="auto">
          <a:xfrm>
            <a:off x="5576518"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
        <p:nvSpPr>
          <p:cNvPr id="12" name="TextBox 83"/>
          <p:cNvSpPr txBox="1">
            <a:spLocks noChangeArrowheads="1"/>
          </p:cNvSpPr>
          <p:nvPr/>
        </p:nvSpPr>
        <p:spPr bwMode="auto">
          <a:xfrm>
            <a:off x="5568717"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3" name="文本框 180"/>
          <p:cNvSpPr txBox="1">
            <a:spLocks noChangeArrowheads="1"/>
          </p:cNvSpPr>
          <p:nvPr/>
        </p:nvSpPr>
        <p:spPr bwMode="auto">
          <a:xfrm>
            <a:off x="5576518"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8878285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50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50" fill="hold"/>
                                        <p:tgtEl>
                                          <p:spTgt spid="10"/>
                                        </p:tgtEl>
                                        <p:attrNameLst>
                                          <p:attrName>ppt_x</p:attrName>
                                        </p:attrNameLst>
                                      </p:cBhvr>
                                      <p:tavLst>
                                        <p:tav tm="0">
                                          <p:val>
                                            <p:strVal val="#ppt_x"/>
                                          </p:val>
                                        </p:tav>
                                        <p:tav tm="100000">
                                          <p:val>
                                            <p:strVal val="#ppt_x"/>
                                          </p:val>
                                        </p:tav>
                                      </p:tavLst>
                                    </p:anim>
                                    <p:anim calcmode="lin" valueType="num">
                                      <p:cBhvr additive="base">
                                        <p:cTn id="38" dur="1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65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150" fill="hold"/>
                                        <p:tgtEl>
                                          <p:spTgt spid="11"/>
                                        </p:tgtEl>
                                        <p:attrNameLst>
                                          <p:attrName>ppt_x</p:attrName>
                                        </p:attrNameLst>
                                      </p:cBhvr>
                                      <p:tavLst>
                                        <p:tav tm="0">
                                          <p:val>
                                            <p:strVal val="#ppt_x"/>
                                          </p:val>
                                        </p:tav>
                                        <p:tav tm="100000">
                                          <p:val>
                                            <p:strVal val="#ppt_x"/>
                                          </p:val>
                                        </p:tav>
                                      </p:tavLst>
                                    </p:anim>
                                    <p:anim calcmode="lin" valueType="num">
                                      <p:cBhvr additive="base">
                                        <p:cTn id="43" dur="1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80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150" fill="hold"/>
                                        <p:tgtEl>
                                          <p:spTgt spid="12"/>
                                        </p:tgtEl>
                                        <p:attrNameLst>
                                          <p:attrName>ppt_x</p:attrName>
                                        </p:attrNameLst>
                                      </p:cBhvr>
                                      <p:tavLst>
                                        <p:tav tm="0">
                                          <p:val>
                                            <p:strVal val="#ppt_x"/>
                                          </p:val>
                                        </p:tav>
                                        <p:tav tm="100000">
                                          <p:val>
                                            <p:strVal val="#ppt_x"/>
                                          </p:val>
                                        </p:tav>
                                      </p:tavLst>
                                    </p:anim>
                                    <p:anim calcmode="lin" valueType="num">
                                      <p:cBhvr additive="base">
                                        <p:cTn id="48" dur="1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95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150" fill="hold"/>
                                        <p:tgtEl>
                                          <p:spTgt spid="13"/>
                                        </p:tgtEl>
                                        <p:attrNameLst>
                                          <p:attrName>ppt_x</p:attrName>
                                        </p:attrNameLst>
                                      </p:cBhvr>
                                      <p:tavLst>
                                        <p:tav tm="0">
                                          <p:val>
                                            <p:strVal val="#ppt_x"/>
                                          </p:val>
                                        </p:tav>
                                        <p:tav tm="100000">
                                          <p:val>
                                            <p:strVal val="#ppt_x"/>
                                          </p:val>
                                        </p:tav>
                                      </p:tavLst>
                                    </p:anim>
                                    <p:anim calcmode="lin" valueType="num">
                                      <p:cBhvr additive="base">
                                        <p:cTn id="53" dur="1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10" grpId="0"/>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228298" y="802785"/>
            <a:ext cx="2047164" cy="2611590"/>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480179" y="802785"/>
            <a:ext cx="2047164" cy="261159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718413" y="802785"/>
            <a:ext cx="2047164" cy="2611590"/>
          </a:xfrm>
          <a:prstGeom prst="rect">
            <a:avLst/>
          </a:prstGeom>
        </p:spPr>
      </p:pic>
      <p:sp>
        <p:nvSpPr>
          <p:cNvPr id="9" name="TextBox 83"/>
          <p:cNvSpPr txBox="1">
            <a:spLocks noChangeArrowheads="1"/>
          </p:cNvSpPr>
          <p:nvPr/>
        </p:nvSpPr>
        <p:spPr bwMode="auto">
          <a:xfrm>
            <a:off x="1380959"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10" name="文本框 180"/>
          <p:cNvSpPr txBox="1">
            <a:spLocks noChangeArrowheads="1"/>
          </p:cNvSpPr>
          <p:nvPr/>
        </p:nvSpPr>
        <p:spPr bwMode="auto">
          <a:xfrm>
            <a:off x="1378426"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11" name="TextBox 83"/>
          <p:cNvSpPr txBox="1">
            <a:spLocks noChangeArrowheads="1"/>
          </p:cNvSpPr>
          <p:nvPr/>
        </p:nvSpPr>
        <p:spPr bwMode="auto">
          <a:xfrm>
            <a:off x="3605544"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12" name="文本框 180"/>
          <p:cNvSpPr txBox="1">
            <a:spLocks noChangeArrowheads="1"/>
          </p:cNvSpPr>
          <p:nvPr/>
        </p:nvSpPr>
        <p:spPr bwMode="auto">
          <a:xfrm>
            <a:off x="3603011"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13" name="TextBox 83"/>
          <p:cNvSpPr txBox="1">
            <a:spLocks noChangeArrowheads="1"/>
          </p:cNvSpPr>
          <p:nvPr/>
        </p:nvSpPr>
        <p:spPr bwMode="auto">
          <a:xfrm>
            <a:off x="5884722" y="3527598"/>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14" name="文本框 180"/>
          <p:cNvSpPr txBox="1">
            <a:spLocks noChangeArrowheads="1"/>
          </p:cNvSpPr>
          <p:nvPr/>
        </p:nvSpPr>
        <p:spPr bwMode="auto">
          <a:xfrm>
            <a:off x="5882189" y="3783769"/>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40304409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50" fill="hold"/>
                                        <p:tgtEl>
                                          <p:spTgt spid="9"/>
                                        </p:tgtEl>
                                        <p:attrNameLst>
                                          <p:attrName>ppt_x</p:attrName>
                                        </p:attrNameLst>
                                      </p:cBhvr>
                                      <p:tavLst>
                                        <p:tav tm="0">
                                          <p:val>
                                            <p:strVal val="#ppt_x"/>
                                          </p:val>
                                        </p:tav>
                                        <p:tav tm="100000">
                                          <p:val>
                                            <p:strVal val="#ppt_x"/>
                                          </p:val>
                                        </p:tav>
                                      </p:tavLst>
                                    </p:anim>
                                    <p:anim calcmode="lin" valueType="num">
                                      <p:cBhvr additive="base">
                                        <p:cTn id="30" dur="15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50" fill="hold"/>
                                        <p:tgtEl>
                                          <p:spTgt spid="10"/>
                                        </p:tgtEl>
                                        <p:attrNameLst>
                                          <p:attrName>ppt_x</p:attrName>
                                        </p:attrNameLst>
                                      </p:cBhvr>
                                      <p:tavLst>
                                        <p:tav tm="0">
                                          <p:val>
                                            <p:strVal val="#ppt_x"/>
                                          </p:val>
                                        </p:tav>
                                        <p:tav tm="100000">
                                          <p:val>
                                            <p:strVal val="#ppt_x"/>
                                          </p:val>
                                        </p:tav>
                                      </p:tavLst>
                                    </p:anim>
                                    <p:anim calcmode="lin" valueType="num">
                                      <p:cBhvr additive="base">
                                        <p:cTn id="35" dur="150" fill="hold"/>
                                        <p:tgtEl>
                                          <p:spTgt spid="10"/>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150" fill="hold"/>
                                        <p:tgtEl>
                                          <p:spTgt spid="11"/>
                                        </p:tgtEl>
                                        <p:attrNameLst>
                                          <p:attrName>ppt_x</p:attrName>
                                        </p:attrNameLst>
                                      </p:cBhvr>
                                      <p:tavLst>
                                        <p:tav tm="0">
                                          <p:val>
                                            <p:strVal val="#ppt_x"/>
                                          </p:val>
                                        </p:tav>
                                        <p:tav tm="100000">
                                          <p:val>
                                            <p:strVal val="#ppt_x"/>
                                          </p:val>
                                        </p:tav>
                                      </p:tavLst>
                                    </p:anim>
                                    <p:anim calcmode="lin" valueType="num">
                                      <p:cBhvr additive="base">
                                        <p:cTn id="40" dur="150" fill="hold"/>
                                        <p:tgtEl>
                                          <p:spTgt spid="11"/>
                                        </p:tgtEl>
                                        <p:attrNameLst>
                                          <p:attrName>ppt_y</p:attrName>
                                        </p:attrNameLst>
                                      </p:cBhvr>
                                      <p:tavLst>
                                        <p:tav tm="0">
                                          <p:val>
                                            <p:strVal val="1+#ppt_h/2"/>
                                          </p:val>
                                        </p:tav>
                                        <p:tav tm="100000">
                                          <p:val>
                                            <p:strVal val="#ppt_y"/>
                                          </p:val>
                                        </p:tav>
                                      </p:tavLst>
                                    </p:anim>
                                  </p:childTnLst>
                                </p:cTn>
                              </p:par>
                            </p:childTnLst>
                          </p:cTn>
                        </p:par>
                        <p:par>
                          <p:cTn id="41" fill="hold">
                            <p:stCondLst>
                              <p:cond delay="950"/>
                            </p:stCondLst>
                            <p:childTnLst>
                              <p:par>
                                <p:cTn id="42" presetID="2" presetClass="entr" presetSubtype="4"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150" fill="hold"/>
                                        <p:tgtEl>
                                          <p:spTgt spid="12"/>
                                        </p:tgtEl>
                                        <p:attrNameLst>
                                          <p:attrName>ppt_x</p:attrName>
                                        </p:attrNameLst>
                                      </p:cBhvr>
                                      <p:tavLst>
                                        <p:tav tm="0">
                                          <p:val>
                                            <p:strVal val="#ppt_x"/>
                                          </p:val>
                                        </p:tav>
                                        <p:tav tm="100000">
                                          <p:val>
                                            <p:strVal val="#ppt_x"/>
                                          </p:val>
                                        </p:tav>
                                      </p:tavLst>
                                    </p:anim>
                                    <p:anim calcmode="lin" valueType="num">
                                      <p:cBhvr additive="base">
                                        <p:cTn id="45" dur="150" fill="hold"/>
                                        <p:tgtEl>
                                          <p:spTgt spid="12"/>
                                        </p:tgtEl>
                                        <p:attrNameLst>
                                          <p:attrName>ppt_y</p:attrName>
                                        </p:attrNameLst>
                                      </p:cBhvr>
                                      <p:tavLst>
                                        <p:tav tm="0">
                                          <p:val>
                                            <p:strVal val="1+#ppt_h/2"/>
                                          </p:val>
                                        </p:tav>
                                        <p:tav tm="100000">
                                          <p:val>
                                            <p:strVal val="#ppt_y"/>
                                          </p:val>
                                        </p:tav>
                                      </p:tavLst>
                                    </p:anim>
                                  </p:childTnLst>
                                </p:cTn>
                              </p:par>
                            </p:childTnLst>
                          </p:cTn>
                        </p:par>
                        <p:par>
                          <p:cTn id="46" fill="hold">
                            <p:stCondLst>
                              <p:cond delay="1100"/>
                            </p:stCondLst>
                            <p:childTnLst>
                              <p:par>
                                <p:cTn id="47" presetID="2" presetClass="entr" presetSubtype="4"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150" fill="hold"/>
                                        <p:tgtEl>
                                          <p:spTgt spid="13"/>
                                        </p:tgtEl>
                                        <p:attrNameLst>
                                          <p:attrName>ppt_x</p:attrName>
                                        </p:attrNameLst>
                                      </p:cBhvr>
                                      <p:tavLst>
                                        <p:tav tm="0">
                                          <p:val>
                                            <p:strVal val="#ppt_x"/>
                                          </p:val>
                                        </p:tav>
                                        <p:tav tm="100000">
                                          <p:val>
                                            <p:strVal val="#ppt_x"/>
                                          </p:val>
                                        </p:tav>
                                      </p:tavLst>
                                    </p:anim>
                                    <p:anim calcmode="lin" valueType="num">
                                      <p:cBhvr additive="base">
                                        <p:cTn id="50" dur="150" fill="hold"/>
                                        <p:tgtEl>
                                          <p:spTgt spid="13"/>
                                        </p:tgtEl>
                                        <p:attrNameLst>
                                          <p:attrName>ppt_y</p:attrName>
                                        </p:attrNameLst>
                                      </p:cBhvr>
                                      <p:tavLst>
                                        <p:tav tm="0">
                                          <p:val>
                                            <p:strVal val="1+#ppt_h/2"/>
                                          </p:val>
                                        </p:tav>
                                        <p:tav tm="100000">
                                          <p:val>
                                            <p:strVal val="#ppt_y"/>
                                          </p:val>
                                        </p:tav>
                                      </p:tavLst>
                                    </p:anim>
                                  </p:childTnLst>
                                </p:cTn>
                              </p:par>
                            </p:childTnLst>
                          </p:cTn>
                        </p:par>
                        <p:par>
                          <p:cTn id="51" fill="hold">
                            <p:stCondLst>
                              <p:cond delay="1250"/>
                            </p:stCondLst>
                            <p:childTnLst>
                              <p:par>
                                <p:cTn id="52" presetID="2" presetClass="entr" presetSubtype="4"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150" fill="hold"/>
                                        <p:tgtEl>
                                          <p:spTgt spid="14"/>
                                        </p:tgtEl>
                                        <p:attrNameLst>
                                          <p:attrName>ppt_x</p:attrName>
                                        </p:attrNameLst>
                                      </p:cBhvr>
                                      <p:tavLst>
                                        <p:tav tm="0">
                                          <p:val>
                                            <p:strVal val="#ppt_x"/>
                                          </p:val>
                                        </p:tav>
                                        <p:tav tm="100000">
                                          <p:val>
                                            <p:strVal val="#ppt_x"/>
                                          </p:val>
                                        </p:tav>
                                      </p:tavLst>
                                    </p:anim>
                                    <p:anim calcmode="lin" valueType="num">
                                      <p:cBhvr additive="base">
                                        <p:cTn id="55" dur="1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3" name="Rounded Rectangle 30"/>
          <p:cNvSpPr>
            <a:spLocks noChangeArrowheads="1"/>
          </p:cNvSpPr>
          <p:nvPr/>
        </p:nvSpPr>
        <p:spPr bwMode="auto">
          <a:xfrm>
            <a:off x="2996804"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4" name="Rounded Rectangle 9"/>
          <p:cNvSpPr>
            <a:spLocks noChangeArrowheads="1"/>
          </p:cNvSpPr>
          <p:nvPr/>
        </p:nvSpPr>
        <p:spPr bwMode="auto">
          <a:xfrm>
            <a:off x="1371600"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5" name="Rounded Rectangle 11"/>
          <p:cNvSpPr>
            <a:spLocks noChangeArrowheads="1"/>
          </p:cNvSpPr>
          <p:nvPr/>
        </p:nvSpPr>
        <p:spPr bwMode="auto">
          <a:xfrm>
            <a:off x="4623197"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6" name="Rounded Rectangle 12"/>
          <p:cNvSpPr>
            <a:spLocks noChangeArrowheads="1"/>
          </p:cNvSpPr>
          <p:nvPr/>
        </p:nvSpPr>
        <p:spPr bwMode="auto">
          <a:xfrm>
            <a:off x="6248400" y="861714"/>
            <a:ext cx="1524000" cy="2286000"/>
          </a:xfrm>
          <a:prstGeom prst="roundRect">
            <a:avLst>
              <a:gd name="adj" fmla="val 16667"/>
            </a:avLst>
          </a:prstGeom>
          <a:solidFill>
            <a:srgbClr val="008000"/>
          </a:solidFill>
          <a:ln>
            <a:noFill/>
          </a:ln>
          <a:extLst/>
        </p:spPr>
        <p:txBody>
          <a:bodyPr lIns="68580" tIns="34290" rIns="68580" bIns="34290" anchor="ctr"/>
          <a:lstStyle/>
          <a:p>
            <a:pPr algn="ctr" eaLnBrk="1" hangingPunct="1"/>
            <a:endParaRPr lang="en-US" altLang="zh-CN">
              <a:solidFill>
                <a:srgbClr val="FFFFFF"/>
              </a:solidFill>
            </a:endParaRPr>
          </a:p>
        </p:txBody>
      </p:sp>
      <p:sp>
        <p:nvSpPr>
          <p:cNvPr id="7" name="Freeform 6"/>
          <p:cNvSpPr>
            <a:spLocks noEditPoints="1"/>
          </p:cNvSpPr>
          <p:nvPr/>
        </p:nvSpPr>
        <p:spPr bwMode="auto">
          <a:xfrm>
            <a:off x="3600451" y="1129604"/>
            <a:ext cx="317897" cy="388144"/>
          </a:xfrm>
          <a:custGeom>
            <a:avLst/>
            <a:gdLst>
              <a:gd name="T0" fmla="*/ 34166831 w 781"/>
              <a:gd name="T1" fmla="*/ 231497676 h 953"/>
              <a:gd name="T2" fmla="*/ 108097548 w 781"/>
              <a:gd name="T3" fmla="*/ 231497676 h 953"/>
              <a:gd name="T4" fmla="*/ 108097548 w 781"/>
              <a:gd name="T5" fmla="*/ 247422023 h 953"/>
              <a:gd name="T6" fmla="*/ 34166831 w 781"/>
              <a:gd name="T7" fmla="*/ 247422023 h 953"/>
              <a:gd name="T8" fmla="*/ 34166831 w 781"/>
              <a:gd name="T9" fmla="*/ 231497676 h 953"/>
              <a:gd name="T10" fmla="*/ 34166831 w 781"/>
              <a:gd name="T11" fmla="*/ 205841360 h 953"/>
              <a:gd name="T12" fmla="*/ 108097548 w 781"/>
              <a:gd name="T13" fmla="*/ 205841360 h 953"/>
              <a:gd name="T14" fmla="*/ 108097548 w 781"/>
              <a:gd name="T15" fmla="*/ 221765708 h 953"/>
              <a:gd name="T16" fmla="*/ 34166831 w 781"/>
              <a:gd name="T17" fmla="*/ 221765708 h 953"/>
              <a:gd name="T18" fmla="*/ 34166831 w 781"/>
              <a:gd name="T19" fmla="*/ 205841360 h 953"/>
              <a:gd name="T20" fmla="*/ 34166831 w 781"/>
              <a:gd name="T21" fmla="*/ 178415250 h 953"/>
              <a:gd name="T22" fmla="*/ 108097548 w 781"/>
              <a:gd name="T23" fmla="*/ 178415250 h 953"/>
              <a:gd name="T24" fmla="*/ 108097548 w 781"/>
              <a:gd name="T25" fmla="*/ 194340141 h 953"/>
              <a:gd name="T26" fmla="*/ 34166831 w 781"/>
              <a:gd name="T27" fmla="*/ 194340141 h 953"/>
              <a:gd name="T28" fmla="*/ 34166831 w 781"/>
              <a:gd name="T29" fmla="*/ 178415250 h 953"/>
              <a:gd name="T30" fmla="*/ 34166831 w 781"/>
              <a:gd name="T31" fmla="*/ 154233311 h 953"/>
              <a:gd name="T32" fmla="*/ 108097548 w 781"/>
              <a:gd name="T33" fmla="*/ 154233311 h 953"/>
              <a:gd name="T34" fmla="*/ 108097548 w 781"/>
              <a:gd name="T35" fmla="*/ 169863326 h 953"/>
              <a:gd name="T36" fmla="*/ 34166831 w 781"/>
              <a:gd name="T37" fmla="*/ 169863326 h 953"/>
              <a:gd name="T38" fmla="*/ 34166831 w 781"/>
              <a:gd name="T39" fmla="*/ 154233311 h 953"/>
              <a:gd name="T40" fmla="*/ 34166831 w 781"/>
              <a:gd name="T41" fmla="*/ 127987245 h 953"/>
              <a:gd name="T42" fmla="*/ 108097548 w 781"/>
              <a:gd name="T43" fmla="*/ 127987245 h 953"/>
              <a:gd name="T44" fmla="*/ 108097548 w 781"/>
              <a:gd name="T45" fmla="*/ 143912136 h 953"/>
              <a:gd name="T46" fmla="*/ 34166831 w 781"/>
              <a:gd name="T47" fmla="*/ 143912136 h 953"/>
              <a:gd name="T48" fmla="*/ 34166831 w 781"/>
              <a:gd name="T49" fmla="*/ 127987245 h 953"/>
              <a:gd name="T50" fmla="*/ 156991583 w 781"/>
              <a:gd name="T51" fmla="*/ 49838255 h 953"/>
              <a:gd name="T52" fmla="*/ 188801931 w 781"/>
              <a:gd name="T53" fmla="*/ 49838255 h 953"/>
              <a:gd name="T54" fmla="*/ 188801931 w 781"/>
              <a:gd name="T55" fmla="*/ 241819394 h 953"/>
              <a:gd name="T56" fmla="*/ 156991583 w 781"/>
              <a:gd name="T57" fmla="*/ 241819394 h 953"/>
              <a:gd name="T58" fmla="*/ 156991583 w 781"/>
              <a:gd name="T59" fmla="*/ 49838255 h 953"/>
              <a:gd name="T60" fmla="*/ 79821381 w 781"/>
              <a:gd name="T61" fmla="*/ 19758268 h 953"/>
              <a:gd name="T62" fmla="*/ 82766713 w 781"/>
              <a:gd name="T63" fmla="*/ 31259487 h 953"/>
              <a:gd name="T64" fmla="*/ 83355562 w 781"/>
              <a:gd name="T65" fmla="*/ 43350457 h 953"/>
              <a:gd name="T66" fmla="*/ 81883168 w 781"/>
              <a:gd name="T67" fmla="*/ 56031177 h 953"/>
              <a:gd name="T68" fmla="*/ 78053747 w 781"/>
              <a:gd name="T69" fmla="*/ 68122147 h 953"/>
              <a:gd name="T70" fmla="*/ 71574233 w 781"/>
              <a:gd name="T71" fmla="*/ 80213117 h 953"/>
              <a:gd name="T72" fmla="*/ 63032390 w 781"/>
              <a:gd name="T73" fmla="*/ 91419461 h 953"/>
              <a:gd name="T74" fmla="*/ 52428760 w 781"/>
              <a:gd name="T75" fmla="*/ 101741179 h 953"/>
              <a:gd name="T76" fmla="*/ 50661669 w 781"/>
              <a:gd name="T77" fmla="*/ 96138007 h 953"/>
              <a:gd name="T78" fmla="*/ 47715794 w 781"/>
              <a:gd name="T79" fmla="*/ 90239960 h 953"/>
              <a:gd name="T80" fmla="*/ 44475765 w 781"/>
              <a:gd name="T81" fmla="*/ 84931663 h 953"/>
              <a:gd name="T82" fmla="*/ 39763342 w 781"/>
              <a:gd name="T83" fmla="*/ 79918242 h 953"/>
              <a:gd name="T84" fmla="*/ 36523314 w 781"/>
              <a:gd name="T85" fmla="*/ 77559240 h 953"/>
              <a:gd name="T86" fmla="*/ 31810891 w 781"/>
              <a:gd name="T87" fmla="*/ 74609945 h 953"/>
              <a:gd name="T88" fmla="*/ 25624988 w 781"/>
              <a:gd name="T89" fmla="*/ 71956068 h 953"/>
              <a:gd name="T90" fmla="*/ 16788991 w 781"/>
              <a:gd name="T91" fmla="*/ 80802867 h 953"/>
              <a:gd name="T92" fmla="*/ 15905446 w 781"/>
              <a:gd name="T93" fmla="*/ 260987912 h 953"/>
              <a:gd name="T94" fmla="*/ 212954524 w 781"/>
              <a:gd name="T95" fmla="*/ 260987912 h 953"/>
              <a:gd name="T96" fmla="*/ 213543916 w 781"/>
              <a:gd name="T97" fmla="*/ 19758268 h 953"/>
              <a:gd name="T98" fmla="*/ 79821381 w 781"/>
              <a:gd name="T99" fmla="*/ 19758268 h 953"/>
              <a:gd name="T100" fmla="*/ 73046628 w 781"/>
              <a:gd name="T101" fmla="*/ 0 h 953"/>
              <a:gd name="T102" fmla="*/ 230038211 w 781"/>
              <a:gd name="T103" fmla="*/ 0 h 953"/>
              <a:gd name="T104" fmla="*/ 228859970 w 781"/>
              <a:gd name="T105" fmla="*/ 281041055 h 953"/>
              <a:gd name="T106" fmla="*/ 0 w 781"/>
              <a:gd name="T107" fmla="*/ 281041055 h 953"/>
              <a:gd name="T108" fmla="*/ 883545 w 781"/>
              <a:gd name="T109" fmla="*/ 71071442 h 953"/>
              <a:gd name="T110" fmla="*/ 73046628 w 781"/>
              <a:gd name="T111" fmla="*/ 0 h 9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81" h="953">
                <a:moveTo>
                  <a:pt x="116" y="785"/>
                </a:moveTo>
                <a:lnTo>
                  <a:pt x="367" y="785"/>
                </a:lnTo>
                <a:lnTo>
                  <a:pt x="367" y="839"/>
                </a:lnTo>
                <a:lnTo>
                  <a:pt x="116" y="839"/>
                </a:lnTo>
                <a:lnTo>
                  <a:pt x="116" y="785"/>
                </a:lnTo>
                <a:close/>
                <a:moveTo>
                  <a:pt x="116" y="698"/>
                </a:moveTo>
                <a:lnTo>
                  <a:pt x="367" y="698"/>
                </a:lnTo>
                <a:lnTo>
                  <a:pt x="367" y="752"/>
                </a:lnTo>
                <a:lnTo>
                  <a:pt x="116" y="752"/>
                </a:lnTo>
                <a:lnTo>
                  <a:pt x="116" y="698"/>
                </a:lnTo>
                <a:close/>
                <a:moveTo>
                  <a:pt x="116" y="605"/>
                </a:moveTo>
                <a:lnTo>
                  <a:pt x="367" y="605"/>
                </a:lnTo>
                <a:lnTo>
                  <a:pt x="367" y="659"/>
                </a:lnTo>
                <a:lnTo>
                  <a:pt x="116" y="659"/>
                </a:lnTo>
                <a:lnTo>
                  <a:pt x="116" y="605"/>
                </a:lnTo>
                <a:close/>
                <a:moveTo>
                  <a:pt x="116" y="523"/>
                </a:moveTo>
                <a:lnTo>
                  <a:pt x="367" y="523"/>
                </a:lnTo>
                <a:lnTo>
                  <a:pt x="367" y="576"/>
                </a:lnTo>
                <a:lnTo>
                  <a:pt x="116" y="576"/>
                </a:lnTo>
                <a:lnTo>
                  <a:pt x="116" y="523"/>
                </a:lnTo>
                <a:close/>
                <a:moveTo>
                  <a:pt x="116" y="434"/>
                </a:moveTo>
                <a:lnTo>
                  <a:pt x="367" y="434"/>
                </a:lnTo>
                <a:lnTo>
                  <a:pt x="367" y="488"/>
                </a:lnTo>
                <a:lnTo>
                  <a:pt x="116" y="488"/>
                </a:lnTo>
                <a:lnTo>
                  <a:pt x="116" y="434"/>
                </a:lnTo>
                <a:close/>
                <a:moveTo>
                  <a:pt x="533" y="169"/>
                </a:moveTo>
                <a:lnTo>
                  <a:pt x="641" y="169"/>
                </a:lnTo>
                <a:lnTo>
                  <a:pt x="641" y="820"/>
                </a:lnTo>
                <a:lnTo>
                  <a:pt x="533" y="820"/>
                </a:lnTo>
                <a:lnTo>
                  <a:pt x="533" y="169"/>
                </a:lnTo>
                <a:close/>
                <a:moveTo>
                  <a:pt x="271" y="67"/>
                </a:moveTo>
                <a:lnTo>
                  <a:pt x="281" y="106"/>
                </a:lnTo>
                <a:lnTo>
                  <a:pt x="283" y="147"/>
                </a:lnTo>
                <a:lnTo>
                  <a:pt x="278" y="190"/>
                </a:lnTo>
                <a:lnTo>
                  <a:pt x="265" y="231"/>
                </a:lnTo>
                <a:lnTo>
                  <a:pt x="243" y="272"/>
                </a:lnTo>
                <a:lnTo>
                  <a:pt x="214" y="310"/>
                </a:lnTo>
                <a:lnTo>
                  <a:pt x="178" y="345"/>
                </a:lnTo>
                <a:lnTo>
                  <a:pt x="172" y="326"/>
                </a:lnTo>
                <a:lnTo>
                  <a:pt x="162" y="306"/>
                </a:lnTo>
                <a:lnTo>
                  <a:pt x="151" y="288"/>
                </a:lnTo>
                <a:lnTo>
                  <a:pt x="135" y="271"/>
                </a:lnTo>
                <a:lnTo>
                  <a:pt x="124" y="263"/>
                </a:lnTo>
                <a:lnTo>
                  <a:pt x="108" y="253"/>
                </a:lnTo>
                <a:lnTo>
                  <a:pt x="87" y="244"/>
                </a:lnTo>
                <a:lnTo>
                  <a:pt x="57" y="274"/>
                </a:lnTo>
                <a:lnTo>
                  <a:pt x="54" y="885"/>
                </a:lnTo>
                <a:lnTo>
                  <a:pt x="723" y="885"/>
                </a:lnTo>
                <a:lnTo>
                  <a:pt x="725" y="67"/>
                </a:lnTo>
                <a:lnTo>
                  <a:pt x="271" y="67"/>
                </a:lnTo>
                <a:close/>
                <a:moveTo>
                  <a:pt x="248" y="0"/>
                </a:moveTo>
                <a:lnTo>
                  <a:pt x="781" y="0"/>
                </a:lnTo>
                <a:lnTo>
                  <a:pt x="777" y="953"/>
                </a:lnTo>
                <a:lnTo>
                  <a:pt x="0" y="953"/>
                </a:lnTo>
                <a:lnTo>
                  <a:pt x="3" y="241"/>
                </a:lnTo>
                <a:lnTo>
                  <a:pt x="24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8" name="Freeform 7"/>
          <p:cNvSpPr>
            <a:spLocks noEditPoints="1"/>
          </p:cNvSpPr>
          <p:nvPr/>
        </p:nvSpPr>
        <p:spPr bwMode="auto">
          <a:xfrm>
            <a:off x="1918098" y="1060548"/>
            <a:ext cx="431006" cy="526256"/>
          </a:xfrm>
          <a:custGeom>
            <a:avLst/>
            <a:gdLst>
              <a:gd name="T0" fmla="*/ 101505696 w 1061"/>
              <a:gd name="T1" fmla="*/ 311117934 h 1297"/>
              <a:gd name="T2" fmla="*/ 104146167 w 1061"/>
              <a:gd name="T3" fmla="*/ 328678744 h 1297"/>
              <a:gd name="T4" fmla="*/ 99451815 w 1061"/>
              <a:gd name="T5" fmla="*/ 333654307 h 1297"/>
              <a:gd name="T6" fmla="*/ 93877846 w 1061"/>
              <a:gd name="T7" fmla="*/ 338922550 h 1297"/>
              <a:gd name="T8" fmla="*/ 74809036 w 1061"/>
              <a:gd name="T9" fmla="*/ 339800590 h 1297"/>
              <a:gd name="T10" fmla="*/ 72168564 w 1061"/>
              <a:gd name="T11" fmla="*/ 337751829 h 1297"/>
              <a:gd name="T12" fmla="*/ 64541256 w 1061"/>
              <a:gd name="T13" fmla="*/ 332776266 h 1297"/>
              <a:gd name="T14" fmla="*/ 61900785 w 1061"/>
              <a:gd name="T15" fmla="*/ 314630096 h 1297"/>
              <a:gd name="T16" fmla="*/ 66594596 w 1061"/>
              <a:gd name="T17" fmla="*/ 309947214 h 1297"/>
              <a:gd name="T18" fmla="*/ 27576817 w 1061"/>
              <a:gd name="T19" fmla="*/ 286532800 h 1297"/>
              <a:gd name="T20" fmla="*/ 146977600 w 1061"/>
              <a:gd name="T21" fmla="*/ 280094378 h 1297"/>
              <a:gd name="T22" fmla="*/ 27576817 w 1061"/>
              <a:gd name="T23" fmla="*/ 213655980 h 1297"/>
              <a:gd name="T24" fmla="*/ 0 w 1061"/>
              <a:gd name="T25" fmla="*/ 213655980 h 1297"/>
              <a:gd name="T26" fmla="*/ 141403631 w 1061"/>
              <a:gd name="T27" fmla="*/ 222143705 h 1297"/>
              <a:gd name="T28" fmla="*/ 75982759 w 1061"/>
              <a:gd name="T29" fmla="*/ 177656320 h 1297"/>
              <a:gd name="T30" fmla="*/ 49872691 w 1061"/>
              <a:gd name="T31" fmla="*/ 194631769 h 1297"/>
              <a:gd name="T32" fmla="*/ 43712131 w 1061"/>
              <a:gd name="T33" fmla="*/ 225655867 h 1297"/>
              <a:gd name="T34" fmla="*/ 61900785 w 1061"/>
              <a:gd name="T35" fmla="*/ 252289762 h 1297"/>
              <a:gd name="T36" fmla="*/ 68354910 w 1061"/>
              <a:gd name="T37" fmla="*/ 262240888 h 1297"/>
              <a:gd name="T38" fmla="*/ 98278633 w 1061"/>
              <a:gd name="T39" fmla="*/ 259021406 h 1297"/>
              <a:gd name="T40" fmla="*/ 111186884 w 1061"/>
              <a:gd name="T41" fmla="*/ 247606879 h 1297"/>
              <a:gd name="T42" fmla="*/ 124095135 w 1061"/>
              <a:gd name="T43" fmla="*/ 217460822 h 1297"/>
              <a:gd name="T44" fmla="*/ 112067041 w 1061"/>
              <a:gd name="T45" fmla="*/ 188778166 h 1297"/>
              <a:gd name="T46" fmla="*/ 83610067 w 1061"/>
              <a:gd name="T47" fmla="*/ 176485599 h 1297"/>
              <a:gd name="T48" fmla="*/ 112653632 w 1061"/>
              <a:gd name="T49" fmla="*/ 173851477 h 1297"/>
              <a:gd name="T50" fmla="*/ 134362915 w 1061"/>
              <a:gd name="T51" fmla="*/ 207217016 h 1297"/>
              <a:gd name="T52" fmla="*/ 126148475 w 1061"/>
              <a:gd name="T53" fmla="*/ 247899559 h 1297"/>
              <a:gd name="T54" fmla="*/ 109720136 w 1061"/>
              <a:gd name="T55" fmla="*/ 262826248 h 1297"/>
              <a:gd name="T56" fmla="*/ 104732758 w 1061"/>
              <a:gd name="T57" fmla="*/ 306435052 h 1297"/>
              <a:gd name="T58" fmla="*/ 58087131 w 1061"/>
              <a:gd name="T59" fmla="*/ 303215570 h 1297"/>
              <a:gd name="T60" fmla="*/ 55740225 w 1061"/>
              <a:gd name="T61" fmla="*/ 261948207 h 1297"/>
              <a:gd name="T62" fmla="*/ 35791257 w 1061"/>
              <a:gd name="T63" fmla="*/ 238241114 h 1297"/>
              <a:gd name="T64" fmla="*/ 36670873 w 1061"/>
              <a:gd name="T65" fmla="*/ 194339089 h 1297"/>
              <a:gd name="T66" fmla="*/ 71581973 w 1061"/>
              <a:gd name="T67" fmla="*/ 166534473 h 1297"/>
              <a:gd name="T68" fmla="*/ 41365226 w 1061"/>
              <a:gd name="T69" fmla="*/ 177070959 h 1297"/>
              <a:gd name="T70" fmla="*/ 146977600 w 1061"/>
              <a:gd name="T71" fmla="*/ 155412627 h 1297"/>
              <a:gd name="T72" fmla="*/ 88303878 w 1061"/>
              <a:gd name="T73" fmla="*/ 125266570 h 1297"/>
              <a:gd name="T74" fmla="*/ 88303878 w 1061"/>
              <a:gd name="T75" fmla="*/ 125266570 h 1297"/>
              <a:gd name="T76" fmla="*/ 234108296 w 1061"/>
              <a:gd name="T77" fmla="*/ 96876594 h 1297"/>
              <a:gd name="T78" fmla="*/ 269312421 w 1061"/>
              <a:gd name="T79" fmla="*/ 75218803 h 1297"/>
              <a:gd name="T80" fmla="*/ 285741301 w 1061"/>
              <a:gd name="T81" fmla="*/ 86340649 h 1297"/>
              <a:gd name="T82" fmla="*/ 305103678 w 1061"/>
              <a:gd name="T83" fmla="*/ 231216790 h 1297"/>
              <a:gd name="T84" fmla="*/ 285741301 w 1061"/>
              <a:gd name="T85" fmla="*/ 227704628 h 1297"/>
              <a:gd name="T86" fmla="*/ 241442579 w 1061"/>
              <a:gd name="T87" fmla="*/ 257850685 h 1297"/>
              <a:gd name="T88" fmla="*/ 78622690 w 1061"/>
              <a:gd name="T89" fmla="*/ 103900918 h 1297"/>
              <a:gd name="T90" fmla="*/ 64247690 w 1061"/>
              <a:gd name="T91" fmla="*/ 89852811 h 1297"/>
              <a:gd name="T92" fmla="*/ 78622690 w 1061"/>
              <a:gd name="T93" fmla="*/ 76096843 h 1297"/>
              <a:gd name="T94" fmla="*/ 223253384 w 1061"/>
              <a:gd name="T95" fmla="*/ 122047088 h 1297"/>
              <a:gd name="T96" fmla="*/ 248776862 w 1061"/>
              <a:gd name="T97" fmla="*/ 75511483 h 1297"/>
              <a:gd name="T98" fmla="*/ 233521705 w 1061"/>
              <a:gd name="T99" fmla="*/ 1463401 h 1297"/>
              <a:gd name="T100" fmla="*/ 257284327 w 1061"/>
              <a:gd name="T101" fmla="*/ 28389976 h 1297"/>
              <a:gd name="T102" fmla="*/ 248776862 w 1061"/>
              <a:gd name="T103" fmla="*/ 65853037 h 1297"/>
              <a:gd name="T104" fmla="*/ 215332510 w 1061"/>
              <a:gd name="T105" fmla="*/ 76096843 h 1297"/>
              <a:gd name="T106" fmla="*/ 191569888 w 1061"/>
              <a:gd name="T107" fmla="*/ 49170268 h 1297"/>
              <a:gd name="T108" fmla="*/ 200664486 w 1061"/>
              <a:gd name="T109" fmla="*/ 11121846 h 12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1" h="1297">
                <a:moveTo>
                  <a:pt x="235" y="1059"/>
                </a:moveTo>
                <a:lnTo>
                  <a:pt x="331" y="1059"/>
                </a:lnTo>
                <a:lnTo>
                  <a:pt x="339" y="1059"/>
                </a:lnTo>
                <a:lnTo>
                  <a:pt x="346" y="1063"/>
                </a:lnTo>
                <a:lnTo>
                  <a:pt x="350" y="1066"/>
                </a:lnTo>
                <a:lnTo>
                  <a:pt x="354" y="1071"/>
                </a:lnTo>
                <a:lnTo>
                  <a:pt x="355" y="1075"/>
                </a:lnTo>
                <a:lnTo>
                  <a:pt x="355" y="1123"/>
                </a:lnTo>
                <a:lnTo>
                  <a:pt x="354" y="1129"/>
                </a:lnTo>
                <a:lnTo>
                  <a:pt x="350" y="1134"/>
                </a:lnTo>
                <a:lnTo>
                  <a:pt x="346" y="1137"/>
                </a:lnTo>
                <a:lnTo>
                  <a:pt x="339" y="1140"/>
                </a:lnTo>
                <a:lnTo>
                  <a:pt x="331" y="1140"/>
                </a:lnTo>
                <a:lnTo>
                  <a:pt x="320" y="1140"/>
                </a:lnTo>
                <a:lnTo>
                  <a:pt x="320" y="1154"/>
                </a:lnTo>
                <a:lnTo>
                  <a:pt x="320" y="1158"/>
                </a:lnTo>
                <a:lnTo>
                  <a:pt x="317" y="1159"/>
                </a:lnTo>
                <a:lnTo>
                  <a:pt x="314" y="1161"/>
                </a:lnTo>
                <a:lnTo>
                  <a:pt x="311" y="1161"/>
                </a:lnTo>
                <a:lnTo>
                  <a:pt x="255" y="1161"/>
                </a:lnTo>
                <a:lnTo>
                  <a:pt x="252" y="1161"/>
                </a:lnTo>
                <a:lnTo>
                  <a:pt x="247" y="1159"/>
                </a:lnTo>
                <a:lnTo>
                  <a:pt x="246" y="1158"/>
                </a:lnTo>
                <a:lnTo>
                  <a:pt x="246" y="1154"/>
                </a:lnTo>
                <a:lnTo>
                  <a:pt x="246" y="1140"/>
                </a:lnTo>
                <a:lnTo>
                  <a:pt x="235" y="1140"/>
                </a:lnTo>
                <a:lnTo>
                  <a:pt x="227" y="1140"/>
                </a:lnTo>
                <a:lnTo>
                  <a:pt x="220" y="1137"/>
                </a:lnTo>
                <a:lnTo>
                  <a:pt x="216" y="1134"/>
                </a:lnTo>
                <a:lnTo>
                  <a:pt x="211" y="1129"/>
                </a:lnTo>
                <a:lnTo>
                  <a:pt x="211" y="1123"/>
                </a:lnTo>
                <a:lnTo>
                  <a:pt x="211" y="1075"/>
                </a:lnTo>
                <a:lnTo>
                  <a:pt x="211" y="1071"/>
                </a:lnTo>
                <a:lnTo>
                  <a:pt x="216" y="1066"/>
                </a:lnTo>
                <a:lnTo>
                  <a:pt x="220" y="1063"/>
                </a:lnTo>
                <a:lnTo>
                  <a:pt x="227" y="1059"/>
                </a:lnTo>
                <a:lnTo>
                  <a:pt x="235" y="1059"/>
                </a:lnTo>
                <a:close/>
                <a:moveTo>
                  <a:pt x="141" y="885"/>
                </a:moveTo>
                <a:lnTo>
                  <a:pt x="160" y="906"/>
                </a:lnTo>
                <a:lnTo>
                  <a:pt x="94" y="979"/>
                </a:lnTo>
                <a:lnTo>
                  <a:pt x="76" y="958"/>
                </a:lnTo>
                <a:lnTo>
                  <a:pt x="141" y="885"/>
                </a:lnTo>
                <a:close/>
                <a:moveTo>
                  <a:pt x="435" y="884"/>
                </a:moveTo>
                <a:lnTo>
                  <a:pt x="501" y="957"/>
                </a:lnTo>
                <a:lnTo>
                  <a:pt x="482" y="977"/>
                </a:lnTo>
                <a:lnTo>
                  <a:pt x="416" y="904"/>
                </a:lnTo>
                <a:lnTo>
                  <a:pt x="435" y="884"/>
                </a:lnTo>
                <a:close/>
                <a:moveTo>
                  <a:pt x="94" y="730"/>
                </a:moveTo>
                <a:lnTo>
                  <a:pt x="94" y="760"/>
                </a:lnTo>
                <a:lnTo>
                  <a:pt x="0" y="760"/>
                </a:lnTo>
                <a:lnTo>
                  <a:pt x="0" y="733"/>
                </a:lnTo>
                <a:lnTo>
                  <a:pt x="0" y="730"/>
                </a:lnTo>
                <a:lnTo>
                  <a:pt x="94" y="730"/>
                </a:lnTo>
                <a:close/>
                <a:moveTo>
                  <a:pt x="576" y="729"/>
                </a:moveTo>
                <a:lnTo>
                  <a:pt x="576" y="759"/>
                </a:lnTo>
                <a:lnTo>
                  <a:pt x="482" y="759"/>
                </a:lnTo>
                <a:lnTo>
                  <a:pt x="482" y="729"/>
                </a:lnTo>
                <a:lnTo>
                  <a:pt x="576" y="729"/>
                </a:lnTo>
                <a:close/>
                <a:moveTo>
                  <a:pt x="285" y="603"/>
                </a:moveTo>
                <a:lnTo>
                  <a:pt x="259" y="607"/>
                </a:lnTo>
                <a:lnTo>
                  <a:pt x="232" y="615"/>
                </a:lnTo>
                <a:lnTo>
                  <a:pt x="208" y="627"/>
                </a:lnTo>
                <a:lnTo>
                  <a:pt x="187" y="645"/>
                </a:lnTo>
                <a:lnTo>
                  <a:pt x="170" y="665"/>
                </a:lnTo>
                <a:lnTo>
                  <a:pt x="157" y="691"/>
                </a:lnTo>
                <a:lnTo>
                  <a:pt x="149" y="716"/>
                </a:lnTo>
                <a:lnTo>
                  <a:pt x="146" y="743"/>
                </a:lnTo>
                <a:lnTo>
                  <a:pt x="149" y="771"/>
                </a:lnTo>
                <a:lnTo>
                  <a:pt x="157" y="798"/>
                </a:lnTo>
                <a:lnTo>
                  <a:pt x="171" y="822"/>
                </a:lnTo>
                <a:lnTo>
                  <a:pt x="189" y="844"/>
                </a:lnTo>
                <a:lnTo>
                  <a:pt x="211" y="862"/>
                </a:lnTo>
                <a:lnTo>
                  <a:pt x="216" y="865"/>
                </a:lnTo>
                <a:lnTo>
                  <a:pt x="225" y="873"/>
                </a:lnTo>
                <a:lnTo>
                  <a:pt x="232" y="884"/>
                </a:lnTo>
                <a:lnTo>
                  <a:pt x="233" y="896"/>
                </a:lnTo>
                <a:lnTo>
                  <a:pt x="233" y="1012"/>
                </a:lnTo>
                <a:lnTo>
                  <a:pt x="333" y="1012"/>
                </a:lnTo>
                <a:lnTo>
                  <a:pt x="333" y="898"/>
                </a:lnTo>
                <a:lnTo>
                  <a:pt x="335" y="885"/>
                </a:lnTo>
                <a:lnTo>
                  <a:pt x="341" y="874"/>
                </a:lnTo>
                <a:lnTo>
                  <a:pt x="350" y="866"/>
                </a:lnTo>
                <a:lnTo>
                  <a:pt x="355" y="863"/>
                </a:lnTo>
                <a:lnTo>
                  <a:pt x="379" y="846"/>
                </a:lnTo>
                <a:lnTo>
                  <a:pt x="398" y="824"/>
                </a:lnTo>
                <a:lnTo>
                  <a:pt x="412" y="800"/>
                </a:lnTo>
                <a:lnTo>
                  <a:pt x="420" y="773"/>
                </a:lnTo>
                <a:lnTo>
                  <a:pt x="423" y="743"/>
                </a:lnTo>
                <a:lnTo>
                  <a:pt x="420" y="716"/>
                </a:lnTo>
                <a:lnTo>
                  <a:pt x="412" y="691"/>
                </a:lnTo>
                <a:lnTo>
                  <a:pt x="400" y="665"/>
                </a:lnTo>
                <a:lnTo>
                  <a:pt x="382" y="645"/>
                </a:lnTo>
                <a:lnTo>
                  <a:pt x="362" y="627"/>
                </a:lnTo>
                <a:lnTo>
                  <a:pt x="338" y="615"/>
                </a:lnTo>
                <a:lnTo>
                  <a:pt x="312" y="607"/>
                </a:lnTo>
                <a:lnTo>
                  <a:pt x="285" y="603"/>
                </a:lnTo>
                <a:close/>
                <a:moveTo>
                  <a:pt x="285" y="564"/>
                </a:moveTo>
                <a:lnTo>
                  <a:pt x="320" y="567"/>
                </a:lnTo>
                <a:lnTo>
                  <a:pt x="352" y="578"/>
                </a:lnTo>
                <a:lnTo>
                  <a:pt x="384" y="594"/>
                </a:lnTo>
                <a:lnTo>
                  <a:pt x="411" y="616"/>
                </a:lnTo>
                <a:lnTo>
                  <a:pt x="433" y="643"/>
                </a:lnTo>
                <a:lnTo>
                  <a:pt x="449" y="675"/>
                </a:lnTo>
                <a:lnTo>
                  <a:pt x="458" y="708"/>
                </a:lnTo>
                <a:lnTo>
                  <a:pt x="463" y="743"/>
                </a:lnTo>
                <a:lnTo>
                  <a:pt x="458" y="781"/>
                </a:lnTo>
                <a:lnTo>
                  <a:pt x="447" y="816"/>
                </a:lnTo>
                <a:lnTo>
                  <a:pt x="430" y="847"/>
                </a:lnTo>
                <a:lnTo>
                  <a:pt x="406" y="874"/>
                </a:lnTo>
                <a:lnTo>
                  <a:pt x="376" y="898"/>
                </a:lnTo>
                <a:lnTo>
                  <a:pt x="374" y="898"/>
                </a:lnTo>
                <a:lnTo>
                  <a:pt x="373" y="900"/>
                </a:lnTo>
                <a:lnTo>
                  <a:pt x="373" y="1018"/>
                </a:lnTo>
                <a:lnTo>
                  <a:pt x="368" y="1036"/>
                </a:lnTo>
                <a:lnTo>
                  <a:pt x="357" y="1047"/>
                </a:lnTo>
                <a:lnTo>
                  <a:pt x="341" y="1052"/>
                </a:lnTo>
                <a:lnTo>
                  <a:pt x="225" y="1052"/>
                </a:lnTo>
                <a:lnTo>
                  <a:pt x="209" y="1047"/>
                </a:lnTo>
                <a:lnTo>
                  <a:pt x="198" y="1036"/>
                </a:lnTo>
                <a:lnTo>
                  <a:pt x="193" y="1018"/>
                </a:lnTo>
                <a:lnTo>
                  <a:pt x="193" y="898"/>
                </a:lnTo>
                <a:lnTo>
                  <a:pt x="192" y="896"/>
                </a:lnTo>
                <a:lnTo>
                  <a:pt x="190" y="895"/>
                </a:lnTo>
                <a:lnTo>
                  <a:pt x="162" y="873"/>
                </a:lnTo>
                <a:lnTo>
                  <a:pt x="138" y="846"/>
                </a:lnTo>
                <a:lnTo>
                  <a:pt x="122" y="814"/>
                </a:lnTo>
                <a:lnTo>
                  <a:pt x="111" y="779"/>
                </a:lnTo>
                <a:lnTo>
                  <a:pt x="108" y="743"/>
                </a:lnTo>
                <a:lnTo>
                  <a:pt x="113" y="702"/>
                </a:lnTo>
                <a:lnTo>
                  <a:pt x="125" y="664"/>
                </a:lnTo>
                <a:lnTo>
                  <a:pt x="146" y="630"/>
                </a:lnTo>
                <a:lnTo>
                  <a:pt x="174" y="603"/>
                </a:lnTo>
                <a:lnTo>
                  <a:pt x="206" y="581"/>
                </a:lnTo>
                <a:lnTo>
                  <a:pt x="244" y="569"/>
                </a:lnTo>
                <a:lnTo>
                  <a:pt x="285" y="564"/>
                </a:lnTo>
                <a:close/>
                <a:moveTo>
                  <a:pt x="94" y="512"/>
                </a:moveTo>
                <a:lnTo>
                  <a:pt x="160" y="584"/>
                </a:lnTo>
                <a:lnTo>
                  <a:pt x="141" y="605"/>
                </a:lnTo>
                <a:lnTo>
                  <a:pt x="75" y="532"/>
                </a:lnTo>
                <a:lnTo>
                  <a:pt x="94" y="512"/>
                </a:lnTo>
                <a:close/>
                <a:moveTo>
                  <a:pt x="482" y="510"/>
                </a:moveTo>
                <a:lnTo>
                  <a:pt x="501" y="531"/>
                </a:lnTo>
                <a:lnTo>
                  <a:pt x="435" y="603"/>
                </a:lnTo>
                <a:lnTo>
                  <a:pt x="416" y="583"/>
                </a:lnTo>
                <a:lnTo>
                  <a:pt x="482" y="510"/>
                </a:lnTo>
                <a:close/>
                <a:moveTo>
                  <a:pt x="301" y="428"/>
                </a:moveTo>
                <a:lnTo>
                  <a:pt x="301" y="532"/>
                </a:lnTo>
                <a:lnTo>
                  <a:pt x="274" y="532"/>
                </a:lnTo>
                <a:lnTo>
                  <a:pt x="274" y="429"/>
                </a:lnTo>
                <a:lnTo>
                  <a:pt x="301" y="428"/>
                </a:lnTo>
                <a:close/>
                <a:moveTo>
                  <a:pt x="764" y="273"/>
                </a:moveTo>
                <a:lnTo>
                  <a:pt x="798" y="273"/>
                </a:lnTo>
                <a:lnTo>
                  <a:pt x="815" y="301"/>
                </a:lnTo>
                <a:lnTo>
                  <a:pt x="798" y="331"/>
                </a:lnTo>
                <a:lnTo>
                  <a:pt x="764" y="331"/>
                </a:lnTo>
                <a:lnTo>
                  <a:pt x="747" y="301"/>
                </a:lnTo>
                <a:lnTo>
                  <a:pt x="764" y="273"/>
                </a:lnTo>
                <a:close/>
                <a:moveTo>
                  <a:pt x="918" y="257"/>
                </a:moveTo>
                <a:lnTo>
                  <a:pt x="937" y="257"/>
                </a:lnTo>
                <a:lnTo>
                  <a:pt x="955" y="265"/>
                </a:lnTo>
                <a:lnTo>
                  <a:pt x="967" y="277"/>
                </a:lnTo>
                <a:lnTo>
                  <a:pt x="974" y="295"/>
                </a:lnTo>
                <a:lnTo>
                  <a:pt x="1061" y="743"/>
                </a:lnTo>
                <a:lnTo>
                  <a:pt x="1061" y="762"/>
                </a:lnTo>
                <a:lnTo>
                  <a:pt x="1053" y="778"/>
                </a:lnTo>
                <a:lnTo>
                  <a:pt x="1040" y="790"/>
                </a:lnTo>
                <a:lnTo>
                  <a:pt x="1023" y="798"/>
                </a:lnTo>
                <a:lnTo>
                  <a:pt x="1004" y="798"/>
                </a:lnTo>
                <a:lnTo>
                  <a:pt x="986" y="790"/>
                </a:lnTo>
                <a:lnTo>
                  <a:pt x="974" y="778"/>
                </a:lnTo>
                <a:lnTo>
                  <a:pt x="967" y="760"/>
                </a:lnTo>
                <a:lnTo>
                  <a:pt x="936" y="602"/>
                </a:lnTo>
                <a:lnTo>
                  <a:pt x="936" y="1297"/>
                </a:lnTo>
                <a:lnTo>
                  <a:pt x="823" y="881"/>
                </a:lnTo>
                <a:lnTo>
                  <a:pt x="763" y="881"/>
                </a:lnTo>
                <a:lnTo>
                  <a:pt x="630" y="1297"/>
                </a:lnTo>
                <a:lnTo>
                  <a:pt x="630" y="355"/>
                </a:lnTo>
                <a:lnTo>
                  <a:pt x="268" y="355"/>
                </a:lnTo>
                <a:lnTo>
                  <a:pt x="249" y="352"/>
                </a:lnTo>
                <a:lnTo>
                  <a:pt x="233" y="341"/>
                </a:lnTo>
                <a:lnTo>
                  <a:pt x="224" y="326"/>
                </a:lnTo>
                <a:lnTo>
                  <a:pt x="219" y="307"/>
                </a:lnTo>
                <a:lnTo>
                  <a:pt x="224" y="288"/>
                </a:lnTo>
                <a:lnTo>
                  <a:pt x="233" y="274"/>
                </a:lnTo>
                <a:lnTo>
                  <a:pt x="249" y="263"/>
                </a:lnTo>
                <a:lnTo>
                  <a:pt x="268" y="260"/>
                </a:lnTo>
                <a:lnTo>
                  <a:pt x="630" y="260"/>
                </a:lnTo>
                <a:lnTo>
                  <a:pt x="630" y="258"/>
                </a:lnTo>
                <a:lnTo>
                  <a:pt x="706" y="258"/>
                </a:lnTo>
                <a:lnTo>
                  <a:pt x="761" y="417"/>
                </a:lnTo>
                <a:lnTo>
                  <a:pt x="768" y="337"/>
                </a:lnTo>
                <a:lnTo>
                  <a:pt x="799" y="337"/>
                </a:lnTo>
                <a:lnTo>
                  <a:pt x="806" y="406"/>
                </a:lnTo>
                <a:lnTo>
                  <a:pt x="848" y="258"/>
                </a:lnTo>
                <a:lnTo>
                  <a:pt x="912" y="258"/>
                </a:lnTo>
                <a:lnTo>
                  <a:pt x="918" y="257"/>
                </a:lnTo>
                <a:close/>
                <a:moveTo>
                  <a:pt x="766" y="0"/>
                </a:moveTo>
                <a:lnTo>
                  <a:pt x="796" y="5"/>
                </a:lnTo>
                <a:lnTo>
                  <a:pt x="825" y="18"/>
                </a:lnTo>
                <a:lnTo>
                  <a:pt x="848" y="38"/>
                </a:lnTo>
                <a:lnTo>
                  <a:pt x="866" y="65"/>
                </a:lnTo>
                <a:lnTo>
                  <a:pt x="877" y="97"/>
                </a:lnTo>
                <a:lnTo>
                  <a:pt x="882" y="132"/>
                </a:lnTo>
                <a:lnTo>
                  <a:pt x="877" y="168"/>
                </a:lnTo>
                <a:lnTo>
                  <a:pt x="866" y="198"/>
                </a:lnTo>
                <a:lnTo>
                  <a:pt x="848" y="225"/>
                </a:lnTo>
                <a:lnTo>
                  <a:pt x="825" y="246"/>
                </a:lnTo>
                <a:lnTo>
                  <a:pt x="796" y="260"/>
                </a:lnTo>
                <a:lnTo>
                  <a:pt x="766" y="265"/>
                </a:lnTo>
                <a:lnTo>
                  <a:pt x="734" y="260"/>
                </a:lnTo>
                <a:lnTo>
                  <a:pt x="707" y="246"/>
                </a:lnTo>
                <a:lnTo>
                  <a:pt x="684" y="225"/>
                </a:lnTo>
                <a:lnTo>
                  <a:pt x="666" y="198"/>
                </a:lnTo>
                <a:lnTo>
                  <a:pt x="653" y="168"/>
                </a:lnTo>
                <a:lnTo>
                  <a:pt x="650" y="132"/>
                </a:lnTo>
                <a:lnTo>
                  <a:pt x="653" y="97"/>
                </a:lnTo>
                <a:lnTo>
                  <a:pt x="666" y="65"/>
                </a:lnTo>
                <a:lnTo>
                  <a:pt x="684" y="38"/>
                </a:lnTo>
                <a:lnTo>
                  <a:pt x="707" y="18"/>
                </a:lnTo>
                <a:lnTo>
                  <a:pt x="734" y="5"/>
                </a:lnTo>
                <a:lnTo>
                  <a:pt x="76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9" name="Freeform 8"/>
          <p:cNvSpPr>
            <a:spLocks noEditPoints="1"/>
          </p:cNvSpPr>
          <p:nvPr/>
        </p:nvSpPr>
        <p:spPr bwMode="auto">
          <a:xfrm>
            <a:off x="5133975" y="1131986"/>
            <a:ext cx="501254" cy="383381"/>
          </a:xfrm>
          <a:custGeom>
            <a:avLst/>
            <a:gdLst>
              <a:gd name="T0" fmla="*/ 80634546 w 1232"/>
              <a:gd name="T1" fmla="*/ 236336130 h 944"/>
              <a:gd name="T2" fmla="*/ 104766321 w 1232"/>
              <a:gd name="T3" fmla="*/ 237802509 h 944"/>
              <a:gd name="T4" fmla="*/ 135666104 w 1232"/>
              <a:gd name="T5" fmla="*/ 232231026 h 944"/>
              <a:gd name="T6" fmla="*/ 135372079 w 1232"/>
              <a:gd name="T7" fmla="*/ 194992144 h 944"/>
              <a:gd name="T8" fmla="*/ 168332209 w 1232"/>
              <a:gd name="T9" fmla="*/ 166549371 h 944"/>
              <a:gd name="T10" fmla="*/ 111828896 w 1232"/>
              <a:gd name="T11" fmla="*/ 198803755 h 944"/>
              <a:gd name="T12" fmla="*/ 135372079 w 1232"/>
              <a:gd name="T13" fmla="*/ 166549371 h 944"/>
              <a:gd name="T14" fmla="*/ 72688810 w 1232"/>
              <a:gd name="T15" fmla="*/ 186488445 h 944"/>
              <a:gd name="T16" fmla="*/ 92405866 w 1232"/>
              <a:gd name="T17" fmla="*/ 166549371 h 944"/>
              <a:gd name="T18" fmla="*/ 49734220 w 1232"/>
              <a:gd name="T19" fmla="*/ 187661331 h 944"/>
              <a:gd name="T20" fmla="*/ 48557577 w 1232"/>
              <a:gd name="T21" fmla="*/ 166549371 h 944"/>
              <a:gd name="T22" fmla="*/ 158620694 w 1232"/>
              <a:gd name="T23" fmla="*/ 276800721 h 944"/>
              <a:gd name="T24" fmla="*/ 192758010 w 1232"/>
              <a:gd name="T25" fmla="*/ 192646371 h 944"/>
              <a:gd name="T26" fmla="*/ 205706516 w 1232"/>
              <a:gd name="T27" fmla="*/ 173000248 h 944"/>
              <a:gd name="T28" fmla="*/ 213652252 w 1232"/>
              <a:gd name="T29" fmla="*/ 153647617 h 944"/>
              <a:gd name="T30" fmla="*/ 176277945 w 1232"/>
              <a:gd name="T31" fmla="*/ 154234060 h 944"/>
              <a:gd name="T32" fmla="*/ 156266321 w 1232"/>
              <a:gd name="T33" fmla="*/ 124325991 h 944"/>
              <a:gd name="T34" fmla="*/ 141846061 w 1232"/>
              <a:gd name="T35" fmla="*/ 139572976 h 944"/>
              <a:gd name="T36" fmla="*/ 55914719 w 1232"/>
              <a:gd name="T37" fmla="*/ 139572976 h 944"/>
              <a:gd name="T38" fmla="*/ 54442965 w 1232"/>
              <a:gd name="T39" fmla="*/ 124325991 h 944"/>
              <a:gd name="T40" fmla="*/ 44731450 w 1232"/>
              <a:gd name="T41" fmla="*/ 154234060 h 944"/>
              <a:gd name="T42" fmla="*/ 152440737 w 1232"/>
              <a:gd name="T43" fmla="*/ 82102069 h 944"/>
              <a:gd name="T44" fmla="*/ 182751927 w 1232"/>
              <a:gd name="T45" fmla="*/ 101747651 h 944"/>
              <a:gd name="T46" fmla="*/ 104766321 w 1232"/>
              <a:gd name="T47" fmla="*/ 82102069 h 944"/>
              <a:gd name="T48" fmla="*/ 138903638 w 1232"/>
              <a:gd name="T49" fmla="*/ 82102069 h 944"/>
              <a:gd name="T50" fmla="*/ 54442965 w 1232"/>
              <a:gd name="T51" fmla="*/ 111717188 h 944"/>
              <a:gd name="T52" fmla="*/ 20894242 w 1232"/>
              <a:gd name="T53" fmla="*/ 82102069 h 944"/>
              <a:gd name="T54" fmla="*/ 40905866 w 1232"/>
              <a:gd name="T55" fmla="*/ 111717188 h 944"/>
              <a:gd name="T56" fmla="*/ 229543724 w 1232"/>
              <a:gd name="T57" fmla="*/ 70666153 h 944"/>
              <a:gd name="T58" fmla="*/ 229543724 w 1232"/>
              <a:gd name="T59" fmla="*/ 70666153 h 944"/>
              <a:gd name="T60" fmla="*/ 148909178 w 1232"/>
              <a:gd name="T61" fmla="*/ 69493267 h 944"/>
              <a:gd name="T62" fmla="*/ 144495001 w 1232"/>
              <a:gd name="T63" fmla="*/ 46915468 h 944"/>
              <a:gd name="T64" fmla="*/ 43848832 w 1232"/>
              <a:gd name="T65" fmla="*/ 53366345 h 944"/>
              <a:gd name="T66" fmla="*/ 52677186 w 1232"/>
              <a:gd name="T67" fmla="*/ 58937286 h 944"/>
              <a:gd name="T68" fmla="*/ 104766321 w 1232"/>
              <a:gd name="T69" fmla="*/ 69493267 h 944"/>
              <a:gd name="T70" fmla="*/ 118892014 w 1232"/>
              <a:gd name="T71" fmla="*/ 42810365 h 944"/>
              <a:gd name="T72" fmla="*/ 85343291 w 1232"/>
              <a:gd name="T73" fmla="*/ 37532375 h 944"/>
              <a:gd name="T74" fmla="*/ 62388701 w 1232"/>
              <a:gd name="T75" fmla="*/ 69493267 h 944"/>
              <a:gd name="T76" fmla="*/ 104766321 w 1232"/>
              <a:gd name="T77" fmla="*/ 19939074 h 944"/>
              <a:gd name="T78" fmla="*/ 145083594 w 1232"/>
              <a:gd name="T79" fmla="*/ 31667941 h 944"/>
              <a:gd name="T80" fmla="*/ 184223681 w 1232"/>
              <a:gd name="T81" fmla="*/ 69493267 h 944"/>
              <a:gd name="T82" fmla="*/ 190697663 w 1232"/>
              <a:gd name="T83" fmla="*/ 82102069 h 944"/>
              <a:gd name="T84" fmla="*/ 197760780 w 1232"/>
              <a:gd name="T85" fmla="*/ 124325991 h 944"/>
              <a:gd name="T86" fmla="*/ 191286256 w 1232"/>
              <a:gd name="T87" fmla="*/ 154234060 h 944"/>
              <a:gd name="T88" fmla="*/ 176277945 w 1232"/>
              <a:gd name="T89" fmla="*/ 178571730 h 944"/>
              <a:gd name="T90" fmla="*/ 132429113 w 1232"/>
              <a:gd name="T91" fmla="*/ 210239671 h 944"/>
              <a:gd name="T92" fmla="*/ 92405866 w 1232"/>
              <a:gd name="T93" fmla="*/ 216397056 h 944"/>
              <a:gd name="T94" fmla="*/ 52677186 w 1232"/>
              <a:gd name="T95" fmla="*/ 204668189 h 944"/>
              <a:gd name="T96" fmla="*/ 12948506 w 1232"/>
              <a:gd name="T97" fmla="*/ 166549371 h 944"/>
              <a:gd name="T98" fmla="*/ 6768550 w 1232"/>
              <a:gd name="T99" fmla="*/ 154234060 h 944"/>
              <a:gd name="T100" fmla="*/ 0 w 1232"/>
              <a:gd name="T101" fmla="*/ 111717188 h 944"/>
              <a:gd name="T102" fmla="*/ 5885931 w 1232"/>
              <a:gd name="T103" fmla="*/ 82102069 h 944"/>
              <a:gd name="T104" fmla="*/ 20894242 w 1232"/>
              <a:gd name="T105" fmla="*/ 58057892 h 944"/>
              <a:gd name="T106" fmla="*/ 65331667 w 1232"/>
              <a:gd name="T107" fmla="*/ 26096458 h 944"/>
              <a:gd name="T108" fmla="*/ 307529872 w 1232"/>
              <a:gd name="T109" fmla="*/ 0 h 944"/>
              <a:gd name="T110" fmla="*/ 307529872 w 1232"/>
              <a:gd name="T111" fmla="*/ 0 h 9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32" h="944">
                <a:moveTo>
                  <a:pt x="461" y="792"/>
                </a:moveTo>
                <a:lnTo>
                  <a:pt x="461" y="944"/>
                </a:lnTo>
                <a:lnTo>
                  <a:pt x="274" y="944"/>
                </a:lnTo>
                <a:lnTo>
                  <a:pt x="274" y="806"/>
                </a:lnTo>
                <a:lnTo>
                  <a:pt x="295" y="809"/>
                </a:lnTo>
                <a:lnTo>
                  <a:pt x="304" y="811"/>
                </a:lnTo>
                <a:lnTo>
                  <a:pt x="314" y="811"/>
                </a:lnTo>
                <a:lnTo>
                  <a:pt x="356" y="811"/>
                </a:lnTo>
                <a:lnTo>
                  <a:pt x="368" y="811"/>
                </a:lnTo>
                <a:lnTo>
                  <a:pt x="377" y="809"/>
                </a:lnTo>
                <a:lnTo>
                  <a:pt x="420" y="803"/>
                </a:lnTo>
                <a:lnTo>
                  <a:pt x="461" y="792"/>
                </a:lnTo>
                <a:close/>
                <a:moveTo>
                  <a:pt x="506" y="568"/>
                </a:moveTo>
                <a:lnTo>
                  <a:pt x="493" y="605"/>
                </a:lnTo>
                <a:lnTo>
                  <a:pt x="477" y="636"/>
                </a:lnTo>
                <a:lnTo>
                  <a:pt x="460" y="665"/>
                </a:lnTo>
                <a:lnTo>
                  <a:pt x="491" y="646"/>
                </a:lnTo>
                <a:lnTo>
                  <a:pt x="521" y="624"/>
                </a:lnTo>
                <a:lnTo>
                  <a:pt x="548" y="598"/>
                </a:lnTo>
                <a:lnTo>
                  <a:pt x="572" y="568"/>
                </a:lnTo>
                <a:lnTo>
                  <a:pt x="506" y="568"/>
                </a:lnTo>
                <a:close/>
                <a:moveTo>
                  <a:pt x="356" y="568"/>
                </a:moveTo>
                <a:lnTo>
                  <a:pt x="356" y="689"/>
                </a:lnTo>
                <a:lnTo>
                  <a:pt x="380" y="678"/>
                </a:lnTo>
                <a:lnTo>
                  <a:pt x="404" y="660"/>
                </a:lnTo>
                <a:lnTo>
                  <a:pt x="425" y="636"/>
                </a:lnTo>
                <a:lnTo>
                  <a:pt x="444" y="605"/>
                </a:lnTo>
                <a:lnTo>
                  <a:pt x="460" y="568"/>
                </a:lnTo>
                <a:lnTo>
                  <a:pt x="356" y="568"/>
                </a:lnTo>
                <a:close/>
                <a:moveTo>
                  <a:pt x="212" y="568"/>
                </a:moveTo>
                <a:lnTo>
                  <a:pt x="228" y="605"/>
                </a:lnTo>
                <a:lnTo>
                  <a:pt x="247" y="636"/>
                </a:lnTo>
                <a:lnTo>
                  <a:pt x="268" y="660"/>
                </a:lnTo>
                <a:lnTo>
                  <a:pt x="290" y="678"/>
                </a:lnTo>
                <a:lnTo>
                  <a:pt x="314" y="689"/>
                </a:lnTo>
                <a:lnTo>
                  <a:pt x="314" y="568"/>
                </a:lnTo>
                <a:lnTo>
                  <a:pt x="212" y="568"/>
                </a:lnTo>
                <a:close/>
                <a:moveTo>
                  <a:pt x="98" y="568"/>
                </a:moveTo>
                <a:lnTo>
                  <a:pt x="131" y="608"/>
                </a:lnTo>
                <a:lnTo>
                  <a:pt x="169" y="640"/>
                </a:lnTo>
                <a:lnTo>
                  <a:pt x="212" y="665"/>
                </a:lnTo>
                <a:lnTo>
                  <a:pt x="195" y="636"/>
                </a:lnTo>
                <a:lnTo>
                  <a:pt x="179" y="605"/>
                </a:lnTo>
                <a:lnTo>
                  <a:pt x="165" y="568"/>
                </a:lnTo>
                <a:lnTo>
                  <a:pt x="98" y="568"/>
                </a:lnTo>
                <a:close/>
                <a:moveTo>
                  <a:pt x="726" y="524"/>
                </a:moveTo>
                <a:lnTo>
                  <a:pt x="726" y="944"/>
                </a:lnTo>
                <a:lnTo>
                  <a:pt x="539" y="944"/>
                </a:lnTo>
                <a:lnTo>
                  <a:pt x="539" y="757"/>
                </a:lnTo>
                <a:lnTo>
                  <a:pt x="582" y="728"/>
                </a:lnTo>
                <a:lnTo>
                  <a:pt x="620" y="695"/>
                </a:lnTo>
                <a:lnTo>
                  <a:pt x="655" y="657"/>
                </a:lnTo>
                <a:lnTo>
                  <a:pt x="685" y="616"/>
                </a:lnTo>
                <a:lnTo>
                  <a:pt x="688" y="609"/>
                </a:lnTo>
                <a:lnTo>
                  <a:pt x="693" y="603"/>
                </a:lnTo>
                <a:lnTo>
                  <a:pt x="699" y="590"/>
                </a:lnTo>
                <a:lnTo>
                  <a:pt x="715" y="559"/>
                </a:lnTo>
                <a:lnTo>
                  <a:pt x="720" y="546"/>
                </a:lnTo>
                <a:lnTo>
                  <a:pt x="723" y="533"/>
                </a:lnTo>
                <a:lnTo>
                  <a:pt x="726" y="524"/>
                </a:lnTo>
                <a:close/>
                <a:moveTo>
                  <a:pt x="531" y="424"/>
                </a:moveTo>
                <a:lnTo>
                  <a:pt x="528" y="476"/>
                </a:lnTo>
                <a:lnTo>
                  <a:pt x="518" y="526"/>
                </a:lnTo>
                <a:lnTo>
                  <a:pt x="599" y="526"/>
                </a:lnTo>
                <a:lnTo>
                  <a:pt x="612" y="492"/>
                </a:lnTo>
                <a:lnTo>
                  <a:pt x="621" y="459"/>
                </a:lnTo>
                <a:lnTo>
                  <a:pt x="626" y="424"/>
                </a:lnTo>
                <a:lnTo>
                  <a:pt x="531" y="424"/>
                </a:lnTo>
                <a:close/>
                <a:moveTo>
                  <a:pt x="356" y="424"/>
                </a:moveTo>
                <a:lnTo>
                  <a:pt x="356" y="526"/>
                </a:lnTo>
                <a:lnTo>
                  <a:pt x="472" y="526"/>
                </a:lnTo>
                <a:lnTo>
                  <a:pt x="482" y="476"/>
                </a:lnTo>
                <a:lnTo>
                  <a:pt x="485" y="424"/>
                </a:lnTo>
                <a:lnTo>
                  <a:pt x="356" y="424"/>
                </a:lnTo>
                <a:close/>
                <a:moveTo>
                  <a:pt x="185" y="424"/>
                </a:moveTo>
                <a:lnTo>
                  <a:pt x="190" y="476"/>
                </a:lnTo>
                <a:lnTo>
                  <a:pt x="199" y="526"/>
                </a:lnTo>
                <a:lnTo>
                  <a:pt x="314" y="526"/>
                </a:lnTo>
                <a:lnTo>
                  <a:pt x="314" y="424"/>
                </a:lnTo>
                <a:lnTo>
                  <a:pt x="185" y="424"/>
                </a:lnTo>
                <a:close/>
                <a:moveTo>
                  <a:pt x="46" y="424"/>
                </a:moveTo>
                <a:lnTo>
                  <a:pt x="54" y="476"/>
                </a:lnTo>
                <a:lnTo>
                  <a:pt x="71" y="526"/>
                </a:lnTo>
                <a:lnTo>
                  <a:pt x="152" y="526"/>
                </a:lnTo>
                <a:lnTo>
                  <a:pt x="144" y="476"/>
                </a:lnTo>
                <a:lnTo>
                  <a:pt x="139" y="424"/>
                </a:lnTo>
                <a:lnTo>
                  <a:pt x="46" y="424"/>
                </a:lnTo>
                <a:close/>
                <a:moveTo>
                  <a:pt x="518" y="280"/>
                </a:moveTo>
                <a:lnTo>
                  <a:pt x="528" y="329"/>
                </a:lnTo>
                <a:lnTo>
                  <a:pt x="531" y="381"/>
                </a:lnTo>
                <a:lnTo>
                  <a:pt x="626" y="381"/>
                </a:lnTo>
                <a:lnTo>
                  <a:pt x="621" y="347"/>
                </a:lnTo>
                <a:lnTo>
                  <a:pt x="612" y="313"/>
                </a:lnTo>
                <a:lnTo>
                  <a:pt x="599" y="280"/>
                </a:lnTo>
                <a:lnTo>
                  <a:pt x="518" y="280"/>
                </a:lnTo>
                <a:close/>
                <a:moveTo>
                  <a:pt x="356" y="280"/>
                </a:moveTo>
                <a:lnTo>
                  <a:pt x="356" y="381"/>
                </a:lnTo>
                <a:lnTo>
                  <a:pt x="485" y="381"/>
                </a:lnTo>
                <a:lnTo>
                  <a:pt x="482" y="329"/>
                </a:lnTo>
                <a:lnTo>
                  <a:pt x="472" y="280"/>
                </a:lnTo>
                <a:lnTo>
                  <a:pt x="356" y="280"/>
                </a:lnTo>
                <a:close/>
                <a:moveTo>
                  <a:pt x="199" y="280"/>
                </a:moveTo>
                <a:lnTo>
                  <a:pt x="190" y="329"/>
                </a:lnTo>
                <a:lnTo>
                  <a:pt x="185" y="381"/>
                </a:lnTo>
                <a:lnTo>
                  <a:pt x="314" y="381"/>
                </a:lnTo>
                <a:lnTo>
                  <a:pt x="314" y="280"/>
                </a:lnTo>
                <a:lnTo>
                  <a:pt x="199" y="280"/>
                </a:lnTo>
                <a:close/>
                <a:moveTo>
                  <a:pt x="71" y="280"/>
                </a:moveTo>
                <a:lnTo>
                  <a:pt x="58" y="313"/>
                </a:lnTo>
                <a:lnTo>
                  <a:pt x="50" y="347"/>
                </a:lnTo>
                <a:lnTo>
                  <a:pt x="46" y="381"/>
                </a:lnTo>
                <a:lnTo>
                  <a:pt x="139" y="381"/>
                </a:lnTo>
                <a:lnTo>
                  <a:pt x="144" y="329"/>
                </a:lnTo>
                <a:lnTo>
                  <a:pt x="152" y="280"/>
                </a:lnTo>
                <a:lnTo>
                  <a:pt x="71" y="280"/>
                </a:lnTo>
                <a:close/>
                <a:moveTo>
                  <a:pt x="780" y="241"/>
                </a:moveTo>
                <a:lnTo>
                  <a:pt x="967" y="241"/>
                </a:lnTo>
                <a:lnTo>
                  <a:pt x="967" y="944"/>
                </a:lnTo>
                <a:lnTo>
                  <a:pt x="780" y="944"/>
                </a:lnTo>
                <a:lnTo>
                  <a:pt x="780" y="241"/>
                </a:lnTo>
                <a:close/>
                <a:moveTo>
                  <a:pt x="460" y="141"/>
                </a:moveTo>
                <a:lnTo>
                  <a:pt x="477" y="169"/>
                </a:lnTo>
                <a:lnTo>
                  <a:pt x="493" y="201"/>
                </a:lnTo>
                <a:lnTo>
                  <a:pt x="506" y="237"/>
                </a:lnTo>
                <a:lnTo>
                  <a:pt x="572" y="237"/>
                </a:lnTo>
                <a:lnTo>
                  <a:pt x="548" y="207"/>
                </a:lnTo>
                <a:lnTo>
                  <a:pt x="521" y="182"/>
                </a:lnTo>
                <a:lnTo>
                  <a:pt x="491" y="160"/>
                </a:lnTo>
                <a:lnTo>
                  <a:pt x="460" y="141"/>
                </a:lnTo>
                <a:close/>
                <a:moveTo>
                  <a:pt x="212" y="141"/>
                </a:moveTo>
                <a:lnTo>
                  <a:pt x="179" y="160"/>
                </a:lnTo>
                <a:lnTo>
                  <a:pt x="149" y="182"/>
                </a:lnTo>
                <a:lnTo>
                  <a:pt x="122" y="207"/>
                </a:lnTo>
                <a:lnTo>
                  <a:pt x="98" y="237"/>
                </a:lnTo>
                <a:lnTo>
                  <a:pt x="165" y="237"/>
                </a:lnTo>
                <a:lnTo>
                  <a:pt x="179" y="201"/>
                </a:lnTo>
                <a:lnTo>
                  <a:pt x="195" y="169"/>
                </a:lnTo>
                <a:lnTo>
                  <a:pt x="212" y="141"/>
                </a:lnTo>
                <a:close/>
                <a:moveTo>
                  <a:pt x="356" y="117"/>
                </a:moveTo>
                <a:lnTo>
                  <a:pt x="356" y="237"/>
                </a:lnTo>
                <a:lnTo>
                  <a:pt x="460" y="237"/>
                </a:lnTo>
                <a:lnTo>
                  <a:pt x="444" y="201"/>
                </a:lnTo>
                <a:lnTo>
                  <a:pt x="425" y="169"/>
                </a:lnTo>
                <a:lnTo>
                  <a:pt x="404" y="146"/>
                </a:lnTo>
                <a:lnTo>
                  <a:pt x="380" y="128"/>
                </a:lnTo>
                <a:lnTo>
                  <a:pt x="356" y="117"/>
                </a:lnTo>
                <a:close/>
                <a:moveTo>
                  <a:pt x="314" y="117"/>
                </a:moveTo>
                <a:lnTo>
                  <a:pt x="290" y="128"/>
                </a:lnTo>
                <a:lnTo>
                  <a:pt x="268" y="146"/>
                </a:lnTo>
                <a:lnTo>
                  <a:pt x="247" y="169"/>
                </a:lnTo>
                <a:lnTo>
                  <a:pt x="228" y="201"/>
                </a:lnTo>
                <a:lnTo>
                  <a:pt x="212" y="237"/>
                </a:lnTo>
                <a:lnTo>
                  <a:pt x="314" y="237"/>
                </a:lnTo>
                <a:lnTo>
                  <a:pt x="314" y="117"/>
                </a:lnTo>
                <a:close/>
                <a:moveTo>
                  <a:pt x="314" y="68"/>
                </a:moveTo>
                <a:lnTo>
                  <a:pt x="356" y="68"/>
                </a:lnTo>
                <a:lnTo>
                  <a:pt x="356" y="70"/>
                </a:lnTo>
                <a:lnTo>
                  <a:pt x="404" y="76"/>
                </a:lnTo>
                <a:lnTo>
                  <a:pt x="450" y="89"/>
                </a:lnTo>
                <a:lnTo>
                  <a:pt x="493" y="108"/>
                </a:lnTo>
                <a:lnTo>
                  <a:pt x="533" y="131"/>
                </a:lnTo>
                <a:lnTo>
                  <a:pt x="569" y="161"/>
                </a:lnTo>
                <a:lnTo>
                  <a:pt x="599" y="198"/>
                </a:lnTo>
                <a:lnTo>
                  <a:pt x="626" y="237"/>
                </a:lnTo>
                <a:lnTo>
                  <a:pt x="628" y="237"/>
                </a:lnTo>
                <a:lnTo>
                  <a:pt x="634" y="248"/>
                </a:lnTo>
                <a:lnTo>
                  <a:pt x="650" y="280"/>
                </a:lnTo>
                <a:lnTo>
                  <a:pt x="648" y="280"/>
                </a:lnTo>
                <a:lnTo>
                  <a:pt x="663" y="329"/>
                </a:lnTo>
                <a:lnTo>
                  <a:pt x="671" y="381"/>
                </a:lnTo>
                <a:lnTo>
                  <a:pt x="672" y="381"/>
                </a:lnTo>
                <a:lnTo>
                  <a:pt x="672" y="424"/>
                </a:lnTo>
                <a:lnTo>
                  <a:pt x="671" y="424"/>
                </a:lnTo>
                <a:lnTo>
                  <a:pt x="663" y="476"/>
                </a:lnTo>
                <a:lnTo>
                  <a:pt x="648" y="526"/>
                </a:lnTo>
                <a:lnTo>
                  <a:pt x="650" y="526"/>
                </a:lnTo>
                <a:lnTo>
                  <a:pt x="634" y="557"/>
                </a:lnTo>
                <a:lnTo>
                  <a:pt x="628" y="568"/>
                </a:lnTo>
                <a:lnTo>
                  <a:pt x="626" y="568"/>
                </a:lnTo>
                <a:lnTo>
                  <a:pt x="599" y="609"/>
                </a:lnTo>
                <a:lnTo>
                  <a:pt x="569" y="644"/>
                </a:lnTo>
                <a:lnTo>
                  <a:pt x="533" y="674"/>
                </a:lnTo>
                <a:lnTo>
                  <a:pt x="493" y="698"/>
                </a:lnTo>
                <a:lnTo>
                  <a:pt x="450" y="717"/>
                </a:lnTo>
                <a:lnTo>
                  <a:pt x="404" y="730"/>
                </a:lnTo>
                <a:lnTo>
                  <a:pt x="356" y="736"/>
                </a:lnTo>
                <a:lnTo>
                  <a:pt x="356" y="738"/>
                </a:lnTo>
                <a:lnTo>
                  <a:pt x="314" y="738"/>
                </a:lnTo>
                <a:lnTo>
                  <a:pt x="314" y="736"/>
                </a:lnTo>
                <a:lnTo>
                  <a:pt x="266" y="730"/>
                </a:lnTo>
                <a:lnTo>
                  <a:pt x="222" y="717"/>
                </a:lnTo>
                <a:lnTo>
                  <a:pt x="179" y="698"/>
                </a:lnTo>
                <a:lnTo>
                  <a:pt x="139" y="674"/>
                </a:lnTo>
                <a:lnTo>
                  <a:pt x="103" y="644"/>
                </a:lnTo>
                <a:lnTo>
                  <a:pt x="71" y="609"/>
                </a:lnTo>
                <a:lnTo>
                  <a:pt x="44" y="568"/>
                </a:lnTo>
                <a:lnTo>
                  <a:pt x="38" y="557"/>
                </a:lnTo>
                <a:lnTo>
                  <a:pt x="20" y="526"/>
                </a:lnTo>
                <a:lnTo>
                  <a:pt x="23" y="526"/>
                </a:lnTo>
                <a:lnTo>
                  <a:pt x="8" y="476"/>
                </a:lnTo>
                <a:lnTo>
                  <a:pt x="1" y="424"/>
                </a:lnTo>
                <a:lnTo>
                  <a:pt x="0" y="424"/>
                </a:lnTo>
                <a:lnTo>
                  <a:pt x="0" y="381"/>
                </a:lnTo>
                <a:lnTo>
                  <a:pt x="1" y="381"/>
                </a:lnTo>
                <a:lnTo>
                  <a:pt x="8" y="329"/>
                </a:lnTo>
                <a:lnTo>
                  <a:pt x="23" y="280"/>
                </a:lnTo>
                <a:lnTo>
                  <a:pt x="20" y="280"/>
                </a:lnTo>
                <a:lnTo>
                  <a:pt x="38" y="248"/>
                </a:lnTo>
                <a:lnTo>
                  <a:pt x="44" y="237"/>
                </a:lnTo>
                <a:lnTo>
                  <a:pt x="71" y="198"/>
                </a:lnTo>
                <a:lnTo>
                  <a:pt x="103" y="161"/>
                </a:lnTo>
                <a:lnTo>
                  <a:pt x="139" y="131"/>
                </a:lnTo>
                <a:lnTo>
                  <a:pt x="179" y="108"/>
                </a:lnTo>
                <a:lnTo>
                  <a:pt x="222" y="89"/>
                </a:lnTo>
                <a:lnTo>
                  <a:pt x="266" y="76"/>
                </a:lnTo>
                <a:lnTo>
                  <a:pt x="314" y="70"/>
                </a:lnTo>
                <a:lnTo>
                  <a:pt x="314" y="68"/>
                </a:lnTo>
                <a:close/>
                <a:moveTo>
                  <a:pt x="1045" y="0"/>
                </a:moveTo>
                <a:lnTo>
                  <a:pt x="1232" y="0"/>
                </a:lnTo>
                <a:lnTo>
                  <a:pt x="1232" y="944"/>
                </a:lnTo>
                <a:lnTo>
                  <a:pt x="1045" y="944"/>
                </a:lnTo>
                <a:lnTo>
                  <a:pt x="1045"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0" name="Freeform 9"/>
          <p:cNvSpPr>
            <a:spLocks noEditPoints="1"/>
          </p:cNvSpPr>
          <p:nvPr/>
        </p:nvSpPr>
        <p:spPr bwMode="auto">
          <a:xfrm>
            <a:off x="6802041" y="1116507"/>
            <a:ext cx="416719" cy="414338"/>
          </a:xfrm>
          <a:custGeom>
            <a:avLst/>
            <a:gdLst>
              <a:gd name="T0" fmla="*/ 174136467 w 1021"/>
              <a:gd name="T1" fmla="*/ 194666991 h 1018"/>
              <a:gd name="T2" fmla="*/ 173840424 w 1021"/>
              <a:gd name="T3" fmla="*/ 276833346 h 1018"/>
              <a:gd name="T4" fmla="*/ 174728553 w 1021"/>
              <a:gd name="T5" fmla="*/ 277716832 h 1018"/>
              <a:gd name="T6" fmla="*/ 243139541 w 1021"/>
              <a:gd name="T7" fmla="*/ 277422156 h 1018"/>
              <a:gd name="T8" fmla="*/ 243731627 w 1021"/>
              <a:gd name="T9" fmla="*/ 195255801 h 1018"/>
              <a:gd name="T10" fmla="*/ 242842954 w 1021"/>
              <a:gd name="T11" fmla="*/ 194666991 h 1018"/>
              <a:gd name="T12" fmla="*/ 80849152 w 1021"/>
              <a:gd name="T13" fmla="*/ 194666991 h 1018"/>
              <a:gd name="T14" fmla="*/ 79368392 w 1021"/>
              <a:gd name="T15" fmla="*/ 195255801 h 1018"/>
              <a:gd name="T16" fmla="*/ 71371963 w 1021"/>
              <a:gd name="T17" fmla="*/ 203501850 h 1018"/>
              <a:gd name="T18" fmla="*/ 71371963 w 1021"/>
              <a:gd name="T19" fmla="*/ 229418158 h 1018"/>
              <a:gd name="T20" fmla="*/ 71371963 w 1021"/>
              <a:gd name="T21" fmla="*/ 230301644 h 1018"/>
              <a:gd name="T22" fmla="*/ 79960478 w 1021"/>
              <a:gd name="T23" fmla="*/ 238253559 h 1018"/>
              <a:gd name="T24" fmla="*/ 124086681 w 1021"/>
              <a:gd name="T25" fmla="*/ 238253559 h 1018"/>
              <a:gd name="T26" fmla="*/ 124975354 w 1021"/>
              <a:gd name="T27" fmla="*/ 238253559 h 1018"/>
              <a:gd name="T28" fmla="*/ 133267826 w 1021"/>
              <a:gd name="T29" fmla="*/ 229712834 h 1018"/>
              <a:gd name="T30" fmla="*/ 133267826 w 1021"/>
              <a:gd name="T31" fmla="*/ 204090659 h 1018"/>
              <a:gd name="T32" fmla="*/ 132971239 w 1021"/>
              <a:gd name="T33" fmla="*/ 202618364 h 1018"/>
              <a:gd name="T34" fmla="*/ 124383268 w 1021"/>
              <a:gd name="T35" fmla="*/ 194666991 h 1018"/>
              <a:gd name="T36" fmla="*/ 80849152 w 1021"/>
              <a:gd name="T37" fmla="*/ 194666991 h 1018"/>
              <a:gd name="T38" fmla="*/ 263869632 w 1021"/>
              <a:gd name="T39" fmla="*/ 146368317 h 1018"/>
              <a:gd name="T40" fmla="*/ 264462262 w 1021"/>
              <a:gd name="T41" fmla="*/ 146662993 h 1018"/>
              <a:gd name="T42" fmla="*/ 264462262 w 1021"/>
              <a:gd name="T43" fmla="*/ 299804521 h 1018"/>
              <a:gd name="T44" fmla="*/ 37907121 w 1021"/>
              <a:gd name="T45" fmla="*/ 299804521 h 1018"/>
              <a:gd name="T46" fmla="*/ 37611078 w 1021"/>
              <a:gd name="T47" fmla="*/ 299215711 h 1018"/>
              <a:gd name="T48" fmla="*/ 37611078 w 1021"/>
              <a:gd name="T49" fmla="*/ 146368317 h 1018"/>
              <a:gd name="T50" fmla="*/ 231885550 w 1021"/>
              <a:gd name="T51" fmla="*/ 0 h 1018"/>
              <a:gd name="T52" fmla="*/ 231885550 w 1021"/>
              <a:gd name="T53" fmla="*/ 66557743 h 1018"/>
              <a:gd name="T54" fmla="*/ 233366309 w 1021"/>
              <a:gd name="T55" fmla="*/ 68914067 h 1018"/>
              <a:gd name="T56" fmla="*/ 302369384 w 1021"/>
              <a:gd name="T57" fmla="*/ 124869438 h 1018"/>
              <a:gd name="T58" fmla="*/ 302073340 w 1021"/>
              <a:gd name="T59" fmla="*/ 125164114 h 1018"/>
              <a:gd name="T60" fmla="*/ 888673 w 1021"/>
              <a:gd name="T61" fmla="*/ 125164114 h 1018"/>
              <a:gd name="T62" fmla="*/ 0 w 1021"/>
              <a:gd name="T63" fmla="*/ 125164114 h 1018"/>
              <a:gd name="T64" fmla="*/ 296043 w 1021"/>
              <a:gd name="T65" fmla="*/ 124280628 h 1018"/>
              <a:gd name="T66" fmla="*/ 142151840 w 1021"/>
              <a:gd name="T67" fmla="*/ 9129535 h 1018"/>
              <a:gd name="T68" fmla="*/ 145113359 w 1021"/>
              <a:gd name="T69" fmla="*/ 8246049 h 1018"/>
              <a:gd name="T70" fmla="*/ 158144153 w 1021"/>
              <a:gd name="T71" fmla="*/ 8834859 h 1018"/>
              <a:gd name="T72" fmla="*/ 160513587 w 1021"/>
              <a:gd name="T73" fmla="*/ 9718344 h 1018"/>
              <a:gd name="T74" fmla="*/ 200493554 w 1021"/>
              <a:gd name="T75" fmla="*/ 41819597 h 1018"/>
              <a:gd name="T76" fmla="*/ 201974313 w 1021"/>
              <a:gd name="T77" fmla="*/ 40936111 h 1018"/>
              <a:gd name="T78" fmla="*/ 231885550 w 1021"/>
              <a:gd name="T79" fmla="*/ 0 h 10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021" h="1018">
                <a:moveTo>
                  <a:pt x="590" y="661"/>
                </a:moveTo>
                <a:lnTo>
                  <a:pt x="588" y="661"/>
                </a:lnTo>
                <a:lnTo>
                  <a:pt x="587" y="663"/>
                </a:lnTo>
                <a:lnTo>
                  <a:pt x="587" y="940"/>
                </a:lnTo>
                <a:lnTo>
                  <a:pt x="588" y="942"/>
                </a:lnTo>
                <a:lnTo>
                  <a:pt x="590" y="943"/>
                </a:lnTo>
                <a:lnTo>
                  <a:pt x="820" y="943"/>
                </a:lnTo>
                <a:lnTo>
                  <a:pt x="821" y="942"/>
                </a:lnTo>
                <a:lnTo>
                  <a:pt x="823" y="940"/>
                </a:lnTo>
                <a:lnTo>
                  <a:pt x="823" y="663"/>
                </a:lnTo>
                <a:lnTo>
                  <a:pt x="821" y="661"/>
                </a:lnTo>
                <a:lnTo>
                  <a:pt x="820" y="661"/>
                </a:lnTo>
                <a:lnTo>
                  <a:pt x="590" y="661"/>
                </a:lnTo>
                <a:close/>
                <a:moveTo>
                  <a:pt x="273" y="661"/>
                </a:moveTo>
                <a:lnTo>
                  <a:pt x="270" y="661"/>
                </a:lnTo>
                <a:lnTo>
                  <a:pt x="268" y="663"/>
                </a:lnTo>
                <a:lnTo>
                  <a:pt x="241" y="688"/>
                </a:lnTo>
                <a:lnTo>
                  <a:pt x="241" y="691"/>
                </a:lnTo>
                <a:lnTo>
                  <a:pt x="241" y="693"/>
                </a:lnTo>
                <a:lnTo>
                  <a:pt x="241" y="779"/>
                </a:lnTo>
                <a:lnTo>
                  <a:pt x="241" y="780"/>
                </a:lnTo>
                <a:lnTo>
                  <a:pt x="241" y="782"/>
                </a:lnTo>
                <a:lnTo>
                  <a:pt x="268" y="809"/>
                </a:lnTo>
                <a:lnTo>
                  <a:pt x="270" y="809"/>
                </a:lnTo>
                <a:lnTo>
                  <a:pt x="273" y="809"/>
                </a:lnTo>
                <a:lnTo>
                  <a:pt x="419" y="809"/>
                </a:lnTo>
                <a:lnTo>
                  <a:pt x="420" y="809"/>
                </a:lnTo>
                <a:lnTo>
                  <a:pt x="422" y="809"/>
                </a:lnTo>
                <a:lnTo>
                  <a:pt x="449" y="782"/>
                </a:lnTo>
                <a:lnTo>
                  <a:pt x="450" y="780"/>
                </a:lnTo>
                <a:lnTo>
                  <a:pt x="450" y="779"/>
                </a:lnTo>
                <a:lnTo>
                  <a:pt x="450" y="693"/>
                </a:lnTo>
                <a:lnTo>
                  <a:pt x="450" y="691"/>
                </a:lnTo>
                <a:lnTo>
                  <a:pt x="449" y="688"/>
                </a:lnTo>
                <a:lnTo>
                  <a:pt x="422" y="663"/>
                </a:lnTo>
                <a:lnTo>
                  <a:pt x="420" y="661"/>
                </a:lnTo>
                <a:lnTo>
                  <a:pt x="419" y="661"/>
                </a:lnTo>
                <a:lnTo>
                  <a:pt x="273" y="661"/>
                </a:lnTo>
                <a:close/>
                <a:moveTo>
                  <a:pt x="128" y="497"/>
                </a:moveTo>
                <a:lnTo>
                  <a:pt x="891" y="497"/>
                </a:lnTo>
                <a:lnTo>
                  <a:pt x="893" y="497"/>
                </a:lnTo>
                <a:lnTo>
                  <a:pt x="893" y="498"/>
                </a:lnTo>
                <a:lnTo>
                  <a:pt x="893" y="1016"/>
                </a:lnTo>
                <a:lnTo>
                  <a:pt x="893" y="1018"/>
                </a:lnTo>
                <a:lnTo>
                  <a:pt x="891" y="1018"/>
                </a:lnTo>
                <a:lnTo>
                  <a:pt x="128" y="1018"/>
                </a:lnTo>
                <a:lnTo>
                  <a:pt x="127" y="1018"/>
                </a:lnTo>
                <a:lnTo>
                  <a:pt x="127" y="1016"/>
                </a:lnTo>
                <a:lnTo>
                  <a:pt x="127" y="498"/>
                </a:lnTo>
                <a:lnTo>
                  <a:pt x="127" y="497"/>
                </a:lnTo>
                <a:lnTo>
                  <a:pt x="128" y="497"/>
                </a:lnTo>
                <a:close/>
                <a:moveTo>
                  <a:pt x="783" y="0"/>
                </a:moveTo>
                <a:lnTo>
                  <a:pt x="783" y="223"/>
                </a:lnTo>
                <a:lnTo>
                  <a:pt x="783" y="226"/>
                </a:lnTo>
                <a:lnTo>
                  <a:pt x="787" y="231"/>
                </a:lnTo>
                <a:lnTo>
                  <a:pt x="788" y="234"/>
                </a:lnTo>
                <a:lnTo>
                  <a:pt x="1020" y="422"/>
                </a:lnTo>
                <a:lnTo>
                  <a:pt x="1021" y="424"/>
                </a:lnTo>
                <a:lnTo>
                  <a:pt x="1021" y="425"/>
                </a:lnTo>
                <a:lnTo>
                  <a:pt x="1020" y="425"/>
                </a:lnTo>
                <a:lnTo>
                  <a:pt x="1018" y="425"/>
                </a:lnTo>
                <a:lnTo>
                  <a:pt x="3" y="425"/>
                </a:lnTo>
                <a:lnTo>
                  <a:pt x="0" y="425"/>
                </a:lnTo>
                <a:lnTo>
                  <a:pt x="0" y="424"/>
                </a:lnTo>
                <a:lnTo>
                  <a:pt x="1" y="422"/>
                </a:lnTo>
                <a:lnTo>
                  <a:pt x="477" y="33"/>
                </a:lnTo>
                <a:lnTo>
                  <a:pt x="480" y="31"/>
                </a:lnTo>
                <a:lnTo>
                  <a:pt x="485" y="30"/>
                </a:lnTo>
                <a:lnTo>
                  <a:pt x="490" y="28"/>
                </a:lnTo>
                <a:lnTo>
                  <a:pt x="531" y="28"/>
                </a:lnTo>
                <a:lnTo>
                  <a:pt x="534" y="30"/>
                </a:lnTo>
                <a:lnTo>
                  <a:pt x="539" y="31"/>
                </a:lnTo>
                <a:lnTo>
                  <a:pt x="542" y="33"/>
                </a:lnTo>
                <a:lnTo>
                  <a:pt x="674" y="140"/>
                </a:lnTo>
                <a:lnTo>
                  <a:pt x="677" y="142"/>
                </a:lnTo>
                <a:lnTo>
                  <a:pt x="680" y="140"/>
                </a:lnTo>
                <a:lnTo>
                  <a:pt x="682" y="139"/>
                </a:lnTo>
                <a:lnTo>
                  <a:pt x="715" y="3"/>
                </a:lnTo>
                <a:lnTo>
                  <a:pt x="78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19" name="文本框 180"/>
          <p:cNvSpPr txBox="1">
            <a:spLocks noChangeArrowheads="1"/>
          </p:cNvSpPr>
          <p:nvPr/>
        </p:nvSpPr>
        <p:spPr bwMode="auto">
          <a:xfrm>
            <a:off x="1525795"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0" name="文本框 180"/>
          <p:cNvSpPr txBox="1">
            <a:spLocks noChangeArrowheads="1"/>
          </p:cNvSpPr>
          <p:nvPr/>
        </p:nvSpPr>
        <p:spPr bwMode="auto">
          <a:xfrm>
            <a:off x="3136453"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1" name="文本框 180"/>
          <p:cNvSpPr txBox="1">
            <a:spLocks noChangeArrowheads="1"/>
          </p:cNvSpPr>
          <p:nvPr/>
        </p:nvSpPr>
        <p:spPr bwMode="auto">
          <a:xfrm>
            <a:off x="4762846"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2" name="文本框 180"/>
          <p:cNvSpPr txBox="1">
            <a:spLocks noChangeArrowheads="1"/>
          </p:cNvSpPr>
          <p:nvPr/>
        </p:nvSpPr>
        <p:spPr bwMode="auto">
          <a:xfrm>
            <a:off x="6388049" y="1810230"/>
            <a:ext cx="1244701" cy="1038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3" name="文本框 180"/>
          <p:cNvSpPr txBox="1">
            <a:spLocks noChangeArrowheads="1"/>
          </p:cNvSpPr>
          <p:nvPr/>
        </p:nvSpPr>
        <p:spPr bwMode="auto">
          <a:xfrm>
            <a:off x="1642756" y="3893312"/>
            <a:ext cx="5935240"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请输入您想要的文字请输入您想要的文字请输入您想要的文字请输入您想要的文字请输入您想要的文字请输入您想要的文字</a:t>
            </a:r>
          </a:p>
        </p:txBody>
      </p:sp>
      <p:sp>
        <p:nvSpPr>
          <p:cNvPr id="24" name="TextBox 83"/>
          <p:cNvSpPr txBox="1">
            <a:spLocks noChangeArrowheads="1"/>
          </p:cNvSpPr>
          <p:nvPr/>
        </p:nvSpPr>
        <p:spPr bwMode="auto">
          <a:xfrm>
            <a:off x="3466862" y="3492687"/>
            <a:ext cx="2181108"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Tree>
    <p:extLst>
      <p:ext uri="{BB962C8B-B14F-4D97-AF65-F5344CB8AC3E}">
        <p14:creationId xmlns:p14="http://schemas.microsoft.com/office/powerpoint/2010/main" val="16680674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 presetClass="entr" presetSubtype="4"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150" fill="hold"/>
                                        <p:tgtEl>
                                          <p:spTgt spid="19"/>
                                        </p:tgtEl>
                                        <p:attrNameLst>
                                          <p:attrName>ppt_x</p:attrName>
                                        </p:attrNameLst>
                                      </p:cBhvr>
                                      <p:tavLst>
                                        <p:tav tm="0">
                                          <p:val>
                                            <p:strVal val="#ppt_x"/>
                                          </p:val>
                                        </p:tav>
                                        <p:tav tm="100000">
                                          <p:val>
                                            <p:strVal val="#ppt_x"/>
                                          </p:val>
                                        </p:tav>
                                      </p:tavLst>
                                    </p:anim>
                                    <p:anim calcmode="lin" valueType="num">
                                      <p:cBhvr additive="base">
                                        <p:cTn id="47" dur="150" fill="hold"/>
                                        <p:tgtEl>
                                          <p:spTgt spid="19"/>
                                        </p:tgtEl>
                                        <p:attrNameLst>
                                          <p:attrName>ppt_y</p:attrName>
                                        </p:attrNameLst>
                                      </p:cBhvr>
                                      <p:tavLst>
                                        <p:tav tm="0">
                                          <p:val>
                                            <p:strVal val="1+#ppt_h/2"/>
                                          </p:val>
                                        </p:tav>
                                        <p:tav tm="100000">
                                          <p:val>
                                            <p:strVal val="#ppt_y"/>
                                          </p:val>
                                        </p:tav>
                                      </p:tavLst>
                                    </p:anim>
                                  </p:childTnLst>
                                </p:cTn>
                              </p:par>
                            </p:childTnLst>
                          </p:cTn>
                        </p:par>
                        <p:par>
                          <p:cTn id="48" fill="hold">
                            <p:stCondLst>
                              <p:cond delay="650"/>
                            </p:stCondLst>
                            <p:childTnLst>
                              <p:par>
                                <p:cTn id="49" presetID="2" presetClass="entr" presetSubtype="4"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150" fill="hold"/>
                                        <p:tgtEl>
                                          <p:spTgt spid="20"/>
                                        </p:tgtEl>
                                        <p:attrNameLst>
                                          <p:attrName>ppt_x</p:attrName>
                                        </p:attrNameLst>
                                      </p:cBhvr>
                                      <p:tavLst>
                                        <p:tav tm="0">
                                          <p:val>
                                            <p:strVal val="#ppt_x"/>
                                          </p:val>
                                        </p:tav>
                                        <p:tav tm="100000">
                                          <p:val>
                                            <p:strVal val="#ppt_x"/>
                                          </p:val>
                                        </p:tav>
                                      </p:tavLst>
                                    </p:anim>
                                    <p:anim calcmode="lin" valueType="num">
                                      <p:cBhvr additive="base">
                                        <p:cTn id="52" dur="150" fill="hold"/>
                                        <p:tgtEl>
                                          <p:spTgt spid="20"/>
                                        </p:tgtEl>
                                        <p:attrNameLst>
                                          <p:attrName>ppt_y</p:attrName>
                                        </p:attrNameLst>
                                      </p:cBhvr>
                                      <p:tavLst>
                                        <p:tav tm="0">
                                          <p:val>
                                            <p:strVal val="1+#ppt_h/2"/>
                                          </p:val>
                                        </p:tav>
                                        <p:tav tm="100000">
                                          <p:val>
                                            <p:strVal val="#ppt_y"/>
                                          </p:val>
                                        </p:tav>
                                      </p:tavLst>
                                    </p:anim>
                                  </p:childTnLst>
                                </p:cTn>
                              </p:par>
                            </p:childTnLst>
                          </p:cTn>
                        </p:par>
                        <p:par>
                          <p:cTn id="53" fill="hold">
                            <p:stCondLst>
                              <p:cond delay="800"/>
                            </p:stCondLst>
                            <p:childTnLst>
                              <p:par>
                                <p:cTn id="54" presetID="2" presetClass="entr" presetSubtype="4"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50" fill="hold"/>
                                        <p:tgtEl>
                                          <p:spTgt spid="21"/>
                                        </p:tgtEl>
                                        <p:attrNameLst>
                                          <p:attrName>ppt_x</p:attrName>
                                        </p:attrNameLst>
                                      </p:cBhvr>
                                      <p:tavLst>
                                        <p:tav tm="0">
                                          <p:val>
                                            <p:strVal val="#ppt_x"/>
                                          </p:val>
                                        </p:tav>
                                        <p:tav tm="100000">
                                          <p:val>
                                            <p:strVal val="#ppt_x"/>
                                          </p:val>
                                        </p:tav>
                                      </p:tavLst>
                                    </p:anim>
                                    <p:anim calcmode="lin" valueType="num">
                                      <p:cBhvr additive="base">
                                        <p:cTn id="57" dur="150" fill="hold"/>
                                        <p:tgtEl>
                                          <p:spTgt spid="21"/>
                                        </p:tgtEl>
                                        <p:attrNameLst>
                                          <p:attrName>ppt_y</p:attrName>
                                        </p:attrNameLst>
                                      </p:cBhvr>
                                      <p:tavLst>
                                        <p:tav tm="0">
                                          <p:val>
                                            <p:strVal val="1+#ppt_h/2"/>
                                          </p:val>
                                        </p:tav>
                                        <p:tav tm="100000">
                                          <p:val>
                                            <p:strVal val="#ppt_y"/>
                                          </p:val>
                                        </p:tav>
                                      </p:tavLst>
                                    </p:anim>
                                  </p:childTnLst>
                                </p:cTn>
                              </p:par>
                            </p:childTnLst>
                          </p:cTn>
                        </p:par>
                        <p:par>
                          <p:cTn id="58" fill="hold">
                            <p:stCondLst>
                              <p:cond delay="950"/>
                            </p:stCondLst>
                            <p:childTnLst>
                              <p:par>
                                <p:cTn id="59" presetID="2" presetClass="entr" presetSubtype="4"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150" fill="hold"/>
                                        <p:tgtEl>
                                          <p:spTgt spid="22"/>
                                        </p:tgtEl>
                                        <p:attrNameLst>
                                          <p:attrName>ppt_x</p:attrName>
                                        </p:attrNameLst>
                                      </p:cBhvr>
                                      <p:tavLst>
                                        <p:tav tm="0">
                                          <p:val>
                                            <p:strVal val="#ppt_x"/>
                                          </p:val>
                                        </p:tav>
                                        <p:tav tm="100000">
                                          <p:val>
                                            <p:strVal val="#ppt_x"/>
                                          </p:val>
                                        </p:tav>
                                      </p:tavLst>
                                    </p:anim>
                                    <p:anim calcmode="lin" valueType="num">
                                      <p:cBhvr additive="base">
                                        <p:cTn id="62" dur="150" fill="hold"/>
                                        <p:tgtEl>
                                          <p:spTgt spid="22"/>
                                        </p:tgtEl>
                                        <p:attrNameLst>
                                          <p:attrName>ppt_y</p:attrName>
                                        </p:attrNameLst>
                                      </p:cBhvr>
                                      <p:tavLst>
                                        <p:tav tm="0">
                                          <p:val>
                                            <p:strVal val="1+#ppt_h/2"/>
                                          </p:val>
                                        </p:tav>
                                        <p:tav tm="100000">
                                          <p:val>
                                            <p:strVal val="#ppt_y"/>
                                          </p:val>
                                        </p:tav>
                                      </p:tavLst>
                                    </p:anim>
                                  </p:childTnLst>
                                </p:cTn>
                              </p:par>
                            </p:childTnLst>
                          </p:cTn>
                        </p:par>
                        <p:par>
                          <p:cTn id="63" fill="hold">
                            <p:stCondLst>
                              <p:cond delay="1100"/>
                            </p:stCondLst>
                            <p:childTnLst>
                              <p:par>
                                <p:cTn id="64" presetID="2" presetClass="entr" presetSubtype="4"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150" fill="hold"/>
                                        <p:tgtEl>
                                          <p:spTgt spid="23"/>
                                        </p:tgtEl>
                                        <p:attrNameLst>
                                          <p:attrName>ppt_x</p:attrName>
                                        </p:attrNameLst>
                                      </p:cBhvr>
                                      <p:tavLst>
                                        <p:tav tm="0">
                                          <p:val>
                                            <p:strVal val="#ppt_x"/>
                                          </p:val>
                                        </p:tav>
                                        <p:tav tm="100000">
                                          <p:val>
                                            <p:strVal val="#ppt_x"/>
                                          </p:val>
                                        </p:tav>
                                      </p:tavLst>
                                    </p:anim>
                                    <p:anim calcmode="lin" valueType="num">
                                      <p:cBhvr additive="base">
                                        <p:cTn id="67" dur="150" fill="hold"/>
                                        <p:tgtEl>
                                          <p:spTgt spid="23"/>
                                        </p:tgtEl>
                                        <p:attrNameLst>
                                          <p:attrName>ppt_y</p:attrName>
                                        </p:attrNameLst>
                                      </p:cBhvr>
                                      <p:tavLst>
                                        <p:tav tm="0">
                                          <p:val>
                                            <p:strVal val="1+#ppt_h/2"/>
                                          </p:val>
                                        </p:tav>
                                        <p:tav tm="100000">
                                          <p:val>
                                            <p:strVal val="#ppt_y"/>
                                          </p:val>
                                        </p:tav>
                                      </p:tavLst>
                                    </p:anim>
                                  </p:childTnLst>
                                </p:cTn>
                              </p:par>
                            </p:childTnLst>
                          </p:cTn>
                        </p:par>
                        <p:par>
                          <p:cTn id="68" fill="hold">
                            <p:stCondLst>
                              <p:cond delay="1250"/>
                            </p:stCondLst>
                            <p:childTnLst>
                              <p:par>
                                <p:cTn id="69" presetID="2" presetClass="entr" presetSubtype="4"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150" fill="hold"/>
                                        <p:tgtEl>
                                          <p:spTgt spid="24"/>
                                        </p:tgtEl>
                                        <p:attrNameLst>
                                          <p:attrName>ppt_x</p:attrName>
                                        </p:attrNameLst>
                                      </p:cBhvr>
                                      <p:tavLst>
                                        <p:tav tm="0">
                                          <p:val>
                                            <p:strVal val="#ppt_x"/>
                                          </p:val>
                                        </p:tav>
                                        <p:tav tm="100000">
                                          <p:val>
                                            <p:strVal val="#ppt_x"/>
                                          </p:val>
                                        </p:tav>
                                      </p:tavLst>
                                    </p:anim>
                                    <p:anim calcmode="lin" valueType="num">
                                      <p:cBhvr additive="base">
                                        <p:cTn id="72" dur="15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9" grpId="0"/>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Rectangle 14"/>
          <p:cNvSpPr>
            <a:spLocks noChangeArrowheads="1"/>
          </p:cNvSpPr>
          <p:nvPr/>
        </p:nvSpPr>
        <p:spPr bwMode="auto">
          <a:xfrm>
            <a:off x="4713951" y="386207"/>
            <a:ext cx="284231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Athene" pitchFamily="50" charset="0"/>
                <a:ea typeface="微软雅黑" pitchFamily="34" charset="-122"/>
              </a:rPr>
              <a:t>05</a:t>
            </a:r>
            <a:endParaRPr lang="zh-CN" altLang="en-US" sz="16800" dirty="0">
              <a:solidFill>
                <a:schemeClr val="bg1"/>
              </a:solidFill>
              <a:latin typeface="Athene" pitchFamily="50" charset="0"/>
              <a:ea typeface="微软雅黑" pitchFamily="34" charset="-122"/>
            </a:endParaRPr>
          </a:p>
        </p:txBody>
      </p:sp>
      <p:sp>
        <p:nvSpPr>
          <p:cNvPr id="8" name="TextBox 59"/>
          <p:cNvSpPr txBox="1">
            <a:spLocks noChangeArrowheads="1"/>
          </p:cNvSpPr>
          <p:nvPr/>
        </p:nvSpPr>
        <p:spPr bwMode="auto">
          <a:xfrm>
            <a:off x="3898624" y="2784829"/>
            <a:ext cx="4849587" cy="50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800" dirty="0">
                <a:solidFill>
                  <a:schemeClr val="bg1"/>
                </a:solidFill>
                <a:latin typeface="微软雅黑" pitchFamily="34" charset="-122"/>
                <a:ea typeface="微软雅黑" pitchFamily="34" charset="-122"/>
              </a:rPr>
              <a:t>青少年足球发展总结及计划</a:t>
            </a:r>
          </a:p>
        </p:txBody>
      </p:sp>
      <p:cxnSp>
        <p:nvCxnSpPr>
          <p:cNvPr id="9" name="直接连接符 8"/>
          <p:cNvCxnSpPr/>
          <p:nvPr/>
        </p:nvCxnSpPr>
        <p:spPr bwMode="auto">
          <a:xfrm>
            <a:off x="4244454" y="3493827"/>
            <a:ext cx="4162567"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916578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circle(in)">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20286" y="594600"/>
            <a:ext cx="2108347" cy="2618524"/>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490531" y="594600"/>
            <a:ext cx="2108347" cy="2618524"/>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960776" y="594600"/>
            <a:ext cx="2108347" cy="2618524"/>
          </a:xfrm>
          <a:prstGeom prst="rect">
            <a:avLst/>
          </a:prstGeom>
        </p:spPr>
      </p:pic>
      <p:sp>
        <p:nvSpPr>
          <p:cNvPr id="6" name="TextBox 83"/>
          <p:cNvSpPr txBox="1">
            <a:spLocks noChangeArrowheads="1"/>
          </p:cNvSpPr>
          <p:nvPr/>
        </p:nvSpPr>
        <p:spPr bwMode="auto">
          <a:xfrm>
            <a:off x="1244479"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7" name="文本框 180"/>
          <p:cNvSpPr txBox="1">
            <a:spLocks noChangeArrowheads="1"/>
          </p:cNvSpPr>
          <p:nvPr/>
        </p:nvSpPr>
        <p:spPr bwMode="auto">
          <a:xfrm>
            <a:off x="1241946"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8" name="TextBox 83"/>
          <p:cNvSpPr txBox="1">
            <a:spLocks noChangeArrowheads="1"/>
          </p:cNvSpPr>
          <p:nvPr/>
        </p:nvSpPr>
        <p:spPr bwMode="auto">
          <a:xfrm>
            <a:off x="3714728"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9" name="文本框 180"/>
          <p:cNvSpPr txBox="1">
            <a:spLocks noChangeArrowheads="1"/>
          </p:cNvSpPr>
          <p:nvPr/>
        </p:nvSpPr>
        <p:spPr bwMode="auto">
          <a:xfrm>
            <a:off x="3712195"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
        <p:nvSpPr>
          <p:cNvPr id="10" name="TextBox 83"/>
          <p:cNvSpPr txBox="1">
            <a:spLocks noChangeArrowheads="1"/>
          </p:cNvSpPr>
          <p:nvPr/>
        </p:nvSpPr>
        <p:spPr bwMode="auto">
          <a:xfrm>
            <a:off x="6157682" y="3418414"/>
            <a:ext cx="1717086" cy="31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600" b="1" dirty="0">
                <a:ea typeface="微软雅黑" panose="020B0503020204020204" pitchFamily="34" charset="-122"/>
              </a:rPr>
              <a:t>单击添加标题</a:t>
            </a:r>
            <a:endParaRPr lang="en-US" altLang="zh-CN" sz="1600" b="1" dirty="0">
              <a:ea typeface="微软雅黑" panose="020B0503020204020204" pitchFamily="34" charset="-122"/>
            </a:endParaRPr>
          </a:p>
        </p:txBody>
      </p:sp>
      <p:sp>
        <p:nvSpPr>
          <p:cNvPr id="11" name="文本框 180"/>
          <p:cNvSpPr txBox="1">
            <a:spLocks noChangeArrowheads="1"/>
          </p:cNvSpPr>
          <p:nvPr/>
        </p:nvSpPr>
        <p:spPr bwMode="auto">
          <a:xfrm>
            <a:off x="6155149" y="3674585"/>
            <a:ext cx="1719619" cy="79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lumMod val="50000"/>
                  </a:schemeClr>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36522912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par>
                                <p:cTn id="23" presetID="3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50" fill="hold"/>
                                        <p:tgtEl>
                                          <p:spTgt spid="6"/>
                                        </p:tgtEl>
                                        <p:attrNameLst>
                                          <p:attrName>ppt_x</p:attrName>
                                        </p:attrNameLst>
                                      </p:cBhvr>
                                      <p:tavLst>
                                        <p:tav tm="0">
                                          <p:val>
                                            <p:strVal val="#ppt_x"/>
                                          </p:val>
                                        </p:tav>
                                        <p:tav tm="100000">
                                          <p:val>
                                            <p:strVal val="#ppt_x"/>
                                          </p:val>
                                        </p:tav>
                                      </p:tavLst>
                                    </p:anim>
                                    <p:anim calcmode="lin" valueType="num">
                                      <p:cBhvr additive="base">
                                        <p:cTn id="33" dur="1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1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150" fill="hold"/>
                                        <p:tgtEl>
                                          <p:spTgt spid="7"/>
                                        </p:tgtEl>
                                        <p:attrNameLst>
                                          <p:attrName>ppt_x</p:attrName>
                                        </p:attrNameLst>
                                      </p:cBhvr>
                                      <p:tavLst>
                                        <p:tav tm="0">
                                          <p:val>
                                            <p:strVal val="#ppt_x"/>
                                          </p:val>
                                        </p:tav>
                                        <p:tav tm="100000">
                                          <p:val>
                                            <p:strVal val="#ppt_x"/>
                                          </p:val>
                                        </p:tav>
                                      </p:tavLst>
                                    </p:anim>
                                    <p:anim calcmode="lin" valueType="num">
                                      <p:cBhvr additive="base">
                                        <p:cTn id="38" dur="1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13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150" fill="hold"/>
                                        <p:tgtEl>
                                          <p:spTgt spid="8"/>
                                        </p:tgtEl>
                                        <p:attrNameLst>
                                          <p:attrName>ppt_x</p:attrName>
                                        </p:attrNameLst>
                                      </p:cBhvr>
                                      <p:tavLst>
                                        <p:tav tm="0">
                                          <p:val>
                                            <p:strVal val="#ppt_x"/>
                                          </p:val>
                                        </p:tav>
                                        <p:tav tm="100000">
                                          <p:val>
                                            <p:strVal val="#ppt_x"/>
                                          </p:val>
                                        </p:tav>
                                      </p:tavLst>
                                    </p:anim>
                                    <p:anim calcmode="lin" valueType="num">
                                      <p:cBhvr additive="base">
                                        <p:cTn id="43" dur="1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14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150" fill="hold"/>
                                        <p:tgtEl>
                                          <p:spTgt spid="9"/>
                                        </p:tgtEl>
                                        <p:attrNameLst>
                                          <p:attrName>ppt_x</p:attrName>
                                        </p:attrNameLst>
                                      </p:cBhvr>
                                      <p:tavLst>
                                        <p:tav tm="0">
                                          <p:val>
                                            <p:strVal val="#ppt_x"/>
                                          </p:val>
                                        </p:tav>
                                        <p:tav tm="100000">
                                          <p:val>
                                            <p:strVal val="#ppt_x"/>
                                          </p:val>
                                        </p:tav>
                                      </p:tavLst>
                                    </p:anim>
                                    <p:anim calcmode="lin" valueType="num">
                                      <p:cBhvr additive="base">
                                        <p:cTn id="48" dur="1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16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150" fill="hold"/>
                                        <p:tgtEl>
                                          <p:spTgt spid="10"/>
                                        </p:tgtEl>
                                        <p:attrNameLst>
                                          <p:attrName>ppt_x</p:attrName>
                                        </p:attrNameLst>
                                      </p:cBhvr>
                                      <p:tavLst>
                                        <p:tav tm="0">
                                          <p:val>
                                            <p:strVal val="#ppt_x"/>
                                          </p:val>
                                        </p:tav>
                                        <p:tav tm="100000">
                                          <p:val>
                                            <p:strVal val="#ppt_x"/>
                                          </p:val>
                                        </p:tav>
                                      </p:tavLst>
                                    </p:anim>
                                    <p:anim calcmode="lin" valueType="num">
                                      <p:cBhvr additive="base">
                                        <p:cTn id="53" dur="1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1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150" fill="hold"/>
                                        <p:tgtEl>
                                          <p:spTgt spid="11"/>
                                        </p:tgtEl>
                                        <p:attrNameLst>
                                          <p:attrName>ppt_x</p:attrName>
                                        </p:attrNameLst>
                                      </p:cBhvr>
                                      <p:tavLst>
                                        <p:tav tm="0">
                                          <p:val>
                                            <p:strVal val="#ppt_x"/>
                                          </p:val>
                                        </p:tav>
                                        <p:tav tm="100000">
                                          <p:val>
                                            <p:strVal val="#ppt_x"/>
                                          </p:val>
                                        </p:tav>
                                      </p:tavLst>
                                    </p:anim>
                                    <p:anim calcmode="lin" valueType="num">
                                      <p:cBhvr additive="base">
                                        <p:cTn id="58"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65738" y="0"/>
            <a:ext cx="3978262"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4" name="Oval 16"/>
          <p:cNvSpPr>
            <a:spLocks noChangeArrowheads="1"/>
          </p:cNvSpPr>
          <p:nvPr/>
        </p:nvSpPr>
        <p:spPr bwMode="auto">
          <a:xfrm>
            <a:off x="949141" y="2690748"/>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5"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492" y="2813383"/>
            <a:ext cx="278606" cy="27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0"/>
          <p:cNvSpPr>
            <a:spLocks noChangeArrowheads="1"/>
          </p:cNvSpPr>
          <p:nvPr/>
        </p:nvSpPr>
        <p:spPr bwMode="auto">
          <a:xfrm>
            <a:off x="949141" y="1357479"/>
            <a:ext cx="533400" cy="536972"/>
          </a:xfrm>
          <a:prstGeom prst="ellipse">
            <a:avLst/>
          </a:prstGeom>
          <a:solidFill>
            <a:srgbClr val="008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7" name="Group 8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588" y="1481304"/>
            <a:ext cx="260747" cy="28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83"/>
          <p:cNvSpPr txBox="1">
            <a:spLocks noChangeArrowheads="1"/>
          </p:cNvSpPr>
          <p:nvPr/>
        </p:nvSpPr>
        <p:spPr bwMode="auto">
          <a:xfrm>
            <a:off x="1624513" y="1309044"/>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9" name="文本框 180"/>
          <p:cNvSpPr txBox="1">
            <a:spLocks noChangeArrowheads="1"/>
          </p:cNvSpPr>
          <p:nvPr/>
        </p:nvSpPr>
        <p:spPr bwMode="auto">
          <a:xfrm>
            <a:off x="1632314" y="1784952"/>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
        <p:nvSpPr>
          <p:cNvPr id="10" name="TextBox 83"/>
          <p:cNvSpPr txBox="1">
            <a:spLocks noChangeArrowheads="1"/>
          </p:cNvSpPr>
          <p:nvPr/>
        </p:nvSpPr>
        <p:spPr bwMode="auto">
          <a:xfrm>
            <a:off x="1624513" y="2645117"/>
            <a:ext cx="2181108" cy="53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1" name="文本框 180"/>
          <p:cNvSpPr txBox="1">
            <a:spLocks noChangeArrowheads="1"/>
          </p:cNvSpPr>
          <p:nvPr/>
        </p:nvSpPr>
        <p:spPr bwMode="auto">
          <a:xfrm>
            <a:off x="1632314" y="3121025"/>
            <a:ext cx="2734969"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tx1">
                    <a:lumMod val="50000"/>
                    <a:lumOff val="50000"/>
                  </a:schemeClr>
                </a:solidFill>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val="15102292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50" fill="hold"/>
                                        <p:tgtEl>
                                          <p:spTgt spid="8"/>
                                        </p:tgtEl>
                                        <p:attrNameLst>
                                          <p:attrName>ppt_x</p:attrName>
                                        </p:attrNameLst>
                                      </p:cBhvr>
                                      <p:tavLst>
                                        <p:tav tm="0">
                                          <p:val>
                                            <p:strVal val="#ppt_x"/>
                                          </p:val>
                                        </p:tav>
                                        <p:tav tm="100000">
                                          <p:val>
                                            <p:strVal val="#ppt_x"/>
                                          </p:val>
                                        </p:tav>
                                      </p:tavLst>
                                    </p:anim>
                                    <p:anim calcmode="lin" valueType="num">
                                      <p:cBhvr additive="base">
                                        <p:cTn id="39" dur="1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65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 fill="hold"/>
                                        <p:tgtEl>
                                          <p:spTgt spid="9"/>
                                        </p:tgtEl>
                                        <p:attrNameLst>
                                          <p:attrName>ppt_x</p:attrName>
                                        </p:attrNameLst>
                                      </p:cBhvr>
                                      <p:tavLst>
                                        <p:tav tm="0">
                                          <p:val>
                                            <p:strVal val="#ppt_x"/>
                                          </p:val>
                                        </p:tav>
                                        <p:tav tm="100000">
                                          <p:val>
                                            <p:strVal val="#ppt_x"/>
                                          </p:val>
                                        </p:tav>
                                      </p:tavLst>
                                    </p:anim>
                                    <p:anim calcmode="lin" valueType="num">
                                      <p:cBhvr additive="base">
                                        <p:cTn id="44" dur="1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8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150" fill="hold"/>
                                        <p:tgtEl>
                                          <p:spTgt spid="10"/>
                                        </p:tgtEl>
                                        <p:attrNameLst>
                                          <p:attrName>ppt_x</p:attrName>
                                        </p:attrNameLst>
                                      </p:cBhvr>
                                      <p:tavLst>
                                        <p:tav tm="0">
                                          <p:val>
                                            <p:strVal val="#ppt_x"/>
                                          </p:val>
                                        </p:tav>
                                        <p:tav tm="100000">
                                          <p:val>
                                            <p:strVal val="#ppt_x"/>
                                          </p:val>
                                        </p:tav>
                                      </p:tavLst>
                                    </p:anim>
                                    <p:anim calcmode="lin" valueType="num">
                                      <p:cBhvr additive="base">
                                        <p:cTn id="49" dur="1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950"/>
                            </p:stCondLst>
                            <p:childTnLst>
                              <p:par>
                                <p:cTn id="51" presetID="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150" fill="hold"/>
                                        <p:tgtEl>
                                          <p:spTgt spid="11"/>
                                        </p:tgtEl>
                                        <p:attrNameLst>
                                          <p:attrName>ppt_x</p:attrName>
                                        </p:attrNameLst>
                                      </p:cBhvr>
                                      <p:tavLst>
                                        <p:tav tm="0">
                                          <p:val>
                                            <p:strVal val="#ppt_x"/>
                                          </p:val>
                                        </p:tav>
                                        <p:tav tm="100000">
                                          <p:val>
                                            <p:strVal val="#ppt_x"/>
                                          </p:val>
                                        </p:tav>
                                      </p:tavLst>
                                    </p:anim>
                                    <p:anim calcmode="lin" valueType="num">
                                      <p:cBhvr additive="base">
                                        <p:cTn id="54"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9141570" cy="5143500"/>
          </a:xfrm>
          <a:prstGeom prst="rect">
            <a:avLst/>
          </a:prstGeom>
        </p:spPr>
      </p:pic>
      <p:sp>
        <p:nvSpPr>
          <p:cNvPr id="2" name="矩形 1"/>
          <p:cNvSpPr/>
          <p:nvPr/>
        </p:nvSpPr>
        <p:spPr bwMode="auto">
          <a:xfrm>
            <a:off x="0" y="4966079"/>
            <a:ext cx="9144000" cy="191069"/>
          </a:xfrm>
          <a:prstGeom prst="rect">
            <a:avLst/>
          </a:prstGeom>
          <a:solidFill>
            <a:srgbClr val="008000"/>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4" name="矩形 3"/>
          <p:cNvSpPr/>
          <p:nvPr/>
        </p:nvSpPr>
        <p:spPr>
          <a:xfrm>
            <a:off x="0" y="2062708"/>
            <a:ext cx="9144000" cy="2903371"/>
          </a:xfrm>
          <a:prstGeom prst="rect">
            <a:avLst/>
          </a:prstGeom>
          <a:solidFill>
            <a:srgbClr val="008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AutoShape 3"/>
          <p:cNvSpPr>
            <a:spLocks/>
          </p:cNvSpPr>
          <p:nvPr/>
        </p:nvSpPr>
        <p:spPr bwMode="auto">
          <a:xfrm>
            <a:off x="845862"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6" name="AutoShape 3"/>
          <p:cNvSpPr>
            <a:spLocks/>
          </p:cNvSpPr>
          <p:nvPr/>
        </p:nvSpPr>
        <p:spPr bwMode="auto">
          <a:xfrm>
            <a:off x="3684604"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7" name="AutoShape 3"/>
          <p:cNvSpPr>
            <a:spLocks/>
          </p:cNvSpPr>
          <p:nvPr/>
        </p:nvSpPr>
        <p:spPr bwMode="auto">
          <a:xfrm>
            <a:off x="6687099" y="2334398"/>
            <a:ext cx="1387735" cy="1387735"/>
          </a:xfrm>
          <a:custGeom>
            <a:avLst/>
            <a:gdLst>
              <a:gd name="T0" fmla="*/ 27874739 w 19679"/>
              <a:gd name="T1" fmla="*/ 4782996 h 19679"/>
              <a:gd name="T2" fmla="*/ 27874739 w 19679"/>
              <a:gd name="T3" fmla="*/ 27874739 h 19679"/>
              <a:gd name="T4" fmla="*/ 4782996 w 19679"/>
              <a:gd name="T5" fmla="*/ 27874739 h 19679"/>
              <a:gd name="T6" fmla="*/ 4782996 w 19679"/>
              <a:gd name="T7" fmla="*/ 4782996 h 19679"/>
              <a:gd name="T8" fmla="*/ 27874739 w 19679"/>
              <a:gd name="T9" fmla="*/ 4782996 h 19679"/>
              <a:gd name="T10" fmla="*/ 27874739 w 19679"/>
              <a:gd name="T11" fmla="*/ 4782996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a:noFill/>
          </a:ln>
          <a:extLst/>
        </p:spPr>
        <p:txBody>
          <a:bodyPr lIns="68580" tIns="34290" rIns="68580" bIns="34290" anchor="ctr"/>
          <a:lstStyle/>
          <a:p>
            <a:endParaRPr lang="zh-CN" altLang="en-US"/>
          </a:p>
        </p:txBody>
      </p:sp>
      <p:sp>
        <p:nvSpPr>
          <p:cNvPr id="8" name="TextBox 83"/>
          <p:cNvSpPr txBox="1">
            <a:spLocks noChangeArrowheads="1"/>
          </p:cNvSpPr>
          <p:nvPr/>
        </p:nvSpPr>
        <p:spPr bwMode="auto">
          <a:xfrm>
            <a:off x="627057"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9" name="文本框 180"/>
          <p:cNvSpPr txBox="1">
            <a:spLocks noChangeArrowheads="1"/>
          </p:cNvSpPr>
          <p:nvPr/>
        </p:nvSpPr>
        <p:spPr bwMode="auto">
          <a:xfrm>
            <a:off x="411837"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0" name="TextBox 83"/>
          <p:cNvSpPr txBox="1">
            <a:spLocks noChangeArrowheads="1"/>
          </p:cNvSpPr>
          <p:nvPr/>
        </p:nvSpPr>
        <p:spPr bwMode="auto">
          <a:xfrm>
            <a:off x="3470085"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1" name="文本框 180"/>
          <p:cNvSpPr txBox="1">
            <a:spLocks noChangeArrowheads="1"/>
          </p:cNvSpPr>
          <p:nvPr/>
        </p:nvSpPr>
        <p:spPr bwMode="auto">
          <a:xfrm>
            <a:off x="3254865"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2" name="TextBox 83"/>
          <p:cNvSpPr txBox="1">
            <a:spLocks noChangeArrowheads="1"/>
          </p:cNvSpPr>
          <p:nvPr/>
        </p:nvSpPr>
        <p:spPr bwMode="auto">
          <a:xfrm>
            <a:off x="6479682" y="3792936"/>
            <a:ext cx="1802568" cy="48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b="1" dirty="0">
                <a:solidFill>
                  <a:schemeClr val="bg1"/>
                </a:solidFill>
                <a:ea typeface="微软雅黑" panose="020B0503020204020204" pitchFamily="34" charset="-122"/>
              </a:rPr>
              <a:t>单击添加标题</a:t>
            </a:r>
            <a:endParaRPr lang="en-US" altLang="zh-CN" b="1" dirty="0">
              <a:solidFill>
                <a:schemeClr val="bg1"/>
              </a:solidFill>
              <a:ea typeface="微软雅黑" panose="020B0503020204020204" pitchFamily="34" charset="-122"/>
            </a:endParaRPr>
          </a:p>
        </p:txBody>
      </p:sp>
      <p:sp>
        <p:nvSpPr>
          <p:cNvPr id="13" name="文本框 180"/>
          <p:cNvSpPr txBox="1">
            <a:spLocks noChangeArrowheads="1"/>
          </p:cNvSpPr>
          <p:nvPr/>
        </p:nvSpPr>
        <p:spPr bwMode="auto">
          <a:xfrm>
            <a:off x="6264462" y="4255196"/>
            <a:ext cx="2260305" cy="52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17" name="Freeform 177"/>
          <p:cNvSpPr>
            <a:spLocks noEditPoints="1"/>
          </p:cNvSpPr>
          <p:nvPr/>
        </p:nvSpPr>
        <p:spPr bwMode="auto">
          <a:xfrm>
            <a:off x="1200174" y="2682173"/>
            <a:ext cx="656334" cy="692184"/>
          </a:xfrm>
          <a:custGeom>
            <a:avLst/>
            <a:gdLst>
              <a:gd name="T0" fmla="*/ 385517937 w 360"/>
              <a:gd name="T1" fmla="*/ 197916572 h 380"/>
              <a:gd name="T2" fmla="*/ 11014648 w 360"/>
              <a:gd name="T3" fmla="*/ 197916572 h 380"/>
              <a:gd name="T4" fmla="*/ 5507849 w 360"/>
              <a:gd name="T5" fmla="*/ 188020009 h 380"/>
              <a:gd name="T6" fmla="*/ 187251120 w 360"/>
              <a:gd name="T7" fmla="*/ 8796595 h 380"/>
              <a:gd name="T8" fmla="*/ 208179476 w 360"/>
              <a:gd name="T9" fmla="*/ 9895514 h 380"/>
              <a:gd name="T10" fmla="*/ 275369355 w 360"/>
              <a:gd name="T11" fmla="*/ 75867355 h 380"/>
              <a:gd name="T12" fmla="*/ 275369355 w 360"/>
              <a:gd name="T13" fmla="*/ 49478619 h 380"/>
              <a:gd name="T14" fmla="*/ 309515290 w 360"/>
              <a:gd name="T15" fmla="*/ 49478619 h 380"/>
              <a:gd name="T16" fmla="*/ 309515290 w 360"/>
              <a:gd name="T17" fmla="*/ 109953768 h 380"/>
              <a:gd name="T18" fmla="*/ 388821807 w 360"/>
              <a:gd name="T19" fmla="*/ 188020009 h 380"/>
              <a:gd name="T20" fmla="*/ 385517937 w 360"/>
              <a:gd name="T21" fmla="*/ 197916572 h 380"/>
              <a:gd name="T22" fmla="*/ 345864154 w 360"/>
              <a:gd name="T23" fmla="*/ 403528723 h 380"/>
              <a:gd name="T24" fmla="*/ 330443646 w 360"/>
              <a:gd name="T25" fmla="*/ 417823059 h 380"/>
              <a:gd name="T26" fmla="*/ 213687325 w 360"/>
              <a:gd name="T27" fmla="*/ 417823059 h 380"/>
              <a:gd name="T28" fmla="*/ 213687325 w 360"/>
              <a:gd name="T29" fmla="*/ 332059141 h 380"/>
              <a:gd name="T30" fmla="*/ 160815964 w 360"/>
              <a:gd name="T31" fmla="*/ 332059141 h 380"/>
              <a:gd name="T32" fmla="*/ 160815964 w 360"/>
              <a:gd name="T33" fmla="*/ 417823059 h 380"/>
              <a:gd name="T34" fmla="*/ 63886009 w 360"/>
              <a:gd name="T35" fmla="*/ 417823059 h 380"/>
              <a:gd name="T36" fmla="*/ 48465502 w 360"/>
              <a:gd name="T37" fmla="*/ 402429804 h 380"/>
              <a:gd name="T38" fmla="*/ 48465502 w 360"/>
              <a:gd name="T39" fmla="*/ 206712119 h 380"/>
              <a:gd name="T40" fmla="*/ 345864154 w 360"/>
              <a:gd name="T41" fmla="*/ 206712119 h 380"/>
              <a:gd name="T42" fmla="*/ 345864154 w 360"/>
              <a:gd name="T43" fmla="*/ 403528723 h 380"/>
              <a:gd name="T44" fmla="*/ 300703571 w 360"/>
              <a:gd name="T45" fmla="*/ 266087300 h 380"/>
              <a:gd name="T46" fmla="*/ 247833259 w 360"/>
              <a:gd name="T47" fmla="*/ 266087300 h 380"/>
              <a:gd name="T48" fmla="*/ 247833259 w 360"/>
              <a:gd name="T49" fmla="*/ 310068178 h 380"/>
              <a:gd name="T50" fmla="*/ 300703571 w 360"/>
              <a:gd name="T51" fmla="*/ 310068178 h 380"/>
              <a:gd name="T52" fmla="*/ 300703571 w 360"/>
              <a:gd name="T53" fmla="*/ 266087300 h 3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008000"/>
          </a:solidFill>
          <a:ln>
            <a:noFill/>
          </a:ln>
          <a:extLst/>
        </p:spPr>
        <p:txBody>
          <a:bodyPr lIns="91262" tIns="45631" rIns="91262" bIns="45631"/>
          <a:lstStyle/>
          <a:p>
            <a:endParaRPr lang="zh-CN" altLang="en-US"/>
          </a:p>
        </p:txBody>
      </p:sp>
      <p:sp>
        <p:nvSpPr>
          <p:cNvPr id="18" name="Freeform 177"/>
          <p:cNvSpPr>
            <a:spLocks noEditPoints="1"/>
          </p:cNvSpPr>
          <p:nvPr/>
        </p:nvSpPr>
        <p:spPr bwMode="auto">
          <a:xfrm>
            <a:off x="4043202" y="2682173"/>
            <a:ext cx="656334" cy="692184"/>
          </a:xfrm>
          <a:custGeom>
            <a:avLst/>
            <a:gdLst>
              <a:gd name="T0" fmla="*/ 385517937 w 360"/>
              <a:gd name="T1" fmla="*/ 197916572 h 380"/>
              <a:gd name="T2" fmla="*/ 11014648 w 360"/>
              <a:gd name="T3" fmla="*/ 197916572 h 380"/>
              <a:gd name="T4" fmla="*/ 5507849 w 360"/>
              <a:gd name="T5" fmla="*/ 188020009 h 380"/>
              <a:gd name="T6" fmla="*/ 187251120 w 360"/>
              <a:gd name="T7" fmla="*/ 8796595 h 380"/>
              <a:gd name="T8" fmla="*/ 208179476 w 360"/>
              <a:gd name="T9" fmla="*/ 9895514 h 380"/>
              <a:gd name="T10" fmla="*/ 275369355 w 360"/>
              <a:gd name="T11" fmla="*/ 75867355 h 380"/>
              <a:gd name="T12" fmla="*/ 275369355 w 360"/>
              <a:gd name="T13" fmla="*/ 49478619 h 380"/>
              <a:gd name="T14" fmla="*/ 309515290 w 360"/>
              <a:gd name="T15" fmla="*/ 49478619 h 380"/>
              <a:gd name="T16" fmla="*/ 309515290 w 360"/>
              <a:gd name="T17" fmla="*/ 109953768 h 380"/>
              <a:gd name="T18" fmla="*/ 388821807 w 360"/>
              <a:gd name="T19" fmla="*/ 188020009 h 380"/>
              <a:gd name="T20" fmla="*/ 385517937 w 360"/>
              <a:gd name="T21" fmla="*/ 197916572 h 380"/>
              <a:gd name="T22" fmla="*/ 345864154 w 360"/>
              <a:gd name="T23" fmla="*/ 403528723 h 380"/>
              <a:gd name="T24" fmla="*/ 330443646 w 360"/>
              <a:gd name="T25" fmla="*/ 417823059 h 380"/>
              <a:gd name="T26" fmla="*/ 213687325 w 360"/>
              <a:gd name="T27" fmla="*/ 417823059 h 380"/>
              <a:gd name="T28" fmla="*/ 213687325 w 360"/>
              <a:gd name="T29" fmla="*/ 332059141 h 380"/>
              <a:gd name="T30" fmla="*/ 160815964 w 360"/>
              <a:gd name="T31" fmla="*/ 332059141 h 380"/>
              <a:gd name="T32" fmla="*/ 160815964 w 360"/>
              <a:gd name="T33" fmla="*/ 417823059 h 380"/>
              <a:gd name="T34" fmla="*/ 63886009 w 360"/>
              <a:gd name="T35" fmla="*/ 417823059 h 380"/>
              <a:gd name="T36" fmla="*/ 48465502 w 360"/>
              <a:gd name="T37" fmla="*/ 402429804 h 380"/>
              <a:gd name="T38" fmla="*/ 48465502 w 360"/>
              <a:gd name="T39" fmla="*/ 206712119 h 380"/>
              <a:gd name="T40" fmla="*/ 345864154 w 360"/>
              <a:gd name="T41" fmla="*/ 206712119 h 380"/>
              <a:gd name="T42" fmla="*/ 345864154 w 360"/>
              <a:gd name="T43" fmla="*/ 403528723 h 380"/>
              <a:gd name="T44" fmla="*/ 300703571 w 360"/>
              <a:gd name="T45" fmla="*/ 266087300 h 380"/>
              <a:gd name="T46" fmla="*/ 247833259 w 360"/>
              <a:gd name="T47" fmla="*/ 266087300 h 380"/>
              <a:gd name="T48" fmla="*/ 247833259 w 360"/>
              <a:gd name="T49" fmla="*/ 310068178 h 380"/>
              <a:gd name="T50" fmla="*/ 300703571 w 360"/>
              <a:gd name="T51" fmla="*/ 310068178 h 380"/>
              <a:gd name="T52" fmla="*/ 300703571 w 360"/>
              <a:gd name="T53" fmla="*/ 266087300 h 3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008000"/>
          </a:solidFill>
          <a:ln>
            <a:noFill/>
          </a:ln>
          <a:extLst/>
        </p:spPr>
        <p:txBody>
          <a:bodyPr lIns="91262" tIns="45631" rIns="91262" bIns="45631"/>
          <a:lstStyle/>
          <a:p>
            <a:endParaRPr lang="zh-CN" altLang="en-US"/>
          </a:p>
        </p:txBody>
      </p:sp>
      <p:sp>
        <p:nvSpPr>
          <p:cNvPr id="19" name="Freeform 177"/>
          <p:cNvSpPr>
            <a:spLocks noEditPoints="1"/>
          </p:cNvSpPr>
          <p:nvPr/>
        </p:nvSpPr>
        <p:spPr bwMode="auto">
          <a:xfrm>
            <a:off x="7052799" y="2682173"/>
            <a:ext cx="656334" cy="692184"/>
          </a:xfrm>
          <a:custGeom>
            <a:avLst/>
            <a:gdLst>
              <a:gd name="T0" fmla="*/ 385517937 w 360"/>
              <a:gd name="T1" fmla="*/ 197916572 h 380"/>
              <a:gd name="T2" fmla="*/ 11014648 w 360"/>
              <a:gd name="T3" fmla="*/ 197916572 h 380"/>
              <a:gd name="T4" fmla="*/ 5507849 w 360"/>
              <a:gd name="T5" fmla="*/ 188020009 h 380"/>
              <a:gd name="T6" fmla="*/ 187251120 w 360"/>
              <a:gd name="T7" fmla="*/ 8796595 h 380"/>
              <a:gd name="T8" fmla="*/ 208179476 w 360"/>
              <a:gd name="T9" fmla="*/ 9895514 h 380"/>
              <a:gd name="T10" fmla="*/ 275369355 w 360"/>
              <a:gd name="T11" fmla="*/ 75867355 h 380"/>
              <a:gd name="T12" fmla="*/ 275369355 w 360"/>
              <a:gd name="T13" fmla="*/ 49478619 h 380"/>
              <a:gd name="T14" fmla="*/ 309515290 w 360"/>
              <a:gd name="T15" fmla="*/ 49478619 h 380"/>
              <a:gd name="T16" fmla="*/ 309515290 w 360"/>
              <a:gd name="T17" fmla="*/ 109953768 h 380"/>
              <a:gd name="T18" fmla="*/ 388821807 w 360"/>
              <a:gd name="T19" fmla="*/ 188020009 h 380"/>
              <a:gd name="T20" fmla="*/ 385517937 w 360"/>
              <a:gd name="T21" fmla="*/ 197916572 h 380"/>
              <a:gd name="T22" fmla="*/ 345864154 w 360"/>
              <a:gd name="T23" fmla="*/ 403528723 h 380"/>
              <a:gd name="T24" fmla="*/ 330443646 w 360"/>
              <a:gd name="T25" fmla="*/ 417823059 h 380"/>
              <a:gd name="T26" fmla="*/ 213687325 w 360"/>
              <a:gd name="T27" fmla="*/ 417823059 h 380"/>
              <a:gd name="T28" fmla="*/ 213687325 w 360"/>
              <a:gd name="T29" fmla="*/ 332059141 h 380"/>
              <a:gd name="T30" fmla="*/ 160815964 w 360"/>
              <a:gd name="T31" fmla="*/ 332059141 h 380"/>
              <a:gd name="T32" fmla="*/ 160815964 w 360"/>
              <a:gd name="T33" fmla="*/ 417823059 h 380"/>
              <a:gd name="T34" fmla="*/ 63886009 w 360"/>
              <a:gd name="T35" fmla="*/ 417823059 h 380"/>
              <a:gd name="T36" fmla="*/ 48465502 w 360"/>
              <a:gd name="T37" fmla="*/ 402429804 h 380"/>
              <a:gd name="T38" fmla="*/ 48465502 w 360"/>
              <a:gd name="T39" fmla="*/ 206712119 h 380"/>
              <a:gd name="T40" fmla="*/ 345864154 w 360"/>
              <a:gd name="T41" fmla="*/ 206712119 h 380"/>
              <a:gd name="T42" fmla="*/ 345864154 w 360"/>
              <a:gd name="T43" fmla="*/ 403528723 h 380"/>
              <a:gd name="T44" fmla="*/ 300703571 w 360"/>
              <a:gd name="T45" fmla="*/ 266087300 h 380"/>
              <a:gd name="T46" fmla="*/ 247833259 w 360"/>
              <a:gd name="T47" fmla="*/ 266087300 h 380"/>
              <a:gd name="T48" fmla="*/ 247833259 w 360"/>
              <a:gd name="T49" fmla="*/ 310068178 h 380"/>
              <a:gd name="T50" fmla="*/ 300703571 w 360"/>
              <a:gd name="T51" fmla="*/ 310068178 h 380"/>
              <a:gd name="T52" fmla="*/ 300703571 w 360"/>
              <a:gd name="T53" fmla="*/ 266087300 h 3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rgbClr val="008000"/>
          </a:solidFill>
          <a:ln>
            <a:noFill/>
          </a:ln>
          <a:extLst/>
        </p:spPr>
        <p:txBody>
          <a:bodyPr lIns="91262" tIns="45631" rIns="91262" bIns="45631"/>
          <a:lstStyle/>
          <a:p>
            <a:endParaRPr lang="zh-CN" altLang="en-US"/>
          </a:p>
        </p:txBody>
      </p:sp>
    </p:spTree>
    <p:extLst>
      <p:ext uri="{BB962C8B-B14F-4D97-AF65-F5344CB8AC3E}">
        <p14:creationId xmlns:p14="http://schemas.microsoft.com/office/powerpoint/2010/main" val="39945355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12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7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50" fill="hold"/>
                                        <p:tgtEl>
                                          <p:spTgt spid="8"/>
                                        </p:tgtEl>
                                        <p:attrNameLst>
                                          <p:attrName>ppt_x</p:attrName>
                                        </p:attrNameLst>
                                      </p:cBhvr>
                                      <p:tavLst>
                                        <p:tav tm="0">
                                          <p:val>
                                            <p:strVal val="#ppt_x"/>
                                          </p:val>
                                        </p:tav>
                                        <p:tav tm="100000">
                                          <p:val>
                                            <p:strVal val="#ppt_x"/>
                                          </p:val>
                                        </p:tav>
                                      </p:tavLst>
                                    </p:anim>
                                    <p:anim calcmode="lin" valueType="num">
                                      <p:cBhvr additive="base">
                                        <p:cTn id="41" dur="150" fill="hold"/>
                                        <p:tgtEl>
                                          <p:spTgt spid="8"/>
                                        </p:tgtEl>
                                        <p:attrNameLst>
                                          <p:attrName>ppt_y</p:attrName>
                                        </p:attrNameLst>
                                      </p:cBhvr>
                                      <p:tavLst>
                                        <p:tav tm="0">
                                          <p:val>
                                            <p:strVal val="1+#ppt_h/2"/>
                                          </p:val>
                                        </p:tav>
                                        <p:tav tm="100000">
                                          <p:val>
                                            <p:strVal val="#ppt_y"/>
                                          </p:val>
                                        </p:tav>
                                      </p:tavLst>
                                    </p:anim>
                                  </p:childTnLst>
                                </p:cTn>
                              </p:par>
                            </p:childTnLst>
                          </p:cTn>
                        </p:par>
                        <p:par>
                          <p:cTn id="42" fill="hold">
                            <p:stCondLst>
                              <p:cond delay="650"/>
                            </p:stCondLst>
                            <p:childTnLst>
                              <p:par>
                                <p:cTn id="43" presetID="2" presetClass="entr" presetSubtype="4"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150" fill="hold"/>
                                        <p:tgtEl>
                                          <p:spTgt spid="9"/>
                                        </p:tgtEl>
                                        <p:attrNameLst>
                                          <p:attrName>ppt_x</p:attrName>
                                        </p:attrNameLst>
                                      </p:cBhvr>
                                      <p:tavLst>
                                        <p:tav tm="0">
                                          <p:val>
                                            <p:strVal val="#ppt_x"/>
                                          </p:val>
                                        </p:tav>
                                        <p:tav tm="100000">
                                          <p:val>
                                            <p:strVal val="#ppt_x"/>
                                          </p:val>
                                        </p:tav>
                                      </p:tavLst>
                                    </p:anim>
                                    <p:anim calcmode="lin" valueType="num">
                                      <p:cBhvr additive="base">
                                        <p:cTn id="46" dur="150" fill="hold"/>
                                        <p:tgtEl>
                                          <p:spTgt spid="9"/>
                                        </p:tgtEl>
                                        <p:attrNameLst>
                                          <p:attrName>ppt_y</p:attrName>
                                        </p:attrNameLst>
                                      </p:cBhvr>
                                      <p:tavLst>
                                        <p:tav tm="0">
                                          <p:val>
                                            <p:strVal val="1+#ppt_h/2"/>
                                          </p:val>
                                        </p:tav>
                                        <p:tav tm="100000">
                                          <p:val>
                                            <p:strVal val="#ppt_y"/>
                                          </p:val>
                                        </p:tav>
                                      </p:tavLst>
                                    </p:anim>
                                  </p:childTnLst>
                                </p:cTn>
                              </p:par>
                            </p:childTnLst>
                          </p:cTn>
                        </p:par>
                        <p:par>
                          <p:cTn id="47" fill="hold">
                            <p:stCondLst>
                              <p:cond delay="8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150" fill="hold"/>
                                        <p:tgtEl>
                                          <p:spTgt spid="10"/>
                                        </p:tgtEl>
                                        <p:attrNameLst>
                                          <p:attrName>ppt_x</p:attrName>
                                        </p:attrNameLst>
                                      </p:cBhvr>
                                      <p:tavLst>
                                        <p:tav tm="0">
                                          <p:val>
                                            <p:strVal val="#ppt_x"/>
                                          </p:val>
                                        </p:tav>
                                        <p:tav tm="100000">
                                          <p:val>
                                            <p:strVal val="#ppt_x"/>
                                          </p:val>
                                        </p:tav>
                                      </p:tavLst>
                                    </p:anim>
                                    <p:anim calcmode="lin" valueType="num">
                                      <p:cBhvr additive="base">
                                        <p:cTn id="51" dur="150" fill="hold"/>
                                        <p:tgtEl>
                                          <p:spTgt spid="10"/>
                                        </p:tgtEl>
                                        <p:attrNameLst>
                                          <p:attrName>ppt_y</p:attrName>
                                        </p:attrNameLst>
                                      </p:cBhvr>
                                      <p:tavLst>
                                        <p:tav tm="0">
                                          <p:val>
                                            <p:strVal val="1+#ppt_h/2"/>
                                          </p:val>
                                        </p:tav>
                                        <p:tav tm="100000">
                                          <p:val>
                                            <p:strVal val="#ppt_y"/>
                                          </p:val>
                                        </p:tav>
                                      </p:tavLst>
                                    </p:anim>
                                  </p:childTnLst>
                                </p:cTn>
                              </p:par>
                            </p:childTnLst>
                          </p:cTn>
                        </p:par>
                        <p:par>
                          <p:cTn id="52" fill="hold">
                            <p:stCondLst>
                              <p:cond delay="950"/>
                            </p:stCondLst>
                            <p:childTnLst>
                              <p:par>
                                <p:cTn id="53" presetID="2" presetClass="entr" presetSubtype="4"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150" fill="hold"/>
                                        <p:tgtEl>
                                          <p:spTgt spid="11"/>
                                        </p:tgtEl>
                                        <p:attrNameLst>
                                          <p:attrName>ppt_x</p:attrName>
                                        </p:attrNameLst>
                                      </p:cBhvr>
                                      <p:tavLst>
                                        <p:tav tm="0">
                                          <p:val>
                                            <p:strVal val="#ppt_x"/>
                                          </p:val>
                                        </p:tav>
                                        <p:tav tm="100000">
                                          <p:val>
                                            <p:strVal val="#ppt_x"/>
                                          </p:val>
                                        </p:tav>
                                      </p:tavLst>
                                    </p:anim>
                                    <p:anim calcmode="lin" valueType="num">
                                      <p:cBhvr additive="base">
                                        <p:cTn id="56" dur="150" fill="hold"/>
                                        <p:tgtEl>
                                          <p:spTgt spid="11"/>
                                        </p:tgtEl>
                                        <p:attrNameLst>
                                          <p:attrName>ppt_y</p:attrName>
                                        </p:attrNameLst>
                                      </p:cBhvr>
                                      <p:tavLst>
                                        <p:tav tm="0">
                                          <p:val>
                                            <p:strVal val="1+#ppt_h/2"/>
                                          </p:val>
                                        </p:tav>
                                        <p:tav tm="100000">
                                          <p:val>
                                            <p:strVal val="#ppt_y"/>
                                          </p:val>
                                        </p:tav>
                                      </p:tavLst>
                                    </p:anim>
                                  </p:childTnLst>
                                </p:cTn>
                              </p:par>
                            </p:childTnLst>
                          </p:cTn>
                        </p:par>
                        <p:par>
                          <p:cTn id="57" fill="hold">
                            <p:stCondLst>
                              <p:cond delay="1100"/>
                            </p:stCondLst>
                            <p:childTnLst>
                              <p:par>
                                <p:cTn id="58" presetID="2" presetClass="entr" presetSubtype="4"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150" fill="hold"/>
                                        <p:tgtEl>
                                          <p:spTgt spid="12"/>
                                        </p:tgtEl>
                                        <p:attrNameLst>
                                          <p:attrName>ppt_x</p:attrName>
                                        </p:attrNameLst>
                                      </p:cBhvr>
                                      <p:tavLst>
                                        <p:tav tm="0">
                                          <p:val>
                                            <p:strVal val="#ppt_x"/>
                                          </p:val>
                                        </p:tav>
                                        <p:tav tm="100000">
                                          <p:val>
                                            <p:strVal val="#ppt_x"/>
                                          </p:val>
                                        </p:tav>
                                      </p:tavLst>
                                    </p:anim>
                                    <p:anim calcmode="lin" valueType="num">
                                      <p:cBhvr additive="base">
                                        <p:cTn id="61" dur="150" fill="hold"/>
                                        <p:tgtEl>
                                          <p:spTgt spid="12"/>
                                        </p:tgtEl>
                                        <p:attrNameLst>
                                          <p:attrName>ppt_y</p:attrName>
                                        </p:attrNameLst>
                                      </p:cBhvr>
                                      <p:tavLst>
                                        <p:tav tm="0">
                                          <p:val>
                                            <p:strVal val="1+#ppt_h/2"/>
                                          </p:val>
                                        </p:tav>
                                        <p:tav tm="100000">
                                          <p:val>
                                            <p:strVal val="#ppt_y"/>
                                          </p:val>
                                        </p:tav>
                                      </p:tavLst>
                                    </p:anim>
                                  </p:childTnLst>
                                </p:cTn>
                              </p:par>
                            </p:childTnLst>
                          </p:cTn>
                        </p:par>
                        <p:par>
                          <p:cTn id="62" fill="hold">
                            <p:stCondLst>
                              <p:cond delay="1250"/>
                            </p:stCondLst>
                            <p:childTnLst>
                              <p:par>
                                <p:cTn id="63" presetID="2" presetClass="entr" presetSubtype="4"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150" fill="hold"/>
                                        <p:tgtEl>
                                          <p:spTgt spid="13"/>
                                        </p:tgtEl>
                                        <p:attrNameLst>
                                          <p:attrName>ppt_x</p:attrName>
                                        </p:attrNameLst>
                                      </p:cBhvr>
                                      <p:tavLst>
                                        <p:tav tm="0">
                                          <p:val>
                                            <p:strVal val="#ppt_x"/>
                                          </p:val>
                                        </p:tav>
                                        <p:tav tm="100000">
                                          <p:val>
                                            <p:strVal val="#ppt_x"/>
                                          </p:val>
                                        </p:tav>
                                      </p:tavLst>
                                    </p:anim>
                                    <p:anim calcmode="lin" valueType="num">
                                      <p:cBhvr additive="base">
                                        <p:cTn id="66" dur="150" fill="hold"/>
                                        <p:tgtEl>
                                          <p:spTgt spid="13"/>
                                        </p:tgtEl>
                                        <p:attrNameLst>
                                          <p:attrName>ppt_y</p:attrName>
                                        </p:attrNameLst>
                                      </p:cBhvr>
                                      <p:tavLst>
                                        <p:tav tm="0">
                                          <p:val>
                                            <p:strVal val="1+#ppt_h/2"/>
                                          </p:val>
                                        </p:tav>
                                        <p:tav tm="100000">
                                          <p:val>
                                            <p:strVal val="#ppt_y"/>
                                          </p:val>
                                        </p:tav>
                                      </p:tavLst>
                                    </p:anim>
                                  </p:childTnLst>
                                </p:cTn>
                              </p:par>
                              <p:par>
                                <p:cTn id="67" presetID="31" presetClass="entr" presetSubtype="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1000" fill="hold"/>
                                        <p:tgtEl>
                                          <p:spTgt spid="17"/>
                                        </p:tgtEl>
                                        <p:attrNameLst>
                                          <p:attrName>ppt_w</p:attrName>
                                        </p:attrNameLst>
                                      </p:cBhvr>
                                      <p:tavLst>
                                        <p:tav tm="0">
                                          <p:val>
                                            <p:fltVal val="0"/>
                                          </p:val>
                                        </p:tav>
                                        <p:tav tm="100000">
                                          <p:val>
                                            <p:strVal val="#ppt_w"/>
                                          </p:val>
                                        </p:tav>
                                      </p:tavLst>
                                    </p:anim>
                                    <p:anim calcmode="lin" valueType="num">
                                      <p:cBhvr>
                                        <p:cTn id="70" dur="1000" fill="hold"/>
                                        <p:tgtEl>
                                          <p:spTgt spid="17"/>
                                        </p:tgtEl>
                                        <p:attrNameLst>
                                          <p:attrName>ppt_h</p:attrName>
                                        </p:attrNameLst>
                                      </p:cBhvr>
                                      <p:tavLst>
                                        <p:tav tm="0">
                                          <p:val>
                                            <p:fltVal val="0"/>
                                          </p:val>
                                        </p:tav>
                                        <p:tav tm="100000">
                                          <p:val>
                                            <p:strVal val="#ppt_h"/>
                                          </p:val>
                                        </p:tav>
                                      </p:tavLst>
                                    </p:anim>
                                    <p:anim calcmode="lin" valueType="num">
                                      <p:cBhvr>
                                        <p:cTn id="71" dur="1000" fill="hold"/>
                                        <p:tgtEl>
                                          <p:spTgt spid="17"/>
                                        </p:tgtEl>
                                        <p:attrNameLst>
                                          <p:attrName>style.rotation</p:attrName>
                                        </p:attrNameLst>
                                      </p:cBhvr>
                                      <p:tavLst>
                                        <p:tav tm="0">
                                          <p:val>
                                            <p:fltVal val="90"/>
                                          </p:val>
                                        </p:tav>
                                        <p:tav tm="100000">
                                          <p:val>
                                            <p:fltVal val="0"/>
                                          </p:val>
                                        </p:tav>
                                      </p:tavLst>
                                    </p:anim>
                                    <p:animEffect transition="in" filter="fade">
                                      <p:cBhvr>
                                        <p:cTn id="72" dur="1000"/>
                                        <p:tgtEl>
                                          <p:spTgt spid="17"/>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1000" fill="hold"/>
                                        <p:tgtEl>
                                          <p:spTgt spid="18"/>
                                        </p:tgtEl>
                                        <p:attrNameLst>
                                          <p:attrName>ppt_w</p:attrName>
                                        </p:attrNameLst>
                                      </p:cBhvr>
                                      <p:tavLst>
                                        <p:tav tm="0">
                                          <p:val>
                                            <p:fltVal val="0"/>
                                          </p:val>
                                        </p:tav>
                                        <p:tav tm="100000">
                                          <p:val>
                                            <p:strVal val="#ppt_w"/>
                                          </p:val>
                                        </p:tav>
                                      </p:tavLst>
                                    </p:anim>
                                    <p:anim calcmode="lin" valueType="num">
                                      <p:cBhvr>
                                        <p:cTn id="76" dur="1000" fill="hold"/>
                                        <p:tgtEl>
                                          <p:spTgt spid="18"/>
                                        </p:tgtEl>
                                        <p:attrNameLst>
                                          <p:attrName>ppt_h</p:attrName>
                                        </p:attrNameLst>
                                      </p:cBhvr>
                                      <p:tavLst>
                                        <p:tav tm="0">
                                          <p:val>
                                            <p:fltVal val="0"/>
                                          </p:val>
                                        </p:tav>
                                        <p:tav tm="100000">
                                          <p:val>
                                            <p:strVal val="#ppt_h"/>
                                          </p:val>
                                        </p:tav>
                                      </p:tavLst>
                                    </p:anim>
                                    <p:anim calcmode="lin" valueType="num">
                                      <p:cBhvr>
                                        <p:cTn id="77" dur="1000" fill="hold"/>
                                        <p:tgtEl>
                                          <p:spTgt spid="18"/>
                                        </p:tgtEl>
                                        <p:attrNameLst>
                                          <p:attrName>style.rotation</p:attrName>
                                        </p:attrNameLst>
                                      </p:cBhvr>
                                      <p:tavLst>
                                        <p:tav tm="0">
                                          <p:val>
                                            <p:fltVal val="90"/>
                                          </p:val>
                                        </p:tav>
                                        <p:tav tm="100000">
                                          <p:val>
                                            <p:fltVal val="0"/>
                                          </p:val>
                                        </p:tav>
                                      </p:tavLst>
                                    </p:anim>
                                    <p:animEffect transition="in" filter="fade">
                                      <p:cBhvr>
                                        <p:cTn id="78" dur="1000"/>
                                        <p:tgtEl>
                                          <p:spTgt spid="18"/>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p:cTn id="81" dur="1000" fill="hold"/>
                                        <p:tgtEl>
                                          <p:spTgt spid="19"/>
                                        </p:tgtEl>
                                        <p:attrNameLst>
                                          <p:attrName>ppt_w</p:attrName>
                                        </p:attrNameLst>
                                      </p:cBhvr>
                                      <p:tavLst>
                                        <p:tav tm="0">
                                          <p:val>
                                            <p:fltVal val="0"/>
                                          </p:val>
                                        </p:tav>
                                        <p:tav tm="100000">
                                          <p:val>
                                            <p:strVal val="#ppt_w"/>
                                          </p:val>
                                        </p:tav>
                                      </p:tavLst>
                                    </p:anim>
                                    <p:anim calcmode="lin" valueType="num">
                                      <p:cBhvr>
                                        <p:cTn id="82" dur="1000" fill="hold"/>
                                        <p:tgtEl>
                                          <p:spTgt spid="19"/>
                                        </p:tgtEl>
                                        <p:attrNameLst>
                                          <p:attrName>ppt_h</p:attrName>
                                        </p:attrNameLst>
                                      </p:cBhvr>
                                      <p:tavLst>
                                        <p:tav tm="0">
                                          <p:val>
                                            <p:fltVal val="0"/>
                                          </p:val>
                                        </p:tav>
                                        <p:tav tm="100000">
                                          <p:val>
                                            <p:strVal val="#ppt_h"/>
                                          </p:val>
                                        </p:tav>
                                      </p:tavLst>
                                    </p:anim>
                                    <p:anim calcmode="lin" valueType="num">
                                      <p:cBhvr>
                                        <p:cTn id="83" dur="1000" fill="hold"/>
                                        <p:tgtEl>
                                          <p:spTgt spid="19"/>
                                        </p:tgtEl>
                                        <p:attrNameLst>
                                          <p:attrName>style.rotation</p:attrName>
                                        </p:attrNameLst>
                                      </p:cBhvr>
                                      <p:tavLst>
                                        <p:tav tm="0">
                                          <p:val>
                                            <p:fltVal val="90"/>
                                          </p:val>
                                        </p:tav>
                                        <p:tav tm="100000">
                                          <p:val>
                                            <p:fltVal val="0"/>
                                          </p:val>
                                        </p:tav>
                                      </p:tavLst>
                                    </p:anim>
                                    <p:animEffect transition="in" filter="fade">
                                      <p:cBhvr>
                                        <p:cTn id="8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p:bldP spid="9" grpId="0"/>
      <p:bldP spid="10" grpId="0"/>
      <p:bldP spid="11" grpId="0"/>
      <p:bldP spid="12" grpId="0"/>
      <p:bldP spid="13" grpId="0"/>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 y="0"/>
            <a:ext cx="9144000" cy="5143500"/>
          </a:xfrm>
          <a:prstGeom prst="rect">
            <a:avLst/>
          </a:prstGeom>
        </p:spPr>
      </p:pic>
      <p:sp>
        <p:nvSpPr>
          <p:cNvPr id="11" name="矩形 10"/>
          <p:cNvSpPr/>
          <p:nvPr/>
        </p:nvSpPr>
        <p:spPr bwMode="auto">
          <a:xfrm>
            <a:off x="-4018" y="1514417"/>
            <a:ext cx="5517714" cy="1433015"/>
          </a:xfrm>
          <a:prstGeom prst="rect">
            <a:avLst/>
          </a:prstGeom>
          <a:solidFill>
            <a:srgbClr val="008000">
              <a:alpha val="70000"/>
            </a:srgb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2" name="文本框 4"/>
          <p:cNvSpPr txBox="1">
            <a:spLocks noChangeArrowheads="1"/>
          </p:cNvSpPr>
          <p:nvPr/>
        </p:nvSpPr>
        <p:spPr bwMode="auto">
          <a:xfrm>
            <a:off x="201358" y="1718453"/>
            <a:ext cx="303316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400" dirty="0">
                <a:solidFill>
                  <a:schemeClr val="bg1"/>
                </a:solidFill>
                <a:latin typeface="微软雅黑" pitchFamily="34" charset="-122"/>
                <a:ea typeface="微软雅黑" pitchFamily="34" charset="-122"/>
              </a:rPr>
              <a:t>青少年足球发展总结及计划</a:t>
            </a:r>
          </a:p>
        </p:txBody>
      </p:sp>
      <p:sp>
        <p:nvSpPr>
          <p:cNvPr id="13" name="文本框 4"/>
          <p:cNvSpPr txBox="1">
            <a:spLocks noChangeArrowheads="1"/>
          </p:cNvSpPr>
          <p:nvPr/>
        </p:nvSpPr>
        <p:spPr bwMode="auto">
          <a:xfrm>
            <a:off x="201358" y="2102443"/>
            <a:ext cx="5210037"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4400" b="1" dirty="0">
                <a:solidFill>
                  <a:schemeClr val="bg1"/>
                </a:solidFill>
                <a:latin typeface="微软雅黑" pitchFamily="34" charset="-122"/>
                <a:ea typeface="微软雅黑" pitchFamily="34" charset="-122"/>
              </a:rPr>
              <a:t>谢谢聆听 批评指导</a:t>
            </a:r>
          </a:p>
        </p:txBody>
      </p:sp>
      <p:sp>
        <p:nvSpPr>
          <p:cNvPr id="14" name="文本框 4"/>
          <p:cNvSpPr txBox="1">
            <a:spLocks noChangeArrowheads="1"/>
          </p:cNvSpPr>
          <p:nvPr/>
        </p:nvSpPr>
        <p:spPr bwMode="auto">
          <a:xfrm>
            <a:off x="228654" y="3336288"/>
            <a:ext cx="2460620" cy="3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solidFill>
                  <a:schemeClr val="bg1"/>
                </a:solidFill>
                <a:latin typeface="微软雅黑" pitchFamily="34" charset="-122"/>
                <a:ea typeface="微软雅黑" pitchFamily="34" charset="-122"/>
              </a:rPr>
              <a:t>2018</a:t>
            </a:r>
            <a:r>
              <a:rPr lang="zh-CN" altLang="en-US" sz="1600" dirty="0">
                <a:solidFill>
                  <a:schemeClr val="bg1"/>
                </a:solidFill>
                <a:latin typeface="微软雅黑" pitchFamily="34" charset="-122"/>
                <a:ea typeface="微软雅黑" pitchFamily="34" charset="-122"/>
              </a:rPr>
              <a:t>年</a:t>
            </a:r>
          </a:p>
        </p:txBody>
      </p:sp>
      <p:sp>
        <p:nvSpPr>
          <p:cNvPr id="15" name="矩形 14"/>
          <p:cNvSpPr/>
          <p:nvPr/>
        </p:nvSpPr>
        <p:spPr bwMode="auto">
          <a:xfrm>
            <a:off x="5309094" y="1514417"/>
            <a:ext cx="204602" cy="186002"/>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Tree>
    <p:extLst>
      <p:ext uri="{BB962C8B-B14F-4D97-AF65-F5344CB8AC3E}">
        <p14:creationId xmlns:p14="http://schemas.microsoft.com/office/powerpoint/2010/main" val="9741127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fltVal val="0"/>
                                          </p:val>
                                        </p:tav>
                                        <p:tav tm="100000">
                                          <p:val>
                                            <p:strVal val="#ppt_w"/>
                                          </p:val>
                                        </p:tav>
                                      </p:tavLst>
                                    </p:anim>
                                    <p:anim calcmode="lin" valueType="num">
                                      <p:cBhvr>
                                        <p:cTn id="30" dur="1000" fill="hold"/>
                                        <p:tgtEl>
                                          <p:spTgt spid="13"/>
                                        </p:tgtEl>
                                        <p:attrNameLst>
                                          <p:attrName>ppt_h</p:attrName>
                                        </p:attrNameLst>
                                      </p:cBhvr>
                                      <p:tavLst>
                                        <p:tav tm="0">
                                          <p:val>
                                            <p:fltVal val="0"/>
                                          </p:val>
                                        </p:tav>
                                        <p:tav tm="100000">
                                          <p:val>
                                            <p:strVal val="#ppt_h"/>
                                          </p:val>
                                        </p:tav>
                                      </p:tavLst>
                                    </p:anim>
                                    <p:anim calcmode="lin" valueType="num">
                                      <p:cBhvr>
                                        <p:cTn id="31" dur="1000" fill="hold"/>
                                        <p:tgtEl>
                                          <p:spTgt spid="13"/>
                                        </p:tgtEl>
                                        <p:attrNameLst>
                                          <p:attrName>style.rotation</p:attrName>
                                        </p:attrNameLst>
                                      </p:cBhvr>
                                      <p:tavLst>
                                        <p:tav tm="0">
                                          <p:val>
                                            <p:fltVal val="90"/>
                                          </p:val>
                                        </p:tav>
                                        <p:tav tm="100000">
                                          <p:val>
                                            <p:fltVal val="0"/>
                                          </p:val>
                                        </p:tav>
                                      </p:tavLst>
                                    </p:anim>
                                    <p:animEffect transition="in" filter="fade">
                                      <p:cBhvr>
                                        <p:cTn id="32" dur="1000"/>
                                        <p:tgtEl>
                                          <p:spTgt spid="13"/>
                                        </p:tgtEl>
                                      </p:cBhvr>
                                    </p:animEffect>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0245.pptx"/>
  <p:tag name="ISPRING_FIRST_PUBLISH" val="1"/>
</p:tagLst>
</file>

<file path=ppt/theme/theme1.xml><?xml version="1.0" encoding="utf-8"?>
<a:theme xmlns:a="http://schemas.openxmlformats.org/drawingml/2006/main" name="Office 主题">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主题​​">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ffice 主题​​">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Office 主题​​">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主题​​">
  <a:themeElements>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Office 主题​​">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Office 主题​​">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Office 主题​​">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9_Office 主题​​">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0_Office 主题​​">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Office 主题​​">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Pages>0</Pages>
  <Words>1198</Words>
  <Characters>0</Characters>
  <Application>Microsoft Office PowerPoint</Application>
  <DocSecurity>0</DocSecurity>
  <PresentationFormat>全屏显示(16:9)</PresentationFormat>
  <Lines>0</Lines>
  <Paragraphs>142</Paragraphs>
  <Slides>25</Slides>
  <Notes>25</Notes>
  <HiddenSlides>0</HiddenSlides>
  <MMClips>1</MMClips>
  <ScaleCrop>false</ScaleCrop>
  <HeadingPairs>
    <vt:vector size="6" baseType="variant">
      <vt:variant>
        <vt:lpstr>已用的字体</vt:lpstr>
      </vt:variant>
      <vt:variant>
        <vt:i4>8</vt:i4>
      </vt:variant>
      <vt:variant>
        <vt:lpstr>主题</vt:lpstr>
      </vt:variant>
      <vt:variant>
        <vt:i4>12</vt:i4>
      </vt:variant>
      <vt:variant>
        <vt:lpstr>幻灯片标题</vt:lpstr>
      </vt:variant>
      <vt:variant>
        <vt:i4>25</vt:i4>
      </vt:variant>
    </vt:vector>
  </HeadingPairs>
  <TitlesOfParts>
    <vt:vector size="45" baseType="lpstr">
      <vt:lpstr>Athene</vt:lpstr>
      <vt:lpstr>方正兰亭超细黑简体</vt:lpstr>
      <vt:lpstr>迷你简菱心</vt:lpstr>
      <vt:lpstr>宋体</vt:lpstr>
      <vt:lpstr>微软雅黑</vt:lpstr>
      <vt:lpstr>Arial</vt:lpstr>
      <vt:lpstr>Calibri</vt:lpstr>
      <vt:lpstr>Calibri Light</vt:lpstr>
      <vt:lpstr>Office 主题</vt:lpstr>
      <vt:lpstr>Office 主题​​</vt:lpstr>
      <vt:lpstr>2_Office 主题​​</vt:lpstr>
      <vt:lpstr>3_Office 主题​​</vt:lpstr>
      <vt:lpstr>4_Office 主题​​</vt:lpstr>
      <vt:lpstr>5_Office 主题​​</vt:lpstr>
      <vt:lpstr>6_Office 主题​​</vt:lpstr>
      <vt:lpstr>7_Office 主题​​</vt:lpstr>
      <vt:lpstr>8_Office 主题​​</vt:lpstr>
      <vt:lpstr>9_Office 主题​​</vt:lpstr>
      <vt:lpstr>10_Office 主题​​</vt:lpstr>
      <vt:lpstr>11_Office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100245.pptx</dc:title>
  <dc:creator/>
  <cp:lastModifiedBy/>
  <cp:revision>1</cp:revision>
  <dcterms:created xsi:type="dcterms:W3CDTF">2017-05-30T13:46:20Z</dcterms:created>
  <dcterms:modified xsi:type="dcterms:W3CDTF">2018-06-28T02:16:20Z</dcterms:modified>
</cp:coreProperties>
</file>