
<file path=[Content_Types].xml><?xml version="1.0" encoding="utf-8"?>
<Types xmlns="http://schemas.openxmlformats.org/package/2006/content-types">
  <Default Extension="jpeg" ContentType="image/jpeg"/>
  <Default Extension="wav" ContentType="audio/x-wav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6" r:id="rId3"/>
    <p:sldId id="257" r:id="rId5"/>
    <p:sldId id="258" r:id="rId6"/>
    <p:sldId id="268" r:id="rId7"/>
    <p:sldId id="269" r:id="rId8"/>
    <p:sldId id="270" r:id="rId9"/>
    <p:sldId id="271" r:id="rId10"/>
    <p:sldId id="280" r:id="rId11"/>
    <p:sldId id="264" r:id="rId12"/>
    <p:sldId id="281" r:id="rId13"/>
    <p:sldId id="282" r:id="rId14"/>
    <p:sldId id="283" r:id="rId15"/>
    <p:sldId id="284" r:id="rId16"/>
    <p:sldId id="265" r:id="rId17"/>
    <p:sldId id="272" r:id="rId18"/>
    <p:sldId id="273" r:id="rId19"/>
    <p:sldId id="274" r:id="rId20"/>
    <p:sldId id="275" r:id="rId21"/>
    <p:sldId id="266" r:id="rId22"/>
    <p:sldId id="276" r:id="rId23"/>
    <p:sldId id="277" r:id="rId24"/>
    <p:sldId id="278" r:id="rId25"/>
    <p:sldId id="279" r:id="rId26"/>
    <p:sldId id="267" r:id="rId27"/>
  </p:sldIdLst>
  <p:sldSz cx="12192000" cy="6858000"/>
  <p:notesSz cx="6858000" cy="9144000"/>
  <p:custDataLst>
    <p:tags r:id="rId31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3F3F3"/>
    <a:srgbClr val="F7FCFE"/>
    <a:srgbClr val="FFFFFC"/>
    <a:srgbClr val="FFFFFF"/>
    <a:srgbClr val="E6E6E6"/>
    <a:srgbClr val="44BE9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8005" autoAdjust="0"/>
    <p:restoredTop sz="94618" autoAdjust="0"/>
  </p:normalViewPr>
  <p:slideViewPr>
    <p:cSldViewPr snapToGrid="0" showGuides="1">
      <p:cViewPr>
        <p:scale>
          <a:sx n="66" d="100"/>
          <a:sy n="66" d="100"/>
        </p:scale>
        <p:origin x="-524" y="-104"/>
      </p:cViewPr>
      <p:guideLst>
        <p:guide orient="horz" pos="129"/>
        <p:guide orient="horz" pos="4190"/>
        <p:guide orient="horz" pos="561"/>
        <p:guide orient="horz" pos="691"/>
        <p:guide orient="horz" pos="4017"/>
        <p:guide orient="horz" pos="3888"/>
        <p:guide pos="230"/>
        <p:guide pos="7449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1" Type="http://schemas.openxmlformats.org/officeDocument/2006/relationships/tags" Target="tags/tag154.xml"/><Relationship Id="rId30" Type="http://schemas.openxmlformats.org/officeDocument/2006/relationships/tableStyles" Target="tableStyles.xml"/><Relationship Id="rId3" Type="http://schemas.openxmlformats.org/officeDocument/2006/relationships/slide" Target="slides/slide1.xml"/><Relationship Id="rId29" Type="http://schemas.openxmlformats.org/officeDocument/2006/relationships/viewProps" Target="viewProps.xml"/><Relationship Id="rId28" Type="http://schemas.openxmlformats.org/officeDocument/2006/relationships/presProps" Target="presProps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41743F9-9B08-422F-9ECE-BE7148BC7DD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本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PPT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模板部分元素使用了幻灯片母版制作。如果需要修改，点击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视图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幻灯片母版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修改；完成后关闭编辑母版即可。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本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PPT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模板部分元素使用了幻灯片母版制作。如果需要修改，点击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视图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幻灯片母版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修改；完成后关闭编辑母版即可。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首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435" b="2106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Click="0" advTm="5000">
        <p14:ripple/>
      </p:transition>
    </mc:Choice>
    <mc:Fallback>
      <p:transition spd="slow" advClick="0" advTm="500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435" b="21065"/>
          <a:stretch>
            <a:fillRect/>
          </a:stretch>
        </p:blipFill>
        <p:spPr>
          <a:xfrm flipH="1"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Click="0" advTm="5000">
        <p14:doors dir="vert"/>
      </p:transition>
    </mc:Choice>
    <mc:Fallback>
      <p:transition spd="slow" advClick="0" advTm="500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过度页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435" b="2106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Click="0" advTm="5000">
        <p14:warp dir="in"/>
      </p:transition>
    </mc:Choice>
    <mc:Fallback>
      <p:transition spd="slow" advClick="0" advTm="500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页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 userDrawn="1"/>
        </p:nvSpPr>
        <p:spPr>
          <a:xfrm>
            <a:off x="4080168" y="0"/>
            <a:ext cx="3775393" cy="83099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4000" dirty="0">
                <a:solidFill>
                  <a:srgbClr val="212227"/>
                </a:solidFill>
                <a:latin typeface="汉仪南宫体简" panose="02010509060101010101" pitchFamily="2" charset="-122"/>
                <a:ea typeface="汉仪南宫体简" panose="02010509060101010101" pitchFamily="2" charset="-122"/>
              </a:rPr>
              <a:t>请输入您的标题</a:t>
            </a:r>
            <a:endParaRPr lang="zh-CN" altLang="en-US" sz="4000" dirty="0">
              <a:solidFill>
                <a:srgbClr val="212227"/>
              </a:solidFill>
              <a:latin typeface="汉仪南宫体简" panose="02010509060101010101" pitchFamily="2" charset="-122"/>
              <a:ea typeface="汉仪南宫体简" panose="0201050906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5000">
        <p14:prism isInverted="1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内页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 userDrawn="1"/>
        </p:nvSpPr>
        <p:spPr>
          <a:xfrm>
            <a:off x="4080168" y="0"/>
            <a:ext cx="3775393" cy="83099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4000" dirty="0">
                <a:solidFill>
                  <a:srgbClr val="212227"/>
                </a:solidFill>
                <a:latin typeface="汉仪南宫体简" panose="02010509060101010101" pitchFamily="2" charset="-122"/>
                <a:ea typeface="汉仪南宫体简" panose="02010509060101010101" pitchFamily="2" charset="-122"/>
              </a:rPr>
              <a:t>请输入您的标题</a:t>
            </a:r>
            <a:endParaRPr lang="zh-CN" altLang="en-US" sz="4000" dirty="0">
              <a:solidFill>
                <a:srgbClr val="212227"/>
              </a:solidFill>
              <a:latin typeface="汉仪南宫体简" panose="02010509060101010101" pitchFamily="2" charset="-122"/>
              <a:ea typeface="汉仪南宫体简" panose="0201050906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5000">
        <p14:switch dir="r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内页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 userDrawn="1"/>
        </p:nvSpPr>
        <p:spPr>
          <a:xfrm>
            <a:off x="4080168" y="0"/>
            <a:ext cx="3775393" cy="83099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4000" dirty="0">
                <a:solidFill>
                  <a:srgbClr val="212227"/>
                </a:solidFill>
                <a:latin typeface="汉仪南宫体简" panose="02010509060101010101" pitchFamily="2" charset="-122"/>
                <a:ea typeface="汉仪南宫体简" panose="02010509060101010101" pitchFamily="2" charset="-122"/>
              </a:rPr>
              <a:t>请输入您的标题</a:t>
            </a:r>
            <a:endParaRPr lang="zh-CN" altLang="en-US" sz="4000" dirty="0">
              <a:solidFill>
                <a:srgbClr val="212227"/>
              </a:solidFill>
              <a:latin typeface="汉仪南宫体简" panose="02010509060101010101" pitchFamily="2" charset="-122"/>
              <a:ea typeface="汉仪南宫体简" panose="0201050906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5000">
        <p14:flip dir="r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内页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 userDrawn="1"/>
        </p:nvSpPr>
        <p:spPr>
          <a:xfrm>
            <a:off x="4080168" y="0"/>
            <a:ext cx="3775393" cy="83099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4000" dirty="0">
                <a:solidFill>
                  <a:srgbClr val="212227"/>
                </a:solidFill>
                <a:latin typeface="汉仪南宫体简" panose="02010509060101010101" pitchFamily="2" charset="-122"/>
                <a:ea typeface="汉仪南宫体简" panose="02010509060101010101" pitchFamily="2" charset="-122"/>
              </a:rPr>
              <a:t>请输入您的标题</a:t>
            </a:r>
            <a:endParaRPr lang="zh-CN" altLang="en-US" sz="4000" dirty="0">
              <a:solidFill>
                <a:srgbClr val="212227"/>
              </a:solidFill>
              <a:latin typeface="汉仪南宫体简" panose="02010509060101010101" pitchFamily="2" charset="-122"/>
              <a:ea typeface="汉仪南宫体简" panose="0201050906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5000">
        <p14:gallery dir="l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版权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435" b="21065"/>
          <a:stretch>
            <a:fillRect/>
          </a:stretch>
        </p:blipFill>
        <p:spPr>
          <a:xfrm flipH="1"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5000">
        <p:blinds dir="vert"/>
      </p:transition>
    </mc:Choice>
    <mc:Fallback>
      <p:transition spd="slow" advClick="0" advTm="5000">
        <p:blinds dir="vert"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theme" Target="../theme/theme1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mc:AlternateContent xmlns:mc="http://schemas.openxmlformats.org/markup-compatibility/2006">
    <mc:Choice xmlns:p14="http://schemas.microsoft.com/office/powerpoint/2010/main" Requires="p14">
      <p:transition p14:dur="10" advClick="0" advTm="5000"/>
    </mc:Choice>
    <mc:Fallback>
      <p:transition advClick="0" advTm="5000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.xml"/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microsoft.com/office/2007/relationships/media" Target="../media/audio1.wav"/><Relationship Id="rId3" Type="http://schemas.openxmlformats.org/officeDocument/2006/relationships/audio" Target="../media/audio1.wav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4.xml"/><Relationship Id="rId6" Type="http://schemas.openxmlformats.org/officeDocument/2006/relationships/slideLayout" Target="../slideLayouts/slideLayout4.xml"/><Relationship Id="rId5" Type="http://schemas.openxmlformats.org/officeDocument/2006/relationships/tags" Target="../tags/tag5.xml"/><Relationship Id="rId4" Type="http://schemas.openxmlformats.org/officeDocument/2006/relationships/tags" Target="../tags/tag4.xml"/><Relationship Id="rId3" Type="http://schemas.openxmlformats.org/officeDocument/2006/relationships/tags" Target="../tags/tag3.xml"/><Relationship Id="rId2" Type="http://schemas.openxmlformats.org/officeDocument/2006/relationships/tags" Target="../tags/tag2.xml"/><Relationship Id="rId1" Type="http://schemas.openxmlformats.org/officeDocument/2006/relationships/tags" Target="../tags/tag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5.xml"/><Relationship Id="rId7" Type="http://schemas.openxmlformats.org/officeDocument/2006/relationships/slideLayout" Target="../slideLayouts/slideLayout4.xml"/><Relationship Id="rId6" Type="http://schemas.openxmlformats.org/officeDocument/2006/relationships/tags" Target="../tags/tag11.xml"/><Relationship Id="rId5" Type="http://schemas.openxmlformats.org/officeDocument/2006/relationships/tags" Target="../tags/tag10.xml"/><Relationship Id="rId4" Type="http://schemas.openxmlformats.org/officeDocument/2006/relationships/tags" Target="../tags/tag9.xml"/><Relationship Id="rId3" Type="http://schemas.openxmlformats.org/officeDocument/2006/relationships/tags" Target="../tags/tag8.xml"/><Relationship Id="rId2" Type="http://schemas.openxmlformats.org/officeDocument/2006/relationships/tags" Target="../tags/tag7.xml"/><Relationship Id="rId1" Type="http://schemas.openxmlformats.org/officeDocument/2006/relationships/tags" Target="../tags/tag6.xml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6.xml"/><Relationship Id="rId8" Type="http://schemas.openxmlformats.org/officeDocument/2006/relationships/slideLayout" Target="../slideLayouts/slideLayout4.xml"/><Relationship Id="rId7" Type="http://schemas.openxmlformats.org/officeDocument/2006/relationships/tags" Target="../tags/tag18.xml"/><Relationship Id="rId6" Type="http://schemas.openxmlformats.org/officeDocument/2006/relationships/tags" Target="../tags/tag17.xml"/><Relationship Id="rId5" Type="http://schemas.openxmlformats.org/officeDocument/2006/relationships/tags" Target="../tags/tag16.xml"/><Relationship Id="rId4" Type="http://schemas.openxmlformats.org/officeDocument/2006/relationships/tags" Target="../tags/tag15.xml"/><Relationship Id="rId3" Type="http://schemas.openxmlformats.org/officeDocument/2006/relationships/tags" Target="../tags/tag14.xml"/><Relationship Id="rId2" Type="http://schemas.openxmlformats.org/officeDocument/2006/relationships/tags" Target="../tags/tag13.xml"/><Relationship Id="rId1" Type="http://schemas.openxmlformats.org/officeDocument/2006/relationships/tags" Target="../tags/tag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8.xml"/><Relationship Id="rId7" Type="http://schemas.openxmlformats.org/officeDocument/2006/relationships/slideLayout" Target="../slideLayouts/slideLayout4.xml"/><Relationship Id="rId6" Type="http://schemas.openxmlformats.org/officeDocument/2006/relationships/tags" Target="../tags/tag24.xml"/><Relationship Id="rId5" Type="http://schemas.openxmlformats.org/officeDocument/2006/relationships/tags" Target="../tags/tag23.xml"/><Relationship Id="rId4" Type="http://schemas.openxmlformats.org/officeDocument/2006/relationships/tags" Target="../tags/tag22.xml"/><Relationship Id="rId3" Type="http://schemas.openxmlformats.org/officeDocument/2006/relationships/tags" Target="../tags/tag21.xml"/><Relationship Id="rId2" Type="http://schemas.openxmlformats.org/officeDocument/2006/relationships/tags" Target="../tags/tag20.xml"/><Relationship Id="rId1" Type="http://schemas.openxmlformats.org/officeDocument/2006/relationships/tags" Target="../tags/tag1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tags" Target="../tags/tag33.xml"/><Relationship Id="rId8" Type="http://schemas.openxmlformats.org/officeDocument/2006/relationships/tags" Target="../tags/tag32.xml"/><Relationship Id="rId7" Type="http://schemas.openxmlformats.org/officeDocument/2006/relationships/tags" Target="../tags/tag31.xml"/><Relationship Id="rId6" Type="http://schemas.openxmlformats.org/officeDocument/2006/relationships/tags" Target="../tags/tag30.xml"/><Relationship Id="rId5" Type="http://schemas.openxmlformats.org/officeDocument/2006/relationships/tags" Target="../tags/tag29.xml"/><Relationship Id="rId42" Type="http://schemas.openxmlformats.org/officeDocument/2006/relationships/notesSlide" Target="../notesSlides/notesSlide10.xml"/><Relationship Id="rId41" Type="http://schemas.openxmlformats.org/officeDocument/2006/relationships/slideLayout" Target="../slideLayouts/slideLayout5.xml"/><Relationship Id="rId40" Type="http://schemas.openxmlformats.org/officeDocument/2006/relationships/tags" Target="../tags/tag64.xml"/><Relationship Id="rId4" Type="http://schemas.openxmlformats.org/officeDocument/2006/relationships/tags" Target="../tags/tag28.xml"/><Relationship Id="rId39" Type="http://schemas.openxmlformats.org/officeDocument/2006/relationships/tags" Target="../tags/tag63.xml"/><Relationship Id="rId38" Type="http://schemas.openxmlformats.org/officeDocument/2006/relationships/tags" Target="../tags/tag62.xml"/><Relationship Id="rId37" Type="http://schemas.openxmlformats.org/officeDocument/2006/relationships/tags" Target="../tags/tag61.xml"/><Relationship Id="rId36" Type="http://schemas.openxmlformats.org/officeDocument/2006/relationships/tags" Target="../tags/tag60.xml"/><Relationship Id="rId35" Type="http://schemas.openxmlformats.org/officeDocument/2006/relationships/tags" Target="../tags/tag59.xml"/><Relationship Id="rId34" Type="http://schemas.openxmlformats.org/officeDocument/2006/relationships/tags" Target="../tags/tag58.xml"/><Relationship Id="rId33" Type="http://schemas.openxmlformats.org/officeDocument/2006/relationships/tags" Target="../tags/tag57.xml"/><Relationship Id="rId32" Type="http://schemas.openxmlformats.org/officeDocument/2006/relationships/tags" Target="../tags/tag56.xml"/><Relationship Id="rId31" Type="http://schemas.openxmlformats.org/officeDocument/2006/relationships/tags" Target="../tags/tag55.xml"/><Relationship Id="rId30" Type="http://schemas.openxmlformats.org/officeDocument/2006/relationships/tags" Target="../tags/tag54.xml"/><Relationship Id="rId3" Type="http://schemas.openxmlformats.org/officeDocument/2006/relationships/tags" Target="../tags/tag27.xml"/><Relationship Id="rId29" Type="http://schemas.openxmlformats.org/officeDocument/2006/relationships/tags" Target="../tags/tag53.xml"/><Relationship Id="rId28" Type="http://schemas.openxmlformats.org/officeDocument/2006/relationships/tags" Target="../tags/tag52.xml"/><Relationship Id="rId27" Type="http://schemas.openxmlformats.org/officeDocument/2006/relationships/tags" Target="../tags/tag51.xml"/><Relationship Id="rId26" Type="http://schemas.openxmlformats.org/officeDocument/2006/relationships/tags" Target="../tags/tag50.xml"/><Relationship Id="rId25" Type="http://schemas.openxmlformats.org/officeDocument/2006/relationships/tags" Target="../tags/tag49.xml"/><Relationship Id="rId24" Type="http://schemas.openxmlformats.org/officeDocument/2006/relationships/tags" Target="../tags/tag48.xml"/><Relationship Id="rId23" Type="http://schemas.openxmlformats.org/officeDocument/2006/relationships/tags" Target="../tags/tag47.xml"/><Relationship Id="rId22" Type="http://schemas.openxmlformats.org/officeDocument/2006/relationships/tags" Target="../tags/tag46.xml"/><Relationship Id="rId21" Type="http://schemas.openxmlformats.org/officeDocument/2006/relationships/tags" Target="../tags/tag45.xml"/><Relationship Id="rId20" Type="http://schemas.openxmlformats.org/officeDocument/2006/relationships/tags" Target="../tags/tag44.xml"/><Relationship Id="rId2" Type="http://schemas.openxmlformats.org/officeDocument/2006/relationships/tags" Target="../tags/tag26.xml"/><Relationship Id="rId19" Type="http://schemas.openxmlformats.org/officeDocument/2006/relationships/tags" Target="../tags/tag43.xml"/><Relationship Id="rId18" Type="http://schemas.openxmlformats.org/officeDocument/2006/relationships/tags" Target="../tags/tag42.xml"/><Relationship Id="rId17" Type="http://schemas.openxmlformats.org/officeDocument/2006/relationships/tags" Target="../tags/tag41.xml"/><Relationship Id="rId16" Type="http://schemas.openxmlformats.org/officeDocument/2006/relationships/tags" Target="../tags/tag40.xml"/><Relationship Id="rId15" Type="http://schemas.openxmlformats.org/officeDocument/2006/relationships/tags" Target="../tags/tag39.xml"/><Relationship Id="rId14" Type="http://schemas.openxmlformats.org/officeDocument/2006/relationships/tags" Target="../tags/tag38.xml"/><Relationship Id="rId13" Type="http://schemas.openxmlformats.org/officeDocument/2006/relationships/tags" Target="../tags/tag37.xml"/><Relationship Id="rId12" Type="http://schemas.openxmlformats.org/officeDocument/2006/relationships/tags" Target="../tags/tag36.xml"/><Relationship Id="rId11" Type="http://schemas.openxmlformats.org/officeDocument/2006/relationships/tags" Target="../tags/tag35.xml"/><Relationship Id="rId10" Type="http://schemas.openxmlformats.org/officeDocument/2006/relationships/tags" Target="../tags/tag34.xml"/><Relationship Id="rId1" Type="http://schemas.openxmlformats.org/officeDocument/2006/relationships/tags" Target="../tags/tag25.xml"/></Relationships>
</file>

<file path=ppt/slides/_rels/slide11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1.xml"/><Relationship Id="rId6" Type="http://schemas.openxmlformats.org/officeDocument/2006/relationships/slideLayout" Target="../slideLayouts/slideLayout5.xml"/><Relationship Id="rId5" Type="http://schemas.openxmlformats.org/officeDocument/2006/relationships/tags" Target="../tags/tag69.xml"/><Relationship Id="rId4" Type="http://schemas.openxmlformats.org/officeDocument/2006/relationships/tags" Target="../tags/tag68.xml"/><Relationship Id="rId3" Type="http://schemas.openxmlformats.org/officeDocument/2006/relationships/tags" Target="../tags/tag67.xml"/><Relationship Id="rId2" Type="http://schemas.openxmlformats.org/officeDocument/2006/relationships/tags" Target="../tags/tag66.xml"/><Relationship Id="rId1" Type="http://schemas.openxmlformats.org/officeDocument/2006/relationships/tags" Target="../tags/tag65.xml"/></Relationships>
</file>

<file path=ppt/slides/_rels/slide12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12.xml"/><Relationship Id="rId8" Type="http://schemas.openxmlformats.org/officeDocument/2006/relationships/slideLayout" Target="../slideLayouts/slideLayout5.xml"/><Relationship Id="rId7" Type="http://schemas.openxmlformats.org/officeDocument/2006/relationships/tags" Target="../tags/tag76.xml"/><Relationship Id="rId6" Type="http://schemas.openxmlformats.org/officeDocument/2006/relationships/tags" Target="../tags/tag75.xml"/><Relationship Id="rId5" Type="http://schemas.openxmlformats.org/officeDocument/2006/relationships/tags" Target="../tags/tag74.xml"/><Relationship Id="rId4" Type="http://schemas.openxmlformats.org/officeDocument/2006/relationships/tags" Target="../tags/tag73.xml"/><Relationship Id="rId3" Type="http://schemas.openxmlformats.org/officeDocument/2006/relationships/tags" Target="../tags/tag72.xml"/><Relationship Id="rId2" Type="http://schemas.openxmlformats.org/officeDocument/2006/relationships/tags" Target="../tags/tag71.xml"/><Relationship Id="rId1" Type="http://schemas.openxmlformats.org/officeDocument/2006/relationships/tags" Target="../tags/tag70.xml"/></Relationships>
</file>

<file path=ppt/slides/_rels/slide13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13.xml"/><Relationship Id="rId8" Type="http://schemas.openxmlformats.org/officeDocument/2006/relationships/slideLayout" Target="../slideLayouts/slideLayout5.xml"/><Relationship Id="rId7" Type="http://schemas.openxmlformats.org/officeDocument/2006/relationships/tags" Target="../tags/tag83.xml"/><Relationship Id="rId6" Type="http://schemas.openxmlformats.org/officeDocument/2006/relationships/tags" Target="../tags/tag82.xml"/><Relationship Id="rId5" Type="http://schemas.openxmlformats.org/officeDocument/2006/relationships/tags" Target="../tags/tag81.xml"/><Relationship Id="rId4" Type="http://schemas.openxmlformats.org/officeDocument/2006/relationships/tags" Target="../tags/tag80.xml"/><Relationship Id="rId3" Type="http://schemas.openxmlformats.org/officeDocument/2006/relationships/tags" Target="../tags/tag79.xml"/><Relationship Id="rId2" Type="http://schemas.openxmlformats.org/officeDocument/2006/relationships/tags" Target="../tags/tag78.xml"/><Relationship Id="rId1" Type="http://schemas.openxmlformats.org/officeDocument/2006/relationships/tags" Target="../tags/tag7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9" Type="http://schemas.openxmlformats.org/officeDocument/2006/relationships/tags" Target="../tags/tag92.xml"/><Relationship Id="rId8" Type="http://schemas.openxmlformats.org/officeDocument/2006/relationships/tags" Target="../tags/tag91.xml"/><Relationship Id="rId7" Type="http://schemas.openxmlformats.org/officeDocument/2006/relationships/tags" Target="../tags/tag90.xml"/><Relationship Id="rId6" Type="http://schemas.openxmlformats.org/officeDocument/2006/relationships/tags" Target="../tags/tag89.xml"/><Relationship Id="rId5" Type="http://schemas.openxmlformats.org/officeDocument/2006/relationships/tags" Target="../tags/tag88.xml"/><Relationship Id="rId4" Type="http://schemas.openxmlformats.org/officeDocument/2006/relationships/tags" Target="../tags/tag87.xml"/><Relationship Id="rId3" Type="http://schemas.openxmlformats.org/officeDocument/2006/relationships/tags" Target="../tags/tag86.xml"/><Relationship Id="rId2" Type="http://schemas.openxmlformats.org/officeDocument/2006/relationships/tags" Target="../tags/tag85.xml"/><Relationship Id="rId15" Type="http://schemas.openxmlformats.org/officeDocument/2006/relationships/notesSlide" Target="../notesSlides/notesSlide15.xml"/><Relationship Id="rId14" Type="http://schemas.openxmlformats.org/officeDocument/2006/relationships/slideLayout" Target="../slideLayouts/slideLayout6.xml"/><Relationship Id="rId13" Type="http://schemas.openxmlformats.org/officeDocument/2006/relationships/tags" Target="../tags/tag96.xml"/><Relationship Id="rId12" Type="http://schemas.openxmlformats.org/officeDocument/2006/relationships/tags" Target="../tags/tag95.xml"/><Relationship Id="rId11" Type="http://schemas.openxmlformats.org/officeDocument/2006/relationships/tags" Target="../tags/tag94.xml"/><Relationship Id="rId10" Type="http://schemas.openxmlformats.org/officeDocument/2006/relationships/tags" Target="../tags/tag93.xml"/><Relationship Id="rId1" Type="http://schemas.openxmlformats.org/officeDocument/2006/relationships/tags" Target="../tags/tag84.xml"/></Relationships>
</file>

<file path=ppt/slides/_rels/slide16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6.xml"/><Relationship Id="rId6" Type="http://schemas.openxmlformats.org/officeDocument/2006/relationships/slideLayout" Target="../slideLayouts/slideLayout6.xml"/><Relationship Id="rId5" Type="http://schemas.openxmlformats.org/officeDocument/2006/relationships/tags" Target="../tags/tag101.xml"/><Relationship Id="rId4" Type="http://schemas.openxmlformats.org/officeDocument/2006/relationships/tags" Target="../tags/tag100.xml"/><Relationship Id="rId3" Type="http://schemas.openxmlformats.org/officeDocument/2006/relationships/tags" Target="../tags/tag99.xml"/><Relationship Id="rId2" Type="http://schemas.openxmlformats.org/officeDocument/2006/relationships/tags" Target="../tags/tag98.xml"/><Relationship Id="rId1" Type="http://schemas.openxmlformats.org/officeDocument/2006/relationships/tags" Target="../tags/tag97.xml"/></Relationships>
</file>

<file path=ppt/slides/_rels/slide17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7.xml"/><Relationship Id="rId6" Type="http://schemas.openxmlformats.org/officeDocument/2006/relationships/slideLayout" Target="../slideLayouts/slideLayout6.xml"/><Relationship Id="rId5" Type="http://schemas.openxmlformats.org/officeDocument/2006/relationships/tags" Target="../tags/tag106.xml"/><Relationship Id="rId4" Type="http://schemas.openxmlformats.org/officeDocument/2006/relationships/tags" Target="../tags/tag105.xml"/><Relationship Id="rId3" Type="http://schemas.openxmlformats.org/officeDocument/2006/relationships/tags" Target="../tags/tag104.xml"/><Relationship Id="rId2" Type="http://schemas.openxmlformats.org/officeDocument/2006/relationships/tags" Target="../tags/tag103.xml"/><Relationship Id="rId1" Type="http://schemas.openxmlformats.org/officeDocument/2006/relationships/tags" Target="../tags/tag102.xml"/></Relationships>
</file>

<file path=ppt/slides/_rels/slide18.xml.rels><?xml version="1.0" encoding="UTF-8" standalone="yes"?>
<Relationships xmlns="http://schemas.openxmlformats.org/package/2006/relationships"><Relationship Id="rId9" Type="http://schemas.openxmlformats.org/officeDocument/2006/relationships/tags" Target="../tags/tag115.xml"/><Relationship Id="rId8" Type="http://schemas.openxmlformats.org/officeDocument/2006/relationships/tags" Target="../tags/tag114.xml"/><Relationship Id="rId7" Type="http://schemas.openxmlformats.org/officeDocument/2006/relationships/tags" Target="../tags/tag113.xml"/><Relationship Id="rId6" Type="http://schemas.openxmlformats.org/officeDocument/2006/relationships/tags" Target="../tags/tag112.xml"/><Relationship Id="rId5" Type="http://schemas.openxmlformats.org/officeDocument/2006/relationships/tags" Target="../tags/tag111.xml"/><Relationship Id="rId4" Type="http://schemas.openxmlformats.org/officeDocument/2006/relationships/tags" Target="../tags/tag110.xml"/><Relationship Id="rId3" Type="http://schemas.openxmlformats.org/officeDocument/2006/relationships/tags" Target="../tags/tag109.xml"/><Relationship Id="rId2" Type="http://schemas.openxmlformats.org/officeDocument/2006/relationships/tags" Target="../tags/tag108.xml"/><Relationship Id="rId17" Type="http://schemas.openxmlformats.org/officeDocument/2006/relationships/notesSlide" Target="../notesSlides/notesSlide18.xml"/><Relationship Id="rId16" Type="http://schemas.openxmlformats.org/officeDocument/2006/relationships/slideLayout" Target="../slideLayouts/slideLayout6.xml"/><Relationship Id="rId15" Type="http://schemas.openxmlformats.org/officeDocument/2006/relationships/tags" Target="../tags/tag121.xml"/><Relationship Id="rId14" Type="http://schemas.openxmlformats.org/officeDocument/2006/relationships/tags" Target="../tags/tag120.xml"/><Relationship Id="rId13" Type="http://schemas.openxmlformats.org/officeDocument/2006/relationships/tags" Target="../tags/tag119.xml"/><Relationship Id="rId12" Type="http://schemas.openxmlformats.org/officeDocument/2006/relationships/tags" Target="../tags/tag118.xml"/><Relationship Id="rId11" Type="http://schemas.openxmlformats.org/officeDocument/2006/relationships/tags" Target="../tags/tag117.xml"/><Relationship Id="rId10" Type="http://schemas.openxmlformats.org/officeDocument/2006/relationships/tags" Target="../tags/tag116.xml"/><Relationship Id="rId1" Type="http://schemas.openxmlformats.org/officeDocument/2006/relationships/tags" Target="../tags/tag10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9" Type="http://schemas.openxmlformats.org/officeDocument/2006/relationships/tags" Target="../tags/tag130.xml"/><Relationship Id="rId8" Type="http://schemas.openxmlformats.org/officeDocument/2006/relationships/tags" Target="../tags/tag129.xml"/><Relationship Id="rId7" Type="http://schemas.openxmlformats.org/officeDocument/2006/relationships/tags" Target="../tags/tag128.xml"/><Relationship Id="rId6" Type="http://schemas.openxmlformats.org/officeDocument/2006/relationships/tags" Target="../tags/tag127.xml"/><Relationship Id="rId5" Type="http://schemas.openxmlformats.org/officeDocument/2006/relationships/tags" Target="../tags/tag126.xml"/><Relationship Id="rId4" Type="http://schemas.openxmlformats.org/officeDocument/2006/relationships/tags" Target="../tags/tag125.xml"/><Relationship Id="rId3" Type="http://schemas.openxmlformats.org/officeDocument/2006/relationships/tags" Target="../tags/tag124.xml"/><Relationship Id="rId2" Type="http://schemas.openxmlformats.org/officeDocument/2006/relationships/tags" Target="../tags/tag123.xml"/><Relationship Id="rId16" Type="http://schemas.openxmlformats.org/officeDocument/2006/relationships/notesSlide" Target="../notesSlides/notesSlide20.xml"/><Relationship Id="rId15" Type="http://schemas.openxmlformats.org/officeDocument/2006/relationships/slideLayout" Target="../slideLayouts/slideLayout7.xml"/><Relationship Id="rId14" Type="http://schemas.openxmlformats.org/officeDocument/2006/relationships/tags" Target="../tags/tag135.xml"/><Relationship Id="rId13" Type="http://schemas.openxmlformats.org/officeDocument/2006/relationships/tags" Target="../tags/tag134.xml"/><Relationship Id="rId12" Type="http://schemas.openxmlformats.org/officeDocument/2006/relationships/tags" Target="../tags/tag133.xml"/><Relationship Id="rId11" Type="http://schemas.openxmlformats.org/officeDocument/2006/relationships/tags" Target="../tags/tag132.xml"/><Relationship Id="rId10" Type="http://schemas.openxmlformats.org/officeDocument/2006/relationships/tags" Target="../tags/tag131.xml"/><Relationship Id="rId1" Type="http://schemas.openxmlformats.org/officeDocument/2006/relationships/tags" Target="../tags/tag122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21.xml"/><Relationship Id="rId7" Type="http://schemas.openxmlformats.org/officeDocument/2006/relationships/slideLayout" Target="../slideLayouts/slideLayout7.xml"/><Relationship Id="rId6" Type="http://schemas.openxmlformats.org/officeDocument/2006/relationships/tags" Target="../tags/tag141.xml"/><Relationship Id="rId5" Type="http://schemas.openxmlformats.org/officeDocument/2006/relationships/tags" Target="../tags/tag140.xml"/><Relationship Id="rId4" Type="http://schemas.openxmlformats.org/officeDocument/2006/relationships/tags" Target="../tags/tag139.xml"/><Relationship Id="rId3" Type="http://schemas.openxmlformats.org/officeDocument/2006/relationships/tags" Target="../tags/tag138.xml"/><Relationship Id="rId2" Type="http://schemas.openxmlformats.org/officeDocument/2006/relationships/tags" Target="../tags/tag137.xml"/><Relationship Id="rId1" Type="http://schemas.openxmlformats.org/officeDocument/2006/relationships/tags" Target="../tags/tag136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22.xml"/><Relationship Id="rId7" Type="http://schemas.openxmlformats.org/officeDocument/2006/relationships/slideLayout" Target="../slideLayouts/slideLayout7.xml"/><Relationship Id="rId6" Type="http://schemas.openxmlformats.org/officeDocument/2006/relationships/tags" Target="../tags/tag147.xml"/><Relationship Id="rId5" Type="http://schemas.openxmlformats.org/officeDocument/2006/relationships/tags" Target="../tags/tag146.xml"/><Relationship Id="rId4" Type="http://schemas.openxmlformats.org/officeDocument/2006/relationships/tags" Target="../tags/tag145.xml"/><Relationship Id="rId3" Type="http://schemas.openxmlformats.org/officeDocument/2006/relationships/tags" Target="../tags/tag144.xml"/><Relationship Id="rId2" Type="http://schemas.openxmlformats.org/officeDocument/2006/relationships/tags" Target="../tags/tag143.xml"/><Relationship Id="rId1" Type="http://schemas.openxmlformats.org/officeDocument/2006/relationships/tags" Target="../tags/tag142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23.xml"/><Relationship Id="rId7" Type="http://schemas.openxmlformats.org/officeDocument/2006/relationships/slideLayout" Target="../slideLayouts/slideLayout7.xml"/><Relationship Id="rId6" Type="http://schemas.openxmlformats.org/officeDocument/2006/relationships/tags" Target="../tags/tag153.xml"/><Relationship Id="rId5" Type="http://schemas.openxmlformats.org/officeDocument/2006/relationships/tags" Target="../tags/tag152.xml"/><Relationship Id="rId4" Type="http://schemas.openxmlformats.org/officeDocument/2006/relationships/tags" Target="../tags/tag151.xml"/><Relationship Id="rId3" Type="http://schemas.openxmlformats.org/officeDocument/2006/relationships/tags" Target="../tags/tag150.xml"/><Relationship Id="rId2" Type="http://schemas.openxmlformats.org/officeDocument/2006/relationships/tags" Target="../tags/tag149.xml"/><Relationship Id="rId1" Type="http://schemas.openxmlformats.org/officeDocument/2006/relationships/tags" Target="../tags/tag148.xml"/></Relationships>
</file>

<file path=ppt/slides/_rels/slide2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4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文本框 34"/>
          <p:cNvSpPr txBox="1"/>
          <p:nvPr/>
        </p:nvSpPr>
        <p:spPr>
          <a:xfrm>
            <a:off x="6186089" y="2589899"/>
            <a:ext cx="1661993" cy="3785652"/>
          </a:xfrm>
          <a:prstGeom prst="rect">
            <a:avLst/>
          </a:prstGeom>
          <a:noFill/>
        </p:spPr>
        <p:txBody>
          <a:bodyPr vert="eaVert" wrap="none" rtlCol="0" anchor="ctr" anchorCtr="0">
            <a:spAutoFit/>
          </a:bodyPr>
          <a:lstStyle/>
          <a:p>
            <a:pPr algn="ctr"/>
            <a:r>
              <a:rPr lang="zh-CN" altLang="en-US" sz="9600" dirty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中国风</a:t>
            </a:r>
            <a:endParaRPr lang="zh-CN" altLang="en-US" sz="9600" dirty="0"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grpSp>
        <p:nvGrpSpPr>
          <p:cNvPr id="36" name="组合 35"/>
          <p:cNvGrpSpPr/>
          <p:nvPr/>
        </p:nvGrpSpPr>
        <p:grpSpPr>
          <a:xfrm>
            <a:off x="7697293" y="2099120"/>
            <a:ext cx="860404" cy="654073"/>
            <a:chOff x="7249121" y="555448"/>
            <a:chExt cx="1546536" cy="1175666"/>
          </a:xfrm>
        </p:grpSpPr>
        <p:cxnSp>
          <p:nvCxnSpPr>
            <p:cNvPr id="37" name="直接连接符 36"/>
            <p:cNvCxnSpPr/>
            <p:nvPr/>
          </p:nvCxnSpPr>
          <p:spPr>
            <a:xfrm flipH="1">
              <a:off x="7249121" y="777914"/>
              <a:ext cx="1003980" cy="953200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直接连接符 37"/>
            <p:cNvCxnSpPr/>
            <p:nvPr/>
          </p:nvCxnSpPr>
          <p:spPr>
            <a:xfrm flipH="1">
              <a:off x="7628706" y="555448"/>
              <a:ext cx="1166951" cy="1107930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9" name="矩形 38"/>
          <p:cNvSpPr/>
          <p:nvPr/>
        </p:nvSpPr>
        <p:spPr>
          <a:xfrm>
            <a:off x="8804603" y="2489200"/>
            <a:ext cx="553998" cy="2169311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pPr algn="ctr"/>
            <a:r>
              <a:rPr lang="en-US" altLang="zh-CN" sz="2400" spc="300" dirty="0">
                <a:solidFill>
                  <a:srgbClr val="222B15"/>
                </a:solidFill>
              </a:rPr>
              <a:t>EXQUISITE </a:t>
            </a:r>
            <a:endParaRPr lang="en-US" altLang="zh-CN" sz="2400" spc="300" dirty="0">
              <a:solidFill>
                <a:srgbClr val="222B15"/>
              </a:solidFill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7710589" y="2839276"/>
            <a:ext cx="461665" cy="2887970"/>
          </a:xfrm>
          <a:prstGeom prst="rect">
            <a:avLst/>
          </a:prstGeom>
        </p:spPr>
        <p:txBody>
          <a:bodyPr vert="eaVert" wrap="none">
            <a:spAutoFit/>
          </a:bodyPr>
          <a:lstStyle/>
          <a:p>
            <a:pPr algn="ctr"/>
            <a:r>
              <a:rPr lang="zh-CN" altLang="en-US" dirty="0"/>
              <a:t>二</a:t>
            </a:r>
            <a:r>
              <a:rPr lang="en-US" altLang="zh-CN" dirty="0"/>
              <a:t>/</a:t>
            </a:r>
            <a:r>
              <a:rPr lang="zh-CN" altLang="en-US" dirty="0"/>
              <a:t>十</a:t>
            </a:r>
            <a:r>
              <a:rPr lang="en-US" altLang="zh-CN" dirty="0"/>
              <a:t>/</a:t>
            </a:r>
            <a:r>
              <a:rPr lang="zh-CN" altLang="en-US" dirty="0"/>
              <a:t>四</a:t>
            </a:r>
            <a:r>
              <a:rPr lang="en-US" altLang="zh-CN" dirty="0"/>
              <a:t>/</a:t>
            </a:r>
            <a:r>
              <a:rPr lang="zh-CN" altLang="en-US" dirty="0"/>
              <a:t>中</a:t>
            </a:r>
            <a:r>
              <a:rPr lang="en-US" altLang="zh-CN" dirty="0"/>
              <a:t>/</a:t>
            </a:r>
            <a:r>
              <a:rPr lang="zh-CN" altLang="en-US" dirty="0"/>
              <a:t>国</a:t>
            </a:r>
            <a:r>
              <a:rPr lang="en-US" altLang="zh-CN" dirty="0"/>
              <a:t>/</a:t>
            </a:r>
            <a:r>
              <a:rPr lang="zh-CN" altLang="en-US" dirty="0"/>
              <a:t>传</a:t>
            </a:r>
            <a:r>
              <a:rPr lang="en-US" altLang="zh-CN" dirty="0"/>
              <a:t>/</a:t>
            </a:r>
            <a:r>
              <a:rPr lang="zh-CN" altLang="en-US" dirty="0"/>
              <a:t>统</a:t>
            </a:r>
            <a:r>
              <a:rPr lang="en-US" altLang="zh-CN" dirty="0"/>
              <a:t>/</a:t>
            </a:r>
            <a:r>
              <a:rPr lang="zh-CN" altLang="en-US" dirty="0"/>
              <a:t>节</a:t>
            </a:r>
            <a:r>
              <a:rPr lang="en-US" altLang="zh-CN" dirty="0"/>
              <a:t>/</a:t>
            </a:r>
            <a:r>
              <a:rPr lang="zh-CN" altLang="en-US" dirty="0"/>
              <a:t>气</a:t>
            </a:r>
            <a:endParaRPr lang="zh-CN" altLang="en-US" dirty="0"/>
          </a:p>
        </p:txBody>
      </p:sp>
      <p:sp>
        <p:nvSpPr>
          <p:cNvPr id="41" name="矩形 40"/>
          <p:cNvSpPr/>
          <p:nvPr/>
        </p:nvSpPr>
        <p:spPr>
          <a:xfrm>
            <a:off x="8127495" y="2858647"/>
            <a:ext cx="677108" cy="3551081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r>
              <a:rPr lang="zh-CN" altLang="en-US" sz="800" spc="600" dirty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设计格式规范一致的</a:t>
            </a:r>
            <a:r>
              <a:rPr lang="en-US" altLang="zh-CN" sz="800" spc="600" dirty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PPT</a:t>
            </a:r>
            <a:r>
              <a:rPr lang="zh-CN" altLang="en-US" sz="800" spc="600" dirty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，一方面可以使项目组成员各自撰写的</a:t>
            </a:r>
            <a:r>
              <a:rPr lang="en-US" altLang="zh-CN" sz="800" spc="600" dirty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PPT</a:t>
            </a:r>
            <a:r>
              <a:rPr lang="zh-CN" altLang="en-US" sz="800" spc="600" dirty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能得到有效融合，一方面也可以给客户带来良好的客户体验，显示项目组的专业性；</a:t>
            </a:r>
            <a:endParaRPr lang="zh-CN" altLang="en-US" sz="800" spc="600" dirty="0"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pic>
        <p:nvPicPr>
          <p:cNvPr id="42" name="图片 41"/>
          <p:cNvPicPr>
            <a:picLocks noChangeAspect="1"/>
          </p:cNvPicPr>
          <p:nvPr/>
        </p:nvPicPr>
        <p:blipFill>
          <a:blip r:embed="rId1" cstate="screen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5663" y="4778991"/>
            <a:ext cx="1508289" cy="760956"/>
          </a:xfrm>
          <a:prstGeom prst="rect">
            <a:avLst/>
          </a:prstGeom>
        </p:spPr>
      </p:pic>
      <p:pic>
        <p:nvPicPr>
          <p:cNvPr id="43" name="图片 42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5445" y="4205664"/>
            <a:ext cx="1183912" cy="905693"/>
          </a:xfrm>
          <a:prstGeom prst="rect">
            <a:avLst/>
          </a:prstGeom>
        </p:spPr>
      </p:pic>
      <p:pic>
        <p:nvPicPr>
          <p:cNvPr id="44" name="古韵悠悠 婉转悠扬 天命风流「女翻」-">
            <a:hlinkClick r:id="" action="ppaction://media"/>
          </p:cNvPr>
          <p:cNvPicPr>
            <a:picLocks noChangeAspect="1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5" cstate="print"/>
          <a:stretch>
            <a:fillRect/>
          </a:stretch>
        </p:blipFill>
        <p:spPr>
          <a:xfrm>
            <a:off x="3546475" y="-170815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Click="0" advTm="5000">
        <p14:ripple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numSld="999" showWhenStopped="0">
                <p:cTn id="37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4"/>
                </p:tgtEl>
              </p:cMediaNode>
            </p:video>
          </p:childTnLst>
        </p:cTn>
      </p:par>
    </p:tnLst>
    <p:bldLst>
      <p:bldP spid="35" grpId="0"/>
      <p:bldP spid="39" grpId="0"/>
      <p:bldP spid="40" grpId="0"/>
      <p:bldP spid="41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7831772" y="3038592"/>
            <a:ext cx="1538883" cy="2468494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8800" dirty="0">
                <a:latin typeface="华文隶书" panose="02010800040101010101" charset="-122"/>
                <a:ea typeface="华文隶书" panose="02010800040101010101" charset="-122"/>
              </a:rPr>
              <a:t>目录</a:t>
            </a:r>
            <a:endParaRPr lang="zh-CN" altLang="en-US" sz="8800" dirty="0">
              <a:latin typeface="华文隶书" panose="02010800040101010101" charset="-122"/>
              <a:ea typeface="华文隶书" panose="02010800040101010101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149920" y="2558009"/>
            <a:ext cx="715533" cy="3763692"/>
          </a:xfrm>
          <a:prstGeom prst="rect">
            <a:avLst/>
          </a:prstGeom>
          <a:noFill/>
          <a:ln w="28575">
            <a:solidFill>
              <a:srgbClr val="987362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206560" y="2870681"/>
            <a:ext cx="615553" cy="348941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>
                <a:latin typeface="腾祥铁山楷书简繁合集" panose="01010104010101010101" pitchFamily="2" charset="-122"/>
                <a:ea typeface="腾祥铁山楷书简繁合集" panose="01010104010101010101" pitchFamily="2" charset="-122"/>
              </a:rPr>
              <a:t>     </a:t>
            </a:r>
            <a:r>
              <a:rPr lang="zh-CN" altLang="en-US" sz="2800">
                <a:latin typeface="腾祥铁山楷书简繁合集" panose="01010104010101010101" pitchFamily="2" charset="-122"/>
                <a:ea typeface="腾祥铁山楷书简繁合集" panose="01010104010101010101" pitchFamily="2" charset="-122"/>
              </a:rPr>
              <a:t>年度工作概述</a:t>
            </a:r>
            <a:endParaRPr lang="zh-CN" altLang="en-US" sz="2800">
              <a:latin typeface="腾祥铁山楷书简繁合集" panose="01010104010101010101" pitchFamily="2" charset="-122"/>
              <a:ea typeface="腾祥铁山楷书简繁合集" panose="01010104010101010101" pitchFamily="2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205156" y="2858317"/>
            <a:ext cx="35046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latin typeface="腾祥铁山楷书简繁合集" panose="01010104010101010101" pitchFamily="2" charset="-122"/>
                <a:ea typeface="腾祥铁山楷书简繁合集" panose="01010104010101010101" pitchFamily="2" charset="-122"/>
              </a:rPr>
              <a:t>壹</a:t>
            </a:r>
            <a:endParaRPr lang="zh-CN" altLang="en-US" sz="3200" dirty="0">
              <a:latin typeface="腾祥铁山楷书简繁合集" panose="01010104010101010101" pitchFamily="2" charset="-122"/>
              <a:ea typeface="腾祥铁山楷书简繁合集" panose="01010104010101010101" pitchFamily="2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2556860" y="2558009"/>
            <a:ext cx="715533" cy="3763692"/>
          </a:xfrm>
          <a:prstGeom prst="rect">
            <a:avLst/>
          </a:prstGeom>
          <a:noFill/>
          <a:ln w="28575">
            <a:solidFill>
              <a:srgbClr val="987362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2613500" y="2870681"/>
            <a:ext cx="615553" cy="348941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>
                <a:latin typeface="腾祥铁山楷书简繁合集" panose="01010104010101010101" pitchFamily="2" charset="-122"/>
                <a:ea typeface="腾祥铁山楷书简繁合集" panose="01010104010101010101" pitchFamily="2" charset="-122"/>
              </a:rPr>
              <a:t>     </a:t>
            </a:r>
            <a:r>
              <a:rPr lang="zh-CN" altLang="en-US" sz="2800">
                <a:latin typeface="腾祥铁山楷书简繁合集" panose="01010104010101010101" pitchFamily="2" charset="-122"/>
                <a:ea typeface="腾祥铁山楷书简繁合集" panose="01010104010101010101" pitchFamily="2" charset="-122"/>
              </a:rPr>
              <a:t>工作完成情况</a:t>
            </a:r>
            <a:endParaRPr lang="zh-CN" altLang="en-US" sz="2800">
              <a:latin typeface="腾祥铁山楷书简繁合集" panose="01010104010101010101" pitchFamily="2" charset="-122"/>
              <a:ea typeface="腾祥铁山楷书简繁合集" panose="01010104010101010101" pitchFamily="2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2612096" y="2858317"/>
            <a:ext cx="35046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>
                <a:latin typeface="腾祥铁山楷书简繁合集" panose="01010104010101010101" pitchFamily="2" charset="-122"/>
                <a:ea typeface="腾祥铁山楷书简繁合集" panose="01010104010101010101" pitchFamily="2" charset="-122"/>
              </a:rPr>
              <a:t>贰</a:t>
            </a:r>
            <a:endParaRPr lang="zh-CN" altLang="en-US" sz="3200">
              <a:latin typeface="腾祥铁山楷书简繁合集" panose="01010104010101010101" pitchFamily="2" charset="-122"/>
              <a:ea typeface="腾祥铁山楷书简繁合集" panose="01010104010101010101" pitchFamily="2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3943483" y="2558009"/>
            <a:ext cx="715533" cy="3763692"/>
          </a:xfrm>
          <a:prstGeom prst="rect">
            <a:avLst/>
          </a:prstGeom>
          <a:noFill/>
          <a:ln w="28575">
            <a:solidFill>
              <a:srgbClr val="987362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4000123" y="2870681"/>
            <a:ext cx="615553" cy="348941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dirty="0">
                <a:latin typeface="腾祥铁山楷书简繁合集" panose="01010104010101010101" pitchFamily="2" charset="-122"/>
                <a:ea typeface="腾祥铁山楷书简繁合集" panose="01010104010101010101" pitchFamily="2" charset="-122"/>
              </a:rPr>
              <a:t>     </a:t>
            </a:r>
            <a:r>
              <a:rPr lang="zh-CN" altLang="en-US" sz="2800" dirty="0">
                <a:latin typeface="腾祥铁山楷书简繁合集" panose="01010104010101010101" pitchFamily="2" charset="-122"/>
                <a:ea typeface="腾祥铁山楷书简繁合集" panose="01010104010101010101" pitchFamily="2" charset="-122"/>
              </a:rPr>
              <a:t>工作存在不足</a:t>
            </a:r>
            <a:endParaRPr lang="zh-CN" altLang="en-US" sz="2800" dirty="0">
              <a:latin typeface="腾祥铁山楷书简繁合集" panose="01010104010101010101" pitchFamily="2" charset="-122"/>
              <a:ea typeface="腾祥铁山楷书简繁合集" panose="01010104010101010101" pitchFamily="2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3998720" y="2858317"/>
            <a:ext cx="35046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>
                <a:latin typeface="腾祥铁山楷书简繁合集" panose="01010104010101010101" pitchFamily="2" charset="-122"/>
                <a:ea typeface="腾祥铁山楷书简繁合集" panose="01010104010101010101" pitchFamily="2" charset="-122"/>
              </a:rPr>
              <a:t>叁</a:t>
            </a:r>
            <a:endParaRPr lang="zh-CN" altLang="en-US" sz="3200">
              <a:latin typeface="腾祥铁山楷书简繁合集" panose="01010104010101010101" pitchFamily="2" charset="-122"/>
              <a:ea typeface="腾祥铁山楷书简繁合集" panose="01010104010101010101" pitchFamily="2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5208206" y="2558009"/>
            <a:ext cx="715533" cy="3763692"/>
          </a:xfrm>
          <a:prstGeom prst="rect">
            <a:avLst/>
          </a:prstGeom>
          <a:noFill/>
          <a:ln w="28575">
            <a:solidFill>
              <a:srgbClr val="987362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5306130" y="2809992"/>
            <a:ext cx="615553" cy="4048008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sz="2800" dirty="0">
                <a:latin typeface="腾祥铁山楷书简繁合集" panose="01010104010101010101" pitchFamily="2" charset="-122"/>
                <a:ea typeface="腾祥铁山楷书简繁合集" panose="01010104010101010101" pitchFamily="2" charset="-122"/>
              </a:rPr>
              <a:t>    明年工作计划</a:t>
            </a:r>
            <a:endParaRPr lang="zh-CN" altLang="en-US" sz="2800" dirty="0">
              <a:latin typeface="腾祥铁山楷书简繁合集" panose="01010104010101010101" pitchFamily="2" charset="-122"/>
              <a:ea typeface="腾祥铁山楷书简繁合集" panose="01010104010101010101" pitchFamily="2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5263442" y="2858317"/>
            <a:ext cx="35046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>
                <a:latin typeface="腾祥铁山楷书简繁合集" panose="01010104010101010101" pitchFamily="2" charset="-122"/>
                <a:ea typeface="腾祥铁山楷书简繁合集" panose="01010104010101010101" pitchFamily="2" charset="-122"/>
              </a:rPr>
              <a:t>肆</a:t>
            </a:r>
            <a:endParaRPr lang="zh-CN" altLang="en-US" sz="3200">
              <a:latin typeface="腾祥铁山楷书简繁合集" panose="01010104010101010101" pitchFamily="2" charset="-122"/>
              <a:ea typeface="腾祥铁山楷书简繁合集" panose="01010104010101010101" pitchFamily="2" charset="-122"/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6756410" y="4597974"/>
            <a:ext cx="1275715" cy="862965"/>
            <a:chOff x="2591395" y="1560012"/>
            <a:chExt cx="6273282" cy="4516858"/>
          </a:xfrm>
          <a:solidFill>
            <a:sysClr val="window" lastClr="FFFFFF"/>
          </a:solidFill>
        </p:grpSpPr>
        <p:sp>
          <p:nvSpPr>
            <p:cNvPr id="16" name="弦形 4"/>
            <p:cNvSpPr/>
            <p:nvPr/>
          </p:nvSpPr>
          <p:spPr>
            <a:xfrm rot="6965211">
              <a:off x="7310687" y="3643171"/>
              <a:ext cx="1387147" cy="1720833"/>
            </a:xfrm>
            <a:custGeom>
              <a:avLst/>
              <a:gdLst>
                <a:gd name="connsiteX0" fmla="*/ 2900262 w 4186990"/>
                <a:gd name="connsiteY0" fmla="*/ 1681061 h 1748589"/>
                <a:gd name="connsiteX1" fmla="*/ 1602783 w 4186990"/>
                <a:gd name="connsiteY1" fmla="*/ 1724232 h 1748589"/>
                <a:gd name="connsiteX2" fmla="*/ 331487 w 4186990"/>
                <a:gd name="connsiteY2" fmla="*/ 402166 h 1748589"/>
                <a:gd name="connsiteX3" fmla="*/ 2093494 w 4186990"/>
                <a:gd name="connsiteY3" fmla="*/ -1 h 1748589"/>
                <a:gd name="connsiteX4" fmla="*/ 2900262 w 4186990"/>
                <a:gd name="connsiteY4" fmla="*/ 1681061 h 1748589"/>
                <a:gd name="connsiteX0-1" fmla="*/ 2917440 w 2917440"/>
                <a:gd name="connsiteY0-2" fmla="*/ 1681062 h 1909286"/>
                <a:gd name="connsiteX1-3" fmla="*/ 1546723 w 2917440"/>
                <a:gd name="connsiteY1-4" fmla="*/ 1902984 h 1909286"/>
                <a:gd name="connsiteX2-5" fmla="*/ 348665 w 2917440"/>
                <a:gd name="connsiteY2-6" fmla="*/ 402167 h 1909286"/>
                <a:gd name="connsiteX3-7" fmla="*/ 2110672 w 2917440"/>
                <a:gd name="connsiteY3-8" fmla="*/ 0 h 1909286"/>
                <a:gd name="connsiteX4-9" fmla="*/ 2917440 w 2917440"/>
                <a:gd name="connsiteY4-10" fmla="*/ 1681062 h 1909286"/>
                <a:gd name="connsiteX0-11" fmla="*/ 2688210 w 2688210"/>
                <a:gd name="connsiteY0-12" fmla="*/ 1681062 h 1947908"/>
                <a:gd name="connsiteX1-13" fmla="*/ 1317493 w 2688210"/>
                <a:gd name="connsiteY1-14" fmla="*/ 1902984 h 1947908"/>
                <a:gd name="connsiteX2-15" fmla="*/ 224350 w 2688210"/>
                <a:gd name="connsiteY2-16" fmla="*/ 725895 h 1947908"/>
                <a:gd name="connsiteX3-17" fmla="*/ 1881442 w 2688210"/>
                <a:gd name="connsiteY3-18" fmla="*/ 0 h 1947908"/>
                <a:gd name="connsiteX4-19" fmla="*/ 2688210 w 2688210"/>
                <a:gd name="connsiteY4-20" fmla="*/ 1681062 h 1947908"/>
                <a:gd name="connsiteX0-21" fmla="*/ 2601313 w 2601313"/>
                <a:gd name="connsiteY0-22" fmla="*/ 1681062 h 1947908"/>
                <a:gd name="connsiteX1-23" fmla="*/ 1230596 w 2601313"/>
                <a:gd name="connsiteY1-24" fmla="*/ 1902984 h 1947908"/>
                <a:gd name="connsiteX2-25" fmla="*/ 137453 w 2601313"/>
                <a:gd name="connsiteY2-26" fmla="*/ 725895 h 1947908"/>
                <a:gd name="connsiteX3-27" fmla="*/ 1794545 w 2601313"/>
                <a:gd name="connsiteY3-28" fmla="*/ 0 h 1947908"/>
                <a:gd name="connsiteX4-29" fmla="*/ 2601313 w 2601313"/>
                <a:gd name="connsiteY4-30" fmla="*/ 1681062 h 1947908"/>
                <a:gd name="connsiteX0-31" fmla="*/ 2606235 w 2606235"/>
                <a:gd name="connsiteY0-32" fmla="*/ 1681062 h 1973367"/>
                <a:gd name="connsiteX1-33" fmla="*/ 1177887 w 2606235"/>
                <a:gd name="connsiteY1-34" fmla="*/ 1931201 h 1973367"/>
                <a:gd name="connsiteX2-35" fmla="*/ 142375 w 2606235"/>
                <a:gd name="connsiteY2-36" fmla="*/ 725895 h 1973367"/>
                <a:gd name="connsiteX3-37" fmla="*/ 1799467 w 2606235"/>
                <a:gd name="connsiteY3-38" fmla="*/ 0 h 1973367"/>
                <a:gd name="connsiteX4-39" fmla="*/ 2606235 w 2606235"/>
                <a:gd name="connsiteY4-40" fmla="*/ 1681062 h 1973367"/>
                <a:gd name="connsiteX0-41" fmla="*/ 2621805 w 2621805"/>
                <a:gd name="connsiteY0-42" fmla="*/ 1681062 h 1939707"/>
                <a:gd name="connsiteX1-43" fmla="*/ 1193457 w 2621805"/>
                <a:gd name="connsiteY1-44" fmla="*/ 1931201 h 1939707"/>
                <a:gd name="connsiteX2-45" fmla="*/ 157945 w 2621805"/>
                <a:gd name="connsiteY2-46" fmla="*/ 725895 h 1939707"/>
                <a:gd name="connsiteX3-47" fmla="*/ 1815037 w 2621805"/>
                <a:gd name="connsiteY3-48" fmla="*/ 0 h 1939707"/>
                <a:gd name="connsiteX4-49" fmla="*/ 2621805 w 2621805"/>
                <a:gd name="connsiteY4-50" fmla="*/ 1681062 h 1939707"/>
                <a:gd name="connsiteX0-51" fmla="*/ 2622069 w 2622069"/>
                <a:gd name="connsiteY0-52" fmla="*/ 1681062 h 1938274"/>
                <a:gd name="connsiteX1-53" fmla="*/ 1193721 w 2622069"/>
                <a:gd name="connsiteY1-54" fmla="*/ 1931201 h 1938274"/>
                <a:gd name="connsiteX2-55" fmla="*/ 158209 w 2622069"/>
                <a:gd name="connsiteY2-56" fmla="*/ 725895 h 1938274"/>
                <a:gd name="connsiteX3-57" fmla="*/ 1815301 w 2622069"/>
                <a:gd name="connsiteY3-58" fmla="*/ 0 h 1938274"/>
                <a:gd name="connsiteX4-59" fmla="*/ 2622069 w 2622069"/>
                <a:gd name="connsiteY4-60" fmla="*/ 1681062 h 1938274"/>
                <a:gd name="connsiteX0-61" fmla="*/ 2622069 w 2622069"/>
                <a:gd name="connsiteY0-62" fmla="*/ 2170930 h 2428142"/>
                <a:gd name="connsiteX1-63" fmla="*/ 1193721 w 2622069"/>
                <a:gd name="connsiteY1-64" fmla="*/ 2421069 h 2428142"/>
                <a:gd name="connsiteX2-65" fmla="*/ 158209 w 2622069"/>
                <a:gd name="connsiteY2-66" fmla="*/ 1215763 h 2428142"/>
                <a:gd name="connsiteX3-67" fmla="*/ 1575456 w 2622069"/>
                <a:gd name="connsiteY3-68" fmla="*/ 0 h 2428142"/>
                <a:gd name="connsiteX4-69" fmla="*/ 2622069 w 2622069"/>
                <a:gd name="connsiteY4-70" fmla="*/ 2170930 h 2428142"/>
                <a:gd name="connsiteX0-71" fmla="*/ 2612766 w 2612766"/>
                <a:gd name="connsiteY0-72" fmla="*/ 2170930 h 2464127"/>
                <a:gd name="connsiteX1-73" fmla="*/ 1184418 w 2612766"/>
                <a:gd name="connsiteY1-74" fmla="*/ 2421069 h 2464127"/>
                <a:gd name="connsiteX2-75" fmla="*/ 141852 w 2612766"/>
                <a:gd name="connsiteY2-76" fmla="*/ 1201355 h 2464127"/>
                <a:gd name="connsiteX3-77" fmla="*/ 1566153 w 2612766"/>
                <a:gd name="connsiteY3-78" fmla="*/ 0 h 2464127"/>
                <a:gd name="connsiteX4-79" fmla="*/ 2612766 w 2612766"/>
                <a:gd name="connsiteY4-80" fmla="*/ 2170930 h 2464127"/>
                <a:gd name="connsiteX0-81" fmla="*/ 2612766 w 2612766"/>
                <a:gd name="connsiteY0-82" fmla="*/ 2170930 h 2464127"/>
                <a:gd name="connsiteX1-83" fmla="*/ 1184418 w 2612766"/>
                <a:gd name="connsiteY1-84" fmla="*/ 2421069 h 2464127"/>
                <a:gd name="connsiteX2-85" fmla="*/ 141852 w 2612766"/>
                <a:gd name="connsiteY2-86" fmla="*/ 1201355 h 2464127"/>
                <a:gd name="connsiteX3-87" fmla="*/ 1566153 w 2612766"/>
                <a:gd name="connsiteY3-88" fmla="*/ 0 h 2464127"/>
                <a:gd name="connsiteX4-89" fmla="*/ 2612766 w 2612766"/>
                <a:gd name="connsiteY4-90" fmla="*/ 2170930 h 2464127"/>
                <a:gd name="connsiteX0-91" fmla="*/ 2612766 w 2612766"/>
                <a:gd name="connsiteY0-92" fmla="*/ 2228561 h 2521758"/>
                <a:gd name="connsiteX1-93" fmla="*/ 1184418 w 2612766"/>
                <a:gd name="connsiteY1-94" fmla="*/ 2478700 h 2521758"/>
                <a:gd name="connsiteX2-95" fmla="*/ 141852 w 2612766"/>
                <a:gd name="connsiteY2-96" fmla="*/ 1258986 h 2521758"/>
                <a:gd name="connsiteX3-97" fmla="*/ 1537937 w 2612766"/>
                <a:gd name="connsiteY3-98" fmla="*/ 0 h 2521758"/>
                <a:gd name="connsiteX4-99" fmla="*/ 2612766 w 2612766"/>
                <a:gd name="connsiteY4-100" fmla="*/ 2228561 h 2521758"/>
                <a:gd name="connsiteX0-101" fmla="*/ 2612766 w 2612766"/>
                <a:gd name="connsiteY0-102" fmla="*/ 2228561 h 2521758"/>
                <a:gd name="connsiteX1-103" fmla="*/ 1184418 w 2612766"/>
                <a:gd name="connsiteY1-104" fmla="*/ 2478700 h 2521758"/>
                <a:gd name="connsiteX2-105" fmla="*/ 141852 w 2612766"/>
                <a:gd name="connsiteY2-106" fmla="*/ 1258986 h 2521758"/>
                <a:gd name="connsiteX3-107" fmla="*/ 1537937 w 2612766"/>
                <a:gd name="connsiteY3-108" fmla="*/ 0 h 2521758"/>
                <a:gd name="connsiteX4-109" fmla="*/ 2612766 w 2612766"/>
                <a:gd name="connsiteY4-110" fmla="*/ 2228561 h 2521758"/>
                <a:gd name="connsiteX0-111" fmla="*/ 2615300 w 2615300"/>
                <a:gd name="connsiteY0-112" fmla="*/ 2228561 h 2478743"/>
                <a:gd name="connsiteX1-113" fmla="*/ 1186952 w 2615300"/>
                <a:gd name="connsiteY1-114" fmla="*/ 2478700 h 2478743"/>
                <a:gd name="connsiteX2-115" fmla="*/ 144386 w 2615300"/>
                <a:gd name="connsiteY2-116" fmla="*/ 1258986 h 2478743"/>
                <a:gd name="connsiteX3-117" fmla="*/ 1540471 w 2615300"/>
                <a:gd name="connsiteY3-118" fmla="*/ 0 h 2478743"/>
                <a:gd name="connsiteX4-119" fmla="*/ 2615300 w 2615300"/>
                <a:gd name="connsiteY4-120" fmla="*/ 2228561 h 2478743"/>
                <a:gd name="connsiteX0-121" fmla="*/ 2615300 w 2615300"/>
                <a:gd name="connsiteY0-122" fmla="*/ 2372638 h 2622820"/>
                <a:gd name="connsiteX1-123" fmla="*/ 1186952 w 2615300"/>
                <a:gd name="connsiteY1-124" fmla="*/ 2622777 h 2622820"/>
                <a:gd name="connsiteX2-125" fmla="*/ 144386 w 2615300"/>
                <a:gd name="connsiteY2-126" fmla="*/ 1403063 h 2622820"/>
                <a:gd name="connsiteX3-127" fmla="*/ 1469928 w 2615300"/>
                <a:gd name="connsiteY3-128" fmla="*/ 0 h 2622820"/>
                <a:gd name="connsiteX4-129" fmla="*/ 2615300 w 2615300"/>
                <a:gd name="connsiteY4-130" fmla="*/ 2372638 h 2622820"/>
                <a:gd name="connsiteX0-131" fmla="*/ 2615300 w 2615300"/>
                <a:gd name="connsiteY0-132" fmla="*/ 2500640 h 2750822"/>
                <a:gd name="connsiteX1-133" fmla="*/ 1186952 w 2615300"/>
                <a:gd name="connsiteY1-134" fmla="*/ 2750779 h 2750822"/>
                <a:gd name="connsiteX2-135" fmla="*/ 144386 w 2615300"/>
                <a:gd name="connsiteY2-136" fmla="*/ 1531065 h 2750822"/>
                <a:gd name="connsiteX3-137" fmla="*/ 990324 w 2615300"/>
                <a:gd name="connsiteY3-138" fmla="*/ 442268 h 2750822"/>
                <a:gd name="connsiteX4-139" fmla="*/ 1469928 w 2615300"/>
                <a:gd name="connsiteY4-140" fmla="*/ 128002 h 2750822"/>
                <a:gd name="connsiteX5" fmla="*/ 2615300 w 2615300"/>
                <a:gd name="connsiteY5" fmla="*/ 2500640 h 2750822"/>
                <a:gd name="connsiteX0-141" fmla="*/ 2615300 w 2615300"/>
                <a:gd name="connsiteY0-142" fmla="*/ 3019141 h 3269323"/>
                <a:gd name="connsiteX1-143" fmla="*/ 1186952 w 2615300"/>
                <a:gd name="connsiteY1-144" fmla="*/ 3269280 h 3269323"/>
                <a:gd name="connsiteX2-145" fmla="*/ 144386 w 2615300"/>
                <a:gd name="connsiteY2-146" fmla="*/ 2049566 h 3269323"/>
                <a:gd name="connsiteX3-147" fmla="*/ 990324 w 2615300"/>
                <a:gd name="connsiteY3-148" fmla="*/ 960769 h 3269323"/>
                <a:gd name="connsiteX4-149" fmla="*/ 1187758 w 2615300"/>
                <a:gd name="connsiteY4-150" fmla="*/ 70188 h 3269323"/>
                <a:gd name="connsiteX5-151" fmla="*/ 2615300 w 2615300"/>
                <a:gd name="connsiteY5-152" fmla="*/ 3019141 h 3269323"/>
                <a:gd name="connsiteX0-153" fmla="*/ 2615300 w 2615300"/>
                <a:gd name="connsiteY0-154" fmla="*/ 2948953 h 3199135"/>
                <a:gd name="connsiteX1-155" fmla="*/ 1186952 w 2615300"/>
                <a:gd name="connsiteY1-156" fmla="*/ 3199092 h 3199135"/>
                <a:gd name="connsiteX2-157" fmla="*/ 144386 w 2615300"/>
                <a:gd name="connsiteY2-158" fmla="*/ 1979378 h 3199135"/>
                <a:gd name="connsiteX3-159" fmla="*/ 990324 w 2615300"/>
                <a:gd name="connsiteY3-160" fmla="*/ 890581 h 3199135"/>
                <a:gd name="connsiteX4-161" fmla="*/ 1187758 w 2615300"/>
                <a:gd name="connsiteY4-162" fmla="*/ 0 h 3199135"/>
                <a:gd name="connsiteX5-163" fmla="*/ 2615300 w 2615300"/>
                <a:gd name="connsiteY5-164" fmla="*/ 2948953 h 3199135"/>
                <a:gd name="connsiteX0-165" fmla="*/ 2615300 w 2615300"/>
                <a:gd name="connsiteY0-166" fmla="*/ 2948953 h 3199135"/>
                <a:gd name="connsiteX1-167" fmla="*/ 1186952 w 2615300"/>
                <a:gd name="connsiteY1-168" fmla="*/ 3199092 h 3199135"/>
                <a:gd name="connsiteX2-169" fmla="*/ 144386 w 2615300"/>
                <a:gd name="connsiteY2-170" fmla="*/ 1979378 h 3199135"/>
                <a:gd name="connsiteX3-171" fmla="*/ 990324 w 2615300"/>
                <a:gd name="connsiteY3-172" fmla="*/ 890581 h 3199135"/>
                <a:gd name="connsiteX4-173" fmla="*/ 1187758 w 2615300"/>
                <a:gd name="connsiteY4-174" fmla="*/ 0 h 3199135"/>
                <a:gd name="connsiteX5-175" fmla="*/ 2615300 w 2615300"/>
                <a:gd name="connsiteY5-176" fmla="*/ 2948953 h 3199135"/>
                <a:gd name="connsiteX0-177" fmla="*/ 2615300 w 2615300"/>
                <a:gd name="connsiteY0-178" fmla="*/ 2948953 h 3199135"/>
                <a:gd name="connsiteX1-179" fmla="*/ 1186952 w 2615300"/>
                <a:gd name="connsiteY1-180" fmla="*/ 3199092 h 3199135"/>
                <a:gd name="connsiteX2-181" fmla="*/ 144386 w 2615300"/>
                <a:gd name="connsiteY2-182" fmla="*/ 1979378 h 3199135"/>
                <a:gd name="connsiteX3-183" fmla="*/ 990324 w 2615300"/>
                <a:gd name="connsiteY3-184" fmla="*/ 890581 h 3199135"/>
                <a:gd name="connsiteX4-185" fmla="*/ 1187758 w 2615300"/>
                <a:gd name="connsiteY4-186" fmla="*/ 0 h 3199135"/>
                <a:gd name="connsiteX5-187" fmla="*/ 2615300 w 2615300"/>
                <a:gd name="connsiteY5-188" fmla="*/ 2948953 h 3199135"/>
                <a:gd name="connsiteX0-189" fmla="*/ 2615300 w 2615300"/>
                <a:gd name="connsiteY0-190" fmla="*/ 2948953 h 3199135"/>
                <a:gd name="connsiteX1-191" fmla="*/ 1186952 w 2615300"/>
                <a:gd name="connsiteY1-192" fmla="*/ 3199092 h 3199135"/>
                <a:gd name="connsiteX2-193" fmla="*/ 144386 w 2615300"/>
                <a:gd name="connsiteY2-194" fmla="*/ 1979378 h 3199135"/>
                <a:gd name="connsiteX3-195" fmla="*/ 925938 w 2615300"/>
                <a:gd name="connsiteY3-196" fmla="*/ 868520 h 3199135"/>
                <a:gd name="connsiteX4-197" fmla="*/ 1187758 w 2615300"/>
                <a:gd name="connsiteY4-198" fmla="*/ 0 h 3199135"/>
                <a:gd name="connsiteX5-199" fmla="*/ 2615300 w 2615300"/>
                <a:gd name="connsiteY5-200" fmla="*/ 2948953 h 3199135"/>
                <a:gd name="connsiteX0-201" fmla="*/ 2692798 w 2692798"/>
                <a:gd name="connsiteY0-202" fmla="*/ 2948953 h 3241750"/>
                <a:gd name="connsiteX1-203" fmla="*/ 1264450 w 2692798"/>
                <a:gd name="connsiteY1-204" fmla="*/ 3199092 h 3241750"/>
                <a:gd name="connsiteX2-205" fmla="*/ 135735 w 2692798"/>
                <a:gd name="connsiteY2-206" fmla="*/ 1985833 h 3241750"/>
                <a:gd name="connsiteX3-207" fmla="*/ 1003436 w 2692798"/>
                <a:gd name="connsiteY3-208" fmla="*/ 868520 h 3241750"/>
                <a:gd name="connsiteX4-209" fmla="*/ 1265256 w 2692798"/>
                <a:gd name="connsiteY4-210" fmla="*/ 0 h 3241750"/>
                <a:gd name="connsiteX5-211" fmla="*/ 2692798 w 2692798"/>
                <a:gd name="connsiteY5-212" fmla="*/ 2948953 h 3241750"/>
                <a:gd name="connsiteX0-213" fmla="*/ 2692798 w 2692798"/>
                <a:gd name="connsiteY0-214" fmla="*/ 2948953 h 3241750"/>
                <a:gd name="connsiteX1-215" fmla="*/ 1264450 w 2692798"/>
                <a:gd name="connsiteY1-216" fmla="*/ 3199092 h 3241750"/>
                <a:gd name="connsiteX2-217" fmla="*/ 135735 w 2692798"/>
                <a:gd name="connsiteY2-218" fmla="*/ 1985833 h 3241750"/>
                <a:gd name="connsiteX3-219" fmla="*/ 1003436 w 2692798"/>
                <a:gd name="connsiteY3-220" fmla="*/ 868520 h 3241750"/>
                <a:gd name="connsiteX4-221" fmla="*/ 1265256 w 2692798"/>
                <a:gd name="connsiteY4-222" fmla="*/ 0 h 3241750"/>
                <a:gd name="connsiteX5-223" fmla="*/ 2692798 w 2692798"/>
                <a:gd name="connsiteY5-224" fmla="*/ 2948953 h 3241750"/>
                <a:gd name="connsiteX0-225" fmla="*/ 2699637 w 2699637"/>
                <a:gd name="connsiteY0-226" fmla="*/ 2948953 h 3204162"/>
                <a:gd name="connsiteX1-227" fmla="*/ 1271289 w 2699637"/>
                <a:gd name="connsiteY1-228" fmla="*/ 3199092 h 3204162"/>
                <a:gd name="connsiteX2-229" fmla="*/ 142574 w 2699637"/>
                <a:gd name="connsiteY2-230" fmla="*/ 1985833 h 3204162"/>
                <a:gd name="connsiteX3-231" fmla="*/ 1010275 w 2699637"/>
                <a:gd name="connsiteY3-232" fmla="*/ 868520 h 3204162"/>
                <a:gd name="connsiteX4-233" fmla="*/ 1272095 w 2699637"/>
                <a:gd name="connsiteY4-234" fmla="*/ 0 h 3204162"/>
                <a:gd name="connsiteX5-235" fmla="*/ 2699637 w 2699637"/>
                <a:gd name="connsiteY5-236" fmla="*/ 2948953 h 3204162"/>
                <a:gd name="connsiteX0-237" fmla="*/ 2641454 w 2641454"/>
                <a:gd name="connsiteY0-238" fmla="*/ 2948953 h 3243390"/>
                <a:gd name="connsiteX1-239" fmla="*/ 1213106 w 2641454"/>
                <a:gd name="connsiteY1-240" fmla="*/ 3199092 h 3243390"/>
                <a:gd name="connsiteX2-241" fmla="*/ 139592 w 2641454"/>
                <a:gd name="connsiteY2-242" fmla="*/ 1959450 h 3243390"/>
                <a:gd name="connsiteX3-243" fmla="*/ 952092 w 2641454"/>
                <a:gd name="connsiteY3-244" fmla="*/ 868520 h 3243390"/>
                <a:gd name="connsiteX4-245" fmla="*/ 1213912 w 2641454"/>
                <a:gd name="connsiteY4-246" fmla="*/ 0 h 3243390"/>
                <a:gd name="connsiteX5-247" fmla="*/ 2641454 w 2641454"/>
                <a:gd name="connsiteY5-248" fmla="*/ 2948953 h 3243390"/>
                <a:gd name="connsiteX0-249" fmla="*/ 2643841 w 2643841"/>
                <a:gd name="connsiteY0-250" fmla="*/ 2948953 h 3255368"/>
                <a:gd name="connsiteX1-251" fmla="*/ 1187893 w 2643841"/>
                <a:gd name="connsiteY1-252" fmla="*/ 3212284 h 3255368"/>
                <a:gd name="connsiteX2-253" fmla="*/ 141979 w 2643841"/>
                <a:gd name="connsiteY2-254" fmla="*/ 1959450 h 3255368"/>
                <a:gd name="connsiteX3-255" fmla="*/ 954479 w 2643841"/>
                <a:gd name="connsiteY3-256" fmla="*/ 868520 h 3255368"/>
                <a:gd name="connsiteX4-257" fmla="*/ 1216299 w 2643841"/>
                <a:gd name="connsiteY4-258" fmla="*/ 0 h 3255368"/>
                <a:gd name="connsiteX5-259" fmla="*/ 2643841 w 2643841"/>
                <a:gd name="connsiteY5-260" fmla="*/ 2948953 h 3255368"/>
                <a:gd name="connsiteX0-261" fmla="*/ 2657306 w 2657306"/>
                <a:gd name="connsiteY0-262" fmla="*/ 2948953 h 3218166"/>
                <a:gd name="connsiteX1-263" fmla="*/ 1201358 w 2657306"/>
                <a:gd name="connsiteY1-264" fmla="*/ 3212284 h 3218166"/>
                <a:gd name="connsiteX2-265" fmla="*/ 155444 w 2657306"/>
                <a:gd name="connsiteY2-266" fmla="*/ 1959450 h 3218166"/>
                <a:gd name="connsiteX3-267" fmla="*/ 967944 w 2657306"/>
                <a:gd name="connsiteY3-268" fmla="*/ 868520 h 3218166"/>
                <a:gd name="connsiteX4-269" fmla="*/ 1229764 w 2657306"/>
                <a:gd name="connsiteY4-270" fmla="*/ 0 h 3218166"/>
                <a:gd name="connsiteX5-271" fmla="*/ 2657306 w 2657306"/>
                <a:gd name="connsiteY5-272" fmla="*/ 2948953 h 3218166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51" y="connsiteY5-152"/>
                </a:cxn>
              </a:cxnLst>
              <a:rect l="l" t="t" r="r" b="b"/>
              <a:pathLst>
                <a:path w="2657306" h="3218166">
                  <a:moveTo>
                    <a:pt x="2657306" y="2948953"/>
                  </a:moveTo>
                  <a:cubicBezTo>
                    <a:pt x="2246783" y="3020552"/>
                    <a:pt x="1647387" y="3258386"/>
                    <a:pt x="1201358" y="3212284"/>
                  </a:cubicBezTo>
                  <a:cubicBezTo>
                    <a:pt x="632292" y="3153465"/>
                    <a:pt x="-390364" y="3084406"/>
                    <a:pt x="155444" y="1959450"/>
                  </a:cubicBezTo>
                  <a:cubicBezTo>
                    <a:pt x="396523" y="1428710"/>
                    <a:pt x="747020" y="1102364"/>
                    <a:pt x="967944" y="868520"/>
                  </a:cubicBezTo>
                  <a:cubicBezTo>
                    <a:pt x="1125081" y="540875"/>
                    <a:pt x="987121" y="577901"/>
                    <a:pt x="1229764" y="0"/>
                  </a:cubicBezTo>
                  <a:lnTo>
                    <a:pt x="2657306" y="2948953"/>
                  </a:lnTo>
                  <a:close/>
                </a:path>
              </a:pathLst>
            </a:custGeom>
            <a:solidFill>
              <a:srgbClr val="CD232E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7" name="任意多边形 10"/>
            <p:cNvSpPr/>
            <p:nvPr/>
          </p:nvSpPr>
          <p:spPr>
            <a:xfrm rot="6965211">
              <a:off x="4260915" y="1512920"/>
              <a:ext cx="2500470" cy="2594654"/>
            </a:xfrm>
            <a:custGeom>
              <a:avLst/>
              <a:gdLst>
                <a:gd name="connsiteX0" fmla="*/ 28580 w 2500470"/>
                <a:gd name="connsiteY0" fmla="*/ 2487259 h 2594654"/>
                <a:gd name="connsiteX1" fmla="*/ 355545 w 2500470"/>
                <a:gd name="connsiteY1" fmla="*/ 1645002 h 2594654"/>
                <a:gd name="connsiteX2" fmla="*/ 1919866 w 2500470"/>
                <a:gd name="connsiteY2" fmla="*/ 0 h 2594654"/>
                <a:gd name="connsiteX3" fmla="*/ 2500470 w 2500470"/>
                <a:gd name="connsiteY3" fmla="*/ 1183921 h 2594654"/>
                <a:gd name="connsiteX4" fmla="*/ 2397389 w 2500470"/>
                <a:gd name="connsiteY4" fmla="*/ 1309248 h 2594654"/>
                <a:gd name="connsiteX5" fmla="*/ 2075151 w 2500470"/>
                <a:gd name="connsiteY5" fmla="*/ 1834351 h 2594654"/>
                <a:gd name="connsiteX6" fmla="*/ 1945894 w 2500470"/>
                <a:gd name="connsiteY6" fmla="*/ 2207563 h 2594654"/>
                <a:gd name="connsiteX7" fmla="*/ 1941435 w 2500470"/>
                <a:gd name="connsiteY7" fmla="*/ 2240950 h 2594654"/>
                <a:gd name="connsiteX8" fmla="*/ 1835071 w 2500470"/>
                <a:gd name="connsiteY8" fmla="*/ 2276247 h 2594654"/>
                <a:gd name="connsiteX9" fmla="*/ 1193539 w 2500470"/>
                <a:gd name="connsiteY9" fmla="*/ 2446889 h 2594654"/>
                <a:gd name="connsiteX10" fmla="*/ 28580 w 2500470"/>
                <a:gd name="connsiteY10" fmla="*/ 2487259 h 25946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500470" h="2594654">
                  <a:moveTo>
                    <a:pt x="28580" y="2487259"/>
                  </a:moveTo>
                  <a:cubicBezTo>
                    <a:pt x="-49579" y="2361557"/>
                    <a:pt x="24066" y="2108849"/>
                    <a:pt x="355545" y="1645002"/>
                  </a:cubicBezTo>
                  <a:cubicBezTo>
                    <a:pt x="1139734" y="724964"/>
                    <a:pt x="1199350" y="1007664"/>
                    <a:pt x="1919866" y="0"/>
                  </a:cubicBezTo>
                  <a:lnTo>
                    <a:pt x="2500470" y="1183921"/>
                  </a:lnTo>
                  <a:lnTo>
                    <a:pt x="2397389" y="1309248"/>
                  </a:lnTo>
                  <a:cubicBezTo>
                    <a:pt x="2279110" y="1461329"/>
                    <a:pt x="2165556" y="1635323"/>
                    <a:pt x="2075151" y="1834351"/>
                  </a:cubicBezTo>
                  <a:cubicBezTo>
                    <a:pt x="2006925" y="1974970"/>
                    <a:pt x="1965373" y="2098666"/>
                    <a:pt x="1945894" y="2207563"/>
                  </a:cubicBezTo>
                  <a:lnTo>
                    <a:pt x="1941435" y="2240950"/>
                  </a:lnTo>
                  <a:lnTo>
                    <a:pt x="1835071" y="2276247"/>
                  </a:lnTo>
                  <a:cubicBezTo>
                    <a:pt x="1670696" y="2329221"/>
                    <a:pt x="1485535" y="2382423"/>
                    <a:pt x="1193539" y="2446889"/>
                  </a:cubicBezTo>
                  <a:cubicBezTo>
                    <a:pt x="710791" y="2553470"/>
                    <a:pt x="158846" y="2696761"/>
                    <a:pt x="28580" y="2487259"/>
                  </a:cubicBezTo>
                  <a:close/>
                </a:path>
              </a:pathLst>
            </a:custGeom>
            <a:solidFill>
              <a:srgbClr val="CD232E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8" name="弦形 4"/>
            <p:cNvSpPr/>
            <p:nvPr/>
          </p:nvSpPr>
          <p:spPr>
            <a:xfrm rot="6965211">
              <a:off x="2843659" y="3124969"/>
              <a:ext cx="2699637" cy="3204165"/>
            </a:xfrm>
            <a:custGeom>
              <a:avLst/>
              <a:gdLst>
                <a:gd name="connsiteX0" fmla="*/ 2900262 w 4186990"/>
                <a:gd name="connsiteY0" fmla="*/ 1681061 h 1748589"/>
                <a:gd name="connsiteX1" fmla="*/ 1602783 w 4186990"/>
                <a:gd name="connsiteY1" fmla="*/ 1724232 h 1748589"/>
                <a:gd name="connsiteX2" fmla="*/ 331487 w 4186990"/>
                <a:gd name="connsiteY2" fmla="*/ 402166 h 1748589"/>
                <a:gd name="connsiteX3" fmla="*/ 2093494 w 4186990"/>
                <a:gd name="connsiteY3" fmla="*/ -1 h 1748589"/>
                <a:gd name="connsiteX4" fmla="*/ 2900262 w 4186990"/>
                <a:gd name="connsiteY4" fmla="*/ 1681061 h 1748589"/>
                <a:gd name="connsiteX0-1" fmla="*/ 2917440 w 2917440"/>
                <a:gd name="connsiteY0-2" fmla="*/ 1681062 h 1909286"/>
                <a:gd name="connsiteX1-3" fmla="*/ 1546723 w 2917440"/>
                <a:gd name="connsiteY1-4" fmla="*/ 1902984 h 1909286"/>
                <a:gd name="connsiteX2-5" fmla="*/ 348665 w 2917440"/>
                <a:gd name="connsiteY2-6" fmla="*/ 402167 h 1909286"/>
                <a:gd name="connsiteX3-7" fmla="*/ 2110672 w 2917440"/>
                <a:gd name="connsiteY3-8" fmla="*/ 0 h 1909286"/>
                <a:gd name="connsiteX4-9" fmla="*/ 2917440 w 2917440"/>
                <a:gd name="connsiteY4-10" fmla="*/ 1681062 h 1909286"/>
                <a:gd name="connsiteX0-11" fmla="*/ 2688210 w 2688210"/>
                <a:gd name="connsiteY0-12" fmla="*/ 1681062 h 1947908"/>
                <a:gd name="connsiteX1-13" fmla="*/ 1317493 w 2688210"/>
                <a:gd name="connsiteY1-14" fmla="*/ 1902984 h 1947908"/>
                <a:gd name="connsiteX2-15" fmla="*/ 224350 w 2688210"/>
                <a:gd name="connsiteY2-16" fmla="*/ 725895 h 1947908"/>
                <a:gd name="connsiteX3-17" fmla="*/ 1881442 w 2688210"/>
                <a:gd name="connsiteY3-18" fmla="*/ 0 h 1947908"/>
                <a:gd name="connsiteX4-19" fmla="*/ 2688210 w 2688210"/>
                <a:gd name="connsiteY4-20" fmla="*/ 1681062 h 1947908"/>
                <a:gd name="connsiteX0-21" fmla="*/ 2601313 w 2601313"/>
                <a:gd name="connsiteY0-22" fmla="*/ 1681062 h 1947908"/>
                <a:gd name="connsiteX1-23" fmla="*/ 1230596 w 2601313"/>
                <a:gd name="connsiteY1-24" fmla="*/ 1902984 h 1947908"/>
                <a:gd name="connsiteX2-25" fmla="*/ 137453 w 2601313"/>
                <a:gd name="connsiteY2-26" fmla="*/ 725895 h 1947908"/>
                <a:gd name="connsiteX3-27" fmla="*/ 1794545 w 2601313"/>
                <a:gd name="connsiteY3-28" fmla="*/ 0 h 1947908"/>
                <a:gd name="connsiteX4-29" fmla="*/ 2601313 w 2601313"/>
                <a:gd name="connsiteY4-30" fmla="*/ 1681062 h 1947908"/>
                <a:gd name="connsiteX0-31" fmla="*/ 2606235 w 2606235"/>
                <a:gd name="connsiteY0-32" fmla="*/ 1681062 h 1973367"/>
                <a:gd name="connsiteX1-33" fmla="*/ 1177887 w 2606235"/>
                <a:gd name="connsiteY1-34" fmla="*/ 1931201 h 1973367"/>
                <a:gd name="connsiteX2-35" fmla="*/ 142375 w 2606235"/>
                <a:gd name="connsiteY2-36" fmla="*/ 725895 h 1973367"/>
                <a:gd name="connsiteX3-37" fmla="*/ 1799467 w 2606235"/>
                <a:gd name="connsiteY3-38" fmla="*/ 0 h 1973367"/>
                <a:gd name="connsiteX4-39" fmla="*/ 2606235 w 2606235"/>
                <a:gd name="connsiteY4-40" fmla="*/ 1681062 h 1973367"/>
                <a:gd name="connsiteX0-41" fmla="*/ 2621805 w 2621805"/>
                <a:gd name="connsiteY0-42" fmla="*/ 1681062 h 1939707"/>
                <a:gd name="connsiteX1-43" fmla="*/ 1193457 w 2621805"/>
                <a:gd name="connsiteY1-44" fmla="*/ 1931201 h 1939707"/>
                <a:gd name="connsiteX2-45" fmla="*/ 157945 w 2621805"/>
                <a:gd name="connsiteY2-46" fmla="*/ 725895 h 1939707"/>
                <a:gd name="connsiteX3-47" fmla="*/ 1815037 w 2621805"/>
                <a:gd name="connsiteY3-48" fmla="*/ 0 h 1939707"/>
                <a:gd name="connsiteX4-49" fmla="*/ 2621805 w 2621805"/>
                <a:gd name="connsiteY4-50" fmla="*/ 1681062 h 1939707"/>
                <a:gd name="connsiteX0-51" fmla="*/ 2622069 w 2622069"/>
                <a:gd name="connsiteY0-52" fmla="*/ 1681062 h 1938274"/>
                <a:gd name="connsiteX1-53" fmla="*/ 1193721 w 2622069"/>
                <a:gd name="connsiteY1-54" fmla="*/ 1931201 h 1938274"/>
                <a:gd name="connsiteX2-55" fmla="*/ 158209 w 2622069"/>
                <a:gd name="connsiteY2-56" fmla="*/ 725895 h 1938274"/>
                <a:gd name="connsiteX3-57" fmla="*/ 1815301 w 2622069"/>
                <a:gd name="connsiteY3-58" fmla="*/ 0 h 1938274"/>
                <a:gd name="connsiteX4-59" fmla="*/ 2622069 w 2622069"/>
                <a:gd name="connsiteY4-60" fmla="*/ 1681062 h 1938274"/>
                <a:gd name="connsiteX0-61" fmla="*/ 2622069 w 2622069"/>
                <a:gd name="connsiteY0-62" fmla="*/ 2170930 h 2428142"/>
                <a:gd name="connsiteX1-63" fmla="*/ 1193721 w 2622069"/>
                <a:gd name="connsiteY1-64" fmla="*/ 2421069 h 2428142"/>
                <a:gd name="connsiteX2-65" fmla="*/ 158209 w 2622069"/>
                <a:gd name="connsiteY2-66" fmla="*/ 1215763 h 2428142"/>
                <a:gd name="connsiteX3-67" fmla="*/ 1575456 w 2622069"/>
                <a:gd name="connsiteY3-68" fmla="*/ 0 h 2428142"/>
                <a:gd name="connsiteX4-69" fmla="*/ 2622069 w 2622069"/>
                <a:gd name="connsiteY4-70" fmla="*/ 2170930 h 2428142"/>
                <a:gd name="connsiteX0-71" fmla="*/ 2612766 w 2612766"/>
                <a:gd name="connsiteY0-72" fmla="*/ 2170930 h 2464127"/>
                <a:gd name="connsiteX1-73" fmla="*/ 1184418 w 2612766"/>
                <a:gd name="connsiteY1-74" fmla="*/ 2421069 h 2464127"/>
                <a:gd name="connsiteX2-75" fmla="*/ 141852 w 2612766"/>
                <a:gd name="connsiteY2-76" fmla="*/ 1201355 h 2464127"/>
                <a:gd name="connsiteX3-77" fmla="*/ 1566153 w 2612766"/>
                <a:gd name="connsiteY3-78" fmla="*/ 0 h 2464127"/>
                <a:gd name="connsiteX4-79" fmla="*/ 2612766 w 2612766"/>
                <a:gd name="connsiteY4-80" fmla="*/ 2170930 h 2464127"/>
                <a:gd name="connsiteX0-81" fmla="*/ 2612766 w 2612766"/>
                <a:gd name="connsiteY0-82" fmla="*/ 2170930 h 2464127"/>
                <a:gd name="connsiteX1-83" fmla="*/ 1184418 w 2612766"/>
                <a:gd name="connsiteY1-84" fmla="*/ 2421069 h 2464127"/>
                <a:gd name="connsiteX2-85" fmla="*/ 141852 w 2612766"/>
                <a:gd name="connsiteY2-86" fmla="*/ 1201355 h 2464127"/>
                <a:gd name="connsiteX3-87" fmla="*/ 1566153 w 2612766"/>
                <a:gd name="connsiteY3-88" fmla="*/ 0 h 2464127"/>
                <a:gd name="connsiteX4-89" fmla="*/ 2612766 w 2612766"/>
                <a:gd name="connsiteY4-90" fmla="*/ 2170930 h 2464127"/>
                <a:gd name="connsiteX0-91" fmla="*/ 2612766 w 2612766"/>
                <a:gd name="connsiteY0-92" fmla="*/ 2228561 h 2521758"/>
                <a:gd name="connsiteX1-93" fmla="*/ 1184418 w 2612766"/>
                <a:gd name="connsiteY1-94" fmla="*/ 2478700 h 2521758"/>
                <a:gd name="connsiteX2-95" fmla="*/ 141852 w 2612766"/>
                <a:gd name="connsiteY2-96" fmla="*/ 1258986 h 2521758"/>
                <a:gd name="connsiteX3-97" fmla="*/ 1537937 w 2612766"/>
                <a:gd name="connsiteY3-98" fmla="*/ 0 h 2521758"/>
                <a:gd name="connsiteX4-99" fmla="*/ 2612766 w 2612766"/>
                <a:gd name="connsiteY4-100" fmla="*/ 2228561 h 2521758"/>
                <a:gd name="connsiteX0-101" fmla="*/ 2612766 w 2612766"/>
                <a:gd name="connsiteY0-102" fmla="*/ 2228561 h 2521758"/>
                <a:gd name="connsiteX1-103" fmla="*/ 1184418 w 2612766"/>
                <a:gd name="connsiteY1-104" fmla="*/ 2478700 h 2521758"/>
                <a:gd name="connsiteX2-105" fmla="*/ 141852 w 2612766"/>
                <a:gd name="connsiteY2-106" fmla="*/ 1258986 h 2521758"/>
                <a:gd name="connsiteX3-107" fmla="*/ 1537937 w 2612766"/>
                <a:gd name="connsiteY3-108" fmla="*/ 0 h 2521758"/>
                <a:gd name="connsiteX4-109" fmla="*/ 2612766 w 2612766"/>
                <a:gd name="connsiteY4-110" fmla="*/ 2228561 h 2521758"/>
                <a:gd name="connsiteX0-111" fmla="*/ 2615300 w 2615300"/>
                <a:gd name="connsiteY0-112" fmla="*/ 2228561 h 2478743"/>
                <a:gd name="connsiteX1-113" fmla="*/ 1186952 w 2615300"/>
                <a:gd name="connsiteY1-114" fmla="*/ 2478700 h 2478743"/>
                <a:gd name="connsiteX2-115" fmla="*/ 144386 w 2615300"/>
                <a:gd name="connsiteY2-116" fmla="*/ 1258986 h 2478743"/>
                <a:gd name="connsiteX3-117" fmla="*/ 1540471 w 2615300"/>
                <a:gd name="connsiteY3-118" fmla="*/ 0 h 2478743"/>
                <a:gd name="connsiteX4-119" fmla="*/ 2615300 w 2615300"/>
                <a:gd name="connsiteY4-120" fmla="*/ 2228561 h 2478743"/>
                <a:gd name="connsiteX0-121" fmla="*/ 2615300 w 2615300"/>
                <a:gd name="connsiteY0-122" fmla="*/ 2372638 h 2622820"/>
                <a:gd name="connsiteX1-123" fmla="*/ 1186952 w 2615300"/>
                <a:gd name="connsiteY1-124" fmla="*/ 2622777 h 2622820"/>
                <a:gd name="connsiteX2-125" fmla="*/ 144386 w 2615300"/>
                <a:gd name="connsiteY2-126" fmla="*/ 1403063 h 2622820"/>
                <a:gd name="connsiteX3-127" fmla="*/ 1469928 w 2615300"/>
                <a:gd name="connsiteY3-128" fmla="*/ 0 h 2622820"/>
                <a:gd name="connsiteX4-129" fmla="*/ 2615300 w 2615300"/>
                <a:gd name="connsiteY4-130" fmla="*/ 2372638 h 2622820"/>
                <a:gd name="connsiteX0-131" fmla="*/ 2615300 w 2615300"/>
                <a:gd name="connsiteY0-132" fmla="*/ 2500640 h 2750822"/>
                <a:gd name="connsiteX1-133" fmla="*/ 1186952 w 2615300"/>
                <a:gd name="connsiteY1-134" fmla="*/ 2750779 h 2750822"/>
                <a:gd name="connsiteX2-135" fmla="*/ 144386 w 2615300"/>
                <a:gd name="connsiteY2-136" fmla="*/ 1531065 h 2750822"/>
                <a:gd name="connsiteX3-137" fmla="*/ 990324 w 2615300"/>
                <a:gd name="connsiteY3-138" fmla="*/ 442268 h 2750822"/>
                <a:gd name="connsiteX4-139" fmla="*/ 1469928 w 2615300"/>
                <a:gd name="connsiteY4-140" fmla="*/ 128002 h 2750822"/>
                <a:gd name="connsiteX5" fmla="*/ 2615300 w 2615300"/>
                <a:gd name="connsiteY5" fmla="*/ 2500640 h 2750822"/>
                <a:gd name="connsiteX0-141" fmla="*/ 2615300 w 2615300"/>
                <a:gd name="connsiteY0-142" fmla="*/ 3019141 h 3269323"/>
                <a:gd name="connsiteX1-143" fmla="*/ 1186952 w 2615300"/>
                <a:gd name="connsiteY1-144" fmla="*/ 3269280 h 3269323"/>
                <a:gd name="connsiteX2-145" fmla="*/ 144386 w 2615300"/>
                <a:gd name="connsiteY2-146" fmla="*/ 2049566 h 3269323"/>
                <a:gd name="connsiteX3-147" fmla="*/ 990324 w 2615300"/>
                <a:gd name="connsiteY3-148" fmla="*/ 960769 h 3269323"/>
                <a:gd name="connsiteX4-149" fmla="*/ 1187758 w 2615300"/>
                <a:gd name="connsiteY4-150" fmla="*/ 70188 h 3269323"/>
                <a:gd name="connsiteX5-151" fmla="*/ 2615300 w 2615300"/>
                <a:gd name="connsiteY5-152" fmla="*/ 3019141 h 3269323"/>
                <a:gd name="connsiteX0-153" fmla="*/ 2615300 w 2615300"/>
                <a:gd name="connsiteY0-154" fmla="*/ 2948953 h 3199135"/>
                <a:gd name="connsiteX1-155" fmla="*/ 1186952 w 2615300"/>
                <a:gd name="connsiteY1-156" fmla="*/ 3199092 h 3199135"/>
                <a:gd name="connsiteX2-157" fmla="*/ 144386 w 2615300"/>
                <a:gd name="connsiteY2-158" fmla="*/ 1979378 h 3199135"/>
                <a:gd name="connsiteX3-159" fmla="*/ 990324 w 2615300"/>
                <a:gd name="connsiteY3-160" fmla="*/ 890581 h 3199135"/>
                <a:gd name="connsiteX4-161" fmla="*/ 1187758 w 2615300"/>
                <a:gd name="connsiteY4-162" fmla="*/ 0 h 3199135"/>
                <a:gd name="connsiteX5-163" fmla="*/ 2615300 w 2615300"/>
                <a:gd name="connsiteY5-164" fmla="*/ 2948953 h 3199135"/>
                <a:gd name="connsiteX0-165" fmla="*/ 2615300 w 2615300"/>
                <a:gd name="connsiteY0-166" fmla="*/ 2948953 h 3199135"/>
                <a:gd name="connsiteX1-167" fmla="*/ 1186952 w 2615300"/>
                <a:gd name="connsiteY1-168" fmla="*/ 3199092 h 3199135"/>
                <a:gd name="connsiteX2-169" fmla="*/ 144386 w 2615300"/>
                <a:gd name="connsiteY2-170" fmla="*/ 1979378 h 3199135"/>
                <a:gd name="connsiteX3-171" fmla="*/ 990324 w 2615300"/>
                <a:gd name="connsiteY3-172" fmla="*/ 890581 h 3199135"/>
                <a:gd name="connsiteX4-173" fmla="*/ 1187758 w 2615300"/>
                <a:gd name="connsiteY4-174" fmla="*/ 0 h 3199135"/>
                <a:gd name="connsiteX5-175" fmla="*/ 2615300 w 2615300"/>
                <a:gd name="connsiteY5-176" fmla="*/ 2948953 h 3199135"/>
                <a:gd name="connsiteX0-177" fmla="*/ 2615300 w 2615300"/>
                <a:gd name="connsiteY0-178" fmla="*/ 2948953 h 3199135"/>
                <a:gd name="connsiteX1-179" fmla="*/ 1186952 w 2615300"/>
                <a:gd name="connsiteY1-180" fmla="*/ 3199092 h 3199135"/>
                <a:gd name="connsiteX2-181" fmla="*/ 144386 w 2615300"/>
                <a:gd name="connsiteY2-182" fmla="*/ 1979378 h 3199135"/>
                <a:gd name="connsiteX3-183" fmla="*/ 990324 w 2615300"/>
                <a:gd name="connsiteY3-184" fmla="*/ 890581 h 3199135"/>
                <a:gd name="connsiteX4-185" fmla="*/ 1187758 w 2615300"/>
                <a:gd name="connsiteY4-186" fmla="*/ 0 h 3199135"/>
                <a:gd name="connsiteX5-187" fmla="*/ 2615300 w 2615300"/>
                <a:gd name="connsiteY5-188" fmla="*/ 2948953 h 3199135"/>
                <a:gd name="connsiteX0-189" fmla="*/ 2615300 w 2615300"/>
                <a:gd name="connsiteY0-190" fmla="*/ 2948953 h 3199135"/>
                <a:gd name="connsiteX1-191" fmla="*/ 1186952 w 2615300"/>
                <a:gd name="connsiteY1-192" fmla="*/ 3199092 h 3199135"/>
                <a:gd name="connsiteX2-193" fmla="*/ 144386 w 2615300"/>
                <a:gd name="connsiteY2-194" fmla="*/ 1979378 h 3199135"/>
                <a:gd name="connsiteX3-195" fmla="*/ 925938 w 2615300"/>
                <a:gd name="connsiteY3-196" fmla="*/ 868520 h 3199135"/>
                <a:gd name="connsiteX4-197" fmla="*/ 1187758 w 2615300"/>
                <a:gd name="connsiteY4-198" fmla="*/ 0 h 3199135"/>
                <a:gd name="connsiteX5-199" fmla="*/ 2615300 w 2615300"/>
                <a:gd name="connsiteY5-200" fmla="*/ 2948953 h 3199135"/>
                <a:gd name="connsiteX0-201" fmla="*/ 2692798 w 2692798"/>
                <a:gd name="connsiteY0-202" fmla="*/ 2948953 h 3241750"/>
                <a:gd name="connsiteX1-203" fmla="*/ 1264450 w 2692798"/>
                <a:gd name="connsiteY1-204" fmla="*/ 3199092 h 3241750"/>
                <a:gd name="connsiteX2-205" fmla="*/ 135735 w 2692798"/>
                <a:gd name="connsiteY2-206" fmla="*/ 1985833 h 3241750"/>
                <a:gd name="connsiteX3-207" fmla="*/ 1003436 w 2692798"/>
                <a:gd name="connsiteY3-208" fmla="*/ 868520 h 3241750"/>
                <a:gd name="connsiteX4-209" fmla="*/ 1265256 w 2692798"/>
                <a:gd name="connsiteY4-210" fmla="*/ 0 h 3241750"/>
                <a:gd name="connsiteX5-211" fmla="*/ 2692798 w 2692798"/>
                <a:gd name="connsiteY5-212" fmla="*/ 2948953 h 3241750"/>
                <a:gd name="connsiteX0-213" fmla="*/ 2692798 w 2692798"/>
                <a:gd name="connsiteY0-214" fmla="*/ 2948953 h 3241750"/>
                <a:gd name="connsiteX1-215" fmla="*/ 1264450 w 2692798"/>
                <a:gd name="connsiteY1-216" fmla="*/ 3199092 h 3241750"/>
                <a:gd name="connsiteX2-217" fmla="*/ 135735 w 2692798"/>
                <a:gd name="connsiteY2-218" fmla="*/ 1985833 h 3241750"/>
                <a:gd name="connsiteX3-219" fmla="*/ 1003436 w 2692798"/>
                <a:gd name="connsiteY3-220" fmla="*/ 868520 h 3241750"/>
                <a:gd name="connsiteX4-221" fmla="*/ 1265256 w 2692798"/>
                <a:gd name="connsiteY4-222" fmla="*/ 0 h 3241750"/>
                <a:gd name="connsiteX5-223" fmla="*/ 2692798 w 2692798"/>
                <a:gd name="connsiteY5-224" fmla="*/ 2948953 h 3241750"/>
                <a:gd name="connsiteX0-225" fmla="*/ 2699637 w 2699637"/>
                <a:gd name="connsiteY0-226" fmla="*/ 2948953 h 3204162"/>
                <a:gd name="connsiteX1-227" fmla="*/ 1271289 w 2699637"/>
                <a:gd name="connsiteY1-228" fmla="*/ 3199092 h 3204162"/>
                <a:gd name="connsiteX2-229" fmla="*/ 142574 w 2699637"/>
                <a:gd name="connsiteY2-230" fmla="*/ 1985833 h 3204162"/>
                <a:gd name="connsiteX3-231" fmla="*/ 1010275 w 2699637"/>
                <a:gd name="connsiteY3-232" fmla="*/ 868520 h 3204162"/>
                <a:gd name="connsiteX4-233" fmla="*/ 1272095 w 2699637"/>
                <a:gd name="connsiteY4-234" fmla="*/ 0 h 3204162"/>
                <a:gd name="connsiteX5-235" fmla="*/ 2699637 w 2699637"/>
                <a:gd name="connsiteY5-236" fmla="*/ 2948953 h 3204162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51" y="connsiteY5-152"/>
                </a:cxn>
              </a:cxnLst>
              <a:rect l="l" t="t" r="r" b="b"/>
              <a:pathLst>
                <a:path w="2699637" h="3204162">
                  <a:moveTo>
                    <a:pt x="2699637" y="2948953"/>
                  </a:moveTo>
                  <a:cubicBezTo>
                    <a:pt x="2289114" y="3020552"/>
                    <a:pt x="1724840" y="3240146"/>
                    <a:pt x="1271289" y="3199092"/>
                  </a:cubicBezTo>
                  <a:cubicBezTo>
                    <a:pt x="758066" y="3152637"/>
                    <a:pt x="-403234" y="3110789"/>
                    <a:pt x="142574" y="1985833"/>
                  </a:cubicBezTo>
                  <a:cubicBezTo>
                    <a:pt x="383653" y="1455093"/>
                    <a:pt x="789351" y="1102364"/>
                    <a:pt x="1010275" y="868520"/>
                  </a:cubicBezTo>
                  <a:cubicBezTo>
                    <a:pt x="1167412" y="540875"/>
                    <a:pt x="1029452" y="577901"/>
                    <a:pt x="1272095" y="0"/>
                  </a:cubicBezTo>
                  <a:lnTo>
                    <a:pt x="2699637" y="2948953"/>
                  </a:lnTo>
                  <a:close/>
                </a:path>
              </a:pathLst>
            </a:custGeom>
            <a:solidFill>
              <a:srgbClr val="CD232E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Click="0" advTm="5000">
        <p14:doors dir="vert"/>
      </p:transition>
    </mc:Choice>
    <mc:Fallback>
      <p:transition spd="slow" advClick="0" advTm="500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5927233" y="2610121"/>
            <a:ext cx="1626853" cy="1569032"/>
            <a:chOff x="5363741" y="1921391"/>
            <a:chExt cx="584622" cy="563844"/>
          </a:xfrm>
        </p:grpSpPr>
        <p:sp>
          <p:nvSpPr>
            <p:cNvPr id="3" name="Freeform 5"/>
            <p:cNvSpPr>
              <a:spLocks noChangeArrowheads="1"/>
            </p:cNvSpPr>
            <p:nvPr/>
          </p:nvSpPr>
          <p:spPr bwMode="auto">
            <a:xfrm>
              <a:off x="5400509" y="1921391"/>
              <a:ext cx="547854" cy="563844"/>
            </a:xfrm>
            <a:custGeom>
              <a:avLst/>
              <a:gdLst>
                <a:gd name="T0" fmla="*/ 279 w 291"/>
                <a:gd name="T1" fmla="*/ 117 h 300"/>
                <a:gd name="T2" fmla="*/ 274 w 291"/>
                <a:gd name="T3" fmla="*/ 101 h 300"/>
                <a:gd name="T4" fmla="*/ 269 w 291"/>
                <a:gd name="T5" fmla="*/ 84 h 300"/>
                <a:gd name="T6" fmla="*/ 254 w 291"/>
                <a:gd name="T7" fmla="*/ 63 h 300"/>
                <a:gd name="T8" fmla="*/ 227 w 291"/>
                <a:gd name="T9" fmla="*/ 37 h 300"/>
                <a:gd name="T10" fmla="*/ 229 w 291"/>
                <a:gd name="T11" fmla="*/ 34 h 300"/>
                <a:gd name="T12" fmla="*/ 218 w 291"/>
                <a:gd name="T13" fmla="*/ 23 h 300"/>
                <a:gd name="T14" fmla="*/ 191 w 291"/>
                <a:gd name="T15" fmla="*/ 20 h 300"/>
                <a:gd name="T16" fmla="*/ 174 w 291"/>
                <a:gd name="T17" fmla="*/ 9 h 300"/>
                <a:gd name="T18" fmla="*/ 157 w 291"/>
                <a:gd name="T19" fmla="*/ 4 h 300"/>
                <a:gd name="T20" fmla="*/ 135 w 291"/>
                <a:gd name="T21" fmla="*/ 6 h 300"/>
                <a:gd name="T22" fmla="*/ 118 w 291"/>
                <a:gd name="T23" fmla="*/ 6 h 300"/>
                <a:gd name="T24" fmla="*/ 89 w 291"/>
                <a:gd name="T25" fmla="*/ 14 h 300"/>
                <a:gd name="T26" fmla="*/ 58 w 291"/>
                <a:gd name="T27" fmla="*/ 31 h 300"/>
                <a:gd name="T28" fmla="*/ 46 w 291"/>
                <a:gd name="T29" fmla="*/ 40 h 300"/>
                <a:gd name="T30" fmla="*/ 35 w 291"/>
                <a:gd name="T31" fmla="*/ 45 h 300"/>
                <a:gd name="T32" fmla="*/ 22 w 291"/>
                <a:gd name="T33" fmla="*/ 65 h 300"/>
                <a:gd name="T34" fmla="*/ 10 w 291"/>
                <a:gd name="T35" fmla="*/ 93 h 300"/>
                <a:gd name="T36" fmla="*/ 5 w 291"/>
                <a:gd name="T37" fmla="*/ 103 h 300"/>
                <a:gd name="T38" fmla="*/ 4 w 291"/>
                <a:gd name="T39" fmla="*/ 133 h 300"/>
                <a:gd name="T40" fmla="*/ 16 w 291"/>
                <a:gd name="T41" fmla="*/ 172 h 300"/>
                <a:gd name="T42" fmla="*/ 17 w 291"/>
                <a:gd name="T43" fmla="*/ 182 h 300"/>
                <a:gd name="T44" fmla="*/ 18 w 291"/>
                <a:gd name="T45" fmla="*/ 187 h 300"/>
                <a:gd name="T46" fmla="*/ 21 w 291"/>
                <a:gd name="T47" fmla="*/ 193 h 300"/>
                <a:gd name="T48" fmla="*/ 54 w 291"/>
                <a:gd name="T49" fmla="*/ 227 h 300"/>
                <a:gd name="T50" fmla="*/ 83 w 291"/>
                <a:gd name="T51" fmla="*/ 244 h 300"/>
                <a:gd name="T52" fmla="*/ 107 w 291"/>
                <a:gd name="T53" fmla="*/ 263 h 300"/>
                <a:gd name="T54" fmla="*/ 116 w 291"/>
                <a:gd name="T55" fmla="*/ 265 h 300"/>
                <a:gd name="T56" fmla="*/ 113 w 291"/>
                <a:gd name="T57" fmla="*/ 273 h 300"/>
                <a:gd name="T58" fmla="*/ 130 w 291"/>
                <a:gd name="T59" fmla="*/ 281 h 300"/>
                <a:gd name="T60" fmla="*/ 124 w 291"/>
                <a:gd name="T61" fmla="*/ 287 h 300"/>
                <a:gd name="T62" fmla="*/ 150 w 291"/>
                <a:gd name="T63" fmla="*/ 293 h 300"/>
                <a:gd name="T64" fmla="*/ 185 w 291"/>
                <a:gd name="T65" fmla="*/ 289 h 300"/>
                <a:gd name="T66" fmla="*/ 210 w 291"/>
                <a:gd name="T67" fmla="*/ 273 h 300"/>
                <a:gd name="T68" fmla="*/ 246 w 291"/>
                <a:gd name="T69" fmla="*/ 252 h 300"/>
                <a:gd name="T70" fmla="*/ 268 w 291"/>
                <a:gd name="T71" fmla="*/ 223 h 300"/>
                <a:gd name="T72" fmla="*/ 274 w 291"/>
                <a:gd name="T73" fmla="*/ 196 h 300"/>
                <a:gd name="T74" fmla="*/ 280 w 291"/>
                <a:gd name="T75" fmla="*/ 183 h 300"/>
                <a:gd name="T76" fmla="*/ 284 w 291"/>
                <a:gd name="T77" fmla="*/ 159 h 3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91" h="300">
                  <a:moveTo>
                    <a:pt x="284" y="135"/>
                  </a:moveTo>
                  <a:cubicBezTo>
                    <a:pt x="285" y="127"/>
                    <a:pt x="282" y="123"/>
                    <a:pt x="279" y="117"/>
                  </a:cubicBezTo>
                  <a:cubicBezTo>
                    <a:pt x="285" y="110"/>
                    <a:pt x="273" y="107"/>
                    <a:pt x="274" y="100"/>
                  </a:cubicBezTo>
                  <a:cubicBezTo>
                    <a:pt x="274" y="101"/>
                    <a:pt x="274" y="101"/>
                    <a:pt x="274" y="101"/>
                  </a:cubicBezTo>
                  <a:cubicBezTo>
                    <a:pt x="272" y="99"/>
                    <a:pt x="272" y="99"/>
                    <a:pt x="272" y="99"/>
                  </a:cubicBezTo>
                  <a:cubicBezTo>
                    <a:pt x="278" y="93"/>
                    <a:pt x="269" y="89"/>
                    <a:pt x="269" y="84"/>
                  </a:cubicBezTo>
                  <a:cubicBezTo>
                    <a:pt x="266" y="81"/>
                    <a:pt x="268" y="71"/>
                    <a:pt x="260" y="73"/>
                  </a:cubicBezTo>
                  <a:cubicBezTo>
                    <a:pt x="260" y="68"/>
                    <a:pt x="258" y="66"/>
                    <a:pt x="254" y="63"/>
                  </a:cubicBezTo>
                  <a:cubicBezTo>
                    <a:pt x="246" y="57"/>
                    <a:pt x="241" y="41"/>
                    <a:pt x="229" y="40"/>
                  </a:cubicBezTo>
                  <a:cubicBezTo>
                    <a:pt x="228" y="39"/>
                    <a:pt x="227" y="38"/>
                    <a:pt x="227" y="37"/>
                  </a:cubicBezTo>
                  <a:cubicBezTo>
                    <a:pt x="228" y="37"/>
                    <a:pt x="228" y="36"/>
                    <a:pt x="229" y="36"/>
                  </a:cubicBezTo>
                  <a:cubicBezTo>
                    <a:pt x="229" y="34"/>
                    <a:pt x="229" y="34"/>
                    <a:pt x="229" y="34"/>
                  </a:cubicBezTo>
                  <a:cubicBezTo>
                    <a:pt x="226" y="33"/>
                    <a:pt x="224" y="32"/>
                    <a:pt x="221" y="31"/>
                  </a:cubicBezTo>
                  <a:cubicBezTo>
                    <a:pt x="223" y="29"/>
                    <a:pt x="221" y="24"/>
                    <a:pt x="218" y="23"/>
                  </a:cubicBezTo>
                  <a:cubicBezTo>
                    <a:pt x="213" y="22"/>
                    <a:pt x="212" y="22"/>
                    <a:pt x="206" y="21"/>
                  </a:cubicBezTo>
                  <a:cubicBezTo>
                    <a:pt x="202" y="17"/>
                    <a:pt x="196" y="19"/>
                    <a:pt x="191" y="20"/>
                  </a:cubicBezTo>
                  <a:cubicBezTo>
                    <a:pt x="189" y="14"/>
                    <a:pt x="182" y="16"/>
                    <a:pt x="178" y="14"/>
                  </a:cubicBezTo>
                  <a:cubicBezTo>
                    <a:pt x="176" y="12"/>
                    <a:pt x="174" y="11"/>
                    <a:pt x="174" y="9"/>
                  </a:cubicBezTo>
                  <a:cubicBezTo>
                    <a:pt x="168" y="9"/>
                    <a:pt x="164" y="6"/>
                    <a:pt x="157" y="7"/>
                  </a:cubicBezTo>
                  <a:cubicBezTo>
                    <a:pt x="157" y="4"/>
                    <a:pt x="157" y="4"/>
                    <a:pt x="157" y="4"/>
                  </a:cubicBezTo>
                  <a:cubicBezTo>
                    <a:pt x="153" y="0"/>
                    <a:pt x="148" y="6"/>
                    <a:pt x="144" y="1"/>
                  </a:cubicBezTo>
                  <a:cubicBezTo>
                    <a:pt x="140" y="2"/>
                    <a:pt x="139" y="5"/>
                    <a:pt x="135" y="6"/>
                  </a:cubicBezTo>
                  <a:cubicBezTo>
                    <a:pt x="132" y="7"/>
                    <a:pt x="126" y="9"/>
                    <a:pt x="124" y="4"/>
                  </a:cubicBezTo>
                  <a:cubicBezTo>
                    <a:pt x="122" y="4"/>
                    <a:pt x="119" y="4"/>
                    <a:pt x="118" y="6"/>
                  </a:cubicBezTo>
                  <a:cubicBezTo>
                    <a:pt x="114" y="2"/>
                    <a:pt x="112" y="11"/>
                    <a:pt x="107" y="6"/>
                  </a:cubicBezTo>
                  <a:cubicBezTo>
                    <a:pt x="103" y="16"/>
                    <a:pt x="96" y="9"/>
                    <a:pt x="89" y="14"/>
                  </a:cubicBezTo>
                  <a:cubicBezTo>
                    <a:pt x="84" y="23"/>
                    <a:pt x="74" y="15"/>
                    <a:pt x="69" y="25"/>
                  </a:cubicBezTo>
                  <a:cubicBezTo>
                    <a:pt x="64" y="22"/>
                    <a:pt x="63" y="35"/>
                    <a:pt x="58" y="31"/>
                  </a:cubicBezTo>
                  <a:cubicBezTo>
                    <a:pt x="58" y="32"/>
                    <a:pt x="58" y="32"/>
                    <a:pt x="58" y="32"/>
                  </a:cubicBezTo>
                  <a:cubicBezTo>
                    <a:pt x="56" y="38"/>
                    <a:pt x="47" y="32"/>
                    <a:pt x="46" y="40"/>
                  </a:cubicBezTo>
                  <a:cubicBezTo>
                    <a:pt x="40" y="40"/>
                    <a:pt x="38" y="39"/>
                    <a:pt x="34" y="43"/>
                  </a:cubicBezTo>
                  <a:cubicBezTo>
                    <a:pt x="35" y="45"/>
                    <a:pt x="35" y="45"/>
                    <a:pt x="35" y="45"/>
                  </a:cubicBezTo>
                  <a:cubicBezTo>
                    <a:pt x="32" y="49"/>
                    <a:pt x="32" y="53"/>
                    <a:pt x="27" y="53"/>
                  </a:cubicBezTo>
                  <a:cubicBezTo>
                    <a:pt x="24" y="57"/>
                    <a:pt x="20" y="61"/>
                    <a:pt x="22" y="65"/>
                  </a:cubicBezTo>
                  <a:cubicBezTo>
                    <a:pt x="9" y="69"/>
                    <a:pt x="20" y="87"/>
                    <a:pt x="8" y="92"/>
                  </a:cubicBezTo>
                  <a:cubicBezTo>
                    <a:pt x="10" y="93"/>
                    <a:pt x="10" y="93"/>
                    <a:pt x="10" y="93"/>
                  </a:cubicBezTo>
                  <a:cubicBezTo>
                    <a:pt x="8" y="96"/>
                    <a:pt x="8" y="102"/>
                    <a:pt x="3" y="99"/>
                  </a:cubicBezTo>
                  <a:cubicBezTo>
                    <a:pt x="2" y="101"/>
                    <a:pt x="4" y="102"/>
                    <a:pt x="5" y="103"/>
                  </a:cubicBezTo>
                  <a:cubicBezTo>
                    <a:pt x="2" y="109"/>
                    <a:pt x="6" y="114"/>
                    <a:pt x="8" y="121"/>
                  </a:cubicBezTo>
                  <a:cubicBezTo>
                    <a:pt x="5" y="124"/>
                    <a:pt x="0" y="128"/>
                    <a:pt x="4" y="133"/>
                  </a:cubicBezTo>
                  <a:cubicBezTo>
                    <a:pt x="12" y="137"/>
                    <a:pt x="0" y="147"/>
                    <a:pt x="8" y="149"/>
                  </a:cubicBezTo>
                  <a:cubicBezTo>
                    <a:pt x="5" y="159"/>
                    <a:pt x="14" y="166"/>
                    <a:pt x="16" y="172"/>
                  </a:cubicBezTo>
                  <a:cubicBezTo>
                    <a:pt x="13" y="175"/>
                    <a:pt x="17" y="180"/>
                    <a:pt x="16" y="183"/>
                  </a:cubicBezTo>
                  <a:cubicBezTo>
                    <a:pt x="17" y="182"/>
                    <a:pt x="17" y="182"/>
                    <a:pt x="17" y="182"/>
                  </a:cubicBezTo>
                  <a:cubicBezTo>
                    <a:pt x="19" y="184"/>
                    <a:pt x="19" y="184"/>
                    <a:pt x="19" y="184"/>
                  </a:cubicBezTo>
                  <a:cubicBezTo>
                    <a:pt x="19" y="185"/>
                    <a:pt x="19" y="186"/>
                    <a:pt x="18" y="187"/>
                  </a:cubicBezTo>
                  <a:cubicBezTo>
                    <a:pt x="26" y="191"/>
                    <a:pt x="26" y="191"/>
                    <a:pt x="26" y="191"/>
                  </a:cubicBezTo>
                  <a:cubicBezTo>
                    <a:pt x="21" y="193"/>
                    <a:pt x="21" y="193"/>
                    <a:pt x="21" y="193"/>
                  </a:cubicBezTo>
                  <a:cubicBezTo>
                    <a:pt x="26" y="202"/>
                    <a:pt x="38" y="205"/>
                    <a:pt x="43" y="215"/>
                  </a:cubicBezTo>
                  <a:cubicBezTo>
                    <a:pt x="51" y="215"/>
                    <a:pt x="47" y="225"/>
                    <a:pt x="54" y="227"/>
                  </a:cubicBezTo>
                  <a:cubicBezTo>
                    <a:pt x="64" y="224"/>
                    <a:pt x="62" y="237"/>
                    <a:pt x="71" y="236"/>
                  </a:cubicBezTo>
                  <a:cubicBezTo>
                    <a:pt x="72" y="243"/>
                    <a:pt x="83" y="237"/>
                    <a:pt x="83" y="244"/>
                  </a:cubicBezTo>
                  <a:cubicBezTo>
                    <a:pt x="86" y="244"/>
                    <a:pt x="86" y="244"/>
                    <a:pt x="86" y="244"/>
                  </a:cubicBezTo>
                  <a:cubicBezTo>
                    <a:pt x="92" y="253"/>
                    <a:pt x="104" y="253"/>
                    <a:pt x="107" y="263"/>
                  </a:cubicBezTo>
                  <a:cubicBezTo>
                    <a:pt x="110" y="261"/>
                    <a:pt x="115" y="259"/>
                    <a:pt x="117" y="263"/>
                  </a:cubicBezTo>
                  <a:cubicBezTo>
                    <a:pt x="116" y="265"/>
                    <a:pt x="116" y="265"/>
                    <a:pt x="116" y="265"/>
                  </a:cubicBezTo>
                  <a:cubicBezTo>
                    <a:pt x="120" y="269"/>
                    <a:pt x="120" y="269"/>
                    <a:pt x="120" y="269"/>
                  </a:cubicBezTo>
                  <a:cubicBezTo>
                    <a:pt x="119" y="273"/>
                    <a:pt x="114" y="269"/>
                    <a:pt x="113" y="273"/>
                  </a:cubicBezTo>
                  <a:cubicBezTo>
                    <a:pt x="116" y="275"/>
                    <a:pt x="120" y="278"/>
                    <a:pt x="122" y="275"/>
                  </a:cubicBezTo>
                  <a:cubicBezTo>
                    <a:pt x="124" y="278"/>
                    <a:pt x="127" y="278"/>
                    <a:pt x="130" y="281"/>
                  </a:cubicBezTo>
                  <a:cubicBezTo>
                    <a:pt x="132" y="283"/>
                    <a:pt x="135" y="277"/>
                    <a:pt x="137" y="282"/>
                  </a:cubicBezTo>
                  <a:cubicBezTo>
                    <a:pt x="133" y="285"/>
                    <a:pt x="130" y="285"/>
                    <a:pt x="124" y="287"/>
                  </a:cubicBezTo>
                  <a:cubicBezTo>
                    <a:pt x="126" y="287"/>
                    <a:pt x="130" y="289"/>
                    <a:pt x="130" y="287"/>
                  </a:cubicBezTo>
                  <a:cubicBezTo>
                    <a:pt x="135" y="291"/>
                    <a:pt x="145" y="288"/>
                    <a:pt x="150" y="293"/>
                  </a:cubicBezTo>
                  <a:cubicBezTo>
                    <a:pt x="154" y="294"/>
                    <a:pt x="156" y="293"/>
                    <a:pt x="157" y="290"/>
                  </a:cubicBezTo>
                  <a:cubicBezTo>
                    <a:pt x="168" y="300"/>
                    <a:pt x="174" y="285"/>
                    <a:pt x="185" y="289"/>
                  </a:cubicBezTo>
                  <a:cubicBezTo>
                    <a:pt x="195" y="289"/>
                    <a:pt x="191" y="272"/>
                    <a:pt x="202" y="279"/>
                  </a:cubicBezTo>
                  <a:cubicBezTo>
                    <a:pt x="205" y="274"/>
                    <a:pt x="211" y="281"/>
                    <a:pt x="210" y="273"/>
                  </a:cubicBezTo>
                  <a:cubicBezTo>
                    <a:pt x="212" y="269"/>
                    <a:pt x="216" y="270"/>
                    <a:pt x="219" y="270"/>
                  </a:cubicBezTo>
                  <a:cubicBezTo>
                    <a:pt x="225" y="260"/>
                    <a:pt x="237" y="259"/>
                    <a:pt x="246" y="252"/>
                  </a:cubicBezTo>
                  <a:cubicBezTo>
                    <a:pt x="245" y="245"/>
                    <a:pt x="253" y="244"/>
                    <a:pt x="253" y="237"/>
                  </a:cubicBezTo>
                  <a:cubicBezTo>
                    <a:pt x="260" y="234"/>
                    <a:pt x="260" y="225"/>
                    <a:pt x="268" y="223"/>
                  </a:cubicBezTo>
                  <a:cubicBezTo>
                    <a:pt x="267" y="218"/>
                    <a:pt x="269" y="210"/>
                    <a:pt x="270" y="205"/>
                  </a:cubicBezTo>
                  <a:cubicBezTo>
                    <a:pt x="273" y="203"/>
                    <a:pt x="270" y="197"/>
                    <a:pt x="274" y="196"/>
                  </a:cubicBezTo>
                  <a:cubicBezTo>
                    <a:pt x="274" y="195"/>
                    <a:pt x="274" y="195"/>
                    <a:pt x="274" y="195"/>
                  </a:cubicBezTo>
                  <a:cubicBezTo>
                    <a:pt x="281" y="194"/>
                    <a:pt x="274" y="185"/>
                    <a:pt x="280" y="183"/>
                  </a:cubicBezTo>
                  <a:cubicBezTo>
                    <a:pt x="280" y="179"/>
                    <a:pt x="280" y="171"/>
                    <a:pt x="284" y="169"/>
                  </a:cubicBezTo>
                  <a:cubicBezTo>
                    <a:pt x="284" y="159"/>
                    <a:pt x="284" y="159"/>
                    <a:pt x="284" y="159"/>
                  </a:cubicBezTo>
                  <a:cubicBezTo>
                    <a:pt x="279" y="151"/>
                    <a:pt x="291" y="143"/>
                    <a:pt x="284" y="135"/>
                  </a:cubicBez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600"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  <p:sp>
          <p:nvSpPr>
            <p:cNvPr id="4" name="文本框 151"/>
            <p:cNvSpPr txBox="1">
              <a:spLocks noChangeArrowheads="1"/>
            </p:cNvSpPr>
            <p:nvPr/>
          </p:nvSpPr>
          <p:spPr bwMode="auto">
            <a:xfrm>
              <a:off x="5363741" y="1921391"/>
              <a:ext cx="538862" cy="5081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 wrap="square">
              <a:spAutoFit/>
            </a:bodyPr>
            <a:lstStyle/>
            <a:p>
              <a:pPr algn="ctr"/>
              <a:r>
                <a:rPr lang="zh-CN" altLang="en-US" sz="6600" dirty="0">
                  <a:solidFill>
                    <a:schemeClr val="bg1"/>
                  </a:solidFill>
                  <a:latin typeface="华文新魏" panose="02010800040101010101" pitchFamily="2" charset="-122"/>
                  <a:ea typeface="华文新魏" panose="02010800040101010101" pitchFamily="2" charset="-122"/>
                </a:rPr>
                <a:t>壹</a:t>
              </a:r>
              <a:endParaRPr lang="zh-CN" altLang="en-US" sz="6600" dirty="0">
                <a:solidFill>
                  <a:schemeClr val="tx2">
                    <a:lumMod val="50000"/>
                  </a:schemeClr>
                </a:solidFill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4990646" y="4272861"/>
            <a:ext cx="3877985" cy="1492939"/>
            <a:chOff x="791685" y="3237069"/>
            <a:chExt cx="3877985" cy="1492939"/>
          </a:xfrm>
        </p:grpSpPr>
        <p:sp>
          <p:nvSpPr>
            <p:cNvPr id="6" name="文本框 5"/>
            <p:cNvSpPr txBox="1"/>
            <p:nvPr/>
          </p:nvSpPr>
          <p:spPr>
            <a:xfrm>
              <a:off x="1464145" y="4360676"/>
              <a:ext cx="253306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cap="all" dirty="0">
                  <a:solidFill>
                    <a:schemeClr val="tx2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Microsoft JhengHei Light" panose="020B0304030504040204" pitchFamily="34" charset="-122"/>
                </a:rPr>
                <a:t>THE QIANTU DESIGN</a:t>
              </a:r>
              <a:endParaRPr lang="zh-CN" altLang="en-US" cap="all" dirty="0">
                <a:solidFill>
                  <a:schemeClr val="tx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icrosoft JhengHei Light" panose="020B0304030504040204" pitchFamily="34" charset="-122"/>
              </a:endParaRPr>
            </a:p>
          </p:txBody>
        </p:sp>
        <p:sp>
          <p:nvSpPr>
            <p:cNvPr id="7" name="文本框 12"/>
            <p:cNvSpPr txBox="1"/>
            <p:nvPr/>
          </p:nvSpPr>
          <p:spPr>
            <a:xfrm>
              <a:off x="791685" y="3237069"/>
              <a:ext cx="3877985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4800" dirty="0">
                  <a:solidFill>
                    <a:schemeClr val="tx2">
                      <a:lumMod val="50000"/>
                    </a:schemeClr>
                  </a:solidFill>
                  <a:latin typeface="叶根友行书繁" panose="02010601030101010101" pitchFamily="2" charset="-122"/>
                  <a:ea typeface="叶根友行书繁" panose="02010601030101010101" pitchFamily="2" charset="-122"/>
                  <a:cs typeface="Microsoft JhengHei Light" panose="020B0304030504040204" pitchFamily="34" charset="-122"/>
                </a:rPr>
                <a:t>年度工作概述</a:t>
              </a:r>
              <a:endParaRPr lang="zh-CN" altLang="en-US" sz="4800" dirty="0">
                <a:solidFill>
                  <a:schemeClr val="tx2">
                    <a:lumMod val="50000"/>
                  </a:schemeClr>
                </a:solidFill>
                <a:latin typeface="叶根友行书繁" panose="02010601030101010101" pitchFamily="2" charset="-122"/>
                <a:ea typeface="叶根友行书繁" panose="02010601030101010101" pitchFamily="2" charset="-122"/>
                <a:cs typeface="Microsoft JhengHei Light" panose="020B0304030504040204" pitchFamily="34" charset="-122"/>
              </a:endParaRPr>
            </a:p>
          </p:txBody>
        </p:sp>
        <p:sp>
          <p:nvSpPr>
            <p:cNvPr id="8" name="矩形 7"/>
            <p:cNvSpPr/>
            <p:nvPr/>
          </p:nvSpPr>
          <p:spPr>
            <a:xfrm>
              <a:off x="1110677" y="4182637"/>
              <a:ext cx="3240000" cy="18000"/>
            </a:xfrm>
            <a:prstGeom prst="rect">
              <a:avLst/>
            </a:prstGeom>
            <a:solidFill>
              <a:schemeClr val="tx2">
                <a:lumMod val="50000"/>
              </a:schemeClr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Click="0" advTm="5000">
        <p14:warp dir="in"/>
      </p:transition>
    </mc:Choice>
    <mc:Fallback>
      <p:transition spd="slow" advClick="0" advTm="500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afterEffect" p14:presetBounceEnd="4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6000">
                                          <p:cBhvr additive="base">
                                            <p:cTn id="7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6000">
                                          <p:cBhvr additive="base">
                                            <p:cTn id="8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0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2" dur="10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0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2" dur="10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千图PPT彼岸天：ID 8661124库_组合 1"/>
          <p:cNvGrpSpPr/>
          <p:nvPr>
            <p:custDataLst>
              <p:tags r:id="rId1"/>
            </p:custDataLst>
          </p:nvPr>
        </p:nvGrpSpPr>
        <p:grpSpPr>
          <a:xfrm>
            <a:off x="958280" y="3566076"/>
            <a:ext cx="2877013" cy="1812343"/>
            <a:chOff x="958280" y="3566076"/>
            <a:chExt cx="2877013" cy="1812343"/>
          </a:xfrm>
        </p:grpSpPr>
        <p:sp>
          <p:nvSpPr>
            <p:cNvPr id="22" name="六边形 21"/>
            <p:cNvSpPr/>
            <p:nvPr/>
          </p:nvSpPr>
          <p:spPr>
            <a:xfrm rot="17100000">
              <a:off x="2769246" y="3645042"/>
              <a:ext cx="1145014" cy="987081"/>
            </a:xfrm>
            <a:prstGeom prst="hexagon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500">
                <a:cs typeface="+mn-ea"/>
                <a:sym typeface="+mn-lt"/>
              </a:endParaRPr>
            </a:p>
          </p:txBody>
        </p:sp>
        <p:sp>
          <p:nvSpPr>
            <p:cNvPr id="7" name="矩形 6"/>
            <p:cNvSpPr/>
            <p:nvPr/>
          </p:nvSpPr>
          <p:spPr>
            <a:xfrm>
              <a:off x="958280" y="4505510"/>
              <a:ext cx="1694785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spcBef>
                  <a:spcPts val="600"/>
                </a:spcBef>
                <a:buClr>
                  <a:srgbClr val="E24848"/>
                </a:buClr>
              </a:pPr>
              <a:r>
                <a:rPr lang="zh-CN" altLang="en-US" sz="1600" b="1" dirty="0">
                  <a:cs typeface="+mn-ea"/>
                  <a:sym typeface="+mn-lt"/>
                </a:rPr>
                <a:t>输入标题文本</a:t>
              </a:r>
              <a:endParaRPr lang="en-US" sz="1600" b="1" dirty="0">
                <a:cs typeface="+mn-ea"/>
                <a:sym typeface="+mn-lt"/>
              </a:endParaRPr>
            </a:p>
          </p:txBody>
        </p:sp>
        <p:sp>
          <p:nvSpPr>
            <p:cNvPr id="8" name="矩形 7"/>
            <p:cNvSpPr/>
            <p:nvPr/>
          </p:nvSpPr>
          <p:spPr>
            <a:xfrm>
              <a:off x="958280" y="4765046"/>
              <a:ext cx="2718112" cy="61337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  <a:buClr>
                  <a:srgbClr val="E24848"/>
                </a:buClr>
                <a:defRPr/>
              </a:pPr>
              <a:r>
                <a:rPr lang="zh-CN" altLang="en-US" sz="1200" noProof="1">
                  <a:cs typeface="+mn-ea"/>
                  <a:sym typeface="+mn-lt"/>
                </a:rPr>
                <a:t>请替换文字内容复制你的内容到此</a:t>
              </a:r>
              <a:endParaRPr lang="zh-CN" altLang="en-US" sz="1200" noProof="1">
                <a:cs typeface="+mn-ea"/>
                <a:sym typeface="+mn-lt"/>
              </a:endParaRPr>
            </a:p>
            <a:p>
              <a:pPr>
                <a:lnSpc>
                  <a:spcPct val="150000"/>
                </a:lnSpc>
                <a:buClr>
                  <a:srgbClr val="E24848"/>
                </a:buClr>
                <a:defRPr/>
              </a:pPr>
              <a:r>
                <a:rPr lang="zh-CN" altLang="en-US" sz="1200" noProof="1">
                  <a:cs typeface="+mn-ea"/>
                  <a:sym typeface="+mn-lt"/>
                </a:rPr>
                <a:t>千图网</a:t>
              </a:r>
              <a:r>
                <a:rPr lang="en-US" altLang="zh-CN" sz="1200" noProof="1">
                  <a:cs typeface="+mn-ea"/>
                  <a:sym typeface="+mn-lt"/>
                </a:rPr>
                <a:t>58PIC.COM</a:t>
              </a:r>
              <a:endParaRPr lang="en-US" sz="1200" noProof="1">
                <a:cs typeface="+mn-ea"/>
                <a:sym typeface="+mn-lt"/>
              </a:endParaRPr>
            </a:p>
          </p:txBody>
        </p:sp>
        <p:sp>
          <p:nvSpPr>
            <p:cNvPr id="17" name="任意多边形: 形状 16"/>
            <p:cNvSpPr/>
            <p:nvPr/>
          </p:nvSpPr>
          <p:spPr>
            <a:xfrm>
              <a:off x="3102342" y="3868069"/>
              <a:ext cx="480660" cy="479934"/>
            </a:xfrm>
            <a:custGeom>
              <a:avLst/>
              <a:gdLst>
                <a:gd name="connsiteX0" fmla="*/ 497095 w 607639"/>
                <a:gd name="connsiteY0" fmla="*/ 261992 h 606722"/>
                <a:gd name="connsiteX1" fmla="*/ 497095 w 607639"/>
                <a:gd name="connsiteY1" fmla="*/ 468794 h 606722"/>
                <a:gd name="connsiteX2" fmla="*/ 524775 w 607639"/>
                <a:gd name="connsiteY2" fmla="*/ 468794 h 606722"/>
                <a:gd name="connsiteX3" fmla="*/ 524775 w 607639"/>
                <a:gd name="connsiteY3" fmla="*/ 261992 h 606722"/>
                <a:gd name="connsiteX4" fmla="*/ 414320 w 607639"/>
                <a:gd name="connsiteY4" fmla="*/ 261992 h 606722"/>
                <a:gd name="connsiteX5" fmla="*/ 414320 w 607639"/>
                <a:gd name="connsiteY5" fmla="*/ 468794 h 606722"/>
                <a:gd name="connsiteX6" fmla="*/ 469503 w 607639"/>
                <a:gd name="connsiteY6" fmla="*/ 468794 h 606722"/>
                <a:gd name="connsiteX7" fmla="*/ 469503 w 607639"/>
                <a:gd name="connsiteY7" fmla="*/ 261992 h 606722"/>
                <a:gd name="connsiteX8" fmla="*/ 359047 w 607639"/>
                <a:gd name="connsiteY8" fmla="*/ 261992 h 606722"/>
                <a:gd name="connsiteX9" fmla="*/ 359047 w 607639"/>
                <a:gd name="connsiteY9" fmla="*/ 468794 h 606722"/>
                <a:gd name="connsiteX10" fmla="*/ 386639 w 607639"/>
                <a:gd name="connsiteY10" fmla="*/ 468794 h 606722"/>
                <a:gd name="connsiteX11" fmla="*/ 386639 w 607639"/>
                <a:gd name="connsiteY11" fmla="*/ 261992 h 606722"/>
                <a:gd name="connsiteX12" fmla="*/ 276183 w 607639"/>
                <a:gd name="connsiteY12" fmla="*/ 261992 h 606722"/>
                <a:gd name="connsiteX13" fmla="*/ 276183 w 607639"/>
                <a:gd name="connsiteY13" fmla="*/ 468794 h 606722"/>
                <a:gd name="connsiteX14" fmla="*/ 331456 w 607639"/>
                <a:gd name="connsiteY14" fmla="*/ 468794 h 606722"/>
                <a:gd name="connsiteX15" fmla="*/ 331456 w 607639"/>
                <a:gd name="connsiteY15" fmla="*/ 261992 h 606722"/>
                <a:gd name="connsiteX16" fmla="*/ 220911 w 607639"/>
                <a:gd name="connsiteY16" fmla="*/ 261992 h 606722"/>
                <a:gd name="connsiteX17" fmla="*/ 220911 w 607639"/>
                <a:gd name="connsiteY17" fmla="*/ 468794 h 606722"/>
                <a:gd name="connsiteX18" fmla="*/ 248592 w 607639"/>
                <a:gd name="connsiteY18" fmla="*/ 468794 h 606722"/>
                <a:gd name="connsiteX19" fmla="*/ 248592 w 607639"/>
                <a:gd name="connsiteY19" fmla="*/ 261992 h 606722"/>
                <a:gd name="connsiteX20" fmla="*/ 138136 w 607639"/>
                <a:gd name="connsiteY20" fmla="*/ 261992 h 606722"/>
                <a:gd name="connsiteX21" fmla="*/ 138136 w 607639"/>
                <a:gd name="connsiteY21" fmla="*/ 468794 h 606722"/>
                <a:gd name="connsiteX22" fmla="*/ 193319 w 607639"/>
                <a:gd name="connsiteY22" fmla="*/ 468794 h 606722"/>
                <a:gd name="connsiteX23" fmla="*/ 193319 w 607639"/>
                <a:gd name="connsiteY23" fmla="*/ 261992 h 606722"/>
                <a:gd name="connsiteX24" fmla="*/ 82864 w 607639"/>
                <a:gd name="connsiteY24" fmla="*/ 261992 h 606722"/>
                <a:gd name="connsiteX25" fmla="*/ 82864 w 607639"/>
                <a:gd name="connsiteY25" fmla="*/ 468794 h 606722"/>
                <a:gd name="connsiteX26" fmla="*/ 110455 w 607639"/>
                <a:gd name="connsiteY26" fmla="*/ 468794 h 606722"/>
                <a:gd name="connsiteX27" fmla="*/ 110455 w 607639"/>
                <a:gd name="connsiteY27" fmla="*/ 261992 h 606722"/>
                <a:gd name="connsiteX28" fmla="*/ 303820 w 607639"/>
                <a:gd name="connsiteY28" fmla="*/ 110294 h 606722"/>
                <a:gd name="connsiteX29" fmla="*/ 331447 w 607639"/>
                <a:gd name="connsiteY29" fmla="*/ 137885 h 606722"/>
                <a:gd name="connsiteX30" fmla="*/ 303820 w 607639"/>
                <a:gd name="connsiteY30" fmla="*/ 165476 h 606722"/>
                <a:gd name="connsiteX31" fmla="*/ 276193 w 607639"/>
                <a:gd name="connsiteY31" fmla="*/ 137885 h 606722"/>
                <a:gd name="connsiteX32" fmla="*/ 303820 w 607639"/>
                <a:gd name="connsiteY32" fmla="*/ 110294 h 606722"/>
                <a:gd name="connsiteX33" fmla="*/ 303775 w 607639"/>
                <a:gd name="connsiteY33" fmla="*/ 27550 h 606722"/>
                <a:gd name="connsiteX34" fmla="*/ 174005 w 607639"/>
                <a:gd name="connsiteY34" fmla="*/ 103446 h 606722"/>
                <a:gd name="connsiteX35" fmla="*/ 299681 w 607639"/>
                <a:gd name="connsiteY35" fmla="*/ 56522 h 606722"/>
                <a:gd name="connsiteX36" fmla="*/ 309293 w 607639"/>
                <a:gd name="connsiteY36" fmla="*/ 55189 h 606722"/>
                <a:gd name="connsiteX37" fmla="*/ 434969 w 607639"/>
                <a:gd name="connsiteY37" fmla="*/ 102024 h 606722"/>
                <a:gd name="connsiteX38" fmla="*/ 303775 w 607639"/>
                <a:gd name="connsiteY38" fmla="*/ 27550 h 606722"/>
                <a:gd name="connsiteX39" fmla="*/ 303775 w 607639"/>
                <a:gd name="connsiteY39" fmla="*/ 0 h 606722"/>
                <a:gd name="connsiteX40" fmla="*/ 470927 w 607639"/>
                <a:gd name="connsiteY40" fmla="*/ 115799 h 606722"/>
                <a:gd name="connsiteX41" fmla="*/ 570346 w 607639"/>
                <a:gd name="connsiteY41" fmla="*/ 153036 h 606722"/>
                <a:gd name="connsiteX42" fmla="*/ 579958 w 607639"/>
                <a:gd name="connsiteY42" fmla="*/ 165478 h 606722"/>
                <a:gd name="connsiteX43" fmla="*/ 579958 w 607639"/>
                <a:gd name="connsiteY43" fmla="*/ 193028 h 606722"/>
                <a:gd name="connsiteX44" fmla="*/ 579958 w 607639"/>
                <a:gd name="connsiteY44" fmla="*/ 248217 h 606722"/>
                <a:gd name="connsiteX45" fmla="*/ 566163 w 607639"/>
                <a:gd name="connsiteY45" fmla="*/ 261992 h 606722"/>
                <a:gd name="connsiteX46" fmla="*/ 552367 w 607639"/>
                <a:gd name="connsiteY46" fmla="*/ 261992 h 606722"/>
                <a:gd name="connsiteX47" fmla="*/ 552367 w 607639"/>
                <a:gd name="connsiteY47" fmla="*/ 468794 h 606722"/>
                <a:gd name="connsiteX48" fmla="*/ 566163 w 607639"/>
                <a:gd name="connsiteY48" fmla="*/ 468794 h 606722"/>
                <a:gd name="connsiteX49" fmla="*/ 579958 w 607639"/>
                <a:gd name="connsiteY49" fmla="*/ 482569 h 606722"/>
                <a:gd name="connsiteX50" fmla="*/ 566163 w 607639"/>
                <a:gd name="connsiteY50" fmla="*/ 496344 h 606722"/>
                <a:gd name="connsiteX51" fmla="*/ 538571 w 607639"/>
                <a:gd name="connsiteY51" fmla="*/ 496344 h 606722"/>
                <a:gd name="connsiteX52" fmla="*/ 483299 w 607639"/>
                <a:gd name="connsiteY52" fmla="*/ 496344 h 606722"/>
                <a:gd name="connsiteX53" fmla="*/ 400435 w 607639"/>
                <a:gd name="connsiteY53" fmla="*/ 496344 h 606722"/>
                <a:gd name="connsiteX54" fmla="*/ 345252 w 607639"/>
                <a:gd name="connsiteY54" fmla="*/ 496344 h 606722"/>
                <a:gd name="connsiteX55" fmla="*/ 262387 w 607639"/>
                <a:gd name="connsiteY55" fmla="*/ 496344 h 606722"/>
                <a:gd name="connsiteX56" fmla="*/ 207115 w 607639"/>
                <a:gd name="connsiteY56" fmla="*/ 496344 h 606722"/>
                <a:gd name="connsiteX57" fmla="*/ 124251 w 607639"/>
                <a:gd name="connsiteY57" fmla="*/ 496344 h 606722"/>
                <a:gd name="connsiteX58" fmla="*/ 69068 w 607639"/>
                <a:gd name="connsiteY58" fmla="*/ 496344 h 606722"/>
                <a:gd name="connsiteX59" fmla="*/ 55272 w 607639"/>
                <a:gd name="connsiteY59" fmla="*/ 496344 h 606722"/>
                <a:gd name="connsiteX60" fmla="*/ 55272 w 607639"/>
                <a:gd name="connsiteY60" fmla="*/ 537758 h 606722"/>
                <a:gd name="connsiteX61" fmla="*/ 41387 w 607639"/>
                <a:gd name="connsiteY61" fmla="*/ 551533 h 606722"/>
                <a:gd name="connsiteX62" fmla="*/ 27592 w 607639"/>
                <a:gd name="connsiteY62" fmla="*/ 551533 h 606722"/>
                <a:gd name="connsiteX63" fmla="*/ 27592 w 607639"/>
                <a:gd name="connsiteY63" fmla="*/ 579083 h 606722"/>
                <a:gd name="connsiteX64" fmla="*/ 579958 w 607639"/>
                <a:gd name="connsiteY64" fmla="*/ 579083 h 606722"/>
                <a:gd name="connsiteX65" fmla="*/ 579958 w 607639"/>
                <a:gd name="connsiteY65" fmla="*/ 551533 h 606722"/>
                <a:gd name="connsiteX66" fmla="*/ 96660 w 607639"/>
                <a:gd name="connsiteY66" fmla="*/ 551533 h 606722"/>
                <a:gd name="connsiteX67" fmla="*/ 82864 w 607639"/>
                <a:gd name="connsiteY67" fmla="*/ 537758 h 606722"/>
                <a:gd name="connsiteX68" fmla="*/ 96660 w 607639"/>
                <a:gd name="connsiteY68" fmla="*/ 523983 h 606722"/>
                <a:gd name="connsiteX69" fmla="*/ 593843 w 607639"/>
                <a:gd name="connsiteY69" fmla="*/ 523983 h 606722"/>
                <a:gd name="connsiteX70" fmla="*/ 607639 w 607639"/>
                <a:gd name="connsiteY70" fmla="*/ 537758 h 606722"/>
                <a:gd name="connsiteX71" fmla="*/ 607639 w 607639"/>
                <a:gd name="connsiteY71" fmla="*/ 592947 h 606722"/>
                <a:gd name="connsiteX72" fmla="*/ 593843 w 607639"/>
                <a:gd name="connsiteY72" fmla="*/ 606722 h 606722"/>
                <a:gd name="connsiteX73" fmla="*/ 13796 w 607639"/>
                <a:gd name="connsiteY73" fmla="*/ 606722 h 606722"/>
                <a:gd name="connsiteX74" fmla="*/ 0 w 607639"/>
                <a:gd name="connsiteY74" fmla="*/ 592947 h 606722"/>
                <a:gd name="connsiteX75" fmla="*/ 0 w 607639"/>
                <a:gd name="connsiteY75" fmla="*/ 537758 h 606722"/>
                <a:gd name="connsiteX76" fmla="*/ 13796 w 607639"/>
                <a:gd name="connsiteY76" fmla="*/ 523983 h 606722"/>
                <a:gd name="connsiteX77" fmla="*/ 27592 w 607639"/>
                <a:gd name="connsiteY77" fmla="*/ 523983 h 606722"/>
                <a:gd name="connsiteX78" fmla="*/ 27592 w 607639"/>
                <a:gd name="connsiteY78" fmla="*/ 482569 h 606722"/>
                <a:gd name="connsiteX79" fmla="*/ 41387 w 607639"/>
                <a:gd name="connsiteY79" fmla="*/ 468794 h 606722"/>
                <a:gd name="connsiteX80" fmla="*/ 55272 w 607639"/>
                <a:gd name="connsiteY80" fmla="*/ 468794 h 606722"/>
                <a:gd name="connsiteX81" fmla="*/ 55272 w 607639"/>
                <a:gd name="connsiteY81" fmla="*/ 261992 h 606722"/>
                <a:gd name="connsiteX82" fmla="*/ 41387 w 607639"/>
                <a:gd name="connsiteY82" fmla="*/ 261992 h 606722"/>
                <a:gd name="connsiteX83" fmla="*/ 27592 w 607639"/>
                <a:gd name="connsiteY83" fmla="*/ 248217 h 606722"/>
                <a:gd name="connsiteX84" fmla="*/ 41387 w 607639"/>
                <a:gd name="connsiteY84" fmla="*/ 234442 h 606722"/>
                <a:gd name="connsiteX85" fmla="*/ 69068 w 607639"/>
                <a:gd name="connsiteY85" fmla="*/ 234442 h 606722"/>
                <a:gd name="connsiteX86" fmla="*/ 124251 w 607639"/>
                <a:gd name="connsiteY86" fmla="*/ 234442 h 606722"/>
                <a:gd name="connsiteX87" fmla="*/ 207115 w 607639"/>
                <a:gd name="connsiteY87" fmla="*/ 234442 h 606722"/>
                <a:gd name="connsiteX88" fmla="*/ 262387 w 607639"/>
                <a:gd name="connsiteY88" fmla="*/ 234442 h 606722"/>
                <a:gd name="connsiteX89" fmla="*/ 345252 w 607639"/>
                <a:gd name="connsiteY89" fmla="*/ 234442 h 606722"/>
                <a:gd name="connsiteX90" fmla="*/ 400435 w 607639"/>
                <a:gd name="connsiteY90" fmla="*/ 234442 h 606722"/>
                <a:gd name="connsiteX91" fmla="*/ 483299 w 607639"/>
                <a:gd name="connsiteY91" fmla="*/ 234442 h 606722"/>
                <a:gd name="connsiteX92" fmla="*/ 538571 w 607639"/>
                <a:gd name="connsiteY92" fmla="*/ 234442 h 606722"/>
                <a:gd name="connsiteX93" fmla="*/ 552367 w 607639"/>
                <a:gd name="connsiteY93" fmla="*/ 234442 h 606722"/>
                <a:gd name="connsiteX94" fmla="*/ 552367 w 607639"/>
                <a:gd name="connsiteY94" fmla="*/ 193028 h 606722"/>
                <a:gd name="connsiteX95" fmla="*/ 552367 w 607639"/>
                <a:gd name="connsiteY95" fmla="*/ 175076 h 606722"/>
                <a:gd name="connsiteX96" fmla="*/ 303775 w 607639"/>
                <a:gd name="connsiteY96" fmla="*/ 84072 h 606722"/>
                <a:gd name="connsiteX97" fmla="*/ 55272 w 607639"/>
                <a:gd name="connsiteY97" fmla="*/ 175076 h 606722"/>
                <a:gd name="connsiteX98" fmla="*/ 55272 w 607639"/>
                <a:gd name="connsiteY98" fmla="*/ 179253 h 606722"/>
                <a:gd name="connsiteX99" fmla="*/ 510979 w 607639"/>
                <a:gd name="connsiteY99" fmla="*/ 179253 h 606722"/>
                <a:gd name="connsiteX100" fmla="*/ 524775 w 607639"/>
                <a:gd name="connsiteY100" fmla="*/ 193028 h 606722"/>
                <a:gd name="connsiteX101" fmla="*/ 510979 w 607639"/>
                <a:gd name="connsiteY101" fmla="*/ 206803 h 606722"/>
                <a:gd name="connsiteX102" fmla="*/ 41387 w 607639"/>
                <a:gd name="connsiteY102" fmla="*/ 206803 h 606722"/>
                <a:gd name="connsiteX103" fmla="*/ 27592 w 607639"/>
                <a:gd name="connsiteY103" fmla="*/ 193028 h 606722"/>
                <a:gd name="connsiteX104" fmla="*/ 27592 w 607639"/>
                <a:gd name="connsiteY104" fmla="*/ 165478 h 606722"/>
                <a:gd name="connsiteX105" fmla="*/ 37293 w 607639"/>
                <a:gd name="connsiteY105" fmla="*/ 153036 h 606722"/>
                <a:gd name="connsiteX106" fmla="*/ 136712 w 607639"/>
                <a:gd name="connsiteY106" fmla="*/ 115799 h 606722"/>
                <a:gd name="connsiteX107" fmla="*/ 303775 w 607639"/>
                <a:gd name="connsiteY107" fmla="*/ 0 h 606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</a:cxnLst>
              <a:rect l="l" t="t" r="r" b="b"/>
              <a:pathLst>
                <a:path w="607639" h="606722">
                  <a:moveTo>
                    <a:pt x="497095" y="261992"/>
                  </a:moveTo>
                  <a:lnTo>
                    <a:pt x="497095" y="468794"/>
                  </a:lnTo>
                  <a:lnTo>
                    <a:pt x="524775" y="468794"/>
                  </a:lnTo>
                  <a:lnTo>
                    <a:pt x="524775" y="261992"/>
                  </a:lnTo>
                  <a:close/>
                  <a:moveTo>
                    <a:pt x="414320" y="261992"/>
                  </a:moveTo>
                  <a:lnTo>
                    <a:pt x="414320" y="468794"/>
                  </a:lnTo>
                  <a:lnTo>
                    <a:pt x="469503" y="468794"/>
                  </a:lnTo>
                  <a:lnTo>
                    <a:pt x="469503" y="261992"/>
                  </a:lnTo>
                  <a:close/>
                  <a:moveTo>
                    <a:pt x="359047" y="261992"/>
                  </a:moveTo>
                  <a:lnTo>
                    <a:pt x="359047" y="468794"/>
                  </a:lnTo>
                  <a:lnTo>
                    <a:pt x="386639" y="468794"/>
                  </a:lnTo>
                  <a:lnTo>
                    <a:pt x="386639" y="261992"/>
                  </a:lnTo>
                  <a:close/>
                  <a:moveTo>
                    <a:pt x="276183" y="261992"/>
                  </a:moveTo>
                  <a:lnTo>
                    <a:pt x="276183" y="468794"/>
                  </a:lnTo>
                  <a:lnTo>
                    <a:pt x="331456" y="468794"/>
                  </a:lnTo>
                  <a:lnTo>
                    <a:pt x="331456" y="261992"/>
                  </a:lnTo>
                  <a:close/>
                  <a:moveTo>
                    <a:pt x="220911" y="261992"/>
                  </a:moveTo>
                  <a:lnTo>
                    <a:pt x="220911" y="468794"/>
                  </a:lnTo>
                  <a:lnTo>
                    <a:pt x="248592" y="468794"/>
                  </a:lnTo>
                  <a:lnTo>
                    <a:pt x="248592" y="261992"/>
                  </a:lnTo>
                  <a:close/>
                  <a:moveTo>
                    <a:pt x="138136" y="261992"/>
                  </a:moveTo>
                  <a:lnTo>
                    <a:pt x="138136" y="468794"/>
                  </a:lnTo>
                  <a:lnTo>
                    <a:pt x="193319" y="468794"/>
                  </a:lnTo>
                  <a:lnTo>
                    <a:pt x="193319" y="261992"/>
                  </a:lnTo>
                  <a:close/>
                  <a:moveTo>
                    <a:pt x="82864" y="261992"/>
                  </a:moveTo>
                  <a:lnTo>
                    <a:pt x="82864" y="468794"/>
                  </a:lnTo>
                  <a:lnTo>
                    <a:pt x="110455" y="468794"/>
                  </a:lnTo>
                  <a:lnTo>
                    <a:pt x="110455" y="261992"/>
                  </a:lnTo>
                  <a:close/>
                  <a:moveTo>
                    <a:pt x="303820" y="110294"/>
                  </a:moveTo>
                  <a:cubicBezTo>
                    <a:pt x="319078" y="110294"/>
                    <a:pt x="331447" y="122647"/>
                    <a:pt x="331447" y="137885"/>
                  </a:cubicBezTo>
                  <a:cubicBezTo>
                    <a:pt x="331447" y="153123"/>
                    <a:pt x="319078" y="165476"/>
                    <a:pt x="303820" y="165476"/>
                  </a:cubicBezTo>
                  <a:cubicBezTo>
                    <a:pt x="288562" y="165476"/>
                    <a:pt x="276193" y="153123"/>
                    <a:pt x="276193" y="137885"/>
                  </a:cubicBezTo>
                  <a:cubicBezTo>
                    <a:pt x="276193" y="122647"/>
                    <a:pt x="288562" y="110294"/>
                    <a:pt x="303820" y="110294"/>
                  </a:cubicBezTo>
                  <a:close/>
                  <a:moveTo>
                    <a:pt x="303775" y="27550"/>
                  </a:moveTo>
                  <a:cubicBezTo>
                    <a:pt x="248592" y="27550"/>
                    <a:pt x="198838" y="57944"/>
                    <a:pt x="174005" y="103446"/>
                  </a:cubicBezTo>
                  <a:lnTo>
                    <a:pt x="299681" y="56522"/>
                  </a:lnTo>
                  <a:cubicBezTo>
                    <a:pt x="302440" y="55189"/>
                    <a:pt x="305199" y="55189"/>
                    <a:pt x="309293" y="55189"/>
                  </a:cubicBezTo>
                  <a:lnTo>
                    <a:pt x="434969" y="102024"/>
                  </a:lnTo>
                  <a:cubicBezTo>
                    <a:pt x="408712" y="57944"/>
                    <a:pt x="359047" y="27550"/>
                    <a:pt x="303775" y="27550"/>
                  </a:cubicBezTo>
                  <a:close/>
                  <a:moveTo>
                    <a:pt x="303775" y="0"/>
                  </a:moveTo>
                  <a:cubicBezTo>
                    <a:pt x="379786" y="0"/>
                    <a:pt x="446006" y="48257"/>
                    <a:pt x="470927" y="115799"/>
                  </a:cubicBezTo>
                  <a:lnTo>
                    <a:pt x="570346" y="153036"/>
                  </a:lnTo>
                  <a:cubicBezTo>
                    <a:pt x="575864" y="154458"/>
                    <a:pt x="579958" y="159968"/>
                    <a:pt x="579958" y="165478"/>
                  </a:cubicBezTo>
                  <a:lnTo>
                    <a:pt x="579958" y="193028"/>
                  </a:lnTo>
                  <a:lnTo>
                    <a:pt x="579958" y="248217"/>
                  </a:lnTo>
                  <a:cubicBezTo>
                    <a:pt x="579958" y="256482"/>
                    <a:pt x="574440" y="261992"/>
                    <a:pt x="566163" y="261992"/>
                  </a:cubicBezTo>
                  <a:lnTo>
                    <a:pt x="552367" y="261992"/>
                  </a:lnTo>
                  <a:lnTo>
                    <a:pt x="552367" y="468794"/>
                  </a:lnTo>
                  <a:lnTo>
                    <a:pt x="566163" y="468794"/>
                  </a:lnTo>
                  <a:cubicBezTo>
                    <a:pt x="574440" y="468794"/>
                    <a:pt x="579958" y="474304"/>
                    <a:pt x="579958" y="482569"/>
                  </a:cubicBezTo>
                  <a:cubicBezTo>
                    <a:pt x="579958" y="490834"/>
                    <a:pt x="574440" y="496344"/>
                    <a:pt x="566163" y="496344"/>
                  </a:cubicBezTo>
                  <a:lnTo>
                    <a:pt x="538571" y="496344"/>
                  </a:lnTo>
                  <a:lnTo>
                    <a:pt x="483299" y="496344"/>
                  </a:lnTo>
                  <a:lnTo>
                    <a:pt x="400435" y="496344"/>
                  </a:lnTo>
                  <a:lnTo>
                    <a:pt x="345252" y="496344"/>
                  </a:lnTo>
                  <a:lnTo>
                    <a:pt x="262387" y="496344"/>
                  </a:lnTo>
                  <a:lnTo>
                    <a:pt x="207115" y="496344"/>
                  </a:lnTo>
                  <a:lnTo>
                    <a:pt x="124251" y="496344"/>
                  </a:lnTo>
                  <a:lnTo>
                    <a:pt x="69068" y="496344"/>
                  </a:lnTo>
                  <a:lnTo>
                    <a:pt x="55272" y="496344"/>
                  </a:lnTo>
                  <a:lnTo>
                    <a:pt x="55272" y="537758"/>
                  </a:lnTo>
                  <a:cubicBezTo>
                    <a:pt x="55272" y="546023"/>
                    <a:pt x="49754" y="551533"/>
                    <a:pt x="41387" y="551533"/>
                  </a:cubicBezTo>
                  <a:lnTo>
                    <a:pt x="27592" y="551533"/>
                  </a:lnTo>
                  <a:lnTo>
                    <a:pt x="27592" y="579083"/>
                  </a:lnTo>
                  <a:lnTo>
                    <a:pt x="579958" y="579083"/>
                  </a:lnTo>
                  <a:lnTo>
                    <a:pt x="579958" y="551533"/>
                  </a:lnTo>
                  <a:lnTo>
                    <a:pt x="96660" y="551533"/>
                  </a:lnTo>
                  <a:cubicBezTo>
                    <a:pt x="88382" y="551533"/>
                    <a:pt x="82864" y="546023"/>
                    <a:pt x="82864" y="537758"/>
                  </a:cubicBezTo>
                  <a:cubicBezTo>
                    <a:pt x="82864" y="529493"/>
                    <a:pt x="88382" y="523983"/>
                    <a:pt x="96660" y="523983"/>
                  </a:cubicBezTo>
                  <a:lnTo>
                    <a:pt x="593843" y="523983"/>
                  </a:lnTo>
                  <a:cubicBezTo>
                    <a:pt x="602121" y="523983"/>
                    <a:pt x="607639" y="529493"/>
                    <a:pt x="607639" y="537758"/>
                  </a:cubicBezTo>
                  <a:lnTo>
                    <a:pt x="607639" y="592947"/>
                  </a:lnTo>
                  <a:cubicBezTo>
                    <a:pt x="607639" y="601212"/>
                    <a:pt x="602121" y="606722"/>
                    <a:pt x="593843" y="606722"/>
                  </a:cubicBezTo>
                  <a:lnTo>
                    <a:pt x="13796" y="606722"/>
                  </a:lnTo>
                  <a:cubicBezTo>
                    <a:pt x="5518" y="606722"/>
                    <a:pt x="0" y="601212"/>
                    <a:pt x="0" y="592947"/>
                  </a:cubicBezTo>
                  <a:lnTo>
                    <a:pt x="0" y="537758"/>
                  </a:lnTo>
                  <a:cubicBezTo>
                    <a:pt x="0" y="529493"/>
                    <a:pt x="5518" y="523983"/>
                    <a:pt x="13796" y="523983"/>
                  </a:cubicBezTo>
                  <a:lnTo>
                    <a:pt x="27592" y="523983"/>
                  </a:lnTo>
                  <a:lnTo>
                    <a:pt x="27592" y="482569"/>
                  </a:lnTo>
                  <a:cubicBezTo>
                    <a:pt x="27592" y="474304"/>
                    <a:pt x="33110" y="468794"/>
                    <a:pt x="41387" y="468794"/>
                  </a:cubicBezTo>
                  <a:lnTo>
                    <a:pt x="55272" y="468794"/>
                  </a:lnTo>
                  <a:lnTo>
                    <a:pt x="55272" y="261992"/>
                  </a:lnTo>
                  <a:lnTo>
                    <a:pt x="41387" y="261992"/>
                  </a:lnTo>
                  <a:cubicBezTo>
                    <a:pt x="33110" y="261992"/>
                    <a:pt x="27592" y="256482"/>
                    <a:pt x="27592" y="248217"/>
                  </a:cubicBezTo>
                  <a:cubicBezTo>
                    <a:pt x="27592" y="239952"/>
                    <a:pt x="33110" y="234442"/>
                    <a:pt x="41387" y="234442"/>
                  </a:cubicBezTo>
                  <a:lnTo>
                    <a:pt x="69068" y="234442"/>
                  </a:lnTo>
                  <a:lnTo>
                    <a:pt x="124251" y="234442"/>
                  </a:lnTo>
                  <a:lnTo>
                    <a:pt x="207115" y="234442"/>
                  </a:lnTo>
                  <a:lnTo>
                    <a:pt x="262387" y="234442"/>
                  </a:lnTo>
                  <a:lnTo>
                    <a:pt x="345252" y="234442"/>
                  </a:lnTo>
                  <a:lnTo>
                    <a:pt x="400435" y="234442"/>
                  </a:lnTo>
                  <a:lnTo>
                    <a:pt x="483299" y="234442"/>
                  </a:lnTo>
                  <a:lnTo>
                    <a:pt x="538571" y="234442"/>
                  </a:lnTo>
                  <a:lnTo>
                    <a:pt x="552367" y="234442"/>
                  </a:lnTo>
                  <a:lnTo>
                    <a:pt x="552367" y="193028"/>
                  </a:lnTo>
                  <a:lnTo>
                    <a:pt x="552367" y="175076"/>
                  </a:lnTo>
                  <a:lnTo>
                    <a:pt x="303775" y="84072"/>
                  </a:lnTo>
                  <a:lnTo>
                    <a:pt x="55272" y="175076"/>
                  </a:lnTo>
                  <a:lnTo>
                    <a:pt x="55272" y="179253"/>
                  </a:lnTo>
                  <a:lnTo>
                    <a:pt x="510979" y="179253"/>
                  </a:lnTo>
                  <a:cubicBezTo>
                    <a:pt x="519257" y="179253"/>
                    <a:pt x="524775" y="184763"/>
                    <a:pt x="524775" y="193028"/>
                  </a:cubicBezTo>
                  <a:cubicBezTo>
                    <a:pt x="524775" y="201293"/>
                    <a:pt x="519257" y="206803"/>
                    <a:pt x="510979" y="206803"/>
                  </a:cubicBezTo>
                  <a:lnTo>
                    <a:pt x="41387" y="206803"/>
                  </a:lnTo>
                  <a:cubicBezTo>
                    <a:pt x="33110" y="206803"/>
                    <a:pt x="27592" y="201293"/>
                    <a:pt x="27592" y="193028"/>
                  </a:cubicBezTo>
                  <a:lnTo>
                    <a:pt x="27592" y="165478"/>
                  </a:lnTo>
                  <a:cubicBezTo>
                    <a:pt x="27592" y="159968"/>
                    <a:pt x="31775" y="154458"/>
                    <a:pt x="37293" y="153036"/>
                  </a:cubicBezTo>
                  <a:lnTo>
                    <a:pt x="136712" y="115799"/>
                  </a:lnTo>
                  <a:cubicBezTo>
                    <a:pt x="161545" y="48257"/>
                    <a:pt x="227853" y="0"/>
                    <a:pt x="303775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27" name="千图PPT彼岸天：ID 8661124库_组合 26"/>
          <p:cNvGrpSpPr/>
          <p:nvPr>
            <p:custDataLst>
              <p:tags r:id="rId2"/>
            </p:custDataLst>
          </p:nvPr>
        </p:nvGrpSpPr>
        <p:grpSpPr>
          <a:xfrm>
            <a:off x="3810737" y="3783565"/>
            <a:ext cx="4176349" cy="1905475"/>
            <a:chOff x="3810737" y="3783565"/>
            <a:chExt cx="4176349" cy="1905475"/>
          </a:xfrm>
        </p:grpSpPr>
        <p:sp>
          <p:nvSpPr>
            <p:cNvPr id="23" name="六边形 22"/>
            <p:cNvSpPr/>
            <p:nvPr/>
          </p:nvSpPr>
          <p:spPr>
            <a:xfrm rot="17100000">
              <a:off x="3703899" y="3890403"/>
              <a:ext cx="1549151" cy="1335475"/>
            </a:xfrm>
            <a:prstGeom prst="hexagon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500">
                <a:cs typeface="+mn-ea"/>
                <a:sym typeface="+mn-lt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5225930" y="4816131"/>
              <a:ext cx="1694785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spcBef>
                  <a:spcPts val="600"/>
                </a:spcBef>
                <a:buClr>
                  <a:srgbClr val="E24848"/>
                </a:buClr>
              </a:pPr>
              <a:r>
                <a:rPr lang="zh-CN" altLang="en-US" sz="1600" b="1" dirty="0">
                  <a:cs typeface="+mn-ea"/>
                  <a:sym typeface="+mn-lt"/>
                </a:rPr>
                <a:t>输入标题文本</a:t>
              </a:r>
              <a:endParaRPr lang="en-US" sz="1600" b="1" dirty="0">
                <a:cs typeface="+mn-ea"/>
                <a:sym typeface="+mn-lt"/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5225929" y="5075667"/>
              <a:ext cx="2761157" cy="61337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  <a:buClr>
                  <a:srgbClr val="E24848"/>
                </a:buClr>
                <a:defRPr/>
              </a:pPr>
              <a:r>
                <a:rPr lang="zh-CN" altLang="en-US" sz="1200" noProof="1">
                  <a:cs typeface="+mn-ea"/>
                  <a:sym typeface="+mn-lt"/>
                </a:rPr>
                <a:t>请替换文字内容复制你的内容到此</a:t>
              </a:r>
              <a:endParaRPr lang="zh-CN" altLang="en-US" sz="1200" noProof="1">
                <a:cs typeface="+mn-ea"/>
                <a:sym typeface="+mn-lt"/>
              </a:endParaRPr>
            </a:p>
            <a:p>
              <a:pPr>
                <a:lnSpc>
                  <a:spcPct val="150000"/>
                </a:lnSpc>
                <a:buClr>
                  <a:srgbClr val="E24848"/>
                </a:buClr>
                <a:defRPr/>
              </a:pPr>
              <a:r>
                <a:rPr lang="zh-CN" altLang="en-US" sz="1200" noProof="1">
                  <a:cs typeface="+mn-ea"/>
                  <a:sym typeface="+mn-lt"/>
                </a:rPr>
                <a:t>千图网</a:t>
              </a:r>
              <a:r>
                <a:rPr lang="en-US" altLang="zh-CN" sz="1200" noProof="1">
                  <a:cs typeface="+mn-ea"/>
                  <a:sym typeface="+mn-lt"/>
                </a:rPr>
                <a:t>58PIC.COM</a:t>
              </a:r>
              <a:endParaRPr lang="en-US" sz="1200" noProof="1">
                <a:cs typeface="+mn-ea"/>
                <a:sym typeface="+mn-lt"/>
              </a:endParaRPr>
            </a:p>
          </p:txBody>
        </p:sp>
        <p:sp>
          <p:nvSpPr>
            <p:cNvPr id="18" name="任意多边形: 形状 17"/>
            <p:cNvSpPr/>
            <p:nvPr/>
          </p:nvSpPr>
          <p:spPr>
            <a:xfrm>
              <a:off x="4203287" y="4335725"/>
              <a:ext cx="480660" cy="479934"/>
            </a:xfrm>
            <a:custGeom>
              <a:avLst/>
              <a:gdLst>
                <a:gd name="connsiteX0" fmla="*/ 497095 w 607639"/>
                <a:gd name="connsiteY0" fmla="*/ 261992 h 606722"/>
                <a:gd name="connsiteX1" fmla="*/ 497095 w 607639"/>
                <a:gd name="connsiteY1" fmla="*/ 468794 h 606722"/>
                <a:gd name="connsiteX2" fmla="*/ 524775 w 607639"/>
                <a:gd name="connsiteY2" fmla="*/ 468794 h 606722"/>
                <a:gd name="connsiteX3" fmla="*/ 524775 w 607639"/>
                <a:gd name="connsiteY3" fmla="*/ 261992 h 606722"/>
                <a:gd name="connsiteX4" fmla="*/ 414320 w 607639"/>
                <a:gd name="connsiteY4" fmla="*/ 261992 h 606722"/>
                <a:gd name="connsiteX5" fmla="*/ 414320 w 607639"/>
                <a:gd name="connsiteY5" fmla="*/ 468794 h 606722"/>
                <a:gd name="connsiteX6" fmla="*/ 469503 w 607639"/>
                <a:gd name="connsiteY6" fmla="*/ 468794 h 606722"/>
                <a:gd name="connsiteX7" fmla="*/ 469503 w 607639"/>
                <a:gd name="connsiteY7" fmla="*/ 261992 h 606722"/>
                <a:gd name="connsiteX8" fmla="*/ 359047 w 607639"/>
                <a:gd name="connsiteY8" fmla="*/ 261992 h 606722"/>
                <a:gd name="connsiteX9" fmla="*/ 359047 w 607639"/>
                <a:gd name="connsiteY9" fmla="*/ 468794 h 606722"/>
                <a:gd name="connsiteX10" fmla="*/ 386639 w 607639"/>
                <a:gd name="connsiteY10" fmla="*/ 468794 h 606722"/>
                <a:gd name="connsiteX11" fmla="*/ 386639 w 607639"/>
                <a:gd name="connsiteY11" fmla="*/ 261992 h 606722"/>
                <a:gd name="connsiteX12" fmla="*/ 276183 w 607639"/>
                <a:gd name="connsiteY12" fmla="*/ 261992 h 606722"/>
                <a:gd name="connsiteX13" fmla="*/ 276183 w 607639"/>
                <a:gd name="connsiteY13" fmla="*/ 468794 h 606722"/>
                <a:gd name="connsiteX14" fmla="*/ 331456 w 607639"/>
                <a:gd name="connsiteY14" fmla="*/ 468794 h 606722"/>
                <a:gd name="connsiteX15" fmla="*/ 331456 w 607639"/>
                <a:gd name="connsiteY15" fmla="*/ 261992 h 606722"/>
                <a:gd name="connsiteX16" fmla="*/ 220911 w 607639"/>
                <a:gd name="connsiteY16" fmla="*/ 261992 h 606722"/>
                <a:gd name="connsiteX17" fmla="*/ 220911 w 607639"/>
                <a:gd name="connsiteY17" fmla="*/ 468794 h 606722"/>
                <a:gd name="connsiteX18" fmla="*/ 248592 w 607639"/>
                <a:gd name="connsiteY18" fmla="*/ 468794 h 606722"/>
                <a:gd name="connsiteX19" fmla="*/ 248592 w 607639"/>
                <a:gd name="connsiteY19" fmla="*/ 261992 h 606722"/>
                <a:gd name="connsiteX20" fmla="*/ 138136 w 607639"/>
                <a:gd name="connsiteY20" fmla="*/ 261992 h 606722"/>
                <a:gd name="connsiteX21" fmla="*/ 138136 w 607639"/>
                <a:gd name="connsiteY21" fmla="*/ 468794 h 606722"/>
                <a:gd name="connsiteX22" fmla="*/ 193319 w 607639"/>
                <a:gd name="connsiteY22" fmla="*/ 468794 h 606722"/>
                <a:gd name="connsiteX23" fmla="*/ 193319 w 607639"/>
                <a:gd name="connsiteY23" fmla="*/ 261992 h 606722"/>
                <a:gd name="connsiteX24" fmla="*/ 82864 w 607639"/>
                <a:gd name="connsiteY24" fmla="*/ 261992 h 606722"/>
                <a:gd name="connsiteX25" fmla="*/ 82864 w 607639"/>
                <a:gd name="connsiteY25" fmla="*/ 468794 h 606722"/>
                <a:gd name="connsiteX26" fmla="*/ 110455 w 607639"/>
                <a:gd name="connsiteY26" fmla="*/ 468794 h 606722"/>
                <a:gd name="connsiteX27" fmla="*/ 110455 w 607639"/>
                <a:gd name="connsiteY27" fmla="*/ 261992 h 606722"/>
                <a:gd name="connsiteX28" fmla="*/ 303820 w 607639"/>
                <a:gd name="connsiteY28" fmla="*/ 110294 h 606722"/>
                <a:gd name="connsiteX29" fmla="*/ 331447 w 607639"/>
                <a:gd name="connsiteY29" fmla="*/ 137885 h 606722"/>
                <a:gd name="connsiteX30" fmla="*/ 303820 w 607639"/>
                <a:gd name="connsiteY30" fmla="*/ 165476 h 606722"/>
                <a:gd name="connsiteX31" fmla="*/ 276193 w 607639"/>
                <a:gd name="connsiteY31" fmla="*/ 137885 h 606722"/>
                <a:gd name="connsiteX32" fmla="*/ 303820 w 607639"/>
                <a:gd name="connsiteY32" fmla="*/ 110294 h 606722"/>
                <a:gd name="connsiteX33" fmla="*/ 303775 w 607639"/>
                <a:gd name="connsiteY33" fmla="*/ 27550 h 606722"/>
                <a:gd name="connsiteX34" fmla="*/ 174005 w 607639"/>
                <a:gd name="connsiteY34" fmla="*/ 103446 h 606722"/>
                <a:gd name="connsiteX35" fmla="*/ 299681 w 607639"/>
                <a:gd name="connsiteY35" fmla="*/ 56522 h 606722"/>
                <a:gd name="connsiteX36" fmla="*/ 309293 w 607639"/>
                <a:gd name="connsiteY36" fmla="*/ 55189 h 606722"/>
                <a:gd name="connsiteX37" fmla="*/ 434969 w 607639"/>
                <a:gd name="connsiteY37" fmla="*/ 102024 h 606722"/>
                <a:gd name="connsiteX38" fmla="*/ 303775 w 607639"/>
                <a:gd name="connsiteY38" fmla="*/ 27550 h 606722"/>
                <a:gd name="connsiteX39" fmla="*/ 303775 w 607639"/>
                <a:gd name="connsiteY39" fmla="*/ 0 h 606722"/>
                <a:gd name="connsiteX40" fmla="*/ 470927 w 607639"/>
                <a:gd name="connsiteY40" fmla="*/ 115799 h 606722"/>
                <a:gd name="connsiteX41" fmla="*/ 570346 w 607639"/>
                <a:gd name="connsiteY41" fmla="*/ 153036 h 606722"/>
                <a:gd name="connsiteX42" fmla="*/ 579958 w 607639"/>
                <a:gd name="connsiteY42" fmla="*/ 165478 h 606722"/>
                <a:gd name="connsiteX43" fmla="*/ 579958 w 607639"/>
                <a:gd name="connsiteY43" fmla="*/ 193028 h 606722"/>
                <a:gd name="connsiteX44" fmla="*/ 579958 w 607639"/>
                <a:gd name="connsiteY44" fmla="*/ 248217 h 606722"/>
                <a:gd name="connsiteX45" fmla="*/ 566163 w 607639"/>
                <a:gd name="connsiteY45" fmla="*/ 261992 h 606722"/>
                <a:gd name="connsiteX46" fmla="*/ 552367 w 607639"/>
                <a:gd name="connsiteY46" fmla="*/ 261992 h 606722"/>
                <a:gd name="connsiteX47" fmla="*/ 552367 w 607639"/>
                <a:gd name="connsiteY47" fmla="*/ 468794 h 606722"/>
                <a:gd name="connsiteX48" fmla="*/ 566163 w 607639"/>
                <a:gd name="connsiteY48" fmla="*/ 468794 h 606722"/>
                <a:gd name="connsiteX49" fmla="*/ 579958 w 607639"/>
                <a:gd name="connsiteY49" fmla="*/ 482569 h 606722"/>
                <a:gd name="connsiteX50" fmla="*/ 566163 w 607639"/>
                <a:gd name="connsiteY50" fmla="*/ 496344 h 606722"/>
                <a:gd name="connsiteX51" fmla="*/ 538571 w 607639"/>
                <a:gd name="connsiteY51" fmla="*/ 496344 h 606722"/>
                <a:gd name="connsiteX52" fmla="*/ 483299 w 607639"/>
                <a:gd name="connsiteY52" fmla="*/ 496344 h 606722"/>
                <a:gd name="connsiteX53" fmla="*/ 400435 w 607639"/>
                <a:gd name="connsiteY53" fmla="*/ 496344 h 606722"/>
                <a:gd name="connsiteX54" fmla="*/ 345252 w 607639"/>
                <a:gd name="connsiteY54" fmla="*/ 496344 h 606722"/>
                <a:gd name="connsiteX55" fmla="*/ 262387 w 607639"/>
                <a:gd name="connsiteY55" fmla="*/ 496344 h 606722"/>
                <a:gd name="connsiteX56" fmla="*/ 207115 w 607639"/>
                <a:gd name="connsiteY56" fmla="*/ 496344 h 606722"/>
                <a:gd name="connsiteX57" fmla="*/ 124251 w 607639"/>
                <a:gd name="connsiteY57" fmla="*/ 496344 h 606722"/>
                <a:gd name="connsiteX58" fmla="*/ 69068 w 607639"/>
                <a:gd name="connsiteY58" fmla="*/ 496344 h 606722"/>
                <a:gd name="connsiteX59" fmla="*/ 55272 w 607639"/>
                <a:gd name="connsiteY59" fmla="*/ 496344 h 606722"/>
                <a:gd name="connsiteX60" fmla="*/ 55272 w 607639"/>
                <a:gd name="connsiteY60" fmla="*/ 537758 h 606722"/>
                <a:gd name="connsiteX61" fmla="*/ 41387 w 607639"/>
                <a:gd name="connsiteY61" fmla="*/ 551533 h 606722"/>
                <a:gd name="connsiteX62" fmla="*/ 27592 w 607639"/>
                <a:gd name="connsiteY62" fmla="*/ 551533 h 606722"/>
                <a:gd name="connsiteX63" fmla="*/ 27592 w 607639"/>
                <a:gd name="connsiteY63" fmla="*/ 579083 h 606722"/>
                <a:gd name="connsiteX64" fmla="*/ 579958 w 607639"/>
                <a:gd name="connsiteY64" fmla="*/ 579083 h 606722"/>
                <a:gd name="connsiteX65" fmla="*/ 579958 w 607639"/>
                <a:gd name="connsiteY65" fmla="*/ 551533 h 606722"/>
                <a:gd name="connsiteX66" fmla="*/ 96660 w 607639"/>
                <a:gd name="connsiteY66" fmla="*/ 551533 h 606722"/>
                <a:gd name="connsiteX67" fmla="*/ 82864 w 607639"/>
                <a:gd name="connsiteY67" fmla="*/ 537758 h 606722"/>
                <a:gd name="connsiteX68" fmla="*/ 96660 w 607639"/>
                <a:gd name="connsiteY68" fmla="*/ 523983 h 606722"/>
                <a:gd name="connsiteX69" fmla="*/ 593843 w 607639"/>
                <a:gd name="connsiteY69" fmla="*/ 523983 h 606722"/>
                <a:gd name="connsiteX70" fmla="*/ 607639 w 607639"/>
                <a:gd name="connsiteY70" fmla="*/ 537758 h 606722"/>
                <a:gd name="connsiteX71" fmla="*/ 607639 w 607639"/>
                <a:gd name="connsiteY71" fmla="*/ 592947 h 606722"/>
                <a:gd name="connsiteX72" fmla="*/ 593843 w 607639"/>
                <a:gd name="connsiteY72" fmla="*/ 606722 h 606722"/>
                <a:gd name="connsiteX73" fmla="*/ 13796 w 607639"/>
                <a:gd name="connsiteY73" fmla="*/ 606722 h 606722"/>
                <a:gd name="connsiteX74" fmla="*/ 0 w 607639"/>
                <a:gd name="connsiteY74" fmla="*/ 592947 h 606722"/>
                <a:gd name="connsiteX75" fmla="*/ 0 w 607639"/>
                <a:gd name="connsiteY75" fmla="*/ 537758 h 606722"/>
                <a:gd name="connsiteX76" fmla="*/ 13796 w 607639"/>
                <a:gd name="connsiteY76" fmla="*/ 523983 h 606722"/>
                <a:gd name="connsiteX77" fmla="*/ 27592 w 607639"/>
                <a:gd name="connsiteY77" fmla="*/ 523983 h 606722"/>
                <a:gd name="connsiteX78" fmla="*/ 27592 w 607639"/>
                <a:gd name="connsiteY78" fmla="*/ 482569 h 606722"/>
                <a:gd name="connsiteX79" fmla="*/ 41387 w 607639"/>
                <a:gd name="connsiteY79" fmla="*/ 468794 h 606722"/>
                <a:gd name="connsiteX80" fmla="*/ 55272 w 607639"/>
                <a:gd name="connsiteY80" fmla="*/ 468794 h 606722"/>
                <a:gd name="connsiteX81" fmla="*/ 55272 w 607639"/>
                <a:gd name="connsiteY81" fmla="*/ 261992 h 606722"/>
                <a:gd name="connsiteX82" fmla="*/ 41387 w 607639"/>
                <a:gd name="connsiteY82" fmla="*/ 261992 h 606722"/>
                <a:gd name="connsiteX83" fmla="*/ 27592 w 607639"/>
                <a:gd name="connsiteY83" fmla="*/ 248217 h 606722"/>
                <a:gd name="connsiteX84" fmla="*/ 41387 w 607639"/>
                <a:gd name="connsiteY84" fmla="*/ 234442 h 606722"/>
                <a:gd name="connsiteX85" fmla="*/ 69068 w 607639"/>
                <a:gd name="connsiteY85" fmla="*/ 234442 h 606722"/>
                <a:gd name="connsiteX86" fmla="*/ 124251 w 607639"/>
                <a:gd name="connsiteY86" fmla="*/ 234442 h 606722"/>
                <a:gd name="connsiteX87" fmla="*/ 207115 w 607639"/>
                <a:gd name="connsiteY87" fmla="*/ 234442 h 606722"/>
                <a:gd name="connsiteX88" fmla="*/ 262387 w 607639"/>
                <a:gd name="connsiteY88" fmla="*/ 234442 h 606722"/>
                <a:gd name="connsiteX89" fmla="*/ 345252 w 607639"/>
                <a:gd name="connsiteY89" fmla="*/ 234442 h 606722"/>
                <a:gd name="connsiteX90" fmla="*/ 400435 w 607639"/>
                <a:gd name="connsiteY90" fmla="*/ 234442 h 606722"/>
                <a:gd name="connsiteX91" fmla="*/ 483299 w 607639"/>
                <a:gd name="connsiteY91" fmla="*/ 234442 h 606722"/>
                <a:gd name="connsiteX92" fmla="*/ 538571 w 607639"/>
                <a:gd name="connsiteY92" fmla="*/ 234442 h 606722"/>
                <a:gd name="connsiteX93" fmla="*/ 552367 w 607639"/>
                <a:gd name="connsiteY93" fmla="*/ 234442 h 606722"/>
                <a:gd name="connsiteX94" fmla="*/ 552367 w 607639"/>
                <a:gd name="connsiteY94" fmla="*/ 193028 h 606722"/>
                <a:gd name="connsiteX95" fmla="*/ 552367 w 607639"/>
                <a:gd name="connsiteY95" fmla="*/ 175076 h 606722"/>
                <a:gd name="connsiteX96" fmla="*/ 303775 w 607639"/>
                <a:gd name="connsiteY96" fmla="*/ 84072 h 606722"/>
                <a:gd name="connsiteX97" fmla="*/ 55272 w 607639"/>
                <a:gd name="connsiteY97" fmla="*/ 175076 h 606722"/>
                <a:gd name="connsiteX98" fmla="*/ 55272 w 607639"/>
                <a:gd name="connsiteY98" fmla="*/ 179253 h 606722"/>
                <a:gd name="connsiteX99" fmla="*/ 510979 w 607639"/>
                <a:gd name="connsiteY99" fmla="*/ 179253 h 606722"/>
                <a:gd name="connsiteX100" fmla="*/ 524775 w 607639"/>
                <a:gd name="connsiteY100" fmla="*/ 193028 h 606722"/>
                <a:gd name="connsiteX101" fmla="*/ 510979 w 607639"/>
                <a:gd name="connsiteY101" fmla="*/ 206803 h 606722"/>
                <a:gd name="connsiteX102" fmla="*/ 41387 w 607639"/>
                <a:gd name="connsiteY102" fmla="*/ 206803 h 606722"/>
                <a:gd name="connsiteX103" fmla="*/ 27592 w 607639"/>
                <a:gd name="connsiteY103" fmla="*/ 193028 h 606722"/>
                <a:gd name="connsiteX104" fmla="*/ 27592 w 607639"/>
                <a:gd name="connsiteY104" fmla="*/ 165478 h 606722"/>
                <a:gd name="connsiteX105" fmla="*/ 37293 w 607639"/>
                <a:gd name="connsiteY105" fmla="*/ 153036 h 606722"/>
                <a:gd name="connsiteX106" fmla="*/ 136712 w 607639"/>
                <a:gd name="connsiteY106" fmla="*/ 115799 h 606722"/>
                <a:gd name="connsiteX107" fmla="*/ 303775 w 607639"/>
                <a:gd name="connsiteY107" fmla="*/ 0 h 606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</a:cxnLst>
              <a:rect l="l" t="t" r="r" b="b"/>
              <a:pathLst>
                <a:path w="607639" h="606722">
                  <a:moveTo>
                    <a:pt x="497095" y="261992"/>
                  </a:moveTo>
                  <a:lnTo>
                    <a:pt x="497095" y="468794"/>
                  </a:lnTo>
                  <a:lnTo>
                    <a:pt x="524775" y="468794"/>
                  </a:lnTo>
                  <a:lnTo>
                    <a:pt x="524775" y="261992"/>
                  </a:lnTo>
                  <a:close/>
                  <a:moveTo>
                    <a:pt x="414320" y="261992"/>
                  </a:moveTo>
                  <a:lnTo>
                    <a:pt x="414320" y="468794"/>
                  </a:lnTo>
                  <a:lnTo>
                    <a:pt x="469503" y="468794"/>
                  </a:lnTo>
                  <a:lnTo>
                    <a:pt x="469503" y="261992"/>
                  </a:lnTo>
                  <a:close/>
                  <a:moveTo>
                    <a:pt x="359047" y="261992"/>
                  </a:moveTo>
                  <a:lnTo>
                    <a:pt x="359047" y="468794"/>
                  </a:lnTo>
                  <a:lnTo>
                    <a:pt x="386639" y="468794"/>
                  </a:lnTo>
                  <a:lnTo>
                    <a:pt x="386639" y="261992"/>
                  </a:lnTo>
                  <a:close/>
                  <a:moveTo>
                    <a:pt x="276183" y="261992"/>
                  </a:moveTo>
                  <a:lnTo>
                    <a:pt x="276183" y="468794"/>
                  </a:lnTo>
                  <a:lnTo>
                    <a:pt x="331456" y="468794"/>
                  </a:lnTo>
                  <a:lnTo>
                    <a:pt x="331456" y="261992"/>
                  </a:lnTo>
                  <a:close/>
                  <a:moveTo>
                    <a:pt x="220911" y="261992"/>
                  </a:moveTo>
                  <a:lnTo>
                    <a:pt x="220911" y="468794"/>
                  </a:lnTo>
                  <a:lnTo>
                    <a:pt x="248592" y="468794"/>
                  </a:lnTo>
                  <a:lnTo>
                    <a:pt x="248592" y="261992"/>
                  </a:lnTo>
                  <a:close/>
                  <a:moveTo>
                    <a:pt x="138136" y="261992"/>
                  </a:moveTo>
                  <a:lnTo>
                    <a:pt x="138136" y="468794"/>
                  </a:lnTo>
                  <a:lnTo>
                    <a:pt x="193319" y="468794"/>
                  </a:lnTo>
                  <a:lnTo>
                    <a:pt x="193319" y="261992"/>
                  </a:lnTo>
                  <a:close/>
                  <a:moveTo>
                    <a:pt x="82864" y="261992"/>
                  </a:moveTo>
                  <a:lnTo>
                    <a:pt x="82864" y="468794"/>
                  </a:lnTo>
                  <a:lnTo>
                    <a:pt x="110455" y="468794"/>
                  </a:lnTo>
                  <a:lnTo>
                    <a:pt x="110455" y="261992"/>
                  </a:lnTo>
                  <a:close/>
                  <a:moveTo>
                    <a:pt x="303820" y="110294"/>
                  </a:moveTo>
                  <a:cubicBezTo>
                    <a:pt x="319078" y="110294"/>
                    <a:pt x="331447" y="122647"/>
                    <a:pt x="331447" y="137885"/>
                  </a:cubicBezTo>
                  <a:cubicBezTo>
                    <a:pt x="331447" y="153123"/>
                    <a:pt x="319078" y="165476"/>
                    <a:pt x="303820" y="165476"/>
                  </a:cubicBezTo>
                  <a:cubicBezTo>
                    <a:pt x="288562" y="165476"/>
                    <a:pt x="276193" y="153123"/>
                    <a:pt x="276193" y="137885"/>
                  </a:cubicBezTo>
                  <a:cubicBezTo>
                    <a:pt x="276193" y="122647"/>
                    <a:pt x="288562" y="110294"/>
                    <a:pt x="303820" y="110294"/>
                  </a:cubicBezTo>
                  <a:close/>
                  <a:moveTo>
                    <a:pt x="303775" y="27550"/>
                  </a:moveTo>
                  <a:cubicBezTo>
                    <a:pt x="248592" y="27550"/>
                    <a:pt x="198838" y="57944"/>
                    <a:pt x="174005" y="103446"/>
                  </a:cubicBezTo>
                  <a:lnTo>
                    <a:pt x="299681" y="56522"/>
                  </a:lnTo>
                  <a:cubicBezTo>
                    <a:pt x="302440" y="55189"/>
                    <a:pt x="305199" y="55189"/>
                    <a:pt x="309293" y="55189"/>
                  </a:cubicBezTo>
                  <a:lnTo>
                    <a:pt x="434969" y="102024"/>
                  </a:lnTo>
                  <a:cubicBezTo>
                    <a:pt x="408712" y="57944"/>
                    <a:pt x="359047" y="27550"/>
                    <a:pt x="303775" y="27550"/>
                  </a:cubicBezTo>
                  <a:close/>
                  <a:moveTo>
                    <a:pt x="303775" y="0"/>
                  </a:moveTo>
                  <a:cubicBezTo>
                    <a:pt x="379786" y="0"/>
                    <a:pt x="446006" y="48257"/>
                    <a:pt x="470927" y="115799"/>
                  </a:cubicBezTo>
                  <a:lnTo>
                    <a:pt x="570346" y="153036"/>
                  </a:lnTo>
                  <a:cubicBezTo>
                    <a:pt x="575864" y="154458"/>
                    <a:pt x="579958" y="159968"/>
                    <a:pt x="579958" y="165478"/>
                  </a:cubicBezTo>
                  <a:lnTo>
                    <a:pt x="579958" y="193028"/>
                  </a:lnTo>
                  <a:lnTo>
                    <a:pt x="579958" y="248217"/>
                  </a:lnTo>
                  <a:cubicBezTo>
                    <a:pt x="579958" y="256482"/>
                    <a:pt x="574440" y="261992"/>
                    <a:pt x="566163" y="261992"/>
                  </a:cubicBezTo>
                  <a:lnTo>
                    <a:pt x="552367" y="261992"/>
                  </a:lnTo>
                  <a:lnTo>
                    <a:pt x="552367" y="468794"/>
                  </a:lnTo>
                  <a:lnTo>
                    <a:pt x="566163" y="468794"/>
                  </a:lnTo>
                  <a:cubicBezTo>
                    <a:pt x="574440" y="468794"/>
                    <a:pt x="579958" y="474304"/>
                    <a:pt x="579958" y="482569"/>
                  </a:cubicBezTo>
                  <a:cubicBezTo>
                    <a:pt x="579958" y="490834"/>
                    <a:pt x="574440" y="496344"/>
                    <a:pt x="566163" y="496344"/>
                  </a:cubicBezTo>
                  <a:lnTo>
                    <a:pt x="538571" y="496344"/>
                  </a:lnTo>
                  <a:lnTo>
                    <a:pt x="483299" y="496344"/>
                  </a:lnTo>
                  <a:lnTo>
                    <a:pt x="400435" y="496344"/>
                  </a:lnTo>
                  <a:lnTo>
                    <a:pt x="345252" y="496344"/>
                  </a:lnTo>
                  <a:lnTo>
                    <a:pt x="262387" y="496344"/>
                  </a:lnTo>
                  <a:lnTo>
                    <a:pt x="207115" y="496344"/>
                  </a:lnTo>
                  <a:lnTo>
                    <a:pt x="124251" y="496344"/>
                  </a:lnTo>
                  <a:lnTo>
                    <a:pt x="69068" y="496344"/>
                  </a:lnTo>
                  <a:lnTo>
                    <a:pt x="55272" y="496344"/>
                  </a:lnTo>
                  <a:lnTo>
                    <a:pt x="55272" y="537758"/>
                  </a:lnTo>
                  <a:cubicBezTo>
                    <a:pt x="55272" y="546023"/>
                    <a:pt x="49754" y="551533"/>
                    <a:pt x="41387" y="551533"/>
                  </a:cubicBezTo>
                  <a:lnTo>
                    <a:pt x="27592" y="551533"/>
                  </a:lnTo>
                  <a:lnTo>
                    <a:pt x="27592" y="579083"/>
                  </a:lnTo>
                  <a:lnTo>
                    <a:pt x="579958" y="579083"/>
                  </a:lnTo>
                  <a:lnTo>
                    <a:pt x="579958" y="551533"/>
                  </a:lnTo>
                  <a:lnTo>
                    <a:pt x="96660" y="551533"/>
                  </a:lnTo>
                  <a:cubicBezTo>
                    <a:pt x="88382" y="551533"/>
                    <a:pt x="82864" y="546023"/>
                    <a:pt x="82864" y="537758"/>
                  </a:cubicBezTo>
                  <a:cubicBezTo>
                    <a:pt x="82864" y="529493"/>
                    <a:pt x="88382" y="523983"/>
                    <a:pt x="96660" y="523983"/>
                  </a:cubicBezTo>
                  <a:lnTo>
                    <a:pt x="593843" y="523983"/>
                  </a:lnTo>
                  <a:cubicBezTo>
                    <a:pt x="602121" y="523983"/>
                    <a:pt x="607639" y="529493"/>
                    <a:pt x="607639" y="537758"/>
                  </a:cubicBezTo>
                  <a:lnTo>
                    <a:pt x="607639" y="592947"/>
                  </a:lnTo>
                  <a:cubicBezTo>
                    <a:pt x="607639" y="601212"/>
                    <a:pt x="602121" y="606722"/>
                    <a:pt x="593843" y="606722"/>
                  </a:cubicBezTo>
                  <a:lnTo>
                    <a:pt x="13796" y="606722"/>
                  </a:lnTo>
                  <a:cubicBezTo>
                    <a:pt x="5518" y="606722"/>
                    <a:pt x="0" y="601212"/>
                    <a:pt x="0" y="592947"/>
                  </a:cubicBezTo>
                  <a:lnTo>
                    <a:pt x="0" y="537758"/>
                  </a:lnTo>
                  <a:cubicBezTo>
                    <a:pt x="0" y="529493"/>
                    <a:pt x="5518" y="523983"/>
                    <a:pt x="13796" y="523983"/>
                  </a:cubicBezTo>
                  <a:lnTo>
                    <a:pt x="27592" y="523983"/>
                  </a:lnTo>
                  <a:lnTo>
                    <a:pt x="27592" y="482569"/>
                  </a:lnTo>
                  <a:cubicBezTo>
                    <a:pt x="27592" y="474304"/>
                    <a:pt x="33110" y="468794"/>
                    <a:pt x="41387" y="468794"/>
                  </a:cubicBezTo>
                  <a:lnTo>
                    <a:pt x="55272" y="468794"/>
                  </a:lnTo>
                  <a:lnTo>
                    <a:pt x="55272" y="261992"/>
                  </a:lnTo>
                  <a:lnTo>
                    <a:pt x="41387" y="261992"/>
                  </a:lnTo>
                  <a:cubicBezTo>
                    <a:pt x="33110" y="261992"/>
                    <a:pt x="27592" y="256482"/>
                    <a:pt x="27592" y="248217"/>
                  </a:cubicBezTo>
                  <a:cubicBezTo>
                    <a:pt x="27592" y="239952"/>
                    <a:pt x="33110" y="234442"/>
                    <a:pt x="41387" y="234442"/>
                  </a:cubicBezTo>
                  <a:lnTo>
                    <a:pt x="69068" y="234442"/>
                  </a:lnTo>
                  <a:lnTo>
                    <a:pt x="124251" y="234442"/>
                  </a:lnTo>
                  <a:lnTo>
                    <a:pt x="207115" y="234442"/>
                  </a:lnTo>
                  <a:lnTo>
                    <a:pt x="262387" y="234442"/>
                  </a:lnTo>
                  <a:lnTo>
                    <a:pt x="345252" y="234442"/>
                  </a:lnTo>
                  <a:lnTo>
                    <a:pt x="400435" y="234442"/>
                  </a:lnTo>
                  <a:lnTo>
                    <a:pt x="483299" y="234442"/>
                  </a:lnTo>
                  <a:lnTo>
                    <a:pt x="538571" y="234442"/>
                  </a:lnTo>
                  <a:lnTo>
                    <a:pt x="552367" y="234442"/>
                  </a:lnTo>
                  <a:lnTo>
                    <a:pt x="552367" y="193028"/>
                  </a:lnTo>
                  <a:lnTo>
                    <a:pt x="552367" y="175076"/>
                  </a:lnTo>
                  <a:lnTo>
                    <a:pt x="303775" y="84072"/>
                  </a:lnTo>
                  <a:lnTo>
                    <a:pt x="55272" y="175076"/>
                  </a:lnTo>
                  <a:lnTo>
                    <a:pt x="55272" y="179253"/>
                  </a:lnTo>
                  <a:lnTo>
                    <a:pt x="510979" y="179253"/>
                  </a:lnTo>
                  <a:cubicBezTo>
                    <a:pt x="519257" y="179253"/>
                    <a:pt x="524775" y="184763"/>
                    <a:pt x="524775" y="193028"/>
                  </a:cubicBezTo>
                  <a:cubicBezTo>
                    <a:pt x="524775" y="201293"/>
                    <a:pt x="519257" y="206803"/>
                    <a:pt x="510979" y="206803"/>
                  </a:cubicBezTo>
                  <a:lnTo>
                    <a:pt x="41387" y="206803"/>
                  </a:lnTo>
                  <a:cubicBezTo>
                    <a:pt x="33110" y="206803"/>
                    <a:pt x="27592" y="201293"/>
                    <a:pt x="27592" y="193028"/>
                  </a:cubicBezTo>
                  <a:lnTo>
                    <a:pt x="27592" y="165478"/>
                  </a:lnTo>
                  <a:cubicBezTo>
                    <a:pt x="27592" y="159968"/>
                    <a:pt x="31775" y="154458"/>
                    <a:pt x="37293" y="153036"/>
                  </a:cubicBezTo>
                  <a:lnTo>
                    <a:pt x="136712" y="115799"/>
                  </a:lnTo>
                  <a:cubicBezTo>
                    <a:pt x="161545" y="48257"/>
                    <a:pt x="227853" y="0"/>
                    <a:pt x="303775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28" name="千图PPT彼岸天：ID 8661124库_组合 27"/>
          <p:cNvGrpSpPr/>
          <p:nvPr>
            <p:custDataLst>
              <p:tags r:id="rId3"/>
            </p:custDataLst>
          </p:nvPr>
        </p:nvGrpSpPr>
        <p:grpSpPr>
          <a:xfrm>
            <a:off x="2207568" y="1858730"/>
            <a:ext cx="3951997" cy="2478030"/>
            <a:chOff x="2207568" y="1858730"/>
            <a:chExt cx="3951997" cy="2478030"/>
          </a:xfrm>
        </p:grpSpPr>
        <p:sp>
          <p:nvSpPr>
            <p:cNvPr id="24" name="六边形 23"/>
            <p:cNvSpPr/>
            <p:nvPr/>
          </p:nvSpPr>
          <p:spPr>
            <a:xfrm rot="17100000">
              <a:off x="4717252" y="2894447"/>
              <a:ext cx="1549151" cy="1335475"/>
            </a:xfrm>
            <a:prstGeom prst="hexagon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500">
                <a:cs typeface="+mn-ea"/>
                <a:sym typeface="+mn-lt"/>
              </a:endParaRPr>
            </a:p>
          </p:txBody>
        </p:sp>
        <p:sp>
          <p:nvSpPr>
            <p:cNvPr id="11" name="矩形 10"/>
            <p:cNvSpPr/>
            <p:nvPr/>
          </p:nvSpPr>
          <p:spPr>
            <a:xfrm>
              <a:off x="3172250" y="1858730"/>
              <a:ext cx="1694785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spcBef>
                  <a:spcPts val="600"/>
                </a:spcBef>
                <a:buClr>
                  <a:srgbClr val="E24848"/>
                </a:buClr>
              </a:pPr>
              <a:r>
                <a:rPr lang="zh-CN" altLang="en-US" sz="1600" b="1" dirty="0">
                  <a:cs typeface="+mn-ea"/>
                  <a:sym typeface="+mn-lt"/>
                </a:rPr>
                <a:t>输入标题文本</a:t>
              </a:r>
              <a:endParaRPr lang="en-US" sz="1600" b="1" dirty="0">
                <a:cs typeface="+mn-ea"/>
                <a:sym typeface="+mn-lt"/>
              </a:endParaRPr>
            </a:p>
          </p:txBody>
        </p:sp>
        <p:sp>
          <p:nvSpPr>
            <p:cNvPr id="12" name="矩形 11"/>
            <p:cNvSpPr/>
            <p:nvPr/>
          </p:nvSpPr>
          <p:spPr>
            <a:xfrm>
              <a:off x="2207568" y="2118266"/>
              <a:ext cx="2659467" cy="61337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50000"/>
                </a:lnSpc>
                <a:buClr>
                  <a:srgbClr val="E24848"/>
                </a:buClr>
                <a:defRPr/>
              </a:pPr>
              <a:r>
                <a:rPr lang="zh-CN" altLang="en-US" sz="1200" noProof="1">
                  <a:cs typeface="+mn-ea"/>
                  <a:sym typeface="+mn-lt"/>
                </a:rPr>
                <a:t>请替换文字内容复制你的内容到此</a:t>
              </a:r>
              <a:endParaRPr lang="zh-CN" altLang="en-US" sz="1200" noProof="1">
                <a:cs typeface="+mn-ea"/>
                <a:sym typeface="+mn-lt"/>
              </a:endParaRPr>
            </a:p>
            <a:p>
              <a:pPr algn="r">
                <a:lnSpc>
                  <a:spcPct val="150000"/>
                </a:lnSpc>
                <a:buClr>
                  <a:srgbClr val="E24848"/>
                </a:buClr>
                <a:defRPr/>
              </a:pPr>
              <a:r>
                <a:rPr lang="zh-CN" altLang="en-US" sz="1200" noProof="1">
                  <a:cs typeface="+mn-ea"/>
                  <a:sym typeface="+mn-lt"/>
                </a:rPr>
                <a:t>千图网</a:t>
              </a:r>
              <a:r>
                <a:rPr lang="en-US" altLang="zh-CN" sz="1200" noProof="1">
                  <a:cs typeface="+mn-ea"/>
                  <a:sym typeface="+mn-lt"/>
                </a:rPr>
                <a:t>58PIC.COM</a:t>
              </a:r>
              <a:endParaRPr lang="en-US" sz="1200" noProof="1">
                <a:cs typeface="+mn-ea"/>
                <a:sym typeface="+mn-lt"/>
              </a:endParaRPr>
            </a:p>
          </p:txBody>
        </p:sp>
        <p:sp>
          <p:nvSpPr>
            <p:cNvPr id="19" name="任意多边形: 形状 18"/>
            <p:cNvSpPr/>
            <p:nvPr/>
          </p:nvSpPr>
          <p:spPr>
            <a:xfrm>
              <a:off x="5239113" y="3310350"/>
              <a:ext cx="480660" cy="479934"/>
            </a:xfrm>
            <a:custGeom>
              <a:avLst/>
              <a:gdLst>
                <a:gd name="connsiteX0" fmla="*/ 497095 w 607639"/>
                <a:gd name="connsiteY0" fmla="*/ 261992 h 606722"/>
                <a:gd name="connsiteX1" fmla="*/ 497095 w 607639"/>
                <a:gd name="connsiteY1" fmla="*/ 468794 h 606722"/>
                <a:gd name="connsiteX2" fmla="*/ 524775 w 607639"/>
                <a:gd name="connsiteY2" fmla="*/ 468794 h 606722"/>
                <a:gd name="connsiteX3" fmla="*/ 524775 w 607639"/>
                <a:gd name="connsiteY3" fmla="*/ 261992 h 606722"/>
                <a:gd name="connsiteX4" fmla="*/ 414320 w 607639"/>
                <a:gd name="connsiteY4" fmla="*/ 261992 h 606722"/>
                <a:gd name="connsiteX5" fmla="*/ 414320 w 607639"/>
                <a:gd name="connsiteY5" fmla="*/ 468794 h 606722"/>
                <a:gd name="connsiteX6" fmla="*/ 469503 w 607639"/>
                <a:gd name="connsiteY6" fmla="*/ 468794 h 606722"/>
                <a:gd name="connsiteX7" fmla="*/ 469503 w 607639"/>
                <a:gd name="connsiteY7" fmla="*/ 261992 h 606722"/>
                <a:gd name="connsiteX8" fmla="*/ 359047 w 607639"/>
                <a:gd name="connsiteY8" fmla="*/ 261992 h 606722"/>
                <a:gd name="connsiteX9" fmla="*/ 359047 w 607639"/>
                <a:gd name="connsiteY9" fmla="*/ 468794 h 606722"/>
                <a:gd name="connsiteX10" fmla="*/ 386639 w 607639"/>
                <a:gd name="connsiteY10" fmla="*/ 468794 h 606722"/>
                <a:gd name="connsiteX11" fmla="*/ 386639 w 607639"/>
                <a:gd name="connsiteY11" fmla="*/ 261992 h 606722"/>
                <a:gd name="connsiteX12" fmla="*/ 276183 w 607639"/>
                <a:gd name="connsiteY12" fmla="*/ 261992 h 606722"/>
                <a:gd name="connsiteX13" fmla="*/ 276183 w 607639"/>
                <a:gd name="connsiteY13" fmla="*/ 468794 h 606722"/>
                <a:gd name="connsiteX14" fmla="*/ 331456 w 607639"/>
                <a:gd name="connsiteY14" fmla="*/ 468794 h 606722"/>
                <a:gd name="connsiteX15" fmla="*/ 331456 w 607639"/>
                <a:gd name="connsiteY15" fmla="*/ 261992 h 606722"/>
                <a:gd name="connsiteX16" fmla="*/ 220911 w 607639"/>
                <a:gd name="connsiteY16" fmla="*/ 261992 h 606722"/>
                <a:gd name="connsiteX17" fmla="*/ 220911 w 607639"/>
                <a:gd name="connsiteY17" fmla="*/ 468794 h 606722"/>
                <a:gd name="connsiteX18" fmla="*/ 248592 w 607639"/>
                <a:gd name="connsiteY18" fmla="*/ 468794 h 606722"/>
                <a:gd name="connsiteX19" fmla="*/ 248592 w 607639"/>
                <a:gd name="connsiteY19" fmla="*/ 261992 h 606722"/>
                <a:gd name="connsiteX20" fmla="*/ 138136 w 607639"/>
                <a:gd name="connsiteY20" fmla="*/ 261992 h 606722"/>
                <a:gd name="connsiteX21" fmla="*/ 138136 w 607639"/>
                <a:gd name="connsiteY21" fmla="*/ 468794 h 606722"/>
                <a:gd name="connsiteX22" fmla="*/ 193319 w 607639"/>
                <a:gd name="connsiteY22" fmla="*/ 468794 h 606722"/>
                <a:gd name="connsiteX23" fmla="*/ 193319 w 607639"/>
                <a:gd name="connsiteY23" fmla="*/ 261992 h 606722"/>
                <a:gd name="connsiteX24" fmla="*/ 82864 w 607639"/>
                <a:gd name="connsiteY24" fmla="*/ 261992 h 606722"/>
                <a:gd name="connsiteX25" fmla="*/ 82864 w 607639"/>
                <a:gd name="connsiteY25" fmla="*/ 468794 h 606722"/>
                <a:gd name="connsiteX26" fmla="*/ 110455 w 607639"/>
                <a:gd name="connsiteY26" fmla="*/ 468794 h 606722"/>
                <a:gd name="connsiteX27" fmla="*/ 110455 w 607639"/>
                <a:gd name="connsiteY27" fmla="*/ 261992 h 606722"/>
                <a:gd name="connsiteX28" fmla="*/ 303820 w 607639"/>
                <a:gd name="connsiteY28" fmla="*/ 110294 h 606722"/>
                <a:gd name="connsiteX29" fmla="*/ 331447 w 607639"/>
                <a:gd name="connsiteY29" fmla="*/ 137885 h 606722"/>
                <a:gd name="connsiteX30" fmla="*/ 303820 w 607639"/>
                <a:gd name="connsiteY30" fmla="*/ 165476 h 606722"/>
                <a:gd name="connsiteX31" fmla="*/ 276193 w 607639"/>
                <a:gd name="connsiteY31" fmla="*/ 137885 h 606722"/>
                <a:gd name="connsiteX32" fmla="*/ 303820 w 607639"/>
                <a:gd name="connsiteY32" fmla="*/ 110294 h 606722"/>
                <a:gd name="connsiteX33" fmla="*/ 303775 w 607639"/>
                <a:gd name="connsiteY33" fmla="*/ 27550 h 606722"/>
                <a:gd name="connsiteX34" fmla="*/ 174005 w 607639"/>
                <a:gd name="connsiteY34" fmla="*/ 103446 h 606722"/>
                <a:gd name="connsiteX35" fmla="*/ 299681 w 607639"/>
                <a:gd name="connsiteY35" fmla="*/ 56522 h 606722"/>
                <a:gd name="connsiteX36" fmla="*/ 309293 w 607639"/>
                <a:gd name="connsiteY36" fmla="*/ 55189 h 606722"/>
                <a:gd name="connsiteX37" fmla="*/ 434969 w 607639"/>
                <a:gd name="connsiteY37" fmla="*/ 102024 h 606722"/>
                <a:gd name="connsiteX38" fmla="*/ 303775 w 607639"/>
                <a:gd name="connsiteY38" fmla="*/ 27550 h 606722"/>
                <a:gd name="connsiteX39" fmla="*/ 303775 w 607639"/>
                <a:gd name="connsiteY39" fmla="*/ 0 h 606722"/>
                <a:gd name="connsiteX40" fmla="*/ 470927 w 607639"/>
                <a:gd name="connsiteY40" fmla="*/ 115799 h 606722"/>
                <a:gd name="connsiteX41" fmla="*/ 570346 w 607639"/>
                <a:gd name="connsiteY41" fmla="*/ 153036 h 606722"/>
                <a:gd name="connsiteX42" fmla="*/ 579958 w 607639"/>
                <a:gd name="connsiteY42" fmla="*/ 165478 h 606722"/>
                <a:gd name="connsiteX43" fmla="*/ 579958 w 607639"/>
                <a:gd name="connsiteY43" fmla="*/ 193028 h 606722"/>
                <a:gd name="connsiteX44" fmla="*/ 579958 w 607639"/>
                <a:gd name="connsiteY44" fmla="*/ 248217 h 606722"/>
                <a:gd name="connsiteX45" fmla="*/ 566163 w 607639"/>
                <a:gd name="connsiteY45" fmla="*/ 261992 h 606722"/>
                <a:gd name="connsiteX46" fmla="*/ 552367 w 607639"/>
                <a:gd name="connsiteY46" fmla="*/ 261992 h 606722"/>
                <a:gd name="connsiteX47" fmla="*/ 552367 w 607639"/>
                <a:gd name="connsiteY47" fmla="*/ 468794 h 606722"/>
                <a:gd name="connsiteX48" fmla="*/ 566163 w 607639"/>
                <a:gd name="connsiteY48" fmla="*/ 468794 h 606722"/>
                <a:gd name="connsiteX49" fmla="*/ 579958 w 607639"/>
                <a:gd name="connsiteY49" fmla="*/ 482569 h 606722"/>
                <a:gd name="connsiteX50" fmla="*/ 566163 w 607639"/>
                <a:gd name="connsiteY50" fmla="*/ 496344 h 606722"/>
                <a:gd name="connsiteX51" fmla="*/ 538571 w 607639"/>
                <a:gd name="connsiteY51" fmla="*/ 496344 h 606722"/>
                <a:gd name="connsiteX52" fmla="*/ 483299 w 607639"/>
                <a:gd name="connsiteY52" fmla="*/ 496344 h 606722"/>
                <a:gd name="connsiteX53" fmla="*/ 400435 w 607639"/>
                <a:gd name="connsiteY53" fmla="*/ 496344 h 606722"/>
                <a:gd name="connsiteX54" fmla="*/ 345252 w 607639"/>
                <a:gd name="connsiteY54" fmla="*/ 496344 h 606722"/>
                <a:gd name="connsiteX55" fmla="*/ 262387 w 607639"/>
                <a:gd name="connsiteY55" fmla="*/ 496344 h 606722"/>
                <a:gd name="connsiteX56" fmla="*/ 207115 w 607639"/>
                <a:gd name="connsiteY56" fmla="*/ 496344 h 606722"/>
                <a:gd name="connsiteX57" fmla="*/ 124251 w 607639"/>
                <a:gd name="connsiteY57" fmla="*/ 496344 h 606722"/>
                <a:gd name="connsiteX58" fmla="*/ 69068 w 607639"/>
                <a:gd name="connsiteY58" fmla="*/ 496344 h 606722"/>
                <a:gd name="connsiteX59" fmla="*/ 55272 w 607639"/>
                <a:gd name="connsiteY59" fmla="*/ 496344 h 606722"/>
                <a:gd name="connsiteX60" fmla="*/ 55272 w 607639"/>
                <a:gd name="connsiteY60" fmla="*/ 537758 h 606722"/>
                <a:gd name="connsiteX61" fmla="*/ 41387 w 607639"/>
                <a:gd name="connsiteY61" fmla="*/ 551533 h 606722"/>
                <a:gd name="connsiteX62" fmla="*/ 27592 w 607639"/>
                <a:gd name="connsiteY62" fmla="*/ 551533 h 606722"/>
                <a:gd name="connsiteX63" fmla="*/ 27592 w 607639"/>
                <a:gd name="connsiteY63" fmla="*/ 579083 h 606722"/>
                <a:gd name="connsiteX64" fmla="*/ 579958 w 607639"/>
                <a:gd name="connsiteY64" fmla="*/ 579083 h 606722"/>
                <a:gd name="connsiteX65" fmla="*/ 579958 w 607639"/>
                <a:gd name="connsiteY65" fmla="*/ 551533 h 606722"/>
                <a:gd name="connsiteX66" fmla="*/ 96660 w 607639"/>
                <a:gd name="connsiteY66" fmla="*/ 551533 h 606722"/>
                <a:gd name="connsiteX67" fmla="*/ 82864 w 607639"/>
                <a:gd name="connsiteY67" fmla="*/ 537758 h 606722"/>
                <a:gd name="connsiteX68" fmla="*/ 96660 w 607639"/>
                <a:gd name="connsiteY68" fmla="*/ 523983 h 606722"/>
                <a:gd name="connsiteX69" fmla="*/ 593843 w 607639"/>
                <a:gd name="connsiteY69" fmla="*/ 523983 h 606722"/>
                <a:gd name="connsiteX70" fmla="*/ 607639 w 607639"/>
                <a:gd name="connsiteY70" fmla="*/ 537758 h 606722"/>
                <a:gd name="connsiteX71" fmla="*/ 607639 w 607639"/>
                <a:gd name="connsiteY71" fmla="*/ 592947 h 606722"/>
                <a:gd name="connsiteX72" fmla="*/ 593843 w 607639"/>
                <a:gd name="connsiteY72" fmla="*/ 606722 h 606722"/>
                <a:gd name="connsiteX73" fmla="*/ 13796 w 607639"/>
                <a:gd name="connsiteY73" fmla="*/ 606722 h 606722"/>
                <a:gd name="connsiteX74" fmla="*/ 0 w 607639"/>
                <a:gd name="connsiteY74" fmla="*/ 592947 h 606722"/>
                <a:gd name="connsiteX75" fmla="*/ 0 w 607639"/>
                <a:gd name="connsiteY75" fmla="*/ 537758 h 606722"/>
                <a:gd name="connsiteX76" fmla="*/ 13796 w 607639"/>
                <a:gd name="connsiteY76" fmla="*/ 523983 h 606722"/>
                <a:gd name="connsiteX77" fmla="*/ 27592 w 607639"/>
                <a:gd name="connsiteY77" fmla="*/ 523983 h 606722"/>
                <a:gd name="connsiteX78" fmla="*/ 27592 w 607639"/>
                <a:gd name="connsiteY78" fmla="*/ 482569 h 606722"/>
                <a:gd name="connsiteX79" fmla="*/ 41387 w 607639"/>
                <a:gd name="connsiteY79" fmla="*/ 468794 h 606722"/>
                <a:gd name="connsiteX80" fmla="*/ 55272 w 607639"/>
                <a:gd name="connsiteY80" fmla="*/ 468794 h 606722"/>
                <a:gd name="connsiteX81" fmla="*/ 55272 w 607639"/>
                <a:gd name="connsiteY81" fmla="*/ 261992 h 606722"/>
                <a:gd name="connsiteX82" fmla="*/ 41387 w 607639"/>
                <a:gd name="connsiteY82" fmla="*/ 261992 h 606722"/>
                <a:gd name="connsiteX83" fmla="*/ 27592 w 607639"/>
                <a:gd name="connsiteY83" fmla="*/ 248217 h 606722"/>
                <a:gd name="connsiteX84" fmla="*/ 41387 w 607639"/>
                <a:gd name="connsiteY84" fmla="*/ 234442 h 606722"/>
                <a:gd name="connsiteX85" fmla="*/ 69068 w 607639"/>
                <a:gd name="connsiteY85" fmla="*/ 234442 h 606722"/>
                <a:gd name="connsiteX86" fmla="*/ 124251 w 607639"/>
                <a:gd name="connsiteY86" fmla="*/ 234442 h 606722"/>
                <a:gd name="connsiteX87" fmla="*/ 207115 w 607639"/>
                <a:gd name="connsiteY87" fmla="*/ 234442 h 606722"/>
                <a:gd name="connsiteX88" fmla="*/ 262387 w 607639"/>
                <a:gd name="connsiteY88" fmla="*/ 234442 h 606722"/>
                <a:gd name="connsiteX89" fmla="*/ 345252 w 607639"/>
                <a:gd name="connsiteY89" fmla="*/ 234442 h 606722"/>
                <a:gd name="connsiteX90" fmla="*/ 400435 w 607639"/>
                <a:gd name="connsiteY90" fmla="*/ 234442 h 606722"/>
                <a:gd name="connsiteX91" fmla="*/ 483299 w 607639"/>
                <a:gd name="connsiteY91" fmla="*/ 234442 h 606722"/>
                <a:gd name="connsiteX92" fmla="*/ 538571 w 607639"/>
                <a:gd name="connsiteY92" fmla="*/ 234442 h 606722"/>
                <a:gd name="connsiteX93" fmla="*/ 552367 w 607639"/>
                <a:gd name="connsiteY93" fmla="*/ 234442 h 606722"/>
                <a:gd name="connsiteX94" fmla="*/ 552367 w 607639"/>
                <a:gd name="connsiteY94" fmla="*/ 193028 h 606722"/>
                <a:gd name="connsiteX95" fmla="*/ 552367 w 607639"/>
                <a:gd name="connsiteY95" fmla="*/ 175076 h 606722"/>
                <a:gd name="connsiteX96" fmla="*/ 303775 w 607639"/>
                <a:gd name="connsiteY96" fmla="*/ 84072 h 606722"/>
                <a:gd name="connsiteX97" fmla="*/ 55272 w 607639"/>
                <a:gd name="connsiteY97" fmla="*/ 175076 h 606722"/>
                <a:gd name="connsiteX98" fmla="*/ 55272 w 607639"/>
                <a:gd name="connsiteY98" fmla="*/ 179253 h 606722"/>
                <a:gd name="connsiteX99" fmla="*/ 510979 w 607639"/>
                <a:gd name="connsiteY99" fmla="*/ 179253 h 606722"/>
                <a:gd name="connsiteX100" fmla="*/ 524775 w 607639"/>
                <a:gd name="connsiteY100" fmla="*/ 193028 h 606722"/>
                <a:gd name="connsiteX101" fmla="*/ 510979 w 607639"/>
                <a:gd name="connsiteY101" fmla="*/ 206803 h 606722"/>
                <a:gd name="connsiteX102" fmla="*/ 41387 w 607639"/>
                <a:gd name="connsiteY102" fmla="*/ 206803 h 606722"/>
                <a:gd name="connsiteX103" fmla="*/ 27592 w 607639"/>
                <a:gd name="connsiteY103" fmla="*/ 193028 h 606722"/>
                <a:gd name="connsiteX104" fmla="*/ 27592 w 607639"/>
                <a:gd name="connsiteY104" fmla="*/ 165478 h 606722"/>
                <a:gd name="connsiteX105" fmla="*/ 37293 w 607639"/>
                <a:gd name="connsiteY105" fmla="*/ 153036 h 606722"/>
                <a:gd name="connsiteX106" fmla="*/ 136712 w 607639"/>
                <a:gd name="connsiteY106" fmla="*/ 115799 h 606722"/>
                <a:gd name="connsiteX107" fmla="*/ 303775 w 607639"/>
                <a:gd name="connsiteY107" fmla="*/ 0 h 606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</a:cxnLst>
              <a:rect l="l" t="t" r="r" b="b"/>
              <a:pathLst>
                <a:path w="607639" h="606722">
                  <a:moveTo>
                    <a:pt x="497095" y="261992"/>
                  </a:moveTo>
                  <a:lnTo>
                    <a:pt x="497095" y="468794"/>
                  </a:lnTo>
                  <a:lnTo>
                    <a:pt x="524775" y="468794"/>
                  </a:lnTo>
                  <a:lnTo>
                    <a:pt x="524775" y="261992"/>
                  </a:lnTo>
                  <a:close/>
                  <a:moveTo>
                    <a:pt x="414320" y="261992"/>
                  </a:moveTo>
                  <a:lnTo>
                    <a:pt x="414320" y="468794"/>
                  </a:lnTo>
                  <a:lnTo>
                    <a:pt x="469503" y="468794"/>
                  </a:lnTo>
                  <a:lnTo>
                    <a:pt x="469503" y="261992"/>
                  </a:lnTo>
                  <a:close/>
                  <a:moveTo>
                    <a:pt x="359047" y="261992"/>
                  </a:moveTo>
                  <a:lnTo>
                    <a:pt x="359047" y="468794"/>
                  </a:lnTo>
                  <a:lnTo>
                    <a:pt x="386639" y="468794"/>
                  </a:lnTo>
                  <a:lnTo>
                    <a:pt x="386639" y="261992"/>
                  </a:lnTo>
                  <a:close/>
                  <a:moveTo>
                    <a:pt x="276183" y="261992"/>
                  </a:moveTo>
                  <a:lnTo>
                    <a:pt x="276183" y="468794"/>
                  </a:lnTo>
                  <a:lnTo>
                    <a:pt x="331456" y="468794"/>
                  </a:lnTo>
                  <a:lnTo>
                    <a:pt x="331456" y="261992"/>
                  </a:lnTo>
                  <a:close/>
                  <a:moveTo>
                    <a:pt x="220911" y="261992"/>
                  </a:moveTo>
                  <a:lnTo>
                    <a:pt x="220911" y="468794"/>
                  </a:lnTo>
                  <a:lnTo>
                    <a:pt x="248592" y="468794"/>
                  </a:lnTo>
                  <a:lnTo>
                    <a:pt x="248592" y="261992"/>
                  </a:lnTo>
                  <a:close/>
                  <a:moveTo>
                    <a:pt x="138136" y="261992"/>
                  </a:moveTo>
                  <a:lnTo>
                    <a:pt x="138136" y="468794"/>
                  </a:lnTo>
                  <a:lnTo>
                    <a:pt x="193319" y="468794"/>
                  </a:lnTo>
                  <a:lnTo>
                    <a:pt x="193319" y="261992"/>
                  </a:lnTo>
                  <a:close/>
                  <a:moveTo>
                    <a:pt x="82864" y="261992"/>
                  </a:moveTo>
                  <a:lnTo>
                    <a:pt x="82864" y="468794"/>
                  </a:lnTo>
                  <a:lnTo>
                    <a:pt x="110455" y="468794"/>
                  </a:lnTo>
                  <a:lnTo>
                    <a:pt x="110455" y="261992"/>
                  </a:lnTo>
                  <a:close/>
                  <a:moveTo>
                    <a:pt x="303820" y="110294"/>
                  </a:moveTo>
                  <a:cubicBezTo>
                    <a:pt x="319078" y="110294"/>
                    <a:pt x="331447" y="122647"/>
                    <a:pt x="331447" y="137885"/>
                  </a:cubicBezTo>
                  <a:cubicBezTo>
                    <a:pt x="331447" y="153123"/>
                    <a:pt x="319078" y="165476"/>
                    <a:pt x="303820" y="165476"/>
                  </a:cubicBezTo>
                  <a:cubicBezTo>
                    <a:pt x="288562" y="165476"/>
                    <a:pt x="276193" y="153123"/>
                    <a:pt x="276193" y="137885"/>
                  </a:cubicBezTo>
                  <a:cubicBezTo>
                    <a:pt x="276193" y="122647"/>
                    <a:pt x="288562" y="110294"/>
                    <a:pt x="303820" y="110294"/>
                  </a:cubicBezTo>
                  <a:close/>
                  <a:moveTo>
                    <a:pt x="303775" y="27550"/>
                  </a:moveTo>
                  <a:cubicBezTo>
                    <a:pt x="248592" y="27550"/>
                    <a:pt x="198838" y="57944"/>
                    <a:pt x="174005" y="103446"/>
                  </a:cubicBezTo>
                  <a:lnTo>
                    <a:pt x="299681" y="56522"/>
                  </a:lnTo>
                  <a:cubicBezTo>
                    <a:pt x="302440" y="55189"/>
                    <a:pt x="305199" y="55189"/>
                    <a:pt x="309293" y="55189"/>
                  </a:cubicBezTo>
                  <a:lnTo>
                    <a:pt x="434969" y="102024"/>
                  </a:lnTo>
                  <a:cubicBezTo>
                    <a:pt x="408712" y="57944"/>
                    <a:pt x="359047" y="27550"/>
                    <a:pt x="303775" y="27550"/>
                  </a:cubicBezTo>
                  <a:close/>
                  <a:moveTo>
                    <a:pt x="303775" y="0"/>
                  </a:moveTo>
                  <a:cubicBezTo>
                    <a:pt x="379786" y="0"/>
                    <a:pt x="446006" y="48257"/>
                    <a:pt x="470927" y="115799"/>
                  </a:cubicBezTo>
                  <a:lnTo>
                    <a:pt x="570346" y="153036"/>
                  </a:lnTo>
                  <a:cubicBezTo>
                    <a:pt x="575864" y="154458"/>
                    <a:pt x="579958" y="159968"/>
                    <a:pt x="579958" y="165478"/>
                  </a:cubicBezTo>
                  <a:lnTo>
                    <a:pt x="579958" y="193028"/>
                  </a:lnTo>
                  <a:lnTo>
                    <a:pt x="579958" y="248217"/>
                  </a:lnTo>
                  <a:cubicBezTo>
                    <a:pt x="579958" y="256482"/>
                    <a:pt x="574440" y="261992"/>
                    <a:pt x="566163" y="261992"/>
                  </a:cubicBezTo>
                  <a:lnTo>
                    <a:pt x="552367" y="261992"/>
                  </a:lnTo>
                  <a:lnTo>
                    <a:pt x="552367" y="468794"/>
                  </a:lnTo>
                  <a:lnTo>
                    <a:pt x="566163" y="468794"/>
                  </a:lnTo>
                  <a:cubicBezTo>
                    <a:pt x="574440" y="468794"/>
                    <a:pt x="579958" y="474304"/>
                    <a:pt x="579958" y="482569"/>
                  </a:cubicBezTo>
                  <a:cubicBezTo>
                    <a:pt x="579958" y="490834"/>
                    <a:pt x="574440" y="496344"/>
                    <a:pt x="566163" y="496344"/>
                  </a:cubicBezTo>
                  <a:lnTo>
                    <a:pt x="538571" y="496344"/>
                  </a:lnTo>
                  <a:lnTo>
                    <a:pt x="483299" y="496344"/>
                  </a:lnTo>
                  <a:lnTo>
                    <a:pt x="400435" y="496344"/>
                  </a:lnTo>
                  <a:lnTo>
                    <a:pt x="345252" y="496344"/>
                  </a:lnTo>
                  <a:lnTo>
                    <a:pt x="262387" y="496344"/>
                  </a:lnTo>
                  <a:lnTo>
                    <a:pt x="207115" y="496344"/>
                  </a:lnTo>
                  <a:lnTo>
                    <a:pt x="124251" y="496344"/>
                  </a:lnTo>
                  <a:lnTo>
                    <a:pt x="69068" y="496344"/>
                  </a:lnTo>
                  <a:lnTo>
                    <a:pt x="55272" y="496344"/>
                  </a:lnTo>
                  <a:lnTo>
                    <a:pt x="55272" y="537758"/>
                  </a:lnTo>
                  <a:cubicBezTo>
                    <a:pt x="55272" y="546023"/>
                    <a:pt x="49754" y="551533"/>
                    <a:pt x="41387" y="551533"/>
                  </a:cubicBezTo>
                  <a:lnTo>
                    <a:pt x="27592" y="551533"/>
                  </a:lnTo>
                  <a:lnTo>
                    <a:pt x="27592" y="579083"/>
                  </a:lnTo>
                  <a:lnTo>
                    <a:pt x="579958" y="579083"/>
                  </a:lnTo>
                  <a:lnTo>
                    <a:pt x="579958" y="551533"/>
                  </a:lnTo>
                  <a:lnTo>
                    <a:pt x="96660" y="551533"/>
                  </a:lnTo>
                  <a:cubicBezTo>
                    <a:pt x="88382" y="551533"/>
                    <a:pt x="82864" y="546023"/>
                    <a:pt x="82864" y="537758"/>
                  </a:cubicBezTo>
                  <a:cubicBezTo>
                    <a:pt x="82864" y="529493"/>
                    <a:pt x="88382" y="523983"/>
                    <a:pt x="96660" y="523983"/>
                  </a:cubicBezTo>
                  <a:lnTo>
                    <a:pt x="593843" y="523983"/>
                  </a:lnTo>
                  <a:cubicBezTo>
                    <a:pt x="602121" y="523983"/>
                    <a:pt x="607639" y="529493"/>
                    <a:pt x="607639" y="537758"/>
                  </a:cubicBezTo>
                  <a:lnTo>
                    <a:pt x="607639" y="592947"/>
                  </a:lnTo>
                  <a:cubicBezTo>
                    <a:pt x="607639" y="601212"/>
                    <a:pt x="602121" y="606722"/>
                    <a:pt x="593843" y="606722"/>
                  </a:cubicBezTo>
                  <a:lnTo>
                    <a:pt x="13796" y="606722"/>
                  </a:lnTo>
                  <a:cubicBezTo>
                    <a:pt x="5518" y="606722"/>
                    <a:pt x="0" y="601212"/>
                    <a:pt x="0" y="592947"/>
                  </a:cubicBezTo>
                  <a:lnTo>
                    <a:pt x="0" y="537758"/>
                  </a:lnTo>
                  <a:cubicBezTo>
                    <a:pt x="0" y="529493"/>
                    <a:pt x="5518" y="523983"/>
                    <a:pt x="13796" y="523983"/>
                  </a:cubicBezTo>
                  <a:lnTo>
                    <a:pt x="27592" y="523983"/>
                  </a:lnTo>
                  <a:lnTo>
                    <a:pt x="27592" y="482569"/>
                  </a:lnTo>
                  <a:cubicBezTo>
                    <a:pt x="27592" y="474304"/>
                    <a:pt x="33110" y="468794"/>
                    <a:pt x="41387" y="468794"/>
                  </a:cubicBezTo>
                  <a:lnTo>
                    <a:pt x="55272" y="468794"/>
                  </a:lnTo>
                  <a:lnTo>
                    <a:pt x="55272" y="261992"/>
                  </a:lnTo>
                  <a:lnTo>
                    <a:pt x="41387" y="261992"/>
                  </a:lnTo>
                  <a:cubicBezTo>
                    <a:pt x="33110" y="261992"/>
                    <a:pt x="27592" y="256482"/>
                    <a:pt x="27592" y="248217"/>
                  </a:cubicBezTo>
                  <a:cubicBezTo>
                    <a:pt x="27592" y="239952"/>
                    <a:pt x="33110" y="234442"/>
                    <a:pt x="41387" y="234442"/>
                  </a:cubicBezTo>
                  <a:lnTo>
                    <a:pt x="69068" y="234442"/>
                  </a:lnTo>
                  <a:lnTo>
                    <a:pt x="124251" y="234442"/>
                  </a:lnTo>
                  <a:lnTo>
                    <a:pt x="207115" y="234442"/>
                  </a:lnTo>
                  <a:lnTo>
                    <a:pt x="262387" y="234442"/>
                  </a:lnTo>
                  <a:lnTo>
                    <a:pt x="345252" y="234442"/>
                  </a:lnTo>
                  <a:lnTo>
                    <a:pt x="400435" y="234442"/>
                  </a:lnTo>
                  <a:lnTo>
                    <a:pt x="483299" y="234442"/>
                  </a:lnTo>
                  <a:lnTo>
                    <a:pt x="538571" y="234442"/>
                  </a:lnTo>
                  <a:lnTo>
                    <a:pt x="552367" y="234442"/>
                  </a:lnTo>
                  <a:lnTo>
                    <a:pt x="552367" y="193028"/>
                  </a:lnTo>
                  <a:lnTo>
                    <a:pt x="552367" y="175076"/>
                  </a:lnTo>
                  <a:lnTo>
                    <a:pt x="303775" y="84072"/>
                  </a:lnTo>
                  <a:lnTo>
                    <a:pt x="55272" y="175076"/>
                  </a:lnTo>
                  <a:lnTo>
                    <a:pt x="55272" y="179253"/>
                  </a:lnTo>
                  <a:lnTo>
                    <a:pt x="510979" y="179253"/>
                  </a:lnTo>
                  <a:cubicBezTo>
                    <a:pt x="519257" y="179253"/>
                    <a:pt x="524775" y="184763"/>
                    <a:pt x="524775" y="193028"/>
                  </a:cubicBezTo>
                  <a:cubicBezTo>
                    <a:pt x="524775" y="201293"/>
                    <a:pt x="519257" y="206803"/>
                    <a:pt x="510979" y="206803"/>
                  </a:cubicBezTo>
                  <a:lnTo>
                    <a:pt x="41387" y="206803"/>
                  </a:lnTo>
                  <a:cubicBezTo>
                    <a:pt x="33110" y="206803"/>
                    <a:pt x="27592" y="201293"/>
                    <a:pt x="27592" y="193028"/>
                  </a:cubicBezTo>
                  <a:lnTo>
                    <a:pt x="27592" y="165478"/>
                  </a:lnTo>
                  <a:cubicBezTo>
                    <a:pt x="27592" y="159968"/>
                    <a:pt x="31775" y="154458"/>
                    <a:pt x="37293" y="153036"/>
                  </a:cubicBezTo>
                  <a:lnTo>
                    <a:pt x="136712" y="115799"/>
                  </a:lnTo>
                  <a:cubicBezTo>
                    <a:pt x="161545" y="48257"/>
                    <a:pt x="227853" y="0"/>
                    <a:pt x="303775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30" name="千图PPT彼岸天：ID 8661124库_组合 29"/>
          <p:cNvGrpSpPr/>
          <p:nvPr>
            <p:custDataLst>
              <p:tags r:id="rId4"/>
            </p:custDataLst>
          </p:nvPr>
        </p:nvGrpSpPr>
        <p:grpSpPr>
          <a:xfrm>
            <a:off x="5800618" y="1268760"/>
            <a:ext cx="4303205" cy="1962646"/>
            <a:chOff x="5800618" y="1268760"/>
            <a:chExt cx="4303205" cy="1962646"/>
          </a:xfrm>
        </p:grpSpPr>
        <p:sp>
          <p:nvSpPr>
            <p:cNvPr id="25" name="六边形 24"/>
            <p:cNvSpPr/>
            <p:nvPr/>
          </p:nvSpPr>
          <p:spPr>
            <a:xfrm rot="17100000">
              <a:off x="5712933" y="2047651"/>
              <a:ext cx="1271440" cy="1096069"/>
            </a:xfrm>
            <a:prstGeom prst="hexagon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500">
                <a:cs typeface="+mn-ea"/>
                <a:sym typeface="+mn-lt"/>
              </a:endParaRPr>
            </a:p>
          </p:txBody>
        </p:sp>
        <p:sp>
          <p:nvSpPr>
            <p:cNvPr id="13" name="矩形 12"/>
            <p:cNvSpPr/>
            <p:nvPr/>
          </p:nvSpPr>
          <p:spPr>
            <a:xfrm>
              <a:off x="7042551" y="1268760"/>
              <a:ext cx="1694785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spcBef>
                  <a:spcPts val="600"/>
                </a:spcBef>
                <a:buClr>
                  <a:srgbClr val="E24848"/>
                </a:buClr>
              </a:pPr>
              <a:r>
                <a:rPr lang="zh-CN" altLang="en-US" sz="1600" b="1" dirty="0">
                  <a:cs typeface="+mn-ea"/>
                  <a:sym typeface="+mn-lt"/>
                </a:rPr>
                <a:t>输入标题文本</a:t>
              </a:r>
              <a:endParaRPr lang="en-US" sz="1600" b="1" dirty="0">
                <a:cs typeface="+mn-ea"/>
                <a:sym typeface="+mn-lt"/>
              </a:endParaRPr>
            </a:p>
          </p:txBody>
        </p:sp>
        <p:sp>
          <p:nvSpPr>
            <p:cNvPr id="14" name="矩形 13"/>
            <p:cNvSpPr/>
            <p:nvPr/>
          </p:nvSpPr>
          <p:spPr>
            <a:xfrm>
              <a:off x="7042551" y="1528296"/>
              <a:ext cx="3061272" cy="61337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  <a:buClr>
                  <a:srgbClr val="E24848"/>
                </a:buClr>
                <a:defRPr/>
              </a:pPr>
              <a:r>
                <a:rPr lang="zh-CN" altLang="en-US" sz="1200" noProof="1">
                  <a:cs typeface="+mn-ea"/>
                  <a:sym typeface="+mn-lt"/>
                </a:rPr>
                <a:t>请替换文字内容复制你的内容到此</a:t>
              </a:r>
              <a:endParaRPr lang="zh-CN" altLang="en-US" sz="1200" noProof="1">
                <a:cs typeface="+mn-ea"/>
                <a:sym typeface="+mn-lt"/>
              </a:endParaRPr>
            </a:p>
            <a:p>
              <a:pPr>
                <a:lnSpc>
                  <a:spcPct val="150000"/>
                </a:lnSpc>
                <a:buClr>
                  <a:srgbClr val="E24848"/>
                </a:buClr>
                <a:defRPr/>
              </a:pPr>
              <a:r>
                <a:rPr lang="zh-CN" altLang="en-US" sz="1200" noProof="1">
                  <a:cs typeface="+mn-ea"/>
                  <a:sym typeface="+mn-lt"/>
                </a:rPr>
                <a:t>千图网</a:t>
              </a:r>
              <a:r>
                <a:rPr lang="en-US" altLang="zh-CN" sz="1200" noProof="1">
                  <a:cs typeface="+mn-ea"/>
                  <a:sym typeface="+mn-lt"/>
                </a:rPr>
                <a:t>58PIC.COM</a:t>
              </a:r>
              <a:endParaRPr lang="en-US" sz="1200" noProof="1">
                <a:cs typeface="+mn-ea"/>
                <a:sym typeface="+mn-lt"/>
              </a:endParaRPr>
            </a:p>
          </p:txBody>
        </p:sp>
        <p:sp>
          <p:nvSpPr>
            <p:cNvPr id="20" name="任意多边形: 形状 19"/>
            <p:cNvSpPr/>
            <p:nvPr/>
          </p:nvSpPr>
          <p:spPr>
            <a:xfrm>
              <a:off x="6157341" y="2346626"/>
              <a:ext cx="480660" cy="479934"/>
            </a:xfrm>
            <a:custGeom>
              <a:avLst/>
              <a:gdLst>
                <a:gd name="connsiteX0" fmla="*/ 497095 w 607639"/>
                <a:gd name="connsiteY0" fmla="*/ 261992 h 606722"/>
                <a:gd name="connsiteX1" fmla="*/ 497095 w 607639"/>
                <a:gd name="connsiteY1" fmla="*/ 468794 h 606722"/>
                <a:gd name="connsiteX2" fmla="*/ 524775 w 607639"/>
                <a:gd name="connsiteY2" fmla="*/ 468794 h 606722"/>
                <a:gd name="connsiteX3" fmla="*/ 524775 w 607639"/>
                <a:gd name="connsiteY3" fmla="*/ 261992 h 606722"/>
                <a:gd name="connsiteX4" fmla="*/ 414320 w 607639"/>
                <a:gd name="connsiteY4" fmla="*/ 261992 h 606722"/>
                <a:gd name="connsiteX5" fmla="*/ 414320 w 607639"/>
                <a:gd name="connsiteY5" fmla="*/ 468794 h 606722"/>
                <a:gd name="connsiteX6" fmla="*/ 469503 w 607639"/>
                <a:gd name="connsiteY6" fmla="*/ 468794 h 606722"/>
                <a:gd name="connsiteX7" fmla="*/ 469503 w 607639"/>
                <a:gd name="connsiteY7" fmla="*/ 261992 h 606722"/>
                <a:gd name="connsiteX8" fmla="*/ 359047 w 607639"/>
                <a:gd name="connsiteY8" fmla="*/ 261992 h 606722"/>
                <a:gd name="connsiteX9" fmla="*/ 359047 w 607639"/>
                <a:gd name="connsiteY9" fmla="*/ 468794 h 606722"/>
                <a:gd name="connsiteX10" fmla="*/ 386639 w 607639"/>
                <a:gd name="connsiteY10" fmla="*/ 468794 h 606722"/>
                <a:gd name="connsiteX11" fmla="*/ 386639 w 607639"/>
                <a:gd name="connsiteY11" fmla="*/ 261992 h 606722"/>
                <a:gd name="connsiteX12" fmla="*/ 276183 w 607639"/>
                <a:gd name="connsiteY12" fmla="*/ 261992 h 606722"/>
                <a:gd name="connsiteX13" fmla="*/ 276183 w 607639"/>
                <a:gd name="connsiteY13" fmla="*/ 468794 h 606722"/>
                <a:gd name="connsiteX14" fmla="*/ 331456 w 607639"/>
                <a:gd name="connsiteY14" fmla="*/ 468794 h 606722"/>
                <a:gd name="connsiteX15" fmla="*/ 331456 w 607639"/>
                <a:gd name="connsiteY15" fmla="*/ 261992 h 606722"/>
                <a:gd name="connsiteX16" fmla="*/ 220911 w 607639"/>
                <a:gd name="connsiteY16" fmla="*/ 261992 h 606722"/>
                <a:gd name="connsiteX17" fmla="*/ 220911 w 607639"/>
                <a:gd name="connsiteY17" fmla="*/ 468794 h 606722"/>
                <a:gd name="connsiteX18" fmla="*/ 248592 w 607639"/>
                <a:gd name="connsiteY18" fmla="*/ 468794 h 606722"/>
                <a:gd name="connsiteX19" fmla="*/ 248592 w 607639"/>
                <a:gd name="connsiteY19" fmla="*/ 261992 h 606722"/>
                <a:gd name="connsiteX20" fmla="*/ 138136 w 607639"/>
                <a:gd name="connsiteY20" fmla="*/ 261992 h 606722"/>
                <a:gd name="connsiteX21" fmla="*/ 138136 w 607639"/>
                <a:gd name="connsiteY21" fmla="*/ 468794 h 606722"/>
                <a:gd name="connsiteX22" fmla="*/ 193319 w 607639"/>
                <a:gd name="connsiteY22" fmla="*/ 468794 h 606722"/>
                <a:gd name="connsiteX23" fmla="*/ 193319 w 607639"/>
                <a:gd name="connsiteY23" fmla="*/ 261992 h 606722"/>
                <a:gd name="connsiteX24" fmla="*/ 82864 w 607639"/>
                <a:gd name="connsiteY24" fmla="*/ 261992 h 606722"/>
                <a:gd name="connsiteX25" fmla="*/ 82864 w 607639"/>
                <a:gd name="connsiteY25" fmla="*/ 468794 h 606722"/>
                <a:gd name="connsiteX26" fmla="*/ 110455 w 607639"/>
                <a:gd name="connsiteY26" fmla="*/ 468794 h 606722"/>
                <a:gd name="connsiteX27" fmla="*/ 110455 w 607639"/>
                <a:gd name="connsiteY27" fmla="*/ 261992 h 606722"/>
                <a:gd name="connsiteX28" fmla="*/ 303820 w 607639"/>
                <a:gd name="connsiteY28" fmla="*/ 110294 h 606722"/>
                <a:gd name="connsiteX29" fmla="*/ 331447 w 607639"/>
                <a:gd name="connsiteY29" fmla="*/ 137885 h 606722"/>
                <a:gd name="connsiteX30" fmla="*/ 303820 w 607639"/>
                <a:gd name="connsiteY30" fmla="*/ 165476 h 606722"/>
                <a:gd name="connsiteX31" fmla="*/ 276193 w 607639"/>
                <a:gd name="connsiteY31" fmla="*/ 137885 h 606722"/>
                <a:gd name="connsiteX32" fmla="*/ 303820 w 607639"/>
                <a:gd name="connsiteY32" fmla="*/ 110294 h 606722"/>
                <a:gd name="connsiteX33" fmla="*/ 303775 w 607639"/>
                <a:gd name="connsiteY33" fmla="*/ 27550 h 606722"/>
                <a:gd name="connsiteX34" fmla="*/ 174005 w 607639"/>
                <a:gd name="connsiteY34" fmla="*/ 103446 h 606722"/>
                <a:gd name="connsiteX35" fmla="*/ 299681 w 607639"/>
                <a:gd name="connsiteY35" fmla="*/ 56522 h 606722"/>
                <a:gd name="connsiteX36" fmla="*/ 309293 w 607639"/>
                <a:gd name="connsiteY36" fmla="*/ 55189 h 606722"/>
                <a:gd name="connsiteX37" fmla="*/ 434969 w 607639"/>
                <a:gd name="connsiteY37" fmla="*/ 102024 h 606722"/>
                <a:gd name="connsiteX38" fmla="*/ 303775 w 607639"/>
                <a:gd name="connsiteY38" fmla="*/ 27550 h 606722"/>
                <a:gd name="connsiteX39" fmla="*/ 303775 w 607639"/>
                <a:gd name="connsiteY39" fmla="*/ 0 h 606722"/>
                <a:gd name="connsiteX40" fmla="*/ 470927 w 607639"/>
                <a:gd name="connsiteY40" fmla="*/ 115799 h 606722"/>
                <a:gd name="connsiteX41" fmla="*/ 570346 w 607639"/>
                <a:gd name="connsiteY41" fmla="*/ 153036 h 606722"/>
                <a:gd name="connsiteX42" fmla="*/ 579958 w 607639"/>
                <a:gd name="connsiteY42" fmla="*/ 165478 h 606722"/>
                <a:gd name="connsiteX43" fmla="*/ 579958 w 607639"/>
                <a:gd name="connsiteY43" fmla="*/ 193028 h 606722"/>
                <a:gd name="connsiteX44" fmla="*/ 579958 w 607639"/>
                <a:gd name="connsiteY44" fmla="*/ 248217 h 606722"/>
                <a:gd name="connsiteX45" fmla="*/ 566163 w 607639"/>
                <a:gd name="connsiteY45" fmla="*/ 261992 h 606722"/>
                <a:gd name="connsiteX46" fmla="*/ 552367 w 607639"/>
                <a:gd name="connsiteY46" fmla="*/ 261992 h 606722"/>
                <a:gd name="connsiteX47" fmla="*/ 552367 w 607639"/>
                <a:gd name="connsiteY47" fmla="*/ 468794 h 606722"/>
                <a:gd name="connsiteX48" fmla="*/ 566163 w 607639"/>
                <a:gd name="connsiteY48" fmla="*/ 468794 h 606722"/>
                <a:gd name="connsiteX49" fmla="*/ 579958 w 607639"/>
                <a:gd name="connsiteY49" fmla="*/ 482569 h 606722"/>
                <a:gd name="connsiteX50" fmla="*/ 566163 w 607639"/>
                <a:gd name="connsiteY50" fmla="*/ 496344 h 606722"/>
                <a:gd name="connsiteX51" fmla="*/ 538571 w 607639"/>
                <a:gd name="connsiteY51" fmla="*/ 496344 h 606722"/>
                <a:gd name="connsiteX52" fmla="*/ 483299 w 607639"/>
                <a:gd name="connsiteY52" fmla="*/ 496344 h 606722"/>
                <a:gd name="connsiteX53" fmla="*/ 400435 w 607639"/>
                <a:gd name="connsiteY53" fmla="*/ 496344 h 606722"/>
                <a:gd name="connsiteX54" fmla="*/ 345252 w 607639"/>
                <a:gd name="connsiteY54" fmla="*/ 496344 h 606722"/>
                <a:gd name="connsiteX55" fmla="*/ 262387 w 607639"/>
                <a:gd name="connsiteY55" fmla="*/ 496344 h 606722"/>
                <a:gd name="connsiteX56" fmla="*/ 207115 w 607639"/>
                <a:gd name="connsiteY56" fmla="*/ 496344 h 606722"/>
                <a:gd name="connsiteX57" fmla="*/ 124251 w 607639"/>
                <a:gd name="connsiteY57" fmla="*/ 496344 h 606722"/>
                <a:gd name="connsiteX58" fmla="*/ 69068 w 607639"/>
                <a:gd name="connsiteY58" fmla="*/ 496344 h 606722"/>
                <a:gd name="connsiteX59" fmla="*/ 55272 w 607639"/>
                <a:gd name="connsiteY59" fmla="*/ 496344 h 606722"/>
                <a:gd name="connsiteX60" fmla="*/ 55272 w 607639"/>
                <a:gd name="connsiteY60" fmla="*/ 537758 h 606722"/>
                <a:gd name="connsiteX61" fmla="*/ 41387 w 607639"/>
                <a:gd name="connsiteY61" fmla="*/ 551533 h 606722"/>
                <a:gd name="connsiteX62" fmla="*/ 27592 w 607639"/>
                <a:gd name="connsiteY62" fmla="*/ 551533 h 606722"/>
                <a:gd name="connsiteX63" fmla="*/ 27592 w 607639"/>
                <a:gd name="connsiteY63" fmla="*/ 579083 h 606722"/>
                <a:gd name="connsiteX64" fmla="*/ 579958 w 607639"/>
                <a:gd name="connsiteY64" fmla="*/ 579083 h 606722"/>
                <a:gd name="connsiteX65" fmla="*/ 579958 w 607639"/>
                <a:gd name="connsiteY65" fmla="*/ 551533 h 606722"/>
                <a:gd name="connsiteX66" fmla="*/ 96660 w 607639"/>
                <a:gd name="connsiteY66" fmla="*/ 551533 h 606722"/>
                <a:gd name="connsiteX67" fmla="*/ 82864 w 607639"/>
                <a:gd name="connsiteY67" fmla="*/ 537758 h 606722"/>
                <a:gd name="connsiteX68" fmla="*/ 96660 w 607639"/>
                <a:gd name="connsiteY68" fmla="*/ 523983 h 606722"/>
                <a:gd name="connsiteX69" fmla="*/ 593843 w 607639"/>
                <a:gd name="connsiteY69" fmla="*/ 523983 h 606722"/>
                <a:gd name="connsiteX70" fmla="*/ 607639 w 607639"/>
                <a:gd name="connsiteY70" fmla="*/ 537758 h 606722"/>
                <a:gd name="connsiteX71" fmla="*/ 607639 w 607639"/>
                <a:gd name="connsiteY71" fmla="*/ 592947 h 606722"/>
                <a:gd name="connsiteX72" fmla="*/ 593843 w 607639"/>
                <a:gd name="connsiteY72" fmla="*/ 606722 h 606722"/>
                <a:gd name="connsiteX73" fmla="*/ 13796 w 607639"/>
                <a:gd name="connsiteY73" fmla="*/ 606722 h 606722"/>
                <a:gd name="connsiteX74" fmla="*/ 0 w 607639"/>
                <a:gd name="connsiteY74" fmla="*/ 592947 h 606722"/>
                <a:gd name="connsiteX75" fmla="*/ 0 w 607639"/>
                <a:gd name="connsiteY75" fmla="*/ 537758 h 606722"/>
                <a:gd name="connsiteX76" fmla="*/ 13796 w 607639"/>
                <a:gd name="connsiteY76" fmla="*/ 523983 h 606722"/>
                <a:gd name="connsiteX77" fmla="*/ 27592 w 607639"/>
                <a:gd name="connsiteY77" fmla="*/ 523983 h 606722"/>
                <a:gd name="connsiteX78" fmla="*/ 27592 w 607639"/>
                <a:gd name="connsiteY78" fmla="*/ 482569 h 606722"/>
                <a:gd name="connsiteX79" fmla="*/ 41387 w 607639"/>
                <a:gd name="connsiteY79" fmla="*/ 468794 h 606722"/>
                <a:gd name="connsiteX80" fmla="*/ 55272 w 607639"/>
                <a:gd name="connsiteY80" fmla="*/ 468794 h 606722"/>
                <a:gd name="connsiteX81" fmla="*/ 55272 w 607639"/>
                <a:gd name="connsiteY81" fmla="*/ 261992 h 606722"/>
                <a:gd name="connsiteX82" fmla="*/ 41387 w 607639"/>
                <a:gd name="connsiteY82" fmla="*/ 261992 h 606722"/>
                <a:gd name="connsiteX83" fmla="*/ 27592 w 607639"/>
                <a:gd name="connsiteY83" fmla="*/ 248217 h 606722"/>
                <a:gd name="connsiteX84" fmla="*/ 41387 w 607639"/>
                <a:gd name="connsiteY84" fmla="*/ 234442 h 606722"/>
                <a:gd name="connsiteX85" fmla="*/ 69068 w 607639"/>
                <a:gd name="connsiteY85" fmla="*/ 234442 h 606722"/>
                <a:gd name="connsiteX86" fmla="*/ 124251 w 607639"/>
                <a:gd name="connsiteY86" fmla="*/ 234442 h 606722"/>
                <a:gd name="connsiteX87" fmla="*/ 207115 w 607639"/>
                <a:gd name="connsiteY87" fmla="*/ 234442 h 606722"/>
                <a:gd name="connsiteX88" fmla="*/ 262387 w 607639"/>
                <a:gd name="connsiteY88" fmla="*/ 234442 h 606722"/>
                <a:gd name="connsiteX89" fmla="*/ 345252 w 607639"/>
                <a:gd name="connsiteY89" fmla="*/ 234442 h 606722"/>
                <a:gd name="connsiteX90" fmla="*/ 400435 w 607639"/>
                <a:gd name="connsiteY90" fmla="*/ 234442 h 606722"/>
                <a:gd name="connsiteX91" fmla="*/ 483299 w 607639"/>
                <a:gd name="connsiteY91" fmla="*/ 234442 h 606722"/>
                <a:gd name="connsiteX92" fmla="*/ 538571 w 607639"/>
                <a:gd name="connsiteY92" fmla="*/ 234442 h 606722"/>
                <a:gd name="connsiteX93" fmla="*/ 552367 w 607639"/>
                <a:gd name="connsiteY93" fmla="*/ 234442 h 606722"/>
                <a:gd name="connsiteX94" fmla="*/ 552367 w 607639"/>
                <a:gd name="connsiteY94" fmla="*/ 193028 h 606722"/>
                <a:gd name="connsiteX95" fmla="*/ 552367 w 607639"/>
                <a:gd name="connsiteY95" fmla="*/ 175076 h 606722"/>
                <a:gd name="connsiteX96" fmla="*/ 303775 w 607639"/>
                <a:gd name="connsiteY96" fmla="*/ 84072 h 606722"/>
                <a:gd name="connsiteX97" fmla="*/ 55272 w 607639"/>
                <a:gd name="connsiteY97" fmla="*/ 175076 h 606722"/>
                <a:gd name="connsiteX98" fmla="*/ 55272 w 607639"/>
                <a:gd name="connsiteY98" fmla="*/ 179253 h 606722"/>
                <a:gd name="connsiteX99" fmla="*/ 510979 w 607639"/>
                <a:gd name="connsiteY99" fmla="*/ 179253 h 606722"/>
                <a:gd name="connsiteX100" fmla="*/ 524775 w 607639"/>
                <a:gd name="connsiteY100" fmla="*/ 193028 h 606722"/>
                <a:gd name="connsiteX101" fmla="*/ 510979 w 607639"/>
                <a:gd name="connsiteY101" fmla="*/ 206803 h 606722"/>
                <a:gd name="connsiteX102" fmla="*/ 41387 w 607639"/>
                <a:gd name="connsiteY102" fmla="*/ 206803 h 606722"/>
                <a:gd name="connsiteX103" fmla="*/ 27592 w 607639"/>
                <a:gd name="connsiteY103" fmla="*/ 193028 h 606722"/>
                <a:gd name="connsiteX104" fmla="*/ 27592 w 607639"/>
                <a:gd name="connsiteY104" fmla="*/ 165478 h 606722"/>
                <a:gd name="connsiteX105" fmla="*/ 37293 w 607639"/>
                <a:gd name="connsiteY105" fmla="*/ 153036 h 606722"/>
                <a:gd name="connsiteX106" fmla="*/ 136712 w 607639"/>
                <a:gd name="connsiteY106" fmla="*/ 115799 h 606722"/>
                <a:gd name="connsiteX107" fmla="*/ 303775 w 607639"/>
                <a:gd name="connsiteY107" fmla="*/ 0 h 606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</a:cxnLst>
              <a:rect l="l" t="t" r="r" b="b"/>
              <a:pathLst>
                <a:path w="607639" h="606722">
                  <a:moveTo>
                    <a:pt x="497095" y="261992"/>
                  </a:moveTo>
                  <a:lnTo>
                    <a:pt x="497095" y="468794"/>
                  </a:lnTo>
                  <a:lnTo>
                    <a:pt x="524775" y="468794"/>
                  </a:lnTo>
                  <a:lnTo>
                    <a:pt x="524775" y="261992"/>
                  </a:lnTo>
                  <a:close/>
                  <a:moveTo>
                    <a:pt x="414320" y="261992"/>
                  </a:moveTo>
                  <a:lnTo>
                    <a:pt x="414320" y="468794"/>
                  </a:lnTo>
                  <a:lnTo>
                    <a:pt x="469503" y="468794"/>
                  </a:lnTo>
                  <a:lnTo>
                    <a:pt x="469503" y="261992"/>
                  </a:lnTo>
                  <a:close/>
                  <a:moveTo>
                    <a:pt x="359047" y="261992"/>
                  </a:moveTo>
                  <a:lnTo>
                    <a:pt x="359047" y="468794"/>
                  </a:lnTo>
                  <a:lnTo>
                    <a:pt x="386639" y="468794"/>
                  </a:lnTo>
                  <a:lnTo>
                    <a:pt x="386639" y="261992"/>
                  </a:lnTo>
                  <a:close/>
                  <a:moveTo>
                    <a:pt x="276183" y="261992"/>
                  </a:moveTo>
                  <a:lnTo>
                    <a:pt x="276183" y="468794"/>
                  </a:lnTo>
                  <a:lnTo>
                    <a:pt x="331456" y="468794"/>
                  </a:lnTo>
                  <a:lnTo>
                    <a:pt x="331456" y="261992"/>
                  </a:lnTo>
                  <a:close/>
                  <a:moveTo>
                    <a:pt x="220911" y="261992"/>
                  </a:moveTo>
                  <a:lnTo>
                    <a:pt x="220911" y="468794"/>
                  </a:lnTo>
                  <a:lnTo>
                    <a:pt x="248592" y="468794"/>
                  </a:lnTo>
                  <a:lnTo>
                    <a:pt x="248592" y="261992"/>
                  </a:lnTo>
                  <a:close/>
                  <a:moveTo>
                    <a:pt x="138136" y="261992"/>
                  </a:moveTo>
                  <a:lnTo>
                    <a:pt x="138136" y="468794"/>
                  </a:lnTo>
                  <a:lnTo>
                    <a:pt x="193319" y="468794"/>
                  </a:lnTo>
                  <a:lnTo>
                    <a:pt x="193319" y="261992"/>
                  </a:lnTo>
                  <a:close/>
                  <a:moveTo>
                    <a:pt x="82864" y="261992"/>
                  </a:moveTo>
                  <a:lnTo>
                    <a:pt x="82864" y="468794"/>
                  </a:lnTo>
                  <a:lnTo>
                    <a:pt x="110455" y="468794"/>
                  </a:lnTo>
                  <a:lnTo>
                    <a:pt x="110455" y="261992"/>
                  </a:lnTo>
                  <a:close/>
                  <a:moveTo>
                    <a:pt x="303820" y="110294"/>
                  </a:moveTo>
                  <a:cubicBezTo>
                    <a:pt x="319078" y="110294"/>
                    <a:pt x="331447" y="122647"/>
                    <a:pt x="331447" y="137885"/>
                  </a:cubicBezTo>
                  <a:cubicBezTo>
                    <a:pt x="331447" y="153123"/>
                    <a:pt x="319078" y="165476"/>
                    <a:pt x="303820" y="165476"/>
                  </a:cubicBezTo>
                  <a:cubicBezTo>
                    <a:pt x="288562" y="165476"/>
                    <a:pt x="276193" y="153123"/>
                    <a:pt x="276193" y="137885"/>
                  </a:cubicBezTo>
                  <a:cubicBezTo>
                    <a:pt x="276193" y="122647"/>
                    <a:pt x="288562" y="110294"/>
                    <a:pt x="303820" y="110294"/>
                  </a:cubicBezTo>
                  <a:close/>
                  <a:moveTo>
                    <a:pt x="303775" y="27550"/>
                  </a:moveTo>
                  <a:cubicBezTo>
                    <a:pt x="248592" y="27550"/>
                    <a:pt x="198838" y="57944"/>
                    <a:pt x="174005" y="103446"/>
                  </a:cubicBezTo>
                  <a:lnTo>
                    <a:pt x="299681" y="56522"/>
                  </a:lnTo>
                  <a:cubicBezTo>
                    <a:pt x="302440" y="55189"/>
                    <a:pt x="305199" y="55189"/>
                    <a:pt x="309293" y="55189"/>
                  </a:cubicBezTo>
                  <a:lnTo>
                    <a:pt x="434969" y="102024"/>
                  </a:lnTo>
                  <a:cubicBezTo>
                    <a:pt x="408712" y="57944"/>
                    <a:pt x="359047" y="27550"/>
                    <a:pt x="303775" y="27550"/>
                  </a:cubicBezTo>
                  <a:close/>
                  <a:moveTo>
                    <a:pt x="303775" y="0"/>
                  </a:moveTo>
                  <a:cubicBezTo>
                    <a:pt x="379786" y="0"/>
                    <a:pt x="446006" y="48257"/>
                    <a:pt x="470927" y="115799"/>
                  </a:cubicBezTo>
                  <a:lnTo>
                    <a:pt x="570346" y="153036"/>
                  </a:lnTo>
                  <a:cubicBezTo>
                    <a:pt x="575864" y="154458"/>
                    <a:pt x="579958" y="159968"/>
                    <a:pt x="579958" y="165478"/>
                  </a:cubicBezTo>
                  <a:lnTo>
                    <a:pt x="579958" y="193028"/>
                  </a:lnTo>
                  <a:lnTo>
                    <a:pt x="579958" y="248217"/>
                  </a:lnTo>
                  <a:cubicBezTo>
                    <a:pt x="579958" y="256482"/>
                    <a:pt x="574440" y="261992"/>
                    <a:pt x="566163" y="261992"/>
                  </a:cubicBezTo>
                  <a:lnTo>
                    <a:pt x="552367" y="261992"/>
                  </a:lnTo>
                  <a:lnTo>
                    <a:pt x="552367" y="468794"/>
                  </a:lnTo>
                  <a:lnTo>
                    <a:pt x="566163" y="468794"/>
                  </a:lnTo>
                  <a:cubicBezTo>
                    <a:pt x="574440" y="468794"/>
                    <a:pt x="579958" y="474304"/>
                    <a:pt x="579958" y="482569"/>
                  </a:cubicBezTo>
                  <a:cubicBezTo>
                    <a:pt x="579958" y="490834"/>
                    <a:pt x="574440" y="496344"/>
                    <a:pt x="566163" y="496344"/>
                  </a:cubicBezTo>
                  <a:lnTo>
                    <a:pt x="538571" y="496344"/>
                  </a:lnTo>
                  <a:lnTo>
                    <a:pt x="483299" y="496344"/>
                  </a:lnTo>
                  <a:lnTo>
                    <a:pt x="400435" y="496344"/>
                  </a:lnTo>
                  <a:lnTo>
                    <a:pt x="345252" y="496344"/>
                  </a:lnTo>
                  <a:lnTo>
                    <a:pt x="262387" y="496344"/>
                  </a:lnTo>
                  <a:lnTo>
                    <a:pt x="207115" y="496344"/>
                  </a:lnTo>
                  <a:lnTo>
                    <a:pt x="124251" y="496344"/>
                  </a:lnTo>
                  <a:lnTo>
                    <a:pt x="69068" y="496344"/>
                  </a:lnTo>
                  <a:lnTo>
                    <a:pt x="55272" y="496344"/>
                  </a:lnTo>
                  <a:lnTo>
                    <a:pt x="55272" y="537758"/>
                  </a:lnTo>
                  <a:cubicBezTo>
                    <a:pt x="55272" y="546023"/>
                    <a:pt x="49754" y="551533"/>
                    <a:pt x="41387" y="551533"/>
                  </a:cubicBezTo>
                  <a:lnTo>
                    <a:pt x="27592" y="551533"/>
                  </a:lnTo>
                  <a:lnTo>
                    <a:pt x="27592" y="579083"/>
                  </a:lnTo>
                  <a:lnTo>
                    <a:pt x="579958" y="579083"/>
                  </a:lnTo>
                  <a:lnTo>
                    <a:pt x="579958" y="551533"/>
                  </a:lnTo>
                  <a:lnTo>
                    <a:pt x="96660" y="551533"/>
                  </a:lnTo>
                  <a:cubicBezTo>
                    <a:pt x="88382" y="551533"/>
                    <a:pt x="82864" y="546023"/>
                    <a:pt x="82864" y="537758"/>
                  </a:cubicBezTo>
                  <a:cubicBezTo>
                    <a:pt x="82864" y="529493"/>
                    <a:pt x="88382" y="523983"/>
                    <a:pt x="96660" y="523983"/>
                  </a:cubicBezTo>
                  <a:lnTo>
                    <a:pt x="593843" y="523983"/>
                  </a:lnTo>
                  <a:cubicBezTo>
                    <a:pt x="602121" y="523983"/>
                    <a:pt x="607639" y="529493"/>
                    <a:pt x="607639" y="537758"/>
                  </a:cubicBezTo>
                  <a:lnTo>
                    <a:pt x="607639" y="592947"/>
                  </a:lnTo>
                  <a:cubicBezTo>
                    <a:pt x="607639" y="601212"/>
                    <a:pt x="602121" y="606722"/>
                    <a:pt x="593843" y="606722"/>
                  </a:cubicBezTo>
                  <a:lnTo>
                    <a:pt x="13796" y="606722"/>
                  </a:lnTo>
                  <a:cubicBezTo>
                    <a:pt x="5518" y="606722"/>
                    <a:pt x="0" y="601212"/>
                    <a:pt x="0" y="592947"/>
                  </a:cubicBezTo>
                  <a:lnTo>
                    <a:pt x="0" y="537758"/>
                  </a:lnTo>
                  <a:cubicBezTo>
                    <a:pt x="0" y="529493"/>
                    <a:pt x="5518" y="523983"/>
                    <a:pt x="13796" y="523983"/>
                  </a:cubicBezTo>
                  <a:lnTo>
                    <a:pt x="27592" y="523983"/>
                  </a:lnTo>
                  <a:lnTo>
                    <a:pt x="27592" y="482569"/>
                  </a:lnTo>
                  <a:cubicBezTo>
                    <a:pt x="27592" y="474304"/>
                    <a:pt x="33110" y="468794"/>
                    <a:pt x="41387" y="468794"/>
                  </a:cubicBezTo>
                  <a:lnTo>
                    <a:pt x="55272" y="468794"/>
                  </a:lnTo>
                  <a:lnTo>
                    <a:pt x="55272" y="261992"/>
                  </a:lnTo>
                  <a:lnTo>
                    <a:pt x="41387" y="261992"/>
                  </a:lnTo>
                  <a:cubicBezTo>
                    <a:pt x="33110" y="261992"/>
                    <a:pt x="27592" y="256482"/>
                    <a:pt x="27592" y="248217"/>
                  </a:cubicBezTo>
                  <a:cubicBezTo>
                    <a:pt x="27592" y="239952"/>
                    <a:pt x="33110" y="234442"/>
                    <a:pt x="41387" y="234442"/>
                  </a:cubicBezTo>
                  <a:lnTo>
                    <a:pt x="69068" y="234442"/>
                  </a:lnTo>
                  <a:lnTo>
                    <a:pt x="124251" y="234442"/>
                  </a:lnTo>
                  <a:lnTo>
                    <a:pt x="207115" y="234442"/>
                  </a:lnTo>
                  <a:lnTo>
                    <a:pt x="262387" y="234442"/>
                  </a:lnTo>
                  <a:lnTo>
                    <a:pt x="345252" y="234442"/>
                  </a:lnTo>
                  <a:lnTo>
                    <a:pt x="400435" y="234442"/>
                  </a:lnTo>
                  <a:lnTo>
                    <a:pt x="483299" y="234442"/>
                  </a:lnTo>
                  <a:lnTo>
                    <a:pt x="538571" y="234442"/>
                  </a:lnTo>
                  <a:lnTo>
                    <a:pt x="552367" y="234442"/>
                  </a:lnTo>
                  <a:lnTo>
                    <a:pt x="552367" y="193028"/>
                  </a:lnTo>
                  <a:lnTo>
                    <a:pt x="552367" y="175076"/>
                  </a:lnTo>
                  <a:lnTo>
                    <a:pt x="303775" y="84072"/>
                  </a:lnTo>
                  <a:lnTo>
                    <a:pt x="55272" y="175076"/>
                  </a:lnTo>
                  <a:lnTo>
                    <a:pt x="55272" y="179253"/>
                  </a:lnTo>
                  <a:lnTo>
                    <a:pt x="510979" y="179253"/>
                  </a:lnTo>
                  <a:cubicBezTo>
                    <a:pt x="519257" y="179253"/>
                    <a:pt x="524775" y="184763"/>
                    <a:pt x="524775" y="193028"/>
                  </a:cubicBezTo>
                  <a:cubicBezTo>
                    <a:pt x="524775" y="201293"/>
                    <a:pt x="519257" y="206803"/>
                    <a:pt x="510979" y="206803"/>
                  </a:cubicBezTo>
                  <a:lnTo>
                    <a:pt x="41387" y="206803"/>
                  </a:lnTo>
                  <a:cubicBezTo>
                    <a:pt x="33110" y="206803"/>
                    <a:pt x="27592" y="201293"/>
                    <a:pt x="27592" y="193028"/>
                  </a:cubicBezTo>
                  <a:lnTo>
                    <a:pt x="27592" y="165478"/>
                  </a:lnTo>
                  <a:cubicBezTo>
                    <a:pt x="27592" y="159968"/>
                    <a:pt x="31775" y="154458"/>
                    <a:pt x="37293" y="153036"/>
                  </a:cubicBezTo>
                  <a:lnTo>
                    <a:pt x="136712" y="115799"/>
                  </a:lnTo>
                  <a:cubicBezTo>
                    <a:pt x="161545" y="48257"/>
                    <a:pt x="227853" y="0"/>
                    <a:pt x="303775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29" name="千图PPT彼岸天：ID 8661124库_组合 28"/>
          <p:cNvGrpSpPr/>
          <p:nvPr>
            <p:custDataLst>
              <p:tags r:id="rId5"/>
            </p:custDataLst>
          </p:nvPr>
        </p:nvGrpSpPr>
        <p:grpSpPr>
          <a:xfrm>
            <a:off x="6848503" y="2187398"/>
            <a:ext cx="3687237" cy="2595303"/>
            <a:chOff x="6848503" y="2187398"/>
            <a:chExt cx="3687237" cy="2595303"/>
          </a:xfrm>
        </p:grpSpPr>
        <p:sp>
          <p:nvSpPr>
            <p:cNvPr id="26" name="六边形 25"/>
            <p:cNvSpPr/>
            <p:nvPr/>
          </p:nvSpPr>
          <p:spPr>
            <a:xfrm rot="17100000">
              <a:off x="6728153" y="2307748"/>
              <a:ext cx="1745077" cy="1504377"/>
            </a:xfrm>
            <a:prstGeom prst="hexagon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500" dirty="0">
                <a:cs typeface="+mn-ea"/>
                <a:sym typeface="+mn-lt"/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>
              <a:off x="7831896" y="3909792"/>
              <a:ext cx="1694785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spcBef>
                  <a:spcPts val="600"/>
                </a:spcBef>
                <a:buClr>
                  <a:srgbClr val="E24848"/>
                </a:buClr>
              </a:pPr>
              <a:r>
                <a:rPr lang="zh-CN" altLang="en-US" sz="1600" b="1" dirty="0">
                  <a:cs typeface="+mn-ea"/>
                  <a:sym typeface="+mn-lt"/>
                </a:rPr>
                <a:t>输入标题文本</a:t>
              </a:r>
              <a:endParaRPr lang="en-US" sz="1600" b="1" dirty="0">
                <a:cs typeface="+mn-ea"/>
                <a:sym typeface="+mn-lt"/>
              </a:endParaRPr>
            </a:p>
          </p:txBody>
        </p:sp>
        <p:sp>
          <p:nvSpPr>
            <p:cNvPr id="16" name="矩形 15"/>
            <p:cNvSpPr/>
            <p:nvPr/>
          </p:nvSpPr>
          <p:spPr>
            <a:xfrm>
              <a:off x="7831895" y="4169328"/>
              <a:ext cx="2703845" cy="61337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  <a:buClr>
                  <a:srgbClr val="E24848"/>
                </a:buClr>
                <a:defRPr/>
              </a:pPr>
              <a:r>
                <a:rPr lang="zh-CN" altLang="en-US" sz="1200" noProof="1">
                  <a:cs typeface="+mn-ea"/>
                  <a:sym typeface="+mn-lt"/>
                </a:rPr>
                <a:t>请替换文字内容复制你的内容到此</a:t>
              </a:r>
              <a:endParaRPr lang="zh-CN" altLang="en-US" sz="1200" noProof="1">
                <a:cs typeface="+mn-ea"/>
                <a:sym typeface="+mn-lt"/>
              </a:endParaRPr>
            </a:p>
            <a:p>
              <a:pPr>
                <a:lnSpc>
                  <a:spcPct val="150000"/>
                </a:lnSpc>
                <a:buClr>
                  <a:srgbClr val="E24848"/>
                </a:buClr>
                <a:defRPr/>
              </a:pPr>
              <a:r>
                <a:rPr lang="zh-CN" altLang="en-US" sz="1200" noProof="1">
                  <a:cs typeface="+mn-ea"/>
                  <a:sym typeface="+mn-lt"/>
                </a:rPr>
                <a:t>千图网</a:t>
              </a:r>
              <a:r>
                <a:rPr lang="en-US" altLang="zh-CN" sz="1200" noProof="1">
                  <a:cs typeface="+mn-ea"/>
                  <a:sym typeface="+mn-lt"/>
                </a:rPr>
                <a:t>58PIC.COM</a:t>
              </a:r>
              <a:endParaRPr lang="en-US" sz="1200" noProof="1">
                <a:cs typeface="+mn-ea"/>
                <a:sym typeface="+mn-lt"/>
              </a:endParaRPr>
            </a:p>
          </p:txBody>
        </p:sp>
        <p:sp>
          <p:nvSpPr>
            <p:cNvPr id="21" name="任意多边形: 形状 20"/>
            <p:cNvSpPr/>
            <p:nvPr/>
          </p:nvSpPr>
          <p:spPr>
            <a:xfrm>
              <a:off x="7370757" y="2795506"/>
              <a:ext cx="480660" cy="479934"/>
            </a:xfrm>
            <a:custGeom>
              <a:avLst/>
              <a:gdLst>
                <a:gd name="connsiteX0" fmla="*/ 497095 w 607639"/>
                <a:gd name="connsiteY0" fmla="*/ 261992 h 606722"/>
                <a:gd name="connsiteX1" fmla="*/ 497095 w 607639"/>
                <a:gd name="connsiteY1" fmla="*/ 468794 h 606722"/>
                <a:gd name="connsiteX2" fmla="*/ 524775 w 607639"/>
                <a:gd name="connsiteY2" fmla="*/ 468794 h 606722"/>
                <a:gd name="connsiteX3" fmla="*/ 524775 w 607639"/>
                <a:gd name="connsiteY3" fmla="*/ 261992 h 606722"/>
                <a:gd name="connsiteX4" fmla="*/ 414320 w 607639"/>
                <a:gd name="connsiteY4" fmla="*/ 261992 h 606722"/>
                <a:gd name="connsiteX5" fmla="*/ 414320 w 607639"/>
                <a:gd name="connsiteY5" fmla="*/ 468794 h 606722"/>
                <a:gd name="connsiteX6" fmla="*/ 469503 w 607639"/>
                <a:gd name="connsiteY6" fmla="*/ 468794 h 606722"/>
                <a:gd name="connsiteX7" fmla="*/ 469503 w 607639"/>
                <a:gd name="connsiteY7" fmla="*/ 261992 h 606722"/>
                <a:gd name="connsiteX8" fmla="*/ 359047 w 607639"/>
                <a:gd name="connsiteY8" fmla="*/ 261992 h 606722"/>
                <a:gd name="connsiteX9" fmla="*/ 359047 w 607639"/>
                <a:gd name="connsiteY9" fmla="*/ 468794 h 606722"/>
                <a:gd name="connsiteX10" fmla="*/ 386639 w 607639"/>
                <a:gd name="connsiteY10" fmla="*/ 468794 h 606722"/>
                <a:gd name="connsiteX11" fmla="*/ 386639 w 607639"/>
                <a:gd name="connsiteY11" fmla="*/ 261992 h 606722"/>
                <a:gd name="connsiteX12" fmla="*/ 276183 w 607639"/>
                <a:gd name="connsiteY12" fmla="*/ 261992 h 606722"/>
                <a:gd name="connsiteX13" fmla="*/ 276183 w 607639"/>
                <a:gd name="connsiteY13" fmla="*/ 468794 h 606722"/>
                <a:gd name="connsiteX14" fmla="*/ 331456 w 607639"/>
                <a:gd name="connsiteY14" fmla="*/ 468794 h 606722"/>
                <a:gd name="connsiteX15" fmla="*/ 331456 w 607639"/>
                <a:gd name="connsiteY15" fmla="*/ 261992 h 606722"/>
                <a:gd name="connsiteX16" fmla="*/ 220911 w 607639"/>
                <a:gd name="connsiteY16" fmla="*/ 261992 h 606722"/>
                <a:gd name="connsiteX17" fmla="*/ 220911 w 607639"/>
                <a:gd name="connsiteY17" fmla="*/ 468794 h 606722"/>
                <a:gd name="connsiteX18" fmla="*/ 248592 w 607639"/>
                <a:gd name="connsiteY18" fmla="*/ 468794 h 606722"/>
                <a:gd name="connsiteX19" fmla="*/ 248592 w 607639"/>
                <a:gd name="connsiteY19" fmla="*/ 261992 h 606722"/>
                <a:gd name="connsiteX20" fmla="*/ 138136 w 607639"/>
                <a:gd name="connsiteY20" fmla="*/ 261992 h 606722"/>
                <a:gd name="connsiteX21" fmla="*/ 138136 w 607639"/>
                <a:gd name="connsiteY21" fmla="*/ 468794 h 606722"/>
                <a:gd name="connsiteX22" fmla="*/ 193319 w 607639"/>
                <a:gd name="connsiteY22" fmla="*/ 468794 h 606722"/>
                <a:gd name="connsiteX23" fmla="*/ 193319 w 607639"/>
                <a:gd name="connsiteY23" fmla="*/ 261992 h 606722"/>
                <a:gd name="connsiteX24" fmla="*/ 82864 w 607639"/>
                <a:gd name="connsiteY24" fmla="*/ 261992 h 606722"/>
                <a:gd name="connsiteX25" fmla="*/ 82864 w 607639"/>
                <a:gd name="connsiteY25" fmla="*/ 468794 h 606722"/>
                <a:gd name="connsiteX26" fmla="*/ 110455 w 607639"/>
                <a:gd name="connsiteY26" fmla="*/ 468794 h 606722"/>
                <a:gd name="connsiteX27" fmla="*/ 110455 w 607639"/>
                <a:gd name="connsiteY27" fmla="*/ 261992 h 606722"/>
                <a:gd name="connsiteX28" fmla="*/ 303820 w 607639"/>
                <a:gd name="connsiteY28" fmla="*/ 110294 h 606722"/>
                <a:gd name="connsiteX29" fmla="*/ 331447 w 607639"/>
                <a:gd name="connsiteY29" fmla="*/ 137885 h 606722"/>
                <a:gd name="connsiteX30" fmla="*/ 303820 w 607639"/>
                <a:gd name="connsiteY30" fmla="*/ 165476 h 606722"/>
                <a:gd name="connsiteX31" fmla="*/ 276193 w 607639"/>
                <a:gd name="connsiteY31" fmla="*/ 137885 h 606722"/>
                <a:gd name="connsiteX32" fmla="*/ 303820 w 607639"/>
                <a:gd name="connsiteY32" fmla="*/ 110294 h 606722"/>
                <a:gd name="connsiteX33" fmla="*/ 303775 w 607639"/>
                <a:gd name="connsiteY33" fmla="*/ 27550 h 606722"/>
                <a:gd name="connsiteX34" fmla="*/ 174005 w 607639"/>
                <a:gd name="connsiteY34" fmla="*/ 103446 h 606722"/>
                <a:gd name="connsiteX35" fmla="*/ 299681 w 607639"/>
                <a:gd name="connsiteY35" fmla="*/ 56522 h 606722"/>
                <a:gd name="connsiteX36" fmla="*/ 309293 w 607639"/>
                <a:gd name="connsiteY36" fmla="*/ 55189 h 606722"/>
                <a:gd name="connsiteX37" fmla="*/ 434969 w 607639"/>
                <a:gd name="connsiteY37" fmla="*/ 102024 h 606722"/>
                <a:gd name="connsiteX38" fmla="*/ 303775 w 607639"/>
                <a:gd name="connsiteY38" fmla="*/ 27550 h 606722"/>
                <a:gd name="connsiteX39" fmla="*/ 303775 w 607639"/>
                <a:gd name="connsiteY39" fmla="*/ 0 h 606722"/>
                <a:gd name="connsiteX40" fmla="*/ 470927 w 607639"/>
                <a:gd name="connsiteY40" fmla="*/ 115799 h 606722"/>
                <a:gd name="connsiteX41" fmla="*/ 570346 w 607639"/>
                <a:gd name="connsiteY41" fmla="*/ 153036 h 606722"/>
                <a:gd name="connsiteX42" fmla="*/ 579958 w 607639"/>
                <a:gd name="connsiteY42" fmla="*/ 165478 h 606722"/>
                <a:gd name="connsiteX43" fmla="*/ 579958 w 607639"/>
                <a:gd name="connsiteY43" fmla="*/ 193028 h 606722"/>
                <a:gd name="connsiteX44" fmla="*/ 579958 w 607639"/>
                <a:gd name="connsiteY44" fmla="*/ 248217 h 606722"/>
                <a:gd name="connsiteX45" fmla="*/ 566163 w 607639"/>
                <a:gd name="connsiteY45" fmla="*/ 261992 h 606722"/>
                <a:gd name="connsiteX46" fmla="*/ 552367 w 607639"/>
                <a:gd name="connsiteY46" fmla="*/ 261992 h 606722"/>
                <a:gd name="connsiteX47" fmla="*/ 552367 w 607639"/>
                <a:gd name="connsiteY47" fmla="*/ 468794 h 606722"/>
                <a:gd name="connsiteX48" fmla="*/ 566163 w 607639"/>
                <a:gd name="connsiteY48" fmla="*/ 468794 h 606722"/>
                <a:gd name="connsiteX49" fmla="*/ 579958 w 607639"/>
                <a:gd name="connsiteY49" fmla="*/ 482569 h 606722"/>
                <a:gd name="connsiteX50" fmla="*/ 566163 w 607639"/>
                <a:gd name="connsiteY50" fmla="*/ 496344 h 606722"/>
                <a:gd name="connsiteX51" fmla="*/ 538571 w 607639"/>
                <a:gd name="connsiteY51" fmla="*/ 496344 h 606722"/>
                <a:gd name="connsiteX52" fmla="*/ 483299 w 607639"/>
                <a:gd name="connsiteY52" fmla="*/ 496344 h 606722"/>
                <a:gd name="connsiteX53" fmla="*/ 400435 w 607639"/>
                <a:gd name="connsiteY53" fmla="*/ 496344 h 606722"/>
                <a:gd name="connsiteX54" fmla="*/ 345252 w 607639"/>
                <a:gd name="connsiteY54" fmla="*/ 496344 h 606722"/>
                <a:gd name="connsiteX55" fmla="*/ 262387 w 607639"/>
                <a:gd name="connsiteY55" fmla="*/ 496344 h 606722"/>
                <a:gd name="connsiteX56" fmla="*/ 207115 w 607639"/>
                <a:gd name="connsiteY56" fmla="*/ 496344 h 606722"/>
                <a:gd name="connsiteX57" fmla="*/ 124251 w 607639"/>
                <a:gd name="connsiteY57" fmla="*/ 496344 h 606722"/>
                <a:gd name="connsiteX58" fmla="*/ 69068 w 607639"/>
                <a:gd name="connsiteY58" fmla="*/ 496344 h 606722"/>
                <a:gd name="connsiteX59" fmla="*/ 55272 w 607639"/>
                <a:gd name="connsiteY59" fmla="*/ 496344 h 606722"/>
                <a:gd name="connsiteX60" fmla="*/ 55272 w 607639"/>
                <a:gd name="connsiteY60" fmla="*/ 537758 h 606722"/>
                <a:gd name="connsiteX61" fmla="*/ 41387 w 607639"/>
                <a:gd name="connsiteY61" fmla="*/ 551533 h 606722"/>
                <a:gd name="connsiteX62" fmla="*/ 27592 w 607639"/>
                <a:gd name="connsiteY62" fmla="*/ 551533 h 606722"/>
                <a:gd name="connsiteX63" fmla="*/ 27592 w 607639"/>
                <a:gd name="connsiteY63" fmla="*/ 579083 h 606722"/>
                <a:gd name="connsiteX64" fmla="*/ 579958 w 607639"/>
                <a:gd name="connsiteY64" fmla="*/ 579083 h 606722"/>
                <a:gd name="connsiteX65" fmla="*/ 579958 w 607639"/>
                <a:gd name="connsiteY65" fmla="*/ 551533 h 606722"/>
                <a:gd name="connsiteX66" fmla="*/ 96660 w 607639"/>
                <a:gd name="connsiteY66" fmla="*/ 551533 h 606722"/>
                <a:gd name="connsiteX67" fmla="*/ 82864 w 607639"/>
                <a:gd name="connsiteY67" fmla="*/ 537758 h 606722"/>
                <a:gd name="connsiteX68" fmla="*/ 96660 w 607639"/>
                <a:gd name="connsiteY68" fmla="*/ 523983 h 606722"/>
                <a:gd name="connsiteX69" fmla="*/ 593843 w 607639"/>
                <a:gd name="connsiteY69" fmla="*/ 523983 h 606722"/>
                <a:gd name="connsiteX70" fmla="*/ 607639 w 607639"/>
                <a:gd name="connsiteY70" fmla="*/ 537758 h 606722"/>
                <a:gd name="connsiteX71" fmla="*/ 607639 w 607639"/>
                <a:gd name="connsiteY71" fmla="*/ 592947 h 606722"/>
                <a:gd name="connsiteX72" fmla="*/ 593843 w 607639"/>
                <a:gd name="connsiteY72" fmla="*/ 606722 h 606722"/>
                <a:gd name="connsiteX73" fmla="*/ 13796 w 607639"/>
                <a:gd name="connsiteY73" fmla="*/ 606722 h 606722"/>
                <a:gd name="connsiteX74" fmla="*/ 0 w 607639"/>
                <a:gd name="connsiteY74" fmla="*/ 592947 h 606722"/>
                <a:gd name="connsiteX75" fmla="*/ 0 w 607639"/>
                <a:gd name="connsiteY75" fmla="*/ 537758 h 606722"/>
                <a:gd name="connsiteX76" fmla="*/ 13796 w 607639"/>
                <a:gd name="connsiteY76" fmla="*/ 523983 h 606722"/>
                <a:gd name="connsiteX77" fmla="*/ 27592 w 607639"/>
                <a:gd name="connsiteY77" fmla="*/ 523983 h 606722"/>
                <a:gd name="connsiteX78" fmla="*/ 27592 w 607639"/>
                <a:gd name="connsiteY78" fmla="*/ 482569 h 606722"/>
                <a:gd name="connsiteX79" fmla="*/ 41387 w 607639"/>
                <a:gd name="connsiteY79" fmla="*/ 468794 h 606722"/>
                <a:gd name="connsiteX80" fmla="*/ 55272 w 607639"/>
                <a:gd name="connsiteY80" fmla="*/ 468794 h 606722"/>
                <a:gd name="connsiteX81" fmla="*/ 55272 w 607639"/>
                <a:gd name="connsiteY81" fmla="*/ 261992 h 606722"/>
                <a:gd name="connsiteX82" fmla="*/ 41387 w 607639"/>
                <a:gd name="connsiteY82" fmla="*/ 261992 h 606722"/>
                <a:gd name="connsiteX83" fmla="*/ 27592 w 607639"/>
                <a:gd name="connsiteY83" fmla="*/ 248217 h 606722"/>
                <a:gd name="connsiteX84" fmla="*/ 41387 w 607639"/>
                <a:gd name="connsiteY84" fmla="*/ 234442 h 606722"/>
                <a:gd name="connsiteX85" fmla="*/ 69068 w 607639"/>
                <a:gd name="connsiteY85" fmla="*/ 234442 h 606722"/>
                <a:gd name="connsiteX86" fmla="*/ 124251 w 607639"/>
                <a:gd name="connsiteY86" fmla="*/ 234442 h 606722"/>
                <a:gd name="connsiteX87" fmla="*/ 207115 w 607639"/>
                <a:gd name="connsiteY87" fmla="*/ 234442 h 606722"/>
                <a:gd name="connsiteX88" fmla="*/ 262387 w 607639"/>
                <a:gd name="connsiteY88" fmla="*/ 234442 h 606722"/>
                <a:gd name="connsiteX89" fmla="*/ 345252 w 607639"/>
                <a:gd name="connsiteY89" fmla="*/ 234442 h 606722"/>
                <a:gd name="connsiteX90" fmla="*/ 400435 w 607639"/>
                <a:gd name="connsiteY90" fmla="*/ 234442 h 606722"/>
                <a:gd name="connsiteX91" fmla="*/ 483299 w 607639"/>
                <a:gd name="connsiteY91" fmla="*/ 234442 h 606722"/>
                <a:gd name="connsiteX92" fmla="*/ 538571 w 607639"/>
                <a:gd name="connsiteY92" fmla="*/ 234442 h 606722"/>
                <a:gd name="connsiteX93" fmla="*/ 552367 w 607639"/>
                <a:gd name="connsiteY93" fmla="*/ 234442 h 606722"/>
                <a:gd name="connsiteX94" fmla="*/ 552367 w 607639"/>
                <a:gd name="connsiteY94" fmla="*/ 193028 h 606722"/>
                <a:gd name="connsiteX95" fmla="*/ 552367 w 607639"/>
                <a:gd name="connsiteY95" fmla="*/ 175076 h 606722"/>
                <a:gd name="connsiteX96" fmla="*/ 303775 w 607639"/>
                <a:gd name="connsiteY96" fmla="*/ 84072 h 606722"/>
                <a:gd name="connsiteX97" fmla="*/ 55272 w 607639"/>
                <a:gd name="connsiteY97" fmla="*/ 175076 h 606722"/>
                <a:gd name="connsiteX98" fmla="*/ 55272 w 607639"/>
                <a:gd name="connsiteY98" fmla="*/ 179253 h 606722"/>
                <a:gd name="connsiteX99" fmla="*/ 510979 w 607639"/>
                <a:gd name="connsiteY99" fmla="*/ 179253 h 606722"/>
                <a:gd name="connsiteX100" fmla="*/ 524775 w 607639"/>
                <a:gd name="connsiteY100" fmla="*/ 193028 h 606722"/>
                <a:gd name="connsiteX101" fmla="*/ 510979 w 607639"/>
                <a:gd name="connsiteY101" fmla="*/ 206803 h 606722"/>
                <a:gd name="connsiteX102" fmla="*/ 41387 w 607639"/>
                <a:gd name="connsiteY102" fmla="*/ 206803 h 606722"/>
                <a:gd name="connsiteX103" fmla="*/ 27592 w 607639"/>
                <a:gd name="connsiteY103" fmla="*/ 193028 h 606722"/>
                <a:gd name="connsiteX104" fmla="*/ 27592 w 607639"/>
                <a:gd name="connsiteY104" fmla="*/ 165478 h 606722"/>
                <a:gd name="connsiteX105" fmla="*/ 37293 w 607639"/>
                <a:gd name="connsiteY105" fmla="*/ 153036 h 606722"/>
                <a:gd name="connsiteX106" fmla="*/ 136712 w 607639"/>
                <a:gd name="connsiteY106" fmla="*/ 115799 h 606722"/>
                <a:gd name="connsiteX107" fmla="*/ 303775 w 607639"/>
                <a:gd name="connsiteY107" fmla="*/ 0 h 606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</a:cxnLst>
              <a:rect l="l" t="t" r="r" b="b"/>
              <a:pathLst>
                <a:path w="607639" h="606722">
                  <a:moveTo>
                    <a:pt x="497095" y="261992"/>
                  </a:moveTo>
                  <a:lnTo>
                    <a:pt x="497095" y="468794"/>
                  </a:lnTo>
                  <a:lnTo>
                    <a:pt x="524775" y="468794"/>
                  </a:lnTo>
                  <a:lnTo>
                    <a:pt x="524775" y="261992"/>
                  </a:lnTo>
                  <a:close/>
                  <a:moveTo>
                    <a:pt x="414320" y="261992"/>
                  </a:moveTo>
                  <a:lnTo>
                    <a:pt x="414320" y="468794"/>
                  </a:lnTo>
                  <a:lnTo>
                    <a:pt x="469503" y="468794"/>
                  </a:lnTo>
                  <a:lnTo>
                    <a:pt x="469503" y="261992"/>
                  </a:lnTo>
                  <a:close/>
                  <a:moveTo>
                    <a:pt x="359047" y="261992"/>
                  </a:moveTo>
                  <a:lnTo>
                    <a:pt x="359047" y="468794"/>
                  </a:lnTo>
                  <a:lnTo>
                    <a:pt x="386639" y="468794"/>
                  </a:lnTo>
                  <a:lnTo>
                    <a:pt x="386639" y="261992"/>
                  </a:lnTo>
                  <a:close/>
                  <a:moveTo>
                    <a:pt x="276183" y="261992"/>
                  </a:moveTo>
                  <a:lnTo>
                    <a:pt x="276183" y="468794"/>
                  </a:lnTo>
                  <a:lnTo>
                    <a:pt x="331456" y="468794"/>
                  </a:lnTo>
                  <a:lnTo>
                    <a:pt x="331456" y="261992"/>
                  </a:lnTo>
                  <a:close/>
                  <a:moveTo>
                    <a:pt x="220911" y="261992"/>
                  </a:moveTo>
                  <a:lnTo>
                    <a:pt x="220911" y="468794"/>
                  </a:lnTo>
                  <a:lnTo>
                    <a:pt x="248592" y="468794"/>
                  </a:lnTo>
                  <a:lnTo>
                    <a:pt x="248592" y="261992"/>
                  </a:lnTo>
                  <a:close/>
                  <a:moveTo>
                    <a:pt x="138136" y="261992"/>
                  </a:moveTo>
                  <a:lnTo>
                    <a:pt x="138136" y="468794"/>
                  </a:lnTo>
                  <a:lnTo>
                    <a:pt x="193319" y="468794"/>
                  </a:lnTo>
                  <a:lnTo>
                    <a:pt x="193319" y="261992"/>
                  </a:lnTo>
                  <a:close/>
                  <a:moveTo>
                    <a:pt x="82864" y="261992"/>
                  </a:moveTo>
                  <a:lnTo>
                    <a:pt x="82864" y="468794"/>
                  </a:lnTo>
                  <a:lnTo>
                    <a:pt x="110455" y="468794"/>
                  </a:lnTo>
                  <a:lnTo>
                    <a:pt x="110455" y="261992"/>
                  </a:lnTo>
                  <a:close/>
                  <a:moveTo>
                    <a:pt x="303820" y="110294"/>
                  </a:moveTo>
                  <a:cubicBezTo>
                    <a:pt x="319078" y="110294"/>
                    <a:pt x="331447" y="122647"/>
                    <a:pt x="331447" y="137885"/>
                  </a:cubicBezTo>
                  <a:cubicBezTo>
                    <a:pt x="331447" y="153123"/>
                    <a:pt x="319078" y="165476"/>
                    <a:pt x="303820" y="165476"/>
                  </a:cubicBezTo>
                  <a:cubicBezTo>
                    <a:pt x="288562" y="165476"/>
                    <a:pt x="276193" y="153123"/>
                    <a:pt x="276193" y="137885"/>
                  </a:cubicBezTo>
                  <a:cubicBezTo>
                    <a:pt x="276193" y="122647"/>
                    <a:pt x="288562" y="110294"/>
                    <a:pt x="303820" y="110294"/>
                  </a:cubicBezTo>
                  <a:close/>
                  <a:moveTo>
                    <a:pt x="303775" y="27550"/>
                  </a:moveTo>
                  <a:cubicBezTo>
                    <a:pt x="248592" y="27550"/>
                    <a:pt x="198838" y="57944"/>
                    <a:pt x="174005" y="103446"/>
                  </a:cubicBezTo>
                  <a:lnTo>
                    <a:pt x="299681" y="56522"/>
                  </a:lnTo>
                  <a:cubicBezTo>
                    <a:pt x="302440" y="55189"/>
                    <a:pt x="305199" y="55189"/>
                    <a:pt x="309293" y="55189"/>
                  </a:cubicBezTo>
                  <a:lnTo>
                    <a:pt x="434969" y="102024"/>
                  </a:lnTo>
                  <a:cubicBezTo>
                    <a:pt x="408712" y="57944"/>
                    <a:pt x="359047" y="27550"/>
                    <a:pt x="303775" y="27550"/>
                  </a:cubicBezTo>
                  <a:close/>
                  <a:moveTo>
                    <a:pt x="303775" y="0"/>
                  </a:moveTo>
                  <a:cubicBezTo>
                    <a:pt x="379786" y="0"/>
                    <a:pt x="446006" y="48257"/>
                    <a:pt x="470927" y="115799"/>
                  </a:cubicBezTo>
                  <a:lnTo>
                    <a:pt x="570346" y="153036"/>
                  </a:lnTo>
                  <a:cubicBezTo>
                    <a:pt x="575864" y="154458"/>
                    <a:pt x="579958" y="159968"/>
                    <a:pt x="579958" y="165478"/>
                  </a:cubicBezTo>
                  <a:lnTo>
                    <a:pt x="579958" y="193028"/>
                  </a:lnTo>
                  <a:lnTo>
                    <a:pt x="579958" y="248217"/>
                  </a:lnTo>
                  <a:cubicBezTo>
                    <a:pt x="579958" y="256482"/>
                    <a:pt x="574440" y="261992"/>
                    <a:pt x="566163" y="261992"/>
                  </a:cubicBezTo>
                  <a:lnTo>
                    <a:pt x="552367" y="261992"/>
                  </a:lnTo>
                  <a:lnTo>
                    <a:pt x="552367" y="468794"/>
                  </a:lnTo>
                  <a:lnTo>
                    <a:pt x="566163" y="468794"/>
                  </a:lnTo>
                  <a:cubicBezTo>
                    <a:pt x="574440" y="468794"/>
                    <a:pt x="579958" y="474304"/>
                    <a:pt x="579958" y="482569"/>
                  </a:cubicBezTo>
                  <a:cubicBezTo>
                    <a:pt x="579958" y="490834"/>
                    <a:pt x="574440" y="496344"/>
                    <a:pt x="566163" y="496344"/>
                  </a:cubicBezTo>
                  <a:lnTo>
                    <a:pt x="538571" y="496344"/>
                  </a:lnTo>
                  <a:lnTo>
                    <a:pt x="483299" y="496344"/>
                  </a:lnTo>
                  <a:lnTo>
                    <a:pt x="400435" y="496344"/>
                  </a:lnTo>
                  <a:lnTo>
                    <a:pt x="345252" y="496344"/>
                  </a:lnTo>
                  <a:lnTo>
                    <a:pt x="262387" y="496344"/>
                  </a:lnTo>
                  <a:lnTo>
                    <a:pt x="207115" y="496344"/>
                  </a:lnTo>
                  <a:lnTo>
                    <a:pt x="124251" y="496344"/>
                  </a:lnTo>
                  <a:lnTo>
                    <a:pt x="69068" y="496344"/>
                  </a:lnTo>
                  <a:lnTo>
                    <a:pt x="55272" y="496344"/>
                  </a:lnTo>
                  <a:lnTo>
                    <a:pt x="55272" y="537758"/>
                  </a:lnTo>
                  <a:cubicBezTo>
                    <a:pt x="55272" y="546023"/>
                    <a:pt x="49754" y="551533"/>
                    <a:pt x="41387" y="551533"/>
                  </a:cubicBezTo>
                  <a:lnTo>
                    <a:pt x="27592" y="551533"/>
                  </a:lnTo>
                  <a:lnTo>
                    <a:pt x="27592" y="579083"/>
                  </a:lnTo>
                  <a:lnTo>
                    <a:pt x="579958" y="579083"/>
                  </a:lnTo>
                  <a:lnTo>
                    <a:pt x="579958" y="551533"/>
                  </a:lnTo>
                  <a:lnTo>
                    <a:pt x="96660" y="551533"/>
                  </a:lnTo>
                  <a:cubicBezTo>
                    <a:pt x="88382" y="551533"/>
                    <a:pt x="82864" y="546023"/>
                    <a:pt x="82864" y="537758"/>
                  </a:cubicBezTo>
                  <a:cubicBezTo>
                    <a:pt x="82864" y="529493"/>
                    <a:pt x="88382" y="523983"/>
                    <a:pt x="96660" y="523983"/>
                  </a:cubicBezTo>
                  <a:lnTo>
                    <a:pt x="593843" y="523983"/>
                  </a:lnTo>
                  <a:cubicBezTo>
                    <a:pt x="602121" y="523983"/>
                    <a:pt x="607639" y="529493"/>
                    <a:pt x="607639" y="537758"/>
                  </a:cubicBezTo>
                  <a:lnTo>
                    <a:pt x="607639" y="592947"/>
                  </a:lnTo>
                  <a:cubicBezTo>
                    <a:pt x="607639" y="601212"/>
                    <a:pt x="602121" y="606722"/>
                    <a:pt x="593843" y="606722"/>
                  </a:cubicBezTo>
                  <a:lnTo>
                    <a:pt x="13796" y="606722"/>
                  </a:lnTo>
                  <a:cubicBezTo>
                    <a:pt x="5518" y="606722"/>
                    <a:pt x="0" y="601212"/>
                    <a:pt x="0" y="592947"/>
                  </a:cubicBezTo>
                  <a:lnTo>
                    <a:pt x="0" y="537758"/>
                  </a:lnTo>
                  <a:cubicBezTo>
                    <a:pt x="0" y="529493"/>
                    <a:pt x="5518" y="523983"/>
                    <a:pt x="13796" y="523983"/>
                  </a:cubicBezTo>
                  <a:lnTo>
                    <a:pt x="27592" y="523983"/>
                  </a:lnTo>
                  <a:lnTo>
                    <a:pt x="27592" y="482569"/>
                  </a:lnTo>
                  <a:cubicBezTo>
                    <a:pt x="27592" y="474304"/>
                    <a:pt x="33110" y="468794"/>
                    <a:pt x="41387" y="468794"/>
                  </a:cubicBezTo>
                  <a:lnTo>
                    <a:pt x="55272" y="468794"/>
                  </a:lnTo>
                  <a:lnTo>
                    <a:pt x="55272" y="261992"/>
                  </a:lnTo>
                  <a:lnTo>
                    <a:pt x="41387" y="261992"/>
                  </a:lnTo>
                  <a:cubicBezTo>
                    <a:pt x="33110" y="261992"/>
                    <a:pt x="27592" y="256482"/>
                    <a:pt x="27592" y="248217"/>
                  </a:cubicBezTo>
                  <a:cubicBezTo>
                    <a:pt x="27592" y="239952"/>
                    <a:pt x="33110" y="234442"/>
                    <a:pt x="41387" y="234442"/>
                  </a:cubicBezTo>
                  <a:lnTo>
                    <a:pt x="69068" y="234442"/>
                  </a:lnTo>
                  <a:lnTo>
                    <a:pt x="124251" y="234442"/>
                  </a:lnTo>
                  <a:lnTo>
                    <a:pt x="207115" y="234442"/>
                  </a:lnTo>
                  <a:lnTo>
                    <a:pt x="262387" y="234442"/>
                  </a:lnTo>
                  <a:lnTo>
                    <a:pt x="345252" y="234442"/>
                  </a:lnTo>
                  <a:lnTo>
                    <a:pt x="400435" y="234442"/>
                  </a:lnTo>
                  <a:lnTo>
                    <a:pt x="483299" y="234442"/>
                  </a:lnTo>
                  <a:lnTo>
                    <a:pt x="538571" y="234442"/>
                  </a:lnTo>
                  <a:lnTo>
                    <a:pt x="552367" y="234442"/>
                  </a:lnTo>
                  <a:lnTo>
                    <a:pt x="552367" y="193028"/>
                  </a:lnTo>
                  <a:lnTo>
                    <a:pt x="552367" y="175076"/>
                  </a:lnTo>
                  <a:lnTo>
                    <a:pt x="303775" y="84072"/>
                  </a:lnTo>
                  <a:lnTo>
                    <a:pt x="55272" y="175076"/>
                  </a:lnTo>
                  <a:lnTo>
                    <a:pt x="55272" y="179253"/>
                  </a:lnTo>
                  <a:lnTo>
                    <a:pt x="510979" y="179253"/>
                  </a:lnTo>
                  <a:cubicBezTo>
                    <a:pt x="519257" y="179253"/>
                    <a:pt x="524775" y="184763"/>
                    <a:pt x="524775" y="193028"/>
                  </a:cubicBezTo>
                  <a:cubicBezTo>
                    <a:pt x="524775" y="201293"/>
                    <a:pt x="519257" y="206803"/>
                    <a:pt x="510979" y="206803"/>
                  </a:cubicBezTo>
                  <a:lnTo>
                    <a:pt x="41387" y="206803"/>
                  </a:lnTo>
                  <a:cubicBezTo>
                    <a:pt x="33110" y="206803"/>
                    <a:pt x="27592" y="201293"/>
                    <a:pt x="27592" y="193028"/>
                  </a:cubicBezTo>
                  <a:lnTo>
                    <a:pt x="27592" y="165478"/>
                  </a:lnTo>
                  <a:cubicBezTo>
                    <a:pt x="27592" y="159968"/>
                    <a:pt x="31775" y="154458"/>
                    <a:pt x="37293" y="153036"/>
                  </a:cubicBezTo>
                  <a:lnTo>
                    <a:pt x="136712" y="115799"/>
                  </a:lnTo>
                  <a:cubicBezTo>
                    <a:pt x="161545" y="48257"/>
                    <a:pt x="227853" y="0"/>
                    <a:pt x="303775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5000">
        <p14:prism isInverted="1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千图PPT彼岸天：ID 8661124库_组合 1"/>
          <p:cNvGrpSpPr/>
          <p:nvPr>
            <p:custDataLst>
              <p:tags r:id="rId1"/>
            </p:custDataLst>
          </p:nvPr>
        </p:nvGrpSpPr>
        <p:grpSpPr>
          <a:xfrm>
            <a:off x="0" y="2711907"/>
            <a:ext cx="12192000" cy="1723784"/>
            <a:chOff x="0" y="2711907"/>
            <a:chExt cx="12192000" cy="1723784"/>
          </a:xfrm>
        </p:grpSpPr>
        <p:sp>
          <p:nvSpPr>
            <p:cNvPr id="4" name="箭头: 五边形 3"/>
            <p:cNvSpPr/>
            <p:nvPr/>
          </p:nvSpPr>
          <p:spPr>
            <a:xfrm>
              <a:off x="0" y="3260436"/>
              <a:ext cx="12192000" cy="615576"/>
            </a:xfrm>
            <a:prstGeom prst="homePlate">
              <a:avLst/>
            </a:prstGeom>
            <a:gradFill flip="none" rotWithShape="1">
              <a:gsLst>
                <a:gs pos="0">
                  <a:schemeClr val="accent1"/>
                </a:gs>
                <a:gs pos="50000">
                  <a:schemeClr val="accent2">
                    <a:alpha val="85000"/>
                  </a:schemeClr>
                </a:gs>
                <a:gs pos="100000">
                  <a:schemeClr val="accent3">
                    <a:alpha val="78000"/>
                  </a:schemeClr>
                </a:gs>
              </a:gsLst>
              <a:lin ang="0" scaled="1"/>
              <a:tileRect/>
            </a:gradFill>
            <a:ln>
              <a:solidFill>
                <a:schemeClr val="bg1"/>
              </a:solidFill>
            </a:ln>
          </p:spPr>
          <p:txBody>
            <a:bodyPr wrap="none" tIns="180000" rtlCol="0" anchor="t">
              <a:noAutofit/>
            </a:bodyPr>
            <a:lstStyle/>
            <a:p>
              <a:pPr algn="ctr"/>
              <a:endParaRPr lang="zh-CN" altLang="en-US" sz="2400" b="1">
                <a:solidFill>
                  <a:schemeClr val="bg1"/>
                </a:solidFill>
              </a:endParaRPr>
            </a:p>
          </p:txBody>
        </p:sp>
        <p:cxnSp>
          <p:nvCxnSpPr>
            <p:cNvPr id="5" name="直接连接符 4"/>
            <p:cNvCxnSpPr>
              <a:stCxn id="13" idx="0"/>
              <a:endCxn id="14" idx="4"/>
            </p:cNvCxnSpPr>
            <p:nvPr/>
          </p:nvCxnSpPr>
          <p:spPr>
            <a:xfrm flipV="1">
              <a:off x="1750285" y="2711907"/>
              <a:ext cx="1" cy="669527"/>
            </a:xfrm>
            <a:prstGeom prst="line">
              <a:avLst/>
            </a:prstGeom>
            <a:ln>
              <a:solidFill>
                <a:schemeClr val="tx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直接连接符 5"/>
            <p:cNvCxnSpPr>
              <a:stCxn id="22" idx="0"/>
              <a:endCxn id="23" idx="4"/>
            </p:cNvCxnSpPr>
            <p:nvPr/>
          </p:nvCxnSpPr>
          <p:spPr>
            <a:xfrm flipV="1">
              <a:off x="5941523" y="2711907"/>
              <a:ext cx="2" cy="669527"/>
            </a:xfrm>
            <a:prstGeom prst="line">
              <a:avLst/>
            </a:prstGeom>
            <a:ln>
              <a:solidFill>
                <a:schemeClr val="tx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直接连接符 6"/>
            <p:cNvCxnSpPr>
              <a:stCxn id="31" idx="0"/>
              <a:endCxn id="32" idx="4"/>
            </p:cNvCxnSpPr>
            <p:nvPr/>
          </p:nvCxnSpPr>
          <p:spPr>
            <a:xfrm flipV="1">
              <a:off x="10660813" y="2711907"/>
              <a:ext cx="1" cy="669527"/>
            </a:xfrm>
            <a:prstGeom prst="line">
              <a:avLst/>
            </a:prstGeom>
            <a:ln>
              <a:solidFill>
                <a:schemeClr val="tx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直接连接符 7"/>
            <p:cNvCxnSpPr/>
            <p:nvPr/>
          </p:nvCxnSpPr>
          <p:spPr>
            <a:xfrm>
              <a:off x="5977633" y="2964280"/>
              <a:ext cx="2103624" cy="11288"/>
            </a:xfrm>
            <a:prstGeom prst="line">
              <a:avLst/>
            </a:prstGeom>
            <a:ln w="19050"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直接连接符 8"/>
            <p:cNvCxnSpPr/>
            <p:nvPr/>
          </p:nvCxnSpPr>
          <p:spPr>
            <a:xfrm>
              <a:off x="719138" y="3575495"/>
              <a:ext cx="10753725" cy="13807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直接连接符 9"/>
            <p:cNvCxnSpPr/>
            <p:nvPr/>
          </p:nvCxnSpPr>
          <p:spPr>
            <a:xfrm>
              <a:off x="3883138" y="2733841"/>
              <a:ext cx="2103624" cy="11288"/>
            </a:xfrm>
            <a:prstGeom prst="line">
              <a:avLst/>
            </a:prstGeom>
            <a:ln w="19050"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椭圆 12"/>
            <p:cNvSpPr/>
            <p:nvPr/>
          </p:nvSpPr>
          <p:spPr>
            <a:xfrm>
              <a:off x="1563564" y="3381434"/>
              <a:ext cx="373442" cy="373442"/>
            </a:xfrm>
            <a:prstGeom prst="ellipse">
              <a:avLst/>
            </a:prstGeom>
            <a:solidFill>
              <a:schemeClr val="bg1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>
                  <a:solidFill>
                    <a:schemeClr val="tx1"/>
                  </a:solidFill>
                </a:rPr>
                <a:t>1</a:t>
              </a:r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7" name="椭圆 16"/>
            <p:cNvSpPr/>
            <p:nvPr/>
          </p:nvSpPr>
          <p:spPr>
            <a:xfrm>
              <a:off x="3684209" y="3392722"/>
              <a:ext cx="373440" cy="373440"/>
            </a:xfrm>
            <a:prstGeom prst="ellipse">
              <a:avLst/>
            </a:prstGeom>
            <a:solidFill>
              <a:schemeClr val="bg1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>
                  <a:solidFill>
                    <a:schemeClr val="tx1"/>
                  </a:solidFill>
                </a:rPr>
                <a:t>2</a:t>
              </a:r>
              <a:endParaRPr lang="en-US">
                <a:solidFill>
                  <a:schemeClr val="tx1"/>
                </a:solidFill>
              </a:endParaRPr>
            </a:p>
          </p:txBody>
        </p:sp>
        <p:cxnSp>
          <p:nvCxnSpPr>
            <p:cNvPr id="18" name="直接连接符 17"/>
            <p:cNvCxnSpPr>
              <a:stCxn id="17" idx="4"/>
              <a:endCxn id="19" idx="4"/>
            </p:cNvCxnSpPr>
            <p:nvPr/>
          </p:nvCxnSpPr>
          <p:spPr>
            <a:xfrm>
              <a:off x="3870929" y="3766162"/>
              <a:ext cx="0" cy="669529"/>
            </a:xfrm>
            <a:prstGeom prst="line">
              <a:avLst/>
            </a:prstGeom>
            <a:ln>
              <a:solidFill>
                <a:schemeClr val="tx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椭圆 21"/>
            <p:cNvSpPr/>
            <p:nvPr/>
          </p:nvSpPr>
          <p:spPr>
            <a:xfrm>
              <a:off x="5754802" y="3381434"/>
              <a:ext cx="373442" cy="373442"/>
            </a:xfrm>
            <a:prstGeom prst="ellipse">
              <a:avLst/>
            </a:prstGeom>
            <a:solidFill>
              <a:schemeClr val="bg1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>
                  <a:solidFill>
                    <a:schemeClr val="tx1"/>
                  </a:solidFill>
                </a:rPr>
                <a:t>3</a:t>
              </a:r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26" name="椭圆 25"/>
            <p:cNvSpPr/>
            <p:nvPr/>
          </p:nvSpPr>
          <p:spPr>
            <a:xfrm>
              <a:off x="7945902" y="3392722"/>
              <a:ext cx="373440" cy="373440"/>
            </a:xfrm>
            <a:prstGeom prst="ellipse">
              <a:avLst/>
            </a:prstGeom>
            <a:solidFill>
              <a:schemeClr val="bg1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>
                  <a:solidFill>
                    <a:schemeClr val="tx1"/>
                  </a:solidFill>
                </a:rPr>
                <a:t>4</a:t>
              </a:r>
              <a:endParaRPr lang="en-US">
                <a:solidFill>
                  <a:schemeClr val="tx1"/>
                </a:solidFill>
              </a:endParaRPr>
            </a:p>
          </p:txBody>
        </p:sp>
        <p:cxnSp>
          <p:nvCxnSpPr>
            <p:cNvPr id="27" name="直接连接符 26"/>
            <p:cNvCxnSpPr>
              <a:stCxn id="26" idx="4"/>
              <a:endCxn id="28" idx="4"/>
            </p:cNvCxnSpPr>
            <p:nvPr/>
          </p:nvCxnSpPr>
          <p:spPr>
            <a:xfrm>
              <a:off x="8132622" y="3766162"/>
              <a:ext cx="0" cy="669529"/>
            </a:xfrm>
            <a:prstGeom prst="line">
              <a:avLst/>
            </a:prstGeom>
            <a:ln>
              <a:solidFill>
                <a:schemeClr val="tx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椭圆 30"/>
            <p:cNvSpPr/>
            <p:nvPr/>
          </p:nvSpPr>
          <p:spPr>
            <a:xfrm>
              <a:off x="10474092" y="3381434"/>
              <a:ext cx="373442" cy="373442"/>
            </a:xfrm>
            <a:prstGeom prst="ellipse">
              <a:avLst/>
            </a:prstGeom>
            <a:solidFill>
              <a:schemeClr val="bg1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>
                  <a:solidFill>
                    <a:schemeClr val="tx1"/>
                  </a:solidFill>
                </a:rPr>
                <a:t>5</a:t>
              </a:r>
              <a:endParaRPr 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38" name="千图PPT彼岸天：ID 8661124库_组合 37"/>
          <p:cNvGrpSpPr/>
          <p:nvPr>
            <p:custDataLst>
              <p:tags r:id="rId2"/>
            </p:custDataLst>
          </p:nvPr>
        </p:nvGrpSpPr>
        <p:grpSpPr>
          <a:xfrm>
            <a:off x="1427013" y="1739018"/>
            <a:ext cx="2596689" cy="972889"/>
            <a:chOff x="1427013" y="1739018"/>
            <a:chExt cx="2596689" cy="972889"/>
          </a:xfrm>
        </p:grpSpPr>
        <p:sp>
          <p:nvSpPr>
            <p:cNvPr id="11" name="文本框 6"/>
            <p:cNvSpPr txBox="1"/>
            <p:nvPr/>
          </p:nvSpPr>
          <p:spPr>
            <a:xfrm>
              <a:off x="2183611" y="1739018"/>
              <a:ext cx="1323088" cy="3327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335" b="1" dirty="0"/>
                <a:t>输入标题文本</a:t>
              </a:r>
              <a:endParaRPr lang="en-US" sz="1335" b="1" dirty="0"/>
            </a:p>
          </p:txBody>
        </p:sp>
        <p:sp>
          <p:nvSpPr>
            <p:cNvPr id="12" name="文本框 7"/>
            <p:cNvSpPr txBox="1"/>
            <p:nvPr/>
          </p:nvSpPr>
          <p:spPr>
            <a:xfrm>
              <a:off x="2194902" y="2117441"/>
              <a:ext cx="1828800" cy="4975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935" dirty="0"/>
                <a:t>请替换文字内容复制你的内容到此千图网</a:t>
              </a:r>
              <a:r>
                <a:rPr lang="en-US" altLang="zh-CN" sz="935" dirty="0"/>
                <a:t>58PIC.COM</a:t>
              </a:r>
              <a:r>
                <a:rPr lang="zh-CN" altLang="en-US" sz="935" dirty="0"/>
                <a:t>。</a:t>
              </a:r>
              <a:endParaRPr lang="en-US" sz="935" dirty="0"/>
            </a:p>
          </p:txBody>
        </p:sp>
        <p:sp>
          <p:nvSpPr>
            <p:cNvPr id="14" name="椭圆 13"/>
            <p:cNvSpPr/>
            <p:nvPr/>
          </p:nvSpPr>
          <p:spPr>
            <a:xfrm>
              <a:off x="1427013" y="2065362"/>
              <a:ext cx="646545" cy="646545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/>
            </a:p>
          </p:txBody>
        </p:sp>
        <p:sp>
          <p:nvSpPr>
            <p:cNvPr id="33" name="任意多边形: 形状 32"/>
            <p:cNvSpPr/>
            <p:nvPr/>
          </p:nvSpPr>
          <p:spPr>
            <a:xfrm>
              <a:off x="1567154" y="2245492"/>
              <a:ext cx="366264" cy="263654"/>
            </a:xfrm>
            <a:custGeom>
              <a:avLst/>
              <a:gdLst>
                <a:gd name="connsiteX0" fmla="*/ 67893 w 607286"/>
                <a:gd name="connsiteY0" fmla="*/ 324883 h 437153"/>
                <a:gd name="connsiteX1" fmla="*/ 296916 w 607286"/>
                <a:gd name="connsiteY1" fmla="*/ 324883 h 437153"/>
                <a:gd name="connsiteX2" fmla="*/ 310370 w 607286"/>
                <a:gd name="connsiteY2" fmla="*/ 324883 h 437153"/>
                <a:gd name="connsiteX3" fmla="*/ 539393 w 607286"/>
                <a:gd name="connsiteY3" fmla="*/ 324883 h 437153"/>
                <a:gd name="connsiteX4" fmla="*/ 607286 w 607286"/>
                <a:gd name="connsiteY4" fmla="*/ 415370 h 437153"/>
                <a:gd name="connsiteX5" fmla="*/ 607286 w 607286"/>
                <a:gd name="connsiteY5" fmla="*/ 437153 h 437153"/>
                <a:gd name="connsiteX6" fmla="*/ 0 w 607286"/>
                <a:gd name="connsiteY6" fmla="*/ 437153 h 437153"/>
                <a:gd name="connsiteX7" fmla="*/ 0 w 607286"/>
                <a:gd name="connsiteY7" fmla="*/ 415370 h 437153"/>
                <a:gd name="connsiteX8" fmla="*/ 306838 w 607286"/>
                <a:gd name="connsiteY8" fmla="*/ 130969 h 437153"/>
                <a:gd name="connsiteX9" fmla="*/ 311222 w 607286"/>
                <a:gd name="connsiteY9" fmla="*/ 151745 h 437153"/>
                <a:gd name="connsiteX10" fmla="*/ 332126 w 607286"/>
                <a:gd name="connsiteY10" fmla="*/ 147293 h 437153"/>
                <a:gd name="connsiteX11" fmla="*/ 335962 w 607286"/>
                <a:gd name="connsiteY11" fmla="*/ 165414 h 437153"/>
                <a:gd name="connsiteX12" fmla="*/ 315137 w 607286"/>
                <a:gd name="connsiteY12" fmla="*/ 169866 h 437153"/>
                <a:gd name="connsiteX13" fmla="*/ 319599 w 607286"/>
                <a:gd name="connsiteY13" fmla="*/ 190643 h 437153"/>
                <a:gd name="connsiteX14" fmla="*/ 301514 w 607286"/>
                <a:gd name="connsiteY14" fmla="*/ 194548 h 437153"/>
                <a:gd name="connsiteX15" fmla="*/ 297052 w 607286"/>
                <a:gd name="connsiteY15" fmla="*/ 173693 h 437153"/>
                <a:gd name="connsiteX16" fmla="*/ 276227 w 607286"/>
                <a:gd name="connsiteY16" fmla="*/ 178146 h 437153"/>
                <a:gd name="connsiteX17" fmla="*/ 272312 w 607286"/>
                <a:gd name="connsiteY17" fmla="*/ 160103 h 437153"/>
                <a:gd name="connsiteX18" fmla="*/ 293137 w 607286"/>
                <a:gd name="connsiteY18" fmla="*/ 155651 h 437153"/>
                <a:gd name="connsiteX19" fmla="*/ 288675 w 607286"/>
                <a:gd name="connsiteY19" fmla="*/ 134874 h 437153"/>
                <a:gd name="connsiteX20" fmla="*/ 232843 w 607286"/>
                <a:gd name="connsiteY20" fmla="*/ 123935 h 437153"/>
                <a:gd name="connsiteX21" fmla="*/ 244492 w 607286"/>
                <a:gd name="connsiteY21" fmla="*/ 126434 h 437153"/>
                <a:gd name="connsiteX22" fmla="*/ 253092 w 607286"/>
                <a:gd name="connsiteY22" fmla="*/ 132992 h 437153"/>
                <a:gd name="connsiteX23" fmla="*/ 257940 w 607286"/>
                <a:gd name="connsiteY23" fmla="*/ 143922 h 437153"/>
                <a:gd name="connsiteX24" fmla="*/ 257392 w 607286"/>
                <a:gd name="connsiteY24" fmla="*/ 157976 h 437153"/>
                <a:gd name="connsiteX25" fmla="*/ 250747 w 607286"/>
                <a:gd name="connsiteY25" fmla="*/ 169297 h 437153"/>
                <a:gd name="connsiteX26" fmla="*/ 240583 w 607286"/>
                <a:gd name="connsiteY26" fmla="*/ 179212 h 437153"/>
                <a:gd name="connsiteX27" fmla="*/ 229872 w 607286"/>
                <a:gd name="connsiteY27" fmla="*/ 188660 h 437153"/>
                <a:gd name="connsiteX28" fmla="*/ 229951 w 607286"/>
                <a:gd name="connsiteY28" fmla="*/ 188816 h 437153"/>
                <a:gd name="connsiteX29" fmla="*/ 267165 w 607286"/>
                <a:gd name="connsiteY29" fmla="*/ 180852 h 437153"/>
                <a:gd name="connsiteX30" fmla="*/ 271465 w 607286"/>
                <a:gd name="connsiteY30" fmla="*/ 200917 h 437153"/>
                <a:gd name="connsiteX31" fmla="*/ 200163 w 607286"/>
                <a:gd name="connsiteY31" fmla="*/ 216142 h 437153"/>
                <a:gd name="connsiteX32" fmla="*/ 199069 w 607286"/>
                <a:gd name="connsiteY32" fmla="*/ 204821 h 437153"/>
                <a:gd name="connsiteX33" fmla="*/ 201727 w 607286"/>
                <a:gd name="connsiteY33" fmla="*/ 194593 h 437153"/>
                <a:gd name="connsiteX34" fmla="*/ 206262 w 607286"/>
                <a:gd name="connsiteY34" fmla="*/ 186708 h 437153"/>
                <a:gd name="connsiteX35" fmla="*/ 212282 w 607286"/>
                <a:gd name="connsiteY35" fmla="*/ 179447 h 437153"/>
                <a:gd name="connsiteX36" fmla="*/ 219162 w 607286"/>
                <a:gd name="connsiteY36" fmla="*/ 172654 h 437153"/>
                <a:gd name="connsiteX37" fmla="*/ 226198 w 607286"/>
                <a:gd name="connsiteY37" fmla="*/ 166174 h 437153"/>
                <a:gd name="connsiteX38" fmla="*/ 229169 w 607286"/>
                <a:gd name="connsiteY38" fmla="*/ 163285 h 437153"/>
                <a:gd name="connsiteX39" fmla="*/ 232296 w 607286"/>
                <a:gd name="connsiteY39" fmla="*/ 159928 h 437153"/>
                <a:gd name="connsiteX40" fmla="*/ 234407 w 607286"/>
                <a:gd name="connsiteY40" fmla="*/ 156102 h 437153"/>
                <a:gd name="connsiteX41" fmla="*/ 234720 w 607286"/>
                <a:gd name="connsiteY41" fmla="*/ 151808 h 437153"/>
                <a:gd name="connsiteX42" fmla="*/ 230107 w 607286"/>
                <a:gd name="connsiteY42" fmla="*/ 144625 h 437153"/>
                <a:gd name="connsiteX43" fmla="*/ 222602 w 607286"/>
                <a:gd name="connsiteY43" fmla="*/ 143922 h 437153"/>
                <a:gd name="connsiteX44" fmla="*/ 213767 w 607286"/>
                <a:gd name="connsiteY44" fmla="*/ 150715 h 437153"/>
                <a:gd name="connsiteX45" fmla="*/ 213845 w 607286"/>
                <a:gd name="connsiteY45" fmla="*/ 163441 h 437153"/>
                <a:gd name="connsiteX46" fmla="*/ 191642 w 607286"/>
                <a:gd name="connsiteY46" fmla="*/ 168204 h 437153"/>
                <a:gd name="connsiteX47" fmla="*/ 190156 w 607286"/>
                <a:gd name="connsiteY47" fmla="*/ 152745 h 437153"/>
                <a:gd name="connsiteX48" fmla="*/ 194613 w 607286"/>
                <a:gd name="connsiteY48" fmla="*/ 140097 h 437153"/>
                <a:gd name="connsiteX49" fmla="*/ 204463 w 607286"/>
                <a:gd name="connsiteY49" fmla="*/ 130806 h 437153"/>
                <a:gd name="connsiteX50" fmla="*/ 218849 w 607286"/>
                <a:gd name="connsiteY50" fmla="*/ 125263 h 437153"/>
                <a:gd name="connsiteX51" fmla="*/ 232843 w 607286"/>
                <a:gd name="connsiteY51" fmla="*/ 123935 h 437153"/>
                <a:gd name="connsiteX52" fmla="*/ 384360 w 607286"/>
                <a:gd name="connsiteY52" fmla="*/ 92226 h 437153"/>
                <a:gd name="connsiteX53" fmla="*/ 395386 w 607286"/>
                <a:gd name="connsiteY53" fmla="*/ 95660 h 437153"/>
                <a:gd name="connsiteX54" fmla="*/ 402189 w 607286"/>
                <a:gd name="connsiteY54" fmla="*/ 101515 h 437153"/>
                <a:gd name="connsiteX55" fmla="*/ 405161 w 607286"/>
                <a:gd name="connsiteY55" fmla="*/ 107448 h 437153"/>
                <a:gd name="connsiteX56" fmla="*/ 405552 w 607286"/>
                <a:gd name="connsiteY56" fmla="*/ 117752 h 437153"/>
                <a:gd name="connsiteX57" fmla="*/ 402971 w 607286"/>
                <a:gd name="connsiteY57" fmla="*/ 123685 h 437153"/>
                <a:gd name="connsiteX58" fmla="*/ 399687 w 607286"/>
                <a:gd name="connsiteY58" fmla="*/ 126495 h 437153"/>
                <a:gd name="connsiteX59" fmla="*/ 398045 w 607286"/>
                <a:gd name="connsiteY59" fmla="*/ 127354 h 437153"/>
                <a:gd name="connsiteX60" fmla="*/ 398123 w 607286"/>
                <a:gd name="connsiteY60" fmla="*/ 127588 h 437153"/>
                <a:gd name="connsiteX61" fmla="*/ 399218 w 607286"/>
                <a:gd name="connsiteY61" fmla="*/ 127822 h 437153"/>
                <a:gd name="connsiteX62" fmla="*/ 401877 w 607286"/>
                <a:gd name="connsiteY62" fmla="*/ 128213 h 437153"/>
                <a:gd name="connsiteX63" fmla="*/ 405474 w 607286"/>
                <a:gd name="connsiteY63" fmla="*/ 129306 h 437153"/>
                <a:gd name="connsiteX64" fmla="*/ 409462 w 607286"/>
                <a:gd name="connsiteY64" fmla="*/ 131804 h 437153"/>
                <a:gd name="connsiteX65" fmla="*/ 413059 w 607286"/>
                <a:gd name="connsiteY65" fmla="*/ 136409 h 437153"/>
                <a:gd name="connsiteX66" fmla="*/ 415718 w 607286"/>
                <a:gd name="connsiteY66" fmla="*/ 143982 h 437153"/>
                <a:gd name="connsiteX67" fmla="*/ 415874 w 607286"/>
                <a:gd name="connsiteY67" fmla="*/ 152569 h 437153"/>
                <a:gd name="connsiteX68" fmla="*/ 412121 w 607286"/>
                <a:gd name="connsiteY68" fmla="*/ 162092 h 437153"/>
                <a:gd name="connsiteX69" fmla="*/ 402893 w 607286"/>
                <a:gd name="connsiteY69" fmla="*/ 170913 h 437153"/>
                <a:gd name="connsiteX70" fmla="*/ 386706 w 607286"/>
                <a:gd name="connsiteY70" fmla="*/ 177159 h 437153"/>
                <a:gd name="connsiteX71" fmla="*/ 370676 w 607286"/>
                <a:gd name="connsiteY71" fmla="*/ 178564 h 437153"/>
                <a:gd name="connsiteX72" fmla="*/ 359180 w 607286"/>
                <a:gd name="connsiteY72" fmla="*/ 175831 h 437153"/>
                <a:gd name="connsiteX73" fmla="*/ 351439 w 607286"/>
                <a:gd name="connsiteY73" fmla="*/ 170367 h 437153"/>
                <a:gd name="connsiteX74" fmla="*/ 346669 w 607286"/>
                <a:gd name="connsiteY74" fmla="*/ 163732 h 437153"/>
                <a:gd name="connsiteX75" fmla="*/ 344245 w 607286"/>
                <a:gd name="connsiteY75" fmla="*/ 157408 h 437153"/>
                <a:gd name="connsiteX76" fmla="*/ 343306 w 607286"/>
                <a:gd name="connsiteY76" fmla="*/ 152881 h 437153"/>
                <a:gd name="connsiteX77" fmla="*/ 365749 w 607286"/>
                <a:gd name="connsiteY77" fmla="*/ 148119 h 437153"/>
                <a:gd name="connsiteX78" fmla="*/ 371067 w 607286"/>
                <a:gd name="connsiteY78" fmla="*/ 157174 h 437153"/>
                <a:gd name="connsiteX79" fmla="*/ 375915 w 607286"/>
                <a:gd name="connsiteY79" fmla="*/ 159126 h 437153"/>
                <a:gd name="connsiteX80" fmla="*/ 381702 w 607286"/>
                <a:gd name="connsiteY80" fmla="*/ 158736 h 437153"/>
                <a:gd name="connsiteX81" fmla="*/ 389287 w 607286"/>
                <a:gd name="connsiteY81" fmla="*/ 154989 h 437153"/>
                <a:gd name="connsiteX82" fmla="*/ 390694 w 607286"/>
                <a:gd name="connsiteY82" fmla="*/ 147182 h 437153"/>
                <a:gd name="connsiteX83" fmla="*/ 388818 w 607286"/>
                <a:gd name="connsiteY83" fmla="*/ 143045 h 437153"/>
                <a:gd name="connsiteX84" fmla="*/ 385768 w 607286"/>
                <a:gd name="connsiteY84" fmla="*/ 140937 h 437153"/>
                <a:gd name="connsiteX85" fmla="*/ 381936 w 607286"/>
                <a:gd name="connsiteY85" fmla="*/ 140469 h 437153"/>
                <a:gd name="connsiteX86" fmla="*/ 377870 w 607286"/>
                <a:gd name="connsiteY86" fmla="*/ 141093 h 437153"/>
                <a:gd name="connsiteX87" fmla="*/ 373882 w 607286"/>
                <a:gd name="connsiteY87" fmla="*/ 142108 h 437153"/>
                <a:gd name="connsiteX88" fmla="*/ 371145 w 607286"/>
                <a:gd name="connsiteY88" fmla="*/ 143123 h 437153"/>
                <a:gd name="connsiteX89" fmla="*/ 367704 w 607286"/>
                <a:gd name="connsiteY89" fmla="*/ 127042 h 437153"/>
                <a:gd name="connsiteX90" fmla="*/ 370676 w 607286"/>
                <a:gd name="connsiteY90" fmla="*/ 126730 h 437153"/>
                <a:gd name="connsiteX91" fmla="*/ 374664 w 607286"/>
                <a:gd name="connsiteY91" fmla="*/ 126105 h 437153"/>
                <a:gd name="connsiteX92" fmla="*/ 378417 w 607286"/>
                <a:gd name="connsiteY92" fmla="*/ 125012 h 437153"/>
                <a:gd name="connsiteX93" fmla="*/ 381858 w 607286"/>
                <a:gd name="connsiteY93" fmla="*/ 123217 h 437153"/>
                <a:gd name="connsiteX94" fmla="*/ 384047 w 607286"/>
                <a:gd name="connsiteY94" fmla="*/ 120328 h 437153"/>
                <a:gd name="connsiteX95" fmla="*/ 384282 w 607286"/>
                <a:gd name="connsiteY95" fmla="*/ 116269 h 437153"/>
                <a:gd name="connsiteX96" fmla="*/ 382562 w 607286"/>
                <a:gd name="connsiteY96" fmla="*/ 113147 h 437153"/>
                <a:gd name="connsiteX97" fmla="*/ 379590 w 607286"/>
                <a:gd name="connsiteY97" fmla="*/ 111429 h 437153"/>
                <a:gd name="connsiteX98" fmla="*/ 375837 w 607286"/>
                <a:gd name="connsiteY98" fmla="*/ 110961 h 437153"/>
                <a:gd name="connsiteX99" fmla="*/ 372005 w 607286"/>
                <a:gd name="connsiteY99" fmla="*/ 111351 h 437153"/>
                <a:gd name="connsiteX100" fmla="*/ 367626 w 607286"/>
                <a:gd name="connsiteY100" fmla="*/ 112990 h 437153"/>
                <a:gd name="connsiteX101" fmla="*/ 364342 w 607286"/>
                <a:gd name="connsiteY101" fmla="*/ 115723 h 437153"/>
                <a:gd name="connsiteX102" fmla="*/ 362621 w 607286"/>
                <a:gd name="connsiteY102" fmla="*/ 119392 h 437153"/>
                <a:gd name="connsiteX103" fmla="*/ 362856 w 607286"/>
                <a:gd name="connsiteY103" fmla="*/ 124075 h 437153"/>
                <a:gd name="connsiteX104" fmla="*/ 340648 w 607286"/>
                <a:gd name="connsiteY104" fmla="*/ 128759 h 437153"/>
                <a:gd name="connsiteX105" fmla="*/ 340804 w 607286"/>
                <a:gd name="connsiteY105" fmla="*/ 115567 h 437153"/>
                <a:gd name="connsiteX106" fmla="*/ 346278 w 607286"/>
                <a:gd name="connsiteY106" fmla="*/ 105106 h 437153"/>
                <a:gd name="connsiteX107" fmla="*/ 356053 w 607286"/>
                <a:gd name="connsiteY107" fmla="*/ 97612 h 437153"/>
                <a:gd name="connsiteX108" fmla="*/ 368799 w 607286"/>
                <a:gd name="connsiteY108" fmla="*/ 93084 h 437153"/>
                <a:gd name="connsiteX109" fmla="*/ 384360 w 607286"/>
                <a:gd name="connsiteY109" fmla="*/ 92226 h 437153"/>
                <a:gd name="connsiteX110" fmla="*/ 115676 w 607286"/>
                <a:gd name="connsiteY110" fmla="*/ 47714 h 437153"/>
                <a:gd name="connsiteX111" fmla="*/ 115676 w 607286"/>
                <a:gd name="connsiteY111" fmla="*/ 262703 h 437153"/>
                <a:gd name="connsiteX112" fmla="*/ 491681 w 607286"/>
                <a:gd name="connsiteY112" fmla="*/ 262703 h 437153"/>
                <a:gd name="connsiteX113" fmla="*/ 491681 w 607286"/>
                <a:gd name="connsiteY113" fmla="*/ 47714 h 437153"/>
                <a:gd name="connsiteX114" fmla="*/ 67884 w 607286"/>
                <a:gd name="connsiteY114" fmla="*/ 0 h 437153"/>
                <a:gd name="connsiteX115" fmla="*/ 539473 w 607286"/>
                <a:gd name="connsiteY115" fmla="*/ 0 h 437153"/>
                <a:gd name="connsiteX116" fmla="*/ 539473 w 607286"/>
                <a:gd name="connsiteY116" fmla="*/ 310417 h 437153"/>
                <a:gd name="connsiteX117" fmla="*/ 67884 w 607286"/>
                <a:gd name="connsiteY117" fmla="*/ 310417 h 4371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</a:cxnLst>
              <a:rect l="l" t="t" r="r" b="b"/>
              <a:pathLst>
                <a:path w="607286" h="437153">
                  <a:moveTo>
                    <a:pt x="67893" y="324883"/>
                  </a:moveTo>
                  <a:lnTo>
                    <a:pt x="296916" y="324883"/>
                  </a:lnTo>
                  <a:lnTo>
                    <a:pt x="310370" y="324883"/>
                  </a:lnTo>
                  <a:lnTo>
                    <a:pt x="539393" y="324883"/>
                  </a:lnTo>
                  <a:lnTo>
                    <a:pt x="607286" y="415370"/>
                  </a:lnTo>
                  <a:lnTo>
                    <a:pt x="607286" y="437153"/>
                  </a:lnTo>
                  <a:lnTo>
                    <a:pt x="0" y="437153"/>
                  </a:lnTo>
                  <a:lnTo>
                    <a:pt x="0" y="415370"/>
                  </a:lnTo>
                  <a:close/>
                  <a:moveTo>
                    <a:pt x="306838" y="130969"/>
                  </a:moveTo>
                  <a:lnTo>
                    <a:pt x="311222" y="151745"/>
                  </a:lnTo>
                  <a:lnTo>
                    <a:pt x="332126" y="147293"/>
                  </a:lnTo>
                  <a:lnTo>
                    <a:pt x="335962" y="165414"/>
                  </a:lnTo>
                  <a:lnTo>
                    <a:pt x="315137" y="169866"/>
                  </a:lnTo>
                  <a:lnTo>
                    <a:pt x="319599" y="190643"/>
                  </a:lnTo>
                  <a:lnTo>
                    <a:pt x="301514" y="194548"/>
                  </a:lnTo>
                  <a:lnTo>
                    <a:pt x="297052" y="173693"/>
                  </a:lnTo>
                  <a:lnTo>
                    <a:pt x="276227" y="178146"/>
                  </a:lnTo>
                  <a:lnTo>
                    <a:pt x="272312" y="160103"/>
                  </a:lnTo>
                  <a:lnTo>
                    <a:pt x="293137" y="155651"/>
                  </a:lnTo>
                  <a:lnTo>
                    <a:pt x="288675" y="134874"/>
                  </a:lnTo>
                  <a:close/>
                  <a:moveTo>
                    <a:pt x="232843" y="123935"/>
                  </a:moveTo>
                  <a:cubicBezTo>
                    <a:pt x="237222" y="124091"/>
                    <a:pt x="241131" y="124950"/>
                    <a:pt x="244492" y="126434"/>
                  </a:cubicBezTo>
                  <a:cubicBezTo>
                    <a:pt x="247932" y="127917"/>
                    <a:pt x="250825" y="130103"/>
                    <a:pt x="253092" y="132992"/>
                  </a:cubicBezTo>
                  <a:cubicBezTo>
                    <a:pt x="255438" y="135959"/>
                    <a:pt x="257080" y="139550"/>
                    <a:pt x="257940" y="143922"/>
                  </a:cubicBezTo>
                  <a:cubicBezTo>
                    <a:pt x="259112" y="149154"/>
                    <a:pt x="258956" y="153838"/>
                    <a:pt x="257392" y="157976"/>
                  </a:cubicBezTo>
                  <a:cubicBezTo>
                    <a:pt x="255907" y="162036"/>
                    <a:pt x="253718" y="165862"/>
                    <a:pt x="250747" y="169297"/>
                  </a:cubicBezTo>
                  <a:cubicBezTo>
                    <a:pt x="247776" y="172810"/>
                    <a:pt x="244414" y="176089"/>
                    <a:pt x="240583" y="179212"/>
                  </a:cubicBezTo>
                  <a:cubicBezTo>
                    <a:pt x="236831" y="182335"/>
                    <a:pt x="233234" y="185458"/>
                    <a:pt x="229872" y="188660"/>
                  </a:cubicBezTo>
                  <a:lnTo>
                    <a:pt x="229951" y="188816"/>
                  </a:lnTo>
                  <a:lnTo>
                    <a:pt x="267165" y="180852"/>
                  </a:lnTo>
                  <a:lnTo>
                    <a:pt x="271465" y="200917"/>
                  </a:lnTo>
                  <a:lnTo>
                    <a:pt x="200163" y="216142"/>
                  </a:lnTo>
                  <a:cubicBezTo>
                    <a:pt x="199069" y="212160"/>
                    <a:pt x="198678" y="208413"/>
                    <a:pt x="199069" y="204821"/>
                  </a:cubicBezTo>
                  <a:cubicBezTo>
                    <a:pt x="199382" y="201152"/>
                    <a:pt x="200242" y="197794"/>
                    <a:pt x="201727" y="194593"/>
                  </a:cubicBezTo>
                  <a:cubicBezTo>
                    <a:pt x="202978" y="191861"/>
                    <a:pt x="204463" y="189206"/>
                    <a:pt x="206262" y="186708"/>
                  </a:cubicBezTo>
                  <a:cubicBezTo>
                    <a:pt x="208060" y="184131"/>
                    <a:pt x="210093" y="181711"/>
                    <a:pt x="212282" y="179447"/>
                  </a:cubicBezTo>
                  <a:cubicBezTo>
                    <a:pt x="214393" y="177104"/>
                    <a:pt x="216738" y="174840"/>
                    <a:pt x="219162" y="172654"/>
                  </a:cubicBezTo>
                  <a:cubicBezTo>
                    <a:pt x="221585" y="170468"/>
                    <a:pt x="223931" y="168282"/>
                    <a:pt x="226198" y="166174"/>
                  </a:cubicBezTo>
                  <a:cubicBezTo>
                    <a:pt x="227058" y="165315"/>
                    <a:pt x="228074" y="164378"/>
                    <a:pt x="229169" y="163285"/>
                  </a:cubicBezTo>
                  <a:cubicBezTo>
                    <a:pt x="230342" y="162192"/>
                    <a:pt x="231358" y="161099"/>
                    <a:pt x="232296" y="159928"/>
                  </a:cubicBezTo>
                  <a:cubicBezTo>
                    <a:pt x="233234" y="158679"/>
                    <a:pt x="233938" y="157429"/>
                    <a:pt x="234407" y="156102"/>
                  </a:cubicBezTo>
                  <a:cubicBezTo>
                    <a:pt x="234954" y="154775"/>
                    <a:pt x="235032" y="153370"/>
                    <a:pt x="234720" y="151808"/>
                  </a:cubicBezTo>
                  <a:cubicBezTo>
                    <a:pt x="233860" y="148060"/>
                    <a:pt x="232374" y="145640"/>
                    <a:pt x="230107" y="144625"/>
                  </a:cubicBezTo>
                  <a:cubicBezTo>
                    <a:pt x="227918" y="143610"/>
                    <a:pt x="225416" y="143376"/>
                    <a:pt x="222602" y="143922"/>
                  </a:cubicBezTo>
                  <a:cubicBezTo>
                    <a:pt x="217911" y="144937"/>
                    <a:pt x="214940" y="147202"/>
                    <a:pt x="213767" y="150715"/>
                  </a:cubicBezTo>
                  <a:cubicBezTo>
                    <a:pt x="212594" y="154228"/>
                    <a:pt x="212594" y="158444"/>
                    <a:pt x="213845" y="163441"/>
                  </a:cubicBezTo>
                  <a:lnTo>
                    <a:pt x="191642" y="168204"/>
                  </a:lnTo>
                  <a:cubicBezTo>
                    <a:pt x="190078" y="162661"/>
                    <a:pt x="189609" y="157429"/>
                    <a:pt x="190156" y="152745"/>
                  </a:cubicBezTo>
                  <a:cubicBezTo>
                    <a:pt x="190704" y="147982"/>
                    <a:pt x="192189" y="143766"/>
                    <a:pt x="194613" y="140097"/>
                  </a:cubicBezTo>
                  <a:cubicBezTo>
                    <a:pt x="197036" y="136427"/>
                    <a:pt x="200320" y="133304"/>
                    <a:pt x="204463" y="130806"/>
                  </a:cubicBezTo>
                  <a:cubicBezTo>
                    <a:pt x="208529" y="128307"/>
                    <a:pt x="213376" y="126434"/>
                    <a:pt x="218849" y="125263"/>
                  </a:cubicBezTo>
                  <a:cubicBezTo>
                    <a:pt x="223852" y="124169"/>
                    <a:pt x="228465" y="123701"/>
                    <a:pt x="232843" y="123935"/>
                  </a:cubicBezTo>
                  <a:close/>
                  <a:moveTo>
                    <a:pt x="384360" y="92226"/>
                  </a:moveTo>
                  <a:cubicBezTo>
                    <a:pt x="388818" y="92850"/>
                    <a:pt x="392415" y="94021"/>
                    <a:pt x="395386" y="95660"/>
                  </a:cubicBezTo>
                  <a:cubicBezTo>
                    <a:pt x="398358" y="97378"/>
                    <a:pt x="400625" y="99329"/>
                    <a:pt x="402189" y="101515"/>
                  </a:cubicBezTo>
                  <a:cubicBezTo>
                    <a:pt x="403832" y="103779"/>
                    <a:pt x="404770" y="105731"/>
                    <a:pt x="405161" y="107448"/>
                  </a:cubicBezTo>
                  <a:cubicBezTo>
                    <a:pt x="406099" y="111741"/>
                    <a:pt x="406256" y="115254"/>
                    <a:pt x="405552" y="117752"/>
                  </a:cubicBezTo>
                  <a:cubicBezTo>
                    <a:pt x="404926" y="120328"/>
                    <a:pt x="404066" y="122358"/>
                    <a:pt x="402971" y="123685"/>
                  </a:cubicBezTo>
                  <a:cubicBezTo>
                    <a:pt x="401877" y="125090"/>
                    <a:pt x="400782" y="126027"/>
                    <a:pt x="399687" y="126495"/>
                  </a:cubicBezTo>
                  <a:cubicBezTo>
                    <a:pt x="398592" y="127042"/>
                    <a:pt x="398045" y="127276"/>
                    <a:pt x="398045" y="127354"/>
                  </a:cubicBezTo>
                  <a:lnTo>
                    <a:pt x="398123" y="127588"/>
                  </a:lnTo>
                  <a:cubicBezTo>
                    <a:pt x="398123" y="127744"/>
                    <a:pt x="398514" y="127822"/>
                    <a:pt x="399218" y="127822"/>
                  </a:cubicBezTo>
                  <a:cubicBezTo>
                    <a:pt x="399922" y="127901"/>
                    <a:pt x="400782" y="127979"/>
                    <a:pt x="401877" y="128213"/>
                  </a:cubicBezTo>
                  <a:cubicBezTo>
                    <a:pt x="402971" y="128447"/>
                    <a:pt x="404144" y="128759"/>
                    <a:pt x="405474" y="129306"/>
                  </a:cubicBezTo>
                  <a:cubicBezTo>
                    <a:pt x="406881" y="129774"/>
                    <a:pt x="408132" y="130633"/>
                    <a:pt x="409462" y="131804"/>
                  </a:cubicBezTo>
                  <a:cubicBezTo>
                    <a:pt x="410713" y="132975"/>
                    <a:pt x="411886" y="134536"/>
                    <a:pt x="413059" y="136409"/>
                  </a:cubicBezTo>
                  <a:cubicBezTo>
                    <a:pt x="414154" y="138361"/>
                    <a:pt x="415014" y="140859"/>
                    <a:pt x="415718" y="143982"/>
                  </a:cubicBezTo>
                  <a:cubicBezTo>
                    <a:pt x="416265" y="146480"/>
                    <a:pt x="416265" y="149368"/>
                    <a:pt x="415874" y="152569"/>
                  </a:cubicBezTo>
                  <a:cubicBezTo>
                    <a:pt x="415483" y="155769"/>
                    <a:pt x="414232" y="158970"/>
                    <a:pt x="412121" y="162092"/>
                  </a:cubicBezTo>
                  <a:cubicBezTo>
                    <a:pt x="410009" y="165293"/>
                    <a:pt x="406959" y="168259"/>
                    <a:pt x="402893" y="170913"/>
                  </a:cubicBezTo>
                  <a:cubicBezTo>
                    <a:pt x="398827" y="173646"/>
                    <a:pt x="393431" y="175753"/>
                    <a:pt x="386706" y="177159"/>
                  </a:cubicBezTo>
                  <a:cubicBezTo>
                    <a:pt x="380607" y="178486"/>
                    <a:pt x="375211" y="178954"/>
                    <a:pt x="370676" y="178564"/>
                  </a:cubicBezTo>
                  <a:cubicBezTo>
                    <a:pt x="366140" y="178173"/>
                    <a:pt x="362387" y="177237"/>
                    <a:pt x="359180" y="175831"/>
                  </a:cubicBezTo>
                  <a:cubicBezTo>
                    <a:pt x="355974" y="174348"/>
                    <a:pt x="353472" y="172553"/>
                    <a:pt x="351439" y="170367"/>
                  </a:cubicBezTo>
                  <a:cubicBezTo>
                    <a:pt x="349484" y="168181"/>
                    <a:pt x="347920" y="165995"/>
                    <a:pt x="346669" y="163732"/>
                  </a:cubicBezTo>
                  <a:cubicBezTo>
                    <a:pt x="345496" y="161468"/>
                    <a:pt x="344714" y="159360"/>
                    <a:pt x="344245" y="157408"/>
                  </a:cubicBezTo>
                  <a:cubicBezTo>
                    <a:pt x="343775" y="155457"/>
                    <a:pt x="343463" y="153974"/>
                    <a:pt x="343306" y="152881"/>
                  </a:cubicBezTo>
                  <a:lnTo>
                    <a:pt x="365749" y="148119"/>
                  </a:lnTo>
                  <a:cubicBezTo>
                    <a:pt x="366531" y="152569"/>
                    <a:pt x="368330" y="155535"/>
                    <a:pt x="371067" y="157174"/>
                  </a:cubicBezTo>
                  <a:cubicBezTo>
                    <a:pt x="372474" y="158267"/>
                    <a:pt x="374116" y="158970"/>
                    <a:pt x="375915" y="159126"/>
                  </a:cubicBezTo>
                  <a:cubicBezTo>
                    <a:pt x="377713" y="159360"/>
                    <a:pt x="379668" y="159204"/>
                    <a:pt x="381702" y="158736"/>
                  </a:cubicBezTo>
                  <a:cubicBezTo>
                    <a:pt x="385064" y="158033"/>
                    <a:pt x="387566" y="156784"/>
                    <a:pt x="389287" y="154989"/>
                  </a:cubicBezTo>
                  <a:cubicBezTo>
                    <a:pt x="390929" y="153193"/>
                    <a:pt x="391398" y="150617"/>
                    <a:pt x="390694" y="147182"/>
                  </a:cubicBezTo>
                  <a:cubicBezTo>
                    <a:pt x="390303" y="145387"/>
                    <a:pt x="389678" y="143982"/>
                    <a:pt x="388818" y="143045"/>
                  </a:cubicBezTo>
                  <a:cubicBezTo>
                    <a:pt x="387957" y="142108"/>
                    <a:pt x="386941" y="141406"/>
                    <a:pt x="385768" y="140937"/>
                  </a:cubicBezTo>
                  <a:cubicBezTo>
                    <a:pt x="384595" y="140547"/>
                    <a:pt x="383344" y="140391"/>
                    <a:pt x="381936" y="140469"/>
                  </a:cubicBezTo>
                  <a:cubicBezTo>
                    <a:pt x="380607" y="140547"/>
                    <a:pt x="379199" y="140781"/>
                    <a:pt x="377870" y="141093"/>
                  </a:cubicBezTo>
                  <a:cubicBezTo>
                    <a:pt x="376149" y="141406"/>
                    <a:pt x="374820" y="141796"/>
                    <a:pt x="373882" y="142108"/>
                  </a:cubicBezTo>
                  <a:cubicBezTo>
                    <a:pt x="372865" y="142420"/>
                    <a:pt x="372005" y="142811"/>
                    <a:pt x="371145" y="143123"/>
                  </a:cubicBezTo>
                  <a:lnTo>
                    <a:pt x="367704" y="127042"/>
                  </a:lnTo>
                  <a:cubicBezTo>
                    <a:pt x="368564" y="126964"/>
                    <a:pt x="369581" y="126886"/>
                    <a:pt x="370676" y="126730"/>
                  </a:cubicBezTo>
                  <a:cubicBezTo>
                    <a:pt x="371770" y="126652"/>
                    <a:pt x="373100" y="126417"/>
                    <a:pt x="374664" y="126105"/>
                  </a:cubicBezTo>
                  <a:cubicBezTo>
                    <a:pt x="375915" y="125793"/>
                    <a:pt x="377166" y="125481"/>
                    <a:pt x="378417" y="125012"/>
                  </a:cubicBezTo>
                  <a:cubicBezTo>
                    <a:pt x="379747" y="124544"/>
                    <a:pt x="380841" y="123997"/>
                    <a:pt x="381858" y="123217"/>
                  </a:cubicBezTo>
                  <a:cubicBezTo>
                    <a:pt x="382796" y="122436"/>
                    <a:pt x="383578" y="121421"/>
                    <a:pt x="384047" y="120328"/>
                  </a:cubicBezTo>
                  <a:cubicBezTo>
                    <a:pt x="384595" y="119157"/>
                    <a:pt x="384595" y="117830"/>
                    <a:pt x="384282" y="116269"/>
                  </a:cubicBezTo>
                  <a:cubicBezTo>
                    <a:pt x="384047" y="115020"/>
                    <a:pt x="383422" y="113927"/>
                    <a:pt x="382562" y="113147"/>
                  </a:cubicBezTo>
                  <a:cubicBezTo>
                    <a:pt x="381702" y="112366"/>
                    <a:pt x="380685" y="111819"/>
                    <a:pt x="379590" y="111429"/>
                  </a:cubicBezTo>
                  <a:cubicBezTo>
                    <a:pt x="378417" y="111117"/>
                    <a:pt x="377166" y="110961"/>
                    <a:pt x="375837" y="110961"/>
                  </a:cubicBezTo>
                  <a:cubicBezTo>
                    <a:pt x="374429" y="110961"/>
                    <a:pt x="373178" y="111117"/>
                    <a:pt x="372005" y="111351"/>
                  </a:cubicBezTo>
                  <a:cubicBezTo>
                    <a:pt x="370441" y="111663"/>
                    <a:pt x="368955" y="112210"/>
                    <a:pt x="367626" y="112990"/>
                  </a:cubicBezTo>
                  <a:cubicBezTo>
                    <a:pt x="366297" y="113693"/>
                    <a:pt x="365202" y="114630"/>
                    <a:pt x="364342" y="115723"/>
                  </a:cubicBezTo>
                  <a:cubicBezTo>
                    <a:pt x="363481" y="116737"/>
                    <a:pt x="362934" y="117986"/>
                    <a:pt x="362621" y="119392"/>
                  </a:cubicBezTo>
                  <a:cubicBezTo>
                    <a:pt x="362308" y="120797"/>
                    <a:pt x="362387" y="122358"/>
                    <a:pt x="362856" y="124075"/>
                  </a:cubicBezTo>
                  <a:lnTo>
                    <a:pt x="340648" y="128759"/>
                  </a:lnTo>
                  <a:cubicBezTo>
                    <a:pt x="339631" y="123919"/>
                    <a:pt x="339709" y="119470"/>
                    <a:pt x="340804" y="115567"/>
                  </a:cubicBezTo>
                  <a:cubicBezTo>
                    <a:pt x="341821" y="111585"/>
                    <a:pt x="343619" y="108151"/>
                    <a:pt x="346278" y="105106"/>
                  </a:cubicBezTo>
                  <a:cubicBezTo>
                    <a:pt x="348937" y="102140"/>
                    <a:pt x="352221" y="99642"/>
                    <a:pt x="356053" y="97612"/>
                  </a:cubicBezTo>
                  <a:cubicBezTo>
                    <a:pt x="359884" y="95582"/>
                    <a:pt x="364185" y="94099"/>
                    <a:pt x="368799" y="93084"/>
                  </a:cubicBezTo>
                  <a:cubicBezTo>
                    <a:pt x="374820" y="91835"/>
                    <a:pt x="379981" y="91523"/>
                    <a:pt x="384360" y="92226"/>
                  </a:cubicBezTo>
                  <a:close/>
                  <a:moveTo>
                    <a:pt x="115676" y="47714"/>
                  </a:moveTo>
                  <a:lnTo>
                    <a:pt x="115676" y="262703"/>
                  </a:lnTo>
                  <a:lnTo>
                    <a:pt x="491681" y="262703"/>
                  </a:lnTo>
                  <a:lnTo>
                    <a:pt x="491681" y="47714"/>
                  </a:lnTo>
                  <a:close/>
                  <a:moveTo>
                    <a:pt x="67884" y="0"/>
                  </a:moveTo>
                  <a:lnTo>
                    <a:pt x="539473" y="0"/>
                  </a:lnTo>
                  <a:lnTo>
                    <a:pt x="539473" y="310417"/>
                  </a:lnTo>
                  <a:lnTo>
                    <a:pt x="67884" y="31041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9pPr>
            </a:lstStyle>
            <a:p>
              <a:pPr algn="ctr"/>
              <a:endParaRPr lang="en-US" sz="3200"/>
            </a:p>
          </p:txBody>
        </p:sp>
      </p:grpSp>
      <p:grpSp>
        <p:nvGrpSpPr>
          <p:cNvPr id="39" name="千图PPT彼岸天：ID 8661124库_组合 38"/>
          <p:cNvGrpSpPr/>
          <p:nvPr>
            <p:custDataLst>
              <p:tags r:id="rId3"/>
            </p:custDataLst>
          </p:nvPr>
        </p:nvGrpSpPr>
        <p:grpSpPr>
          <a:xfrm>
            <a:off x="1707564" y="4435691"/>
            <a:ext cx="2486638" cy="1008527"/>
            <a:chOff x="1707564" y="4435691"/>
            <a:chExt cx="2486638" cy="1008527"/>
          </a:xfrm>
        </p:grpSpPr>
        <p:sp>
          <p:nvSpPr>
            <p:cNvPr id="15" name="文本框 11"/>
            <p:cNvSpPr txBox="1"/>
            <p:nvPr/>
          </p:nvSpPr>
          <p:spPr>
            <a:xfrm>
              <a:off x="1707564" y="4598588"/>
              <a:ext cx="1840092" cy="3327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335" b="1" dirty="0"/>
                <a:t>输入标题文本</a:t>
              </a:r>
              <a:endParaRPr lang="en-US" sz="1335" b="1" dirty="0"/>
            </a:p>
          </p:txBody>
        </p:sp>
        <p:sp>
          <p:nvSpPr>
            <p:cNvPr id="16" name="文本框 12"/>
            <p:cNvSpPr txBox="1"/>
            <p:nvPr/>
          </p:nvSpPr>
          <p:spPr>
            <a:xfrm>
              <a:off x="1718856" y="4946710"/>
              <a:ext cx="1828800" cy="4975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935" dirty="0"/>
                <a:t>请替换文字内容复制你的内容到此千图网</a:t>
              </a:r>
              <a:r>
                <a:rPr lang="en-US" altLang="zh-CN" sz="935" dirty="0"/>
                <a:t>58PIC.COM</a:t>
              </a:r>
              <a:r>
                <a:rPr lang="zh-CN" altLang="en-US" sz="935" dirty="0"/>
                <a:t>。</a:t>
              </a:r>
              <a:endParaRPr lang="en-US" sz="935" dirty="0"/>
            </a:p>
          </p:txBody>
        </p:sp>
        <p:sp>
          <p:nvSpPr>
            <p:cNvPr id="19" name="椭圆 18"/>
            <p:cNvSpPr/>
            <p:nvPr/>
          </p:nvSpPr>
          <p:spPr>
            <a:xfrm rot="10800000">
              <a:off x="3547657" y="4435691"/>
              <a:ext cx="646545" cy="646545"/>
            </a:xfrm>
            <a:prstGeom prst="ellipse">
              <a:avLst/>
            </a:prstGeom>
            <a:solidFill>
              <a:schemeClr val="accent3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/>
            </a:p>
          </p:txBody>
        </p:sp>
        <p:sp>
          <p:nvSpPr>
            <p:cNvPr id="34" name="任意多边形: 形状 33"/>
            <p:cNvSpPr/>
            <p:nvPr/>
          </p:nvSpPr>
          <p:spPr>
            <a:xfrm>
              <a:off x="3687798" y="4615821"/>
              <a:ext cx="366262" cy="263652"/>
            </a:xfrm>
            <a:custGeom>
              <a:avLst/>
              <a:gdLst>
                <a:gd name="connsiteX0" fmla="*/ 67893 w 607286"/>
                <a:gd name="connsiteY0" fmla="*/ 324883 h 437153"/>
                <a:gd name="connsiteX1" fmla="*/ 296916 w 607286"/>
                <a:gd name="connsiteY1" fmla="*/ 324883 h 437153"/>
                <a:gd name="connsiteX2" fmla="*/ 310370 w 607286"/>
                <a:gd name="connsiteY2" fmla="*/ 324883 h 437153"/>
                <a:gd name="connsiteX3" fmla="*/ 539393 w 607286"/>
                <a:gd name="connsiteY3" fmla="*/ 324883 h 437153"/>
                <a:gd name="connsiteX4" fmla="*/ 607286 w 607286"/>
                <a:gd name="connsiteY4" fmla="*/ 415370 h 437153"/>
                <a:gd name="connsiteX5" fmla="*/ 607286 w 607286"/>
                <a:gd name="connsiteY5" fmla="*/ 437153 h 437153"/>
                <a:gd name="connsiteX6" fmla="*/ 0 w 607286"/>
                <a:gd name="connsiteY6" fmla="*/ 437153 h 437153"/>
                <a:gd name="connsiteX7" fmla="*/ 0 w 607286"/>
                <a:gd name="connsiteY7" fmla="*/ 415370 h 437153"/>
                <a:gd name="connsiteX8" fmla="*/ 306838 w 607286"/>
                <a:gd name="connsiteY8" fmla="*/ 130969 h 437153"/>
                <a:gd name="connsiteX9" fmla="*/ 311222 w 607286"/>
                <a:gd name="connsiteY9" fmla="*/ 151745 h 437153"/>
                <a:gd name="connsiteX10" fmla="*/ 332126 w 607286"/>
                <a:gd name="connsiteY10" fmla="*/ 147293 h 437153"/>
                <a:gd name="connsiteX11" fmla="*/ 335962 w 607286"/>
                <a:gd name="connsiteY11" fmla="*/ 165414 h 437153"/>
                <a:gd name="connsiteX12" fmla="*/ 315137 w 607286"/>
                <a:gd name="connsiteY12" fmla="*/ 169866 h 437153"/>
                <a:gd name="connsiteX13" fmla="*/ 319599 w 607286"/>
                <a:gd name="connsiteY13" fmla="*/ 190643 h 437153"/>
                <a:gd name="connsiteX14" fmla="*/ 301514 w 607286"/>
                <a:gd name="connsiteY14" fmla="*/ 194548 h 437153"/>
                <a:gd name="connsiteX15" fmla="*/ 297052 w 607286"/>
                <a:gd name="connsiteY15" fmla="*/ 173693 h 437153"/>
                <a:gd name="connsiteX16" fmla="*/ 276227 w 607286"/>
                <a:gd name="connsiteY16" fmla="*/ 178146 h 437153"/>
                <a:gd name="connsiteX17" fmla="*/ 272312 w 607286"/>
                <a:gd name="connsiteY17" fmla="*/ 160103 h 437153"/>
                <a:gd name="connsiteX18" fmla="*/ 293137 w 607286"/>
                <a:gd name="connsiteY18" fmla="*/ 155651 h 437153"/>
                <a:gd name="connsiteX19" fmla="*/ 288675 w 607286"/>
                <a:gd name="connsiteY19" fmla="*/ 134874 h 437153"/>
                <a:gd name="connsiteX20" fmla="*/ 232843 w 607286"/>
                <a:gd name="connsiteY20" fmla="*/ 123935 h 437153"/>
                <a:gd name="connsiteX21" fmla="*/ 244492 w 607286"/>
                <a:gd name="connsiteY21" fmla="*/ 126434 h 437153"/>
                <a:gd name="connsiteX22" fmla="*/ 253092 w 607286"/>
                <a:gd name="connsiteY22" fmla="*/ 132992 h 437153"/>
                <a:gd name="connsiteX23" fmla="*/ 257940 w 607286"/>
                <a:gd name="connsiteY23" fmla="*/ 143922 h 437153"/>
                <a:gd name="connsiteX24" fmla="*/ 257392 w 607286"/>
                <a:gd name="connsiteY24" fmla="*/ 157976 h 437153"/>
                <a:gd name="connsiteX25" fmla="*/ 250747 w 607286"/>
                <a:gd name="connsiteY25" fmla="*/ 169297 h 437153"/>
                <a:gd name="connsiteX26" fmla="*/ 240583 w 607286"/>
                <a:gd name="connsiteY26" fmla="*/ 179212 h 437153"/>
                <a:gd name="connsiteX27" fmla="*/ 229872 w 607286"/>
                <a:gd name="connsiteY27" fmla="*/ 188660 h 437153"/>
                <a:gd name="connsiteX28" fmla="*/ 229951 w 607286"/>
                <a:gd name="connsiteY28" fmla="*/ 188816 h 437153"/>
                <a:gd name="connsiteX29" fmla="*/ 267165 w 607286"/>
                <a:gd name="connsiteY29" fmla="*/ 180852 h 437153"/>
                <a:gd name="connsiteX30" fmla="*/ 271465 w 607286"/>
                <a:gd name="connsiteY30" fmla="*/ 200917 h 437153"/>
                <a:gd name="connsiteX31" fmla="*/ 200163 w 607286"/>
                <a:gd name="connsiteY31" fmla="*/ 216142 h 437153"/>
                <a:gd name="connsiteX32" fmla="*/ 199069 w 607286"/>
                <a:gd name="connsiteY32" fmla="*/ 204821 h 437153"/>
                <a:gd name="connsiteX33" fmla="*/ 201727 w 607286"/>
                <a:gd name="connsiteY33" fmla="*/ 194593 h 437153"/>
                <a:gd name="connsiteX34" fmla="*/ 206262 w 607286"/>
                <a:gd name="connsiteY34" fmla="*/ 186708 h 437153"/>
                <a:gd name="connsiteX35" fmla="*/ 212282 w 607286"/>
                <a:gd name="connsiteY35" fmla="*/ 179447 h 437153"/>
                <a:gd name="connsiteX36" fmla="*/ 219162 w 607286"/>
                <a:gd name="connsiteY36" fmla="*/ 172654 h 437153"/>
                <a:gd name="connsiteX37" fmla="*/ 226198 w 607286"/>
                <a:gd name="connsiteY37" fmla="*/ 166174 h 437153"/>
                <a:gd name="connsiteX38" fmla="*/ 229169 w 607286"/>
                <a:gd name="connsiteY38" fmla="*/ 163285 h 437153"/>
                <a:gd name="connsiteX39" fmla="*/ 232296 w 607286"/>
                <a:gd name="connsiteY39" fmla="*/ 159928 h 437153"/>
                <a:gd name="connsiteX40" fmla="*/ 234407 w 607286"/>
                <a:gd name="connsiteY40" fmla="*/ 156102 h 437153"/>
                <a:gd name="connsiteX41" fmla="*/ 234720 w 607286"/>
                <a:gd name="connsiteY41" fmla="*/ 151808 h 437153"/>
                <a:gd name="connsiteX42" fmla="*/ 230107 w 607286"/>
                <a:gd name="connsiteY42" fmla="*/ 144625 h 437153"/>
                <a:gd name="connsiteX43" fmla="*/ 222602 w 607286"/>
                <a:gd name="connsiteY43" fmla="*/ 143922 h 437153"/>
                <a:gd name="connsiteX44" fmla="*/ 213767 w 607286"/>
                <a:gd name="connsiteY44" fmla="*/ 150715 h 437153"/>
                <a:gd name="connsiteX45" fmla="*/ 213845 w 607286"/>
                <a:gd name="connsiteY45" fmla="*/ 163441 h 437153"/>
                <a:gd name="connsiteX46" fmla="*/ 191642 w 607286"/>
                <a:gd name="connsiteY46" fmla="*/ 168204 h 437153"/>
                <a:gd name="connsiteX47" fmla="*/ 190156 w 607286"/>
                <a:gd name="connsiteY47" fmla="*/ 152745 h 437153"/>
                <a:gd name="connsiteX48" fmla="*/ 194613 w 607286"/>
                <a:gd name="connsiteY48" fmla="*/ 140097 h 437153"/>
                <a:gd name="connsiteX49" fmla="*/ 204463 w 607286"/>
                <a:gd name="connsiteY49" fmla="*/ 130806 h 437153"/>
                <a:gd name="connsiteX50" fmla="*/ 218849 w 607286"/>
                <a:gd name="connsiteY50" fmla="*/ 125263 h 437153"/>
                <a:gd name="connsiteX51" fmla="*/ 232843 w 607286"/>
                <a:gd name="connsiteY51" fmla="*/ 123935 h 437153"/>
                <a:gd name="connsiteX52" fmla="*/ 384360 w 607286"/>
                <a:gd name="connsiteY52" fmla="*/ 92226 h 437153"/>
                <a:gd name="connsiteX53" fmla="*/ 395386 w 607286"/>
                <a:gd name="connsiteY53" fmla="*/ 95660 h 437153"/>
                <a:gd name="connsiteX54" fmla="*/ 402189 w 607286"/>
                <a:gd name="connsiteY54" fmla="*/ 101515 h 437153"/>
                <a:gd name="connsiteX55" fmla="*/ 405161 w 607286"/>
                <a:gd name="connsiteY55" fmla="*/ 107448 h 437153"/>
                <a:gd name="connsiteX56" fmla="*/ 405552 w 607286"/>
                <a:gd name="connsiteY56" fmla="*/ 117752 h 437153"/>
                <a:gd name="connsiteX57" fmla="*/ 402971 w 607286"/>
                <a:gd name="connsiteY57" fmla="*/ 123685 h 437153"/>
                <a:gd name="connsiteX58" fmla="*/ 399687 w 607286"/>
                <a:gd name="connsiteY58" fmla="*/ 126495 h 437153"/>
                <a:gd name="connsiteX59" fmla="*/ 398045 w 607286"/>
                <a:gd name="connsiteY59" fmla="*/ 127354 h 437153"/>
                <a:gd name="connsiteX60" fmla="*/ 398123 w 607286"/>
                <a:gd name="connsiteY60" fmla="*/ 127588 h 437153"/>
                <a:gd name="connsiteX61" fmla="*/ 399218 w 607286"/>
                <a:gd name="connsiteY61" fmla="*/ 127822 h 437153"/>
                <a:gd name="connsiteX62" fmla="*/ 401877 w 607286"/>
                <a:gd name="connsiteY62" fmla="*/ 128213 h 437153"/>
                <a:gd name="connsiteX63" fmla="*/ 405474 w 607286"/>
                <a:gd name="connsiteY63" fmla="*/ 129306 h 437153"/>
                <a:gd name="connsiteX64" fmla="*/ 409462 w 607286"/>
                <a:gd name="connsiteY64" fmla="*/ 131804 h 437153"/>
                <a:gd name="connsiteX65" fmla="*/ 413059 w 607286"/>
                <a:gd name="connsiteY65" fmla="*/ 136409 h 437153"/>
                <a:gd name="connsiteX66" fmla="*/ 415718 w 607286"/>
                <a:gd name="connsiteY66" fmla="*/ 143982 h 437153"/>
                <a:gd name="connsiteX67" fmla="*/ 415874 w 607286"/>
                <a:gd name="connsiteY67" fmla="*/ 152569 h 437153"/>
                <a:gd name="connsiteX68" fmla="*/ 412121 w 607286"/>
                <a:gd name="connsiteY68" fmla="*/ 162092 h 437153"/>
                <a:gd name="connsiteX69" fmla="*/ 402893 w 607286"/>
                <a:gd name="connsiteY69" fmla="*/ 170913 h 437153"/>
                <a:gd name="connsiteX70" fmla="*/ 386706 w 607286"/>
                <a:gd name="connsiteY70" fmla="*/ 177159 h 437153"/>
                <a:gd name="connsiteX71" fmla="*/ 370676 w 607286"/>
                <a:gd name="connsiteY71" fmla="*/ 178564 h 437153"/>
                <a:gd name="connsiteX72" fmla="*/ 359180 w 607286"/>
                <a:gd name="connsiteY72" fmla="*/ 175831 h 437153"/>
                <a:gd name="connsiteX73" fmla="*/ 351439 w 607286"/>
                <a:gd name="connsiteY73" fmla="*/ 170367 h 437153"/>
                <a:gd name="connsiteX74" fmla="*/ 346669 w 607286"/>
                <a:gd name="connsiteY74" fmla="*/ 163732 h 437153"/>
                <a:gd name="connsiteX75" fmla="*/ 344245 w 607286"/>
                <a:gd name="connsiteY75" fmla="*/ 157408 h 437153"/>
                <a:gd name="connsiteX76" fmla="*/ 343306 w 607286"/>
                <a:gd name="connsiteY76" fmla="*/ 152881 h 437153"/>
                <a:gd name="connsiteX77" fmla="*/ 365749 w 607286"/>
                <a:gd name="connsiteY77" fmla="*/ 148119 h 437153"/>
                <a:gd name="connsiteX78" fmla="*/ 371067 w 607286"/>
                <a:gd name="connsiteY78" fmla="*/ 157174 h 437153"/>
                <a:gd name="connsiteX79" fmla="*/ 375915 w 607286"/>
                <a:gd name="connsiteY79" fmla="*/ 159126 h 437153"/>
                <a:gd name="connsiteX80" fmla="*/ 381702 w 607286"/>
                <a:gd name="connsiteY80" fmla="*/ 158736 h 437153"/>
                <a:gd name="connsiteX81" fmla="*/ 389287 w 607286"/>
                <a:gd name="connsiteY81" fmla="*/ 154989 h 437153"/>
                <a:gd name="connsiteX82" fmla="*/ 390694 w 607286"/>
                <a:gd name="connsiteY82" fmla="*/ 147182 h 437153"/>
                <a:gd name="connsiteX83" fmla="*/ 388818 w 607286"/>
                <a:gd name="connsiteY83" fmla="*/ 143045 h 437153"/>
                <a:gd name="connsiteX84" fmla="*/ 385768 w 607286"/>
                <a:gd name="connsiteY84" fmla="*/ 140937 h 437153"/>
                <a:gd name="connsiteX85" fmla="*/ 381936 w 607286"/>
                <a:gd name="connsiteY85" fmla="*/ 140469 h 437153"/>
                <a:gd name="connsiteX86" fmla="*/ 377870 w 607286"/>
                <a:gd name="connsiteY86" fmla="*/ 141093 h 437153"/>
                <a:gd name="connsiteX87" fmla="*/ 373882 w 607286"/>
                <a:gd name="connsiteY87" fmla="*/ 142108 h 437153"/>
                <a:gd name="connsiteX88" fmla="*/ 371145 w 607286"/>
                <a:gd name="connsiteY88" fmla="*/ 143123 h 437153"/>
                <a:gd name="connsiteX89" fmla="*/ 367704 w 607286"/>
                <a:gd name="connsiteY89" fmla="*/ 127042 h 437153"/>
                <a:gd name="connsiteX90" fmla="*/ 370676 w 607286"/>
                <a:gd name="connsiteY90" fmla="*/ 126730 h 437153"/>
                <a:gd name="connsiteX91" fmla="*/ 374664 w 607286"/>
                <a:gd name="connsiteY91" fmla="*/ 126105 h 437153"/>
                <a:gd name="connsiteX92" fmla="*/ 378417 w 607286"/>
                <a:gd name="connsiteY92" fmla="*/ 125012 h 437153"/>
                <a:gd name="connsiteX93" fmla="*/ 381858 w 607286"/>
                <a:gd name="connsiteY93" fmla="*/ 123217 h 437153"/>
                <a:gd name="connsiteX94" fmla="*/ 384047 w 607286"/>
                <a:gd name="connsiteY94" fmla="*/ 120328 h 437153"/>
                <a:gd name="connsiteX95" fmla="*/ 384282 w 607286"/>
                <a:gd name="connsiteY95" fmla="*/ 116269 h 437153"/>
                <a:gd name="connsiteX96" fmla="*/ 382562 w 607286"/>
                <a:gd name="connsiteY96" fmla="*/ 113147 h 437153"/>
                <a:gd name="connsiteX97" fmla="*/ 379590 w 607286"/>
                <a:gd name="connsiteY97" fmla="*/ 111429 h 437153"/>
                <a:gd name="connsiteX98" fmla="*/ 375837 w 607286"/>
                <a:gd name="connsiteY98" fmla="*/ 110961 h 437153"/>
                <a:gd name="connsiteX99" fmla="*/ 372005 w 607286"/>
                <a:gd name="connsiteY99" fmla="*/ 111351 h 437153"/>
                <a:gd name="connsiteX100" fmla="*/ 367626 w 607286"/>
                <a:gd name="connsiteY100" fmla="*/ 112990 h 437153"/>
                <a:gd name="connsiteX101" fmla="*/ 364342 w 607286"/>
                <a:gd name="connsiteY101" fmla="*/ 115723 h 437153"/>
                <a:gd name="connsiteX102" fmla="*/ 362621 w 607286"/>
                <a:gd name="connsiteY102" fmla="*/ 119392 h 437153"/>
                <a:gd name="connsiteX103" fmla="*/ 362856 w 607286"/>
                <a:gd name="connsiteY103" fmla="*/ 124075 h 437153"/>
                <a:gd name="connsiteX104" fmla="*/ 340648 w 607286"/>
                <a:gd name="connsiteY104" fmla="*/ 128759 h 437153"/>
                <a:gd name="connsiteX105" fmla="*/ 340804 w 607286"/>
                <a:gd name="connsiteY105" fmla="*/ 115567 h 437153"/>
                <a:gd name="connsiteX106" fmla="*/ 346278 w 607286"/>
                <a:gd name="connsiteY106" fmla="*/ 105106 h 437153"/>
                <a:gd name="connsiteX107" fmla="*/ 356053 w 607286"/>
                <a:gd name="connsiteY107" fmla="*/ 97612 h 437153"/>
                <a:gd name="connsiteX108" fmla="*/ 368799 w 607286"/>
                <a:gd name="connsiteY108" fmla="*/ 93084 h 437153"/>
                <a:gd name="connsiteX109" fmla="*/ 384360 w 607286"/>
                <a:gd name="connsiteY109" fmla="*/ 92226 h 437153"/>
                <a:gd name="connsiteX110" fmla="*/ 115676 w 607286"/>
                <a:gd name="connsiteY110" fmla="*/ 47714 h 437153"/>
                <a:gd name="connsiteX111" fmla="*/ 115676 w 607286"/>
                <a:gd name="connsiteY111" fmla="*/ 262703 h 437153"/>
                <a:gd name="connsiteX112" fmla="*/ 491681 w 607286"/>
                <a:gd name="connsiteY112" fmla="*/ 262703 h 437153"/>
                <a:gd name="connsiteX113" fmla="*/ 491681 w 607286"/>
                <a:gd name="connsiteY113" fmla="*/ 47714 h 437153"/>
                <a:gd name="connsiteX114" fmla="*/ 67884 w 607286"/>
                <a:gd name="connsiteY114" fmla="*/ 0 h 437153"/>
                <a:gd name="connsiteX115" fmla="*/ 539473 w 607286"/>
                <a:gd name="connsiteY115" fmla="*/ 0 h 437153"/>
                <a:gd name="connsiteX116" fmla="*/ 539473 w 607286"/>
                <a:gd name="connsiteY116" fmla="*/ 310417 h 437153"/>
                <a:gd name="connsiteX117" fmla="*/ 67884 w 607286"/>
                <a:gd name="connsiteY117" fmla="*/ 310417 h 4371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</a:cxnLst>
              <a:rect l="l" t="t" r="r" b="b"/>
              <a:pathLst>
                <a:path w="607286" h="437153">
                  <a:moveTo>
                    <a:pt x="67893" y="324883"/>
                  </a:moveTo>
                  <a:lnTo>
                    <a:pt x="296916" y="324883"/>
                  </a:lnTo>
                  <a:lnTo>
                    <a:pt x="310370" y="324883"/>
                  </a:lnTo>
                  <a:lnTo>
                    <a:pt x="539393" y="324883"/>
                  </a:lnTo>
                  <a:lnTo>
                    <a:pt x="607286" y="415370"/>
                  </a:lnTo>
                  <a:lnTo>
                    <a:pt x="607286" y="437153"/>
                  </a:lnTo>
                  <a:lnTo>
                    <a:pt x="0" y="437153"/>
                  </a:lnTo>
                  <a:lnTo>
                    <a:pt x="0" y="415370"/>
                  </a:lnTo>
                  <a:close/>
                  <a:moveTo>
                    <a:pt x="306838" y="130969"/>
                  </a:moveTo>
                  <a:lnTo>
                    <a:pt x="311222" y="151745"/>
                  </a:lnTo>
                  <a:lnTo>
                    <a:pt x="332126" y="147293"/>
                  </a:lnTo>
                  <a:lnTo>
                    <a:pt x="335962" y="165414"/>
                  </a:lnTo>
                  <a:lnTo>
                    <a:pt x="315137" y="169866"/>
                  </a:lnTo>
                  <a:lnTo>
                    <a:pt x="319599" y="190643"/>
                  </a:lnTo>
                  <a:lnTo>
                    <a:pt x="301514" y="194548"/>
                  </a:lnTo>
                  <a:lnTo>
                    <a:pt x="297052" y="173693"/>
                  </a:lnTo>
                  <a:lnTo>
                    <a:pt x="276227" y="178146"/>
                  </a:lnTo>
                  <a:lnTo>
                    <a:pt x="272312" y="160103"/>
                  </a:lnTo>
                  <a:lnTo>
                    <a:pt x="293137" y="155651"/>
                  </a:lnTo>
                  <a:lnTo>
                    <a:pt x="288675" y="134874"/>
                  </a:lnTo>
                  <a:close/>
                  <a:moveTo>
                    <a:pt x="232843" y="123935"/>
                  </a:moveTo>
                  <a:cubicBezTo>
                    <a:pt x="237222" y="124091"/>
                    <a:pt x="241131" y="124950"/>
                    <a:pt x="244492" y="126434"/>
                  </a:cubicBezTo>
                  <a:cubicBezTo>
                    <a:pt x="247932" y="127917"/>
                    <a:pt x="250825" y="130103"/>
                    <a:pt x="253092" y="132992"/>
                  </a:cubicBezTo>
                  <a:cubicBezTo>
                    <a:pt x="255438" y="135959"/>
                    <a:pt x="257080" y="139550"/>
                    <a:pt x="257940" y="143922"/>
                  </a:cubicBezTo>
                  <a:cubicBezTo>
                    <a:pt x="259112" y="149154"/>
                    <a:pt x="258956" y="153838"/>
                    <a:pt x="257392" y="157976"/>
                  </a:cubicBezTo>
                  <a:cubicBezTo>
                    <a:pt x="255907" y="162036"/>
                    <a:pt x="253718" y="165862"/>
                    <a:pt x="250747" y="169297"/>
                  </a:cubicBezTo>
                  <a:cubicBezTo>
                    <a:pt x="247776" y="172810"/>
                    <a:pt x="244414" y="176089"/>
                    <a:pt x="240583" y="179212"/>
                  </a:cubicBezTo>
                  <a:cubicBezTo>
                    <a:pt x="236831" y="182335"/>
                    <a:pt x="233234" y="185458"/>
                    <a:pt x="229872" y="188660"/>
                  </a:cubicBezTo>
                  <a:lnTo>
                    <a:pt x="229951" y="188816"/>
                  </a:lnTo>
                  <a:lnTo>
                    <a:pt x="267165" y="180852"/>
                  </a:lnTo>
                  <a:lnTo>
                    <a:pt x="271465" y="200917"/>
                  </a:lnTo>
                  <a:lnTo>
                    <a:pt x="200163" y="216142"/>
                  </a:lnTo>
                  <a:cubicBezTo>
                    <a:pt x="199069" y="212160"/>
                    <a:pt x="198678" y="208413"/>
                    <a:pt x="199069" y="204821"/>
                  </a:cubicBezTo>
                  <a:cubicBezTo>
                    <a:pt x="199382" y="201152"/>
                    <a:pt x="200242" y="197794"/>
                    <a:pt x="201727" y="194593"/>
                  </a:cubicBezTo>
                  <a:cubicBezTo>
                    <a:pt x="202978" y="191861"/>
                    <a:pt x="204463" y="189206"/>
                    <a:pt x="206262" y="186708"/>
                  </a:cubicBezTo>
                  <a:cubicBezTo>
                    <a:pt x="208060" y="184131"/>
                    <a:pt x="210093" y="181711"/>
                    <a:pt x="212282" y="179447"/>
                  </a:cubicBezTo>
                  <a:cubicBezTo>
                    <a:pt x="214393" y="177104"/>
                    <a:pt x="216738" y="174840"/>
                    <a:pt x="219162" y="172654"/>
                  </a:cubicBezTo>
                  <a:cubicBezTo>
                    <a:pt x="221585" y="170468"/>
                    <a:pt x="223931" y="168282"/>
                    <a:pt x="226198" y="166174"/>
                  </a:cubicBezTo>
                  <a:cubicBezTo>
                    <a:pt x="227058" y="165315"/>
                    <a:pt x="228074" y="164378"/>
                    <a:pt x="229169" y="163285"/>
                  </a:cubicBezTo>
                  <a:cubicBezTo>
                    <a:pt x="230342" y="162192"/>
                    <a:pt x="231358" y="161099"/>
                    <a:pt x="232296" y="159928"/>
                  </a:cubicBezTo>
                  <a:cubicBezTo>
                    <a:pt x="233234" y="158679"/>
                    <a:pt x="233938" y="157429"/>
                    <a:pt x="234407" y="156102"/>
                  </a:cubicBezTo>
                  <a:cubicBezTo>
                    <a:pt x="234954" y="154775"/>
                    <a:pt x="235032" y="153370"/>
                    <a:pt x="234720" y="151808"/>
                  </a:cubicBezTo>
                  <a:cubicBezTo>
                    <a:pt x="233860" y="148060"/>
                    <a:pt x="232374" y="145640"/>
                    <a:pt x="230107" y="144625"/>
                  </a:cubicBezTo>
                  <a:cubicBezTo>
                    <a:pt x="227918" y="143610"/>
                    <a:pt x="225416" y="143376"/>
                    <a:pt x="222602" y="143922"/>
                  </a:cubicBezTo>
                  <a:cubicBezTo>
                    <a:pt x="217911" y="144937"/>
                    <a:pt x="214940" y="147202"/>
                    <a:pt x="213767" y="150715"/>
                  </a:cubicBezTo>
                  <a:cubicBezTo>
                    <a:pt x="212594" y="154228"/>
                    <a:pt x="212594" y="158444"/>
                    <a:pt x="213845" y="163441"/>
                  </a:cubicBezTo>
                  <a:lnTo>
                    <a:pt x="191642" y="168204"/>
                  </a:lnTo>
                  <a:cubicBezTo>
                    <a:pt x="190078" y="162661"/>
                    <a:pt x="189609" y="157429"/>
                    <a:pt x="190156" y="152745"/>
                  </a:cubicBezTo>
                  <a:cubicBezTo>
                    <a:pt x="190704" y="147982"/>
                    <a:pt x="192189" y="143766"/>
                    <a:pt x="194613" y="140097"/>
                  </a:cubicBezTo>
                  <a:cubicBezTo>
                    <a:pt x="197036" y="136427"/>
                    <a:pt x="200320" y="133304"/>
                    <a:pt x="204463" y="130806"/>
                  </a:cubicBezTo>
                  <a:cubicBezTo>
                    <a:pt x="208529" y="128307"/>
                    <a:pt x="213376" y="126434"/>
                    <a:pt x="218849" y="125263"/>
                  </a:cubicBezTo>
                  <a:cubicBezTo>
                    <a:pt x="223852" y="124169"/>
                    <a:pt x="228465" y="123701"/>
                    <a:pt x="232843" y="123935"/>
                  </a:cubicBezTo>
                  <a:close/>
                  <a:moveTo>
                    <a:pt x="384360" y="92226"/>
                  </a:moveTo>
                  <a:cubicBezTo>
                    <a:pt x="388818" y="92850"/>
                    <a:pt x="392415" y="94021"/>
                    <a:pt x="395386" y="95660"/>
                  </a:cubicBezTo>
                  <a:cubicBezTo>
                    <a:pt x="398358" y="97378"/>
                    <a:pt x="400625" y="99329"/>
                    <a:pt x="402189" y="101515"/>
                  </a:cubicBezTo>
                  <a:cubicBezTo>
                    <a:pt x="403832" y="103779"/>
                    <a:pt x="404770" y="105731"/>
                    <a:pt x="405161" y="107448"/>
                  </a:cubicBezTo>
                  <a:cubicBezTo>
                    <a:pt x="406099" y="111741"/>
                    <a:pt x="406256" y="115254"/>
                    <a:pt x="405552" y="117752"/>
                  </a:cubicBezTo>
                  <a:cubicBezTo>
                    <a:pt x="404926" y="120328"/>
                    <a:pt x="404066" y="122358"/>
                    <a:pt x="402971" y="123685"/>
                  </a:cubicBezTo>
                  <a:cubicBezTo>
                    <a:pt x="401877" y="125090"/>
                    <a:pt x="400782" y="126027"/>
                    <a:pt x="399687" y="126495"/>
                  </a:cubicBezTo>
                  <a:cubicBezTo>
                    <a:pt x="398592" y="127042"/>
                    <a:pt x="398045" y="127276"/>
                    <a:pt x="398045" y="127354"/>
                  </a:cubicBezTo>
                  <a:lnTo>
                    <a:pt x="398123" y="127588"/>
                  </a:lnTo>
                  <a:cubicBezTo>
                    <a:pt x="398123" y="127744"/>
                    <a:pt x="398514" y="127822"/>
                    <a:pt x="399218" y="127822"/>
                  </a:cubicBezTo>
                  <a:cubicBezTo>
                    <a:pt x="399922" y="127901"/>
                    <a:pt x="400782" y="127979"/>
                    <a:pt x="401877" y="128213"/>
                  </a:cubicBezTo>
                  <a:cubicBezTo>
                    <a:pt x="402971" y="128447"/>
                    <a:pt x="404144" y="128759"/>
                    <a:pt x="405474" y="129306"/>
                  </a:cubicBezTo>
                  <a:cubicBezTo>
                    <a:pt x="406881" y="129774"/>
                    <a:pt x="408132" y="130633"/>
                    <a:pt x="409462" y="131804"/>
                  </a:cubicBezTo>
                  <a:cubicBezTo>
                    <a:pt x="410713" y="132975"/>
                    <a:pt x="411886" y="134536"/>
                    <a:pt x="413059" y="136409"/>
                  </a:cubicBezTo>
                  <a:cubicBezTo>
                    <a:pt x="414154" y="138361"/>
                    <a:pt x="415014" y="140859"/>
                    <a:pt x="415718" y="143982"/>
                  </a:cubicBezTo>
                  <a:cubicBezTo>
                    <a:pt x="416265" y="146480"/>
                    <a:pt x="416265" y="149368"/>
                    <a:pt x="415874" y="152569"/>
                  </a:cubicBezTo>
                  <a:cubicBezTo>
                    <a:pt x="415483" y="155769"/>
                    <a:pt x="414232" y="158970"/>
                    <a:pt x="412121" y="162092"/>
                  </a:cubicBezTo>
                  <a:cubicBezTo>
                    <a:pt x="410009" y="165293"/>
                    <a:pt x="406959" y="168259"/>
                    <a:pt x="402893" y="170913"/>
                  </a:cubicBezTo>
                  <a:cubicBezTo>
                    <a:pt x="398827" y="173646"/>
                    <a:pt x="393431" y="175753"/>
                    <a:pt x="386706" y="177159"/>
                  </a:cubicBezTo>
                  <a:cubicBezTo>
                    <a:pt x="380607" y="178486"/>
                    <a:pt x="375211" y="178954"/>
                    <a:pt x="370676" y="178564"/>
                  </a:cubicBezTo>
                  <a:cubicBezTo>
                    <a:pt x="366140" y="178173"/>
                    <a:pt x="362387" y="177237"/>
                    <a:pt x="359180" y="175831"/>
                  </a:cubicBezTo>
                  <a:cubicBezTo>
                    <a:pt x="355974" y="174348"/>
                    <a:pt x="353472" y="172553"/>
                    <a:pt x="351439" y="170367"/>
                  </a:cubicBezTo>
                  <a:cubicBezTo>
                    <a:pt x="349484" y="168181"/>
                    <a:pt x="347920" y="165995"/>
                    <a:pt x="346669" y="163732"/>
                  </a:cubicBezTo>
                  <a:cubicBezTo>
                    <a:pt x="345496" y="161468"/>
                    <a:pt x="344714" y="159360"/>
                    <a:pt x="344245" y="157408"/>
                  </a:cubicBezTo>
                  <a:cubicBezTo>
                    <a:pt x="343775" y="155457"/>
                    <a:pt x="343463" y="153974"/>
                    <a:pt x="343306" y="152881"/>
                  </a:cubicBezTo>
                  <a:lnTo>
                    <a:pt x="365749" y="148119"/>
                  </a:lnTo>
                  <a:cubicBezTo>
                    <a:pt x="366531" y="152569"/>
                    <a:pt x="368330" y="155535"/>
                    <a:pt x="371067" y="157174"/>
                  </a:cubicBezTo>
                  <a:cubicBezTo>
                    <a:pt x="372474" y="158267"/>
                    <a:pt x="374116" y="158970"/>
                    <a:pt x="375915" y="159126"/>
                  </a:cubicBezTo>
                  <a:cubicBezTo>
                    <a:pt x="377713" y="159360"/>
                    <a:pt x="379668" y="159204"/>
                    <a:pt x="381702" y="158736"/>
                  </a:cubicBezTo>
                  <a:cubicBezTo>
                    <a:pt x="385064" y="158033"/>
                    <a:pt x="387566" y="156784"/>
                    <a:pt x="389287" y="154989"/>
                  </a:cubicBezTo>
                  <a:cubicBezTo>
                    <a:pt x="390929" y="153193"/>
                    <a:pt x="391398" y="150617"/>
                    <a:pt x="390694" y="147182"/>
                  </a:cubicBezTo>
                  <a:cubicBezTo>
                    <a:pt x="390303" y="145387"/>
                    <a:pt x="389678" y="143982"/>
                    <a:pt x="388818" y="143045"/>
                  </a:cubicBezTo>
                  <a:cubicBezTo>
                    <a:pt x="387957" y="142108"/>
                    <a:pt x="386941" y="141406"/>
                    <a:pt x="385768" y="140937"/>
                  </a:cubicBezTo>
                  <a:cubicBezTo>
                    <a:pt x="384595" y="140547"/>
                    <a:pt x="383344" y="140391"/>
                    <a:pt x="381936" y="140469"/>
                  </a:cubicBezTo>
                  <a:cubicBezTo>
                    <a:pt x="380607" y="140547"/>
                    <a:pt x="379199" y="140781"/>
                    <a:pt x="377870" y="141093"/>
                  </a:cubicBezTo>
                  <a:cubicBezTo>
                    <a:pt x="376149" y="141406"/>
                    <a:pt x="374820" y="141796"/>
                    <a:pt x="373882" y="142108"/>
                  </a:cubicBezTo>
                  <a:cubicBezTo>
                    <a:pt x="372865" y="142420"/>
                    <a:pt x="372005" y="142811"/>
                    <a:pt x="371145" y="143123"/>
                  </a:cubicBezTo>
                  <a:lnTo>
                    <a:pt x="367704" y="127042"/>
                  </a:lnTo>
                  <a:cubicBezTo>
                    <a:pt x="368564" y="126964"/>
                    <a:pt x="369581" y="126886"/>
                    <a:pt x="370676" y="126730"/>
                  </a:cubicBezTo>
                  <a:cubicBezTo>
                    <a:pt x="371770" y="126652"/>
                    <a:pt x="373100" y="126417"/>
                    <a:pt x="374664" y="126105"/>
                  </a:cubicBezTo>
                  <a:cubicBezTo>
                    <a:pt x="375915" y="125793"/>
                    <a:pt x="377166" y="125481"/>
                    <a:pt x="378417" y="125012"/>
                  </a:cubicBezTo>
                  <a:cubicBezTo>
                    <a:pt x="379747" y="124544"/>
                    <a:pt x="380841" y="123997"/>
                    <a:pt x="381858" y="123217"/>
                  </a:cubicBezTo>
                  <a:cubicBezTo>
                    <a:pt x="382796" y="122436"/>
                    <a:pt x="383578" y="121421"/>
                    <a:pt x="384047" y="120328"/>
                  </a:cubicBezTo>
                  <a:cubicBezTo>
                    <a:pt x="384595" y="119157"/>
                    <a:pt x="384595" y="117830"/>
                    <a:pt x="384282" y="116269"/>
                  </a:cubicBezTo>
                  <a:cubicBezTo>
                    <a:pt x="384047" y="115020"/>
                    <a:pt x="383422" y="113927"/>
                    <a:pt x="382562" y="113147"/>
                  </a:cubicBezTo>
                  <a:cubicBezTo>
                    <a:pt x="381702" y="112366"/>
                    <a:pt x="380685" y="111819"/>
                    <a:pt x="379590" y="111429"/>
                  </a:cubicBezTo>
                  <a:cubicBezTo>
                    <a:pt x="378417" y="111117"/>
                    <a:pt x="377166" y="110961"/>
                    <a:pt x="375837" y="110961"/>
                  </a:cubicBezTo>
                  <a:cubicBezTo>
                    <a:pt x="374429" y="110961"/>
                    <a:pt x="373178" y="111117"/>
                    <a:pt x="372005" y="111351"/>
                  </a:cubicBezTo>
                  <a:cubicBezTo>
                    <a:pt x="370441" y="111663"/>
                    <a:pt x="368955" y="112210"/>
                    <a:pt x="367626" y="112990"/>
                  </a:cubicBezTo>
                  <a:cubicBezTo>
                    <a:pt x="366297" y="113693"/>
                    <a:pt x="365202" y="114630"/>
                    <a:pt x="364342" y="115723"/>
                  </a:cubicBezTo>
                  <a:cubicBezTo>
                    <a:pt x="363481" y="116737"/>
                    <a:pt x="362934" y="117986"/>
                    <a:pt x="362621" y="119392"/>
                  </a:cubicBezTo>
                  <a:cubicBezTo>
                    <a:pt x="362308" y="120797"/>
                    <a:pt x="362387" y="122358"/>
                    <a:pt x="362856" y="124075"/>
                  </a:cubicBezTo>
                  <a:lnTo>
                    <a:pt x="340648" y="128759"/>
                  </a:lnTo>
                  <a:cubicBezTo>
                    <a:pt x="339631" y="123919"/>
                    <a:pt x="339709" y="119470"/>
                    <a:pt x="340804" y="115567"/>
                  </a:cubicBezTo>
                  <a:cubicBezTo>
                    <a:pt x="341821" y="111585"/>
                    <a:pt x="343619" y="108151"/>
                    <a:pt x="346278" y="105106"/>
                  </a:cubicBezTo>
                  <a:cubicBezTo>
                    <a:pt x="348937" y="102140"/>
                    <a:pt x="352221" y="99642"/>
                    <a:pt x="356053" y="97612"/>
                  </a:cubicBezTo>
                  <a:cubicBezTo>
                    <a:pt x="359884" y="95582"/>
                    <a:pt x="364185" y="94099"/>
                    <a:pt x="368799" y="93084"/>
                  </a:cubicBezTo>
                  <a:cubicBezTo>
                    <a:pt x="374820" y="91835"/>
                    <a:pt x="379981" y="91523"/>
                    <a:pt x="384360" y="92226"/>
                  </a:cubicBezTo>
                  <a:close/>
                  <a:moveTo>
                    <a:pt x="115676" y="47714"/>
                  </a:moveTo>
                  <a:lnTo>
                    <a:pt x="115676" y="262703"/>
                  </a:lnTo>
                  <a:lnTo>
                    <a:pt x="491681" y="262703"/>
                  </a:lnTo>
                  <a:lnTo>
                    <a:pt x="491681" y="47714"/>
                  </a:lnTo>
                  <a:close/>
                  <a:moveTo>
                    <a:pt x="67884" y="0"/>
                  </a:moveTo>
                  <a:lnTo>
                    <a:pt x="539473" y="0"/>
                  </a:lnTo>
                  <a:lnTo>
                    <a:pt x="539473" y="310417"/>
                  </a:lnTo>
                  <a:lnTo>
                    <a:pt x="67884" y="31041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9pPr>
            </a:lstStyle>
            <a:p>
              <a:pPr algn="ctr"/>
              <a:endParaRPr lang="en-US" sz="3200"/>
            </a:p>
          </p:txBody>
        </p:sp>
      </p:grpSp>
      <p:grpSp>
        <p:nvGrpSpPr>
          <p:cNvPr id="40" name="千图PPT彼岸天：ID 8661124库_组合 39"/>
          <p:cNvGrpSpPr/>
          <p:nvPr>
            <p:custDataLst>
              <p:tags r:id="rId4"/>
            </p:custDataLst>
          </p:nvPr>
        </p:nvGrpSpPr>
        <p:grpSpPr>
          <a:xfrm>
            <a:off x="5618252" y="1745308"/>
            <a:ext cx="2568161" cy="966599"/>
            <a:chOff x="5618252" y="1745308"/>
            <a:chExt cx="2568161" cy="966599"/>
          </a:xfrm>
        </p:grpSpPr>
        <p:sp>
          <p:nvSpPr>
            <p:cNvPr id="20" name="文本框 16"/>
            <p:cNvSpPr txBox="1"/>
            <p:nvPr/>
          </p:nvSpPr>
          <p:spPr>
            <a:xfrm>
              <a:off x="6346323" y="1745308"/>
              <a:ext cx="1323088" cy="3327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335" b="1" dirty="0"/>
                <a:t>输入标题文本</a:t>
              </a:r>
              <a:endParaRPr lang="en-US" sz="1335" b="1" dirty="0"/>
            </a:p>
          </p:txBody>
        </p:sp>
        <p:sp>
          <p:nvSpPr>
            <p:cNvPr id="21" name="文本框 17"/>
            <p:cNvSpPr txBox="1"/>
            <p:nvPr/>
          </p:nvSpPr>
          <p:spPr>
            <a:xfrm>
              <a:off x="6357613" y="2122065"/>
              <a:ext cx="1828800" cy="4975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935" dirty="0"/>
                <a:t>请替换文字内容复制你的内容到此千图网</a:t>
              </a:r>
              <a:r>
                <a:rPr lang="en-US" altLang="zh-CN" sz="935" dirty="0"/>
                <a:t>58PIC.COM</a:t>
              </a:r>
              <a:r>
                <a:rPr lang="zh-CN" altLang="en-US" sz="935" dirty="0"/>
                <a:t>。</a:t>
              </a:r>
              <a:endParaRPr lang="en-US" sz="935" dirty="0"/>
            </a:p>
          </p:txBody>
        </p:sp>
        <p:sp>
          <p:nvSpPr>
            <p:cNvPr id="23" name="椭圆 22"/>
            <p:cNvSpPr/>
            <p:nvPr/>
          </p:nvSpPr>
          <p:spPr>
            <a:xfrm>
              <a:off x="5618252" y="2065362"/>
              <a:ext cx="646545" cy="646545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/>
            </a:p>
          </p:txBody>
        </p:sp>
        <p:sp>
          <p:nvSpPr>
            <p:cNvPr id="35" name="任意多边形: 形状 34"/>
            <p:cNvSpPr/>
            <p:nvPr/>
          </p:nvSpPr>
          <p:spPr>
            <a:xfrm>
              <a:off x="5758393" y="2245492"/>
              <a:ext cx="366264" cy="263654"/>
            </a:xfrm>
            <a:custGeom>
              <a:avLst/>
              <a:gdLst>
                <a:gd name="connsiteX0" fmla="*/ 67893 w 607286"/>
                <a:gd name="connsiteY0" fmla="*/ 324883 h 437153"/>
                <a:gd name="connsiteX1" fmla="*/ 296916 w 607286"/>
                <a:gd name="connsiteY1" fmla="*/ 324883 h 437153"/>
                <a:gd name="connsiteX2" fmla="*/ 310370 w 607286"/>
                <a:gd name="connsiteY2" fmla="*/ 324883 h 437153"/>
                <a:gd name="connsiteX3" fmla="*/ 539393 w 607286"/>
                <a:gd name="connsiteY3" fmla="*/ 324883 h 437153"/>
                <a:gd name="connsiteX4" fmla="*/ 607286 w 607286"/>
                <a:gd name="connsiteY4" fmla="*/ 415370 h 437153"/>
                <a:gd name="connsiteX5" fmla="*/ 607286 w 607286"/>
                <a:gd name="connsiteY5" fmla="*/ 437153 h 437153"/>
                <a:gd name="connsiteX6" fmla="*/ 0 w 607286"/>
                <a:gd name="connsiteY6" fmla="*/ 437153 h 437153"/>
                <a:gd name="connsiteX7" fmla="*/ 0 w 607286"/>
                <a:gd name="connsiteY7" fmla="*/ 415370 h 437153"/>
                <a:gd name="connsiteX8" fmla="*/ 306838 w 607286"/>
                <a:gd name="connsiteY8" fmla="*/ 130969 h 437153"/>
                <a:gd name="connsiteX9" fmla="*/ 311222 w 607286"/>
                <a:gd name="connsiteY9" fmla="*/ 151745 h 437153"/>
                <a:gd name="connsiteX10" fmla="*/ 332126 w 607286"/>
                <a:gd name="connsiteY10" fmla="*/ 147293 h 437153"/>
                <a:gd name="connsiteX11" fmla="*/ 335962 w 607286"/>
                <a:gd name="connsiteY11" fmla="*/ 165414 h 437153"/>
                <a:gd name="connsiteX12" fmla="*/ 315137 w 607286"/>
                <a:gd name="connsiteY12" fmla="*/ 169866 h 437153"/>
                <a:gd name="connsiteX13" fmla="*/ 319599 w 607286"/>
                <a:gd name="connsiteY13" fmla="*/ 190643 h 437153"/>
                <a:gd name="connsiteX14" fmla="*/ 301514 w 607286"/>
                <a:gd name="connsiteY14" fmla="*/ 194548 h 437153"/>
                <a:gd name="connsiteX15" fmla="*/ 297052 w 607286"/>
                <a:gd name="connsiteY15" fmla="*/ 173693 h 437153"/>
                <a:gd name="connsiteX16" fmla="*/ 276227 w 607286"/>
                <a:gd name="connsiteY16" fmla="*/ 178146 h 437153"/>
                <a:gd name="connsiteX17" fmla="*/ 272312 w 607286"/>
                <a:gd name="connsiteY17" fmla="*/ 160103 h 437153"/>
                <a:gd name="connsiteX18" fmla="*/ 293137 w 607286"/>
                <a:gd name="connsiteY18" fmla="*/ 155651 h 437153"/>
                <a:gd name="connsiteX19" fmla="*/ 288675 w 607286"/>
                <a:gd name="connsiteY19" fmla="*/ 134874 h 437153"/>
                <a:gd name="connsiteX20" fmla="*/ 232843 w 607286"/>
                <a:gd name="connsiteY20" fmla="*/ 123935 h 437153"/>
                <a:gd name="connsiteX21" fmla="*/ 244492 w 607286"/>
                <a:gd name="connsiteY21" fmla="*/ 126434 h 437153"/>
                <a:gd name="connsiteX22" fmla="*/ 253092 w 607286"/>
                <a:gd name="connsiteY22" fmla="*/ 132992 h 437153"/>
                <a:gd name="connsiteX23" fmla="*/ 257940 w 607286"/>
                <a:gd name="connsiteY23" fmla="*/ 143922 h 437153"/>
                <a:gd name="connsiteX24" fmla="*/ 257392 w 607286"/>
                <a:gd name="connsiteY24" fmla="*/ 157976 h 437153"/>
                <a:gd name="connsiteX25" fmla="*/ 250747 w 607286"/>
                <a:gd name="connsiteY25" fmla="*/ 169297 h 437153"/>
                <a:gd name="connsiteX26" fmla="*/ 240583 w 607286"/>
                <a:gd name="connsiteY26" fmla="*/ 179212 h 437153"/>
                <a:gd name="connsiteX27" fmla="*/ 229872 w 607286"/>
                <a:gd name="connsiteY27" fmla="*/ 188660 h 437153"/>
                <a:gd name="connsiteX28" fmla="*/ 229951 w 607286"/>
                <a:gd name="connsiteY28" fmla="*/ 188816 h 437153"/>
                <a:gd name="connsiteX29" fmla="*/ 267165 w 607286"/>
                <a:gd name="connsiteY29" fmla="*/ 180852 h 437153"/>
                <a:gd name="connsiteX30" fmla="*/ 271465 w 607286"/>
                <a:gd name="connsiteY30" fmla="*/ 200917 h 437153"/>
                <a:gd name="connsiteX31" fmla="*/ 200163 w 607286"/>
                <a:gd name="connsiteY31" fmla="*/ 216142 h 437153"/>
                <a:gd name="connsiteX32" fmla="*/ 199069 w 607286"/>
                <a:gd name="connsiteY32" fmla="*/ 204821 h 437153"/>
                <a:gd name="connsiteX33" fmla="*/ 201727 w 607286"/>
                <a:gd name="connsiteY33" fmla="*/ 194593 h 437153"/>
                <a:gd name="connsiteX34" fmla="*/ 206262 w 607286"/>
                <a:gd name="connsiteY34" fmla="*/ 186708 h 437153"/>
                <a:gd name="connsiteX35" fmla="*/ 212282 w 607286"/>
                <a:gd name="connsiteY35" fmla="*/ 179447 h 437153"/>
                <a:gd name="connsiteX36" fmla="*/ 219162 w 607286"/>
                <a:gd name="connsiteY36" fmla="*/ 172654 h 437153"/>
                <a:gd name="connsiteX37" fmla="*/ 226198 w 607286"/>
                <a:gd name="connsiteY37" fmla="*/ 166174 h 437153"/>
                <a:gd name="connsiteX38" fmla="*/ 229169 w 607286"/>
                <a:gd name="connsiteY38" fmla="*/ 163285 h 437153"/>
                <a:gd name="connsiteX39" fmla="*/ 232296 w 607286"/>
                <a:gd name="connsiteY39" fmla="*/ 159928 h 437153"/>
                <a:gd name="connsiteX40" fmla="*/ 234407 w 607286"/>
                <a:gd name="connsiteY40" fmla="*/ 156102 h 437153"/>
                <a:gd name="connsiteX41" fmla="*/ 234720 w 607286"/>
                <a:gd name="connsiteY41" fmla="*/ 151808 h 437153"/>
                <a:gd name="connsiteX42" fmla="*/ 230107 w 607286"/>
                <a:gd name="connsiteY42" fmla="*/ 144625 h 437153"/>
                <a:gd name="connsiteX43" fmla="*/ 222602 w 607286"/>
                <a:gd name="connsiteY43" fmla="*/ 143922 h 437153"/>
                <a:gd name="connsiteX44" fmla="*/ 213767 w 607286"/>
                <a:gd name="connsiteY44" fmla="*/ 150715 h 437153"/>
                <a:gd name="connsiteX45" fmla="*/ 213845 w 607286"/>
                <a:gd name="connsiteY45" fmla="*/ 163441 h 437153"/>
                <a:gd name="connsiteX46" fmla="*/ 191642 w 607286"/>
                <a:gd name="connsiteY46" fmla="*/ 168204 h 437153"/>
                <a:gd name="connsiteX47" fmla="*/ 190156 w 607286"/>
                <a:gd name="connsiteY47" fmla="*/ 152745 h 437153"/>
                <a:gd name="connsiteX48" fmla="*/ 194613 w 607286"/>
                <a:gd name="connsiteY48" fmla="*/ 140097 h 437153"/>
                <a:gd name="connsiteX49" fmla="*/ 204463 w 607286"/>
                <a:gd name="connsiteY49" fmla="*/ 130806 h 437153"/>
                <a:gd name="connsiteX50" fmla="*/ 218849 w 607286"/>
                <a:gd name="connsiteY50" fmla="*/ 125263 h 437153"/>
                <a:gd name="connsiteX51" fmla="*/ 232843 w 607286"/>
                <a:gd name="connsiteY51" fmla="*/ 123935 h 437153"/>
                <a:gd name="connsiteX52" fmla="*/ 384360 w 607286"/>
                <a:gd name="connsiteY52" fmla="*/ 92226 h 437153"/>
                <a:gd name="connsiteX53" fmla="*/ 395386 w 607286"/>
                <a:gd name="connsiteY53" fmla="*/ 95660 h 437153"/>
                <a:gd name="connsiteX54" fmla="*/ 402189 w 607286"/>
                <a:gd name="connsiteY54" fmla="*/ 101515 h 437153"/>
                <a:gd name="connsiteX55" fmla="*/ 405161 w 607286"/>
                <a:gd name="connsiteY55" fmla="*/ 107448 h 437153"/>
                <a:gd name="connsiteX56" fmla="*/ 405552 w 607286"/>
                <a:gd name="connsiteY56" fmla="*/ 117752 h 437153"/>
                <a:gd name="connsiteX57" fmla="*/ 402971 w 607286"/>
                <a:gd name="connsiteY57" fmla="*/ 123685 h 437153"/>
                <a:gd name="connsiteX58" fmla="*/ 399687 w 607286"/>
                <a:gd name="connsiteY58" fmla="*/ 126495 h 437153"/>
                <a:gd name="connsiteX59" fmla="*/ 398045 w 607286"/>
                <a:gd name="connsiteY59" fmla="*/ 127354 h 437153"/>
                <a:gd name="connsiteX60" fmla="*/ 398123 w 607286"/>
                <a:gd name="connsiteY60" fmla="*/ 127588 h 437153"/>
                <a:gd name="connsiteX61" fmla="*/ 399218 w 607286"/>
                <a:gd name="connsiteY61" fmla="*/ 127822 h 437153"/>
                <a:gd name="connsiteX62" fmla="*/ 401877 w 607286"/>
                <a:gd name="connsiteY62" fmla="*/ 128213 h 437153"/>
                <a:gd name="connsiteX63" fmla="*/ 405474 w 607286"/>
                <a:gd name="connsiteY63" fmla="*/ 129306 h 437153"/>
                <a:gd name="connsiteX64" fmla="*/ 409462 w 607286"/>
                <a:gd name="connsiteY64" fmla="*/ 131804 h 437153"/>
                <a:gd name="connsiteX65" fmla="*/ 413059 w 607286"/>
                <a:gd name="connsiteY65" fmla="*/ 136409 h 437153"/>
                <a:gd name="connsiteX66" fmla="*/ 415718 w 607286"/>
                <a:gd name="connsiteY66" fmla="*/ 143982 h 437153"/>
                <a:gd name="connsiteX67" fmla="*/ 415874 w 607286"/>
                <a:gd name="connsiteY67" fmla="*/ 152569 h 437153"/>
                <a:gd name="connsiteX68" fmla="*/ 412121 w 607286"/>
                <a:gd name="connsiteY68" fmla="*/ 162092 h 437153"/>
                <a:gd name="connsiteX69" fmla="*/ 402893 w 607286"/>
                <a:gd name="connsiteY69" fmla="*/ 170913 h 437153"/>
                <a:gd name="connsiteX70" fmla="*/ 386706 w 607286"/>
                <a:gd name="connsiteY70" fmla="*/ 177159 h 437153"/>
                <a:gd name="connsiteX71" fmla="*/ 370676 w 607286"/>
                <a:gd name="connsiteY71" fmla="*/ 178564 h 437153"/>
                <a:gd name="connsiteX72" fmla="*/ 359180 w 607286"/>
                <a:gd name="connsiteY72" fmla="*/ 175831 h 437153"/>
                <a:gd name="connsiteX73" fmla="*/ 351439 w 607286"/>
                <a:gd name="connsiteY73" fmla="*/ 170367 h 437153"/>
                <a:gd name="connsiteX74" fmla="*/ 346669 w 607286"/>
                <a:gd name="connsiteY74" fmla="*/ 163732 h 437153"/>
                <a:gd name="connsiteX75" fmla="*/ 344245 w 607286"/>
                <a:gd name="connsiteY75" fmla="*/ 157408 h 437153"/>
                <a:gd name="connsiteX76" fmla="*/ 343306 w 607286"/>
                <a:gd name="connsiteY76" fmla="*/ 152881 h 437153"/>
                <a:gd name="connsiteX77" fmla="*/ 365749 w 607286"/>
                <a:gd name="connsiteY77" fmla="*/ 148119 h 437153"/>
                <a:gd name="connsiteX78" fmla="*/ 371067 w 607286"/>
                <a:gd name="connsiteY78" fmla="*/ 157174 h 437153"/>
                <a:gd name="connsiteX79" fmla="*/ 375915 w 607286"/>
                <a:gd name="connsiteY79" fmla="*/ 159126 h 437153"/>
                <a:gd name="connsiteX80" fmla="*/ 381702 w 607286"/>
                <a:gd name="connsiteY80" fmla="*/ 158736 h 437153"/>
                <a:gd name="connsiteX81" fmla="*/ 389287 w 607286"/>
                <a:gd name="connsiteY81" fmla="*/ 154989 h 437153"/>
                <a:gd name="connsiteX82" fmla="*/ 390694 w 607286"/>
                <a:gd name="connsiteY82" fmla="*/ 147182 h 437153"/>
                <a:gd name="connsiteX83" fmla="*/ 388818 w 607286"/>
                <a:gd name="connsiteY83" fmla="*/ 143045 h 437153"/>
                <a:gd name="connsiteX84" fmla="*/ 385768 w 607286"/>
                <a:gd name="connsiteY84" fmla="*/ 140937 h 437153"/>
                <a:gd name="connsiteX85" fmla="*/ 381936 w 607286"/>
                <a:gd name="connsiteY85" fmla="*/ 140469 h 437153"/>
                <a:gd name="connsiteX86" fmla="*/ 377870 w 607286"/>
                <a:gd name="connsiteY86" fmla="*/ 141093 h 437153"/>
                <a:gd name="connsiteX87" fmla="*/ 373882 w 607286"/>
                <a:gd name="connsiteY87" fmla="*/ 142108 h 437153"/>
                <a:gd name="connsiteX88" fmla="*/ 371145 w 607286"/>
                <a:gd name="connsiteY88" fmla="*/ 143123 h 437153"/>
                <a:gd name="connsiteX89" fmla="*/ 367704 w 607286"/>
                <a:gd name="connsiteY89" fmla="*/ 127042 h 437153"/>
                <a:gd name="connsiteX90" fmla="*/ 370676 w 607286"/>
                <a:gd name="connsiteY90" fmla="*/ 126730 h 437153"/>
                <a:gd name="connsiteX91" fmla="*/ 374664 w 607286"/>
                <a:gd name="connsiteY91" fmla="*/ 126105 h 437153"/>
                <a:gd name="connsiteX92" fmla="*/ 378417 w 607286"/>
                <a:gd name="connsiteY92" fmla="*/ 125012 h 437153"/>
                <a:gd name="connsiteX93" fmla="*/ 381858 w 607286"/>
                <a:gd name="connsiteY93" fmla="*/ 123217 h 437153"/>
                <a:gd name="connsiteX94" fmla="*/ 384047 w 607286"/>
                <a:gd name="connsiteY94" fmla="*/ 120328 h 437153"/>
                <a:gd name="connsiteX95" fmla="*/ 384282 w 607286"/>
                <a:gd name="connsiteY95" fmla="*/ 116269 h 437153"/>
                <a:gd name="connsiteX96" fmla="*/ 382562 w 607286"/>
                <a:gd name="connsiteY96" fmla="*/ 113147 h 437153"/>
                <a:gd name="connsiteX97" fmla="*/ 379590 w 607286"/>
                <a:gd name="connsiteY97" fmla="*/ 111429 h 437153"/>
                <a:gd name="connsiteX98" fmla="*/ 375837 w 607286"/>
                <a:gd name="connsiteY98" fmla="*/ 110961 h 437153"/>
                <a:gd name="connsiteX99" fmla="*/ 372005 w 607286"/>
                <a:gd name="connsiteY99" fmla="*/ 111351 h 437153"/>
                <a:gd name="connsiteX100" fmla="*/ 367626 w 607286"/>
                <a:gd name="connsiteY100" fmla="*/ 112990 h 437153"/>
                <a:gd name="connsiteX101" fmla="*/ 364342 w 607286"/>
                <a:gd name="connsiteY101" fmla="*/ 115723 h 437153"/>
                <a:gd name="connsiteX102" fmla="*/ 362621 w 607286"/>
                <a:gd name="connsiteY102" fmla="*/ 119392 h 437153"/>
                <a:gd name="connsiteX103" fmla="*/ 362856 w 607286"/>
                <a:gd name="connsiteY103" fmla="*/ 124075 h 437153"/>
                <a:gd name="connsiteX104" fmla="*/ 340648 w 607286"/>
                <a:gd name="connsiteY104" fmla="*/ 128759 h 437153"/>
                <a:gd name="connsiteX105" fmla="*/ 340804 w 607286"/>
                <a:gd name="connsiteY105" fmla="*/ 115567 h 437153"/>
                <a:gd name="connsiteX106" fmla="*/ 346278 w 607286"/>
                <a:gd name="connsiteY106" fmla="*/ 105106 h 437153"/>
                <a:gd name="connsiteX107" fmla="*/ 356053 w 607286"/>
                <a:gd name="connsiteY107" fmla="*/ 97612 h 437153"/>
                <a:gd name="connsiteX108" fmla="*/ 368799 w 607286"/>
                <a:gd name="connsiteY108" fmla="*/ 93084 h 437153"/>
                <a:gd name="connsiteX109" fmla="*/ 384360 w 607286"/>
                <a:gd name="connsiteY109" fmla="*/ 92226 h 437153"/>
                <a:gd name="connsiteX110" fmla="*/ 115676 w 607286"/>
                <a:gd name="connsiteY110" fmla="*/ 47714 h 437153"/>
                <a:gd name="connsiteX111" fmla="*/ 115676 w 607286"/>
                <a:gd name="connsiteY111" fmla="*/ 262703 h 437153"/>
                <a:gd name="connsiteX112" fmla="*/ 491681 w 607286"/>
                <a:gd name="connsiteY112" fmla="*/ 262703 h 437153"/>
                <a:gd name="connsiteX113" fmla="*/ 491681 w 607286"/>
                <a:gd name="connsiteY113" fmla="*/ 47714 h 437153"/>
                <a:gd name="connsiteX114" fmla="*/ 67884 w 607286"/>
                <a:gd name="connsiteY114" fmla="*/ 0 h 437153"/>
                <a:gd name="connsiteX115" fmla="*/ 539473 w 607286"/>
                <a:gd name="connsiteY115" fmla="*/ 0 h 437153"/>
                <a:gd name="connsiteX116" fmla="*/ 539473 w 607286"/>
                <a:gd name="connsiteY116" fmla="*/ 310417 h 437153"/>
                <a:gd name="connsiteX117" fmla="*/ 67884 w 607286"/>
                <a:gd name="connsiteY117" fmla="*/ 310417 h 4371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</a:cxnLst>
              <a:rect l="l" t="t" r="r" b="b"/>
              <a:pathLst>
                <a:path w="607286" h="437153">
                  <a:moveTo>
                    <a:pt x="67893" y="324883"/>
                  </a:moveTo>
                  <a:lnTo>
                    <a:pt x="296916" y="324883"/>
                  </a:lnTo>
                  <a:lnTo>
                    <a:pt x="310370" y="324883"/>
                  </a:lnTo>
                  <a:lnTo>
                    <a:pt x="539393" y="324883"/>
                  </a:lnTo>
                  <a:lnTo>
                    <a:pt x="607286" y="415370"/>
                  </a:lnTo>
                  <a:lnTo>
                    <a:pt x="607286" y="437153"/>
                  </a:lnTo>
                  <a:lnTo>
                    <a:pt x="0" y="437153"/>
                  </a:lnTo>
                  <a:lnTo>
                    <a:pt x="0" y="415370"/>
                  </a:lnTo>
                  <a:close/>
                  <a:moveTo>
                    <a:pt x="306838" y="130969"/>
                  </a:moveTo>
                  <a:lnTo>
                    <a:pt x="311222" y="151745"/>
                  </a:lnTo>
                  <a:lnTo>
                    <a:pt x="332126" y="147293"/>
                  </a:lnTo>
                  <a:lnTo>
                    <a:pt x="335962" y="165414"/>
                  </a:lnTo>
                  <a:lnTo>
                    <a:pt x="315137" y="169866"/>
                  </a:lnTo>
                  <a:lnTo>
                    <a:pt x="319599" y="190643"/>
                  </a:lnTo>
                  <a:lnTo>
                    <a:pt x="301514" y="194548"/>
                  </a:lnTo>
                  <a:lnTo>
                    <a:pt x="297052" y="173693"/>
                  </a:lnTo>
                  <a:lnTo>
                    <a:pt x="276227" y="178146"/>
                  </a:lnTo>
                  <a:lnTo>
                    <a:pt x="272312" y="160103"/>
                  </a:lnTo>
                  <a:lnTo>
                    <a:pt x="293137" y="155651"/>
                  </a:lnTo>
                  <a:lnTo>
                    <a:pt x="288675" y="134874"/>
                  </a:lnTo>
                  <a:close/>
                  <a:moveTo>
                    <a:pt x="232843" y="123935"/>
                  </a:moveTo>
                  <a:cubicBezTo>
                    <a:pt x="237222" y="124091"/>
                    <a:pt x="241131" y="124950"/>
                    <a:pt x="244492" y="126434"/>
                  </a:cubicBezTo>
                  <a:cubicBezTo>
                    <a:pt x="247932" y="127917"/>
                    <a:pt x="250825" y="130103"/>
                    <a:pt x="253092" y="132992"/>
                  </a:cubicBezTo>
                  <a:cubicBezTo>
                    <a:pt x="255438" y="135959"/>
                    <a:pt x="257080" y="139550"/>
                    <a:pt x="257940" y="143922"/>
                  </a:cubicBezTo>
                  <a:cubicBezTo>
                    <a:pt x="259112" y="149154"/>
                    <a:pt x="258956" y="153838"/>
                    <a:pt x="257392" y="157976"/>
                  </a:cubicBezTo>
                  <a:cubicBezTo>
                    <a:pt x="255907" y="162036"/>
                    <a:pt x="253718" y="165862"/>
                    <a:pt x="250747" y="169297"/>
                  </a:cubicBezTo>
                  <a:cubicBezTo>
                    <a:pt x="247776" y="172810"/>
                    <a:pt x="244414" y="176089"/>
                    <a:pt x="240583" y="179212"/>
                  </a:cubicBezTo>
                  <a:cubicBezTo>
                    <a:pt x="236831" y="182335"/>
                    <a:pt x="233234" y="185458"/>
                    <a:pt x="229872" y="188660"/>
                  </a:cubicBezTo>
                  <a:lnTo>
                    <a:pt x="229951" y="188816"/>
                  </a:lnTo>
                  <a:lnTo>
                    <a:pt x="267165" y="180852"/>
                  </a:lnTo>
                  <a:lnTo>
                    <a:pt x="271465" y="200917"/>
                  </a:lnTo>
                  <a:lnTo>
                    <a:pt x="200163" y="216142"/>
                  </a:lnTo>
                  <a:cubicBezTo>
                    <a:pt x="199069" y="212160"/>
                    <a:pt x="198678" y="208413"/>
                    <a:pt x="199069" y="204821"/>
                  </a:cubicBezTo>
                  <a:cubicBezTo>
                    <a:pt x="199382" y="201152"/>
                    <a:pt x="200242" y="197794"/>
                    <a:pt x="201727" y="194593"/>
                  </a:cubicBezTo>
                  <a:cubicBezTo>
                    <a:pt x="202978" y="191861"/>
                    <a:pt x="204463" y="189206"/>
                    <a:pt x="206262" y="186708"/>
                  </a:cubicBezTo>
                  <a:cubicBezTo>
                    <a:pt x="208060" y="184131"/>
                    <a:pt x="210093" y="181711"/>
                    <a:pt x="212282" y="179447"/>
                  </a:cubicBezTo>
                  <a:cubicBezTo>
                    <a:pt x="214393" y="177104"/>
                    <a:pt x="216738" y="174840"/>
                    <a:pt x="219162" y="172654"/>
                  </a:cubicBezTo>
                  <a:cubicBezTo>
                    <a:pt x="221585" y="170468"/>
                    <a:pt x="223931" y="168282"/>
                    <a:pt x="226198" y="166174"/>
                  </a:cubicBezTo>
                  <a:cubicBezTo>
                    <a:pt x="227058" y="165315"/>
                    <a:pt x="228074" y="164378"/>
                    <a:pt x="229169" y="163285"/>
                  </a:cubicBezTo>
                  <a:cubicBezTo>
                    <a:pt x="230342" y="162192"/>
                    <a:pt x="231358" y="161099"/>
                    <a:pt x="232296" y="159928"/>
                  </a:cubicBezTo>
                  <a:cubicBezTo>
                    <a:pt x="233234" y="158679"/>
                    <a:pt x="233938" y="157429"/>
                    <a:pt x="234407" y="156102"/>
                  </a:cubicBezTo>
                  <a:cubicBezTo>
                    <a:pt x="234954" y="154775"/>
                    <a:pt x="235032" y="153370"/>
                    <a:pt x="234720" y="151808"/>
                  </a:cubicBezTo>
                  <a:cubicBezTo>
                    <a:pt x="233860" y="148060"/>
                    <a:pt x="232374" y="145640"/>
                    <a:pt x="230107" y="144625"/>
                  </a:cubicBezTo>
                  <a:cubicBezTo>
                    <a:pt x="227918" y="143610"/>
                    <a:pt x="225416" y="143376"/>
                    <a:pt x="222602" y="143922"/>
                  </a:cubicBezTo>
                  <a:cubicBezTo>
                    <a:pt x="217911" y="144937"/>
                    <a:pt x="214940" y="147202"/>
                    <a:pt x="213767" y="150715"/>
                  </a:cubicBezTo>
                  <a:cubicBezTo>
                    <a:pt x="212594" y="154228"/>
                    <a:pt x="212594" y="158444"/>
                    <a:pt x="213845" y="163441"/>
                  </a:cubicBezTo>
                  <a:lnTo>
                    <a:pt x="191642" y="168204"/>
                  </a:lnTo>
                  <a:cubicBezTo>
                    <a:pt x="190078" y="162661"/>
                    <a:pt x="189609" y="157429"/>
                    <a:pt x="190156" y="152745"/>
                  </a:cubicBezTo>
                  <a:cubicBezTo>
                    <a:pt x="190704" y="147982"/>
                    <a:pt x="192189" y="143766"/>
                    <a:pt x="194613" y="140097"/>
                  </a:cubicBezTo>
                  <a:cubicBezTo>
                    <a:pt x="197036" y="136427"/>
                    <a:pt x="200320" y="133304"/>
                    <a:pt x="204463" y="130806"/>
                  </a:cubicBezTo>
                  <a:cubicBezTo>
                    <a:pt x="208529" y="128307"/>
                    <a:pt x="213376" y="126434"/>
                    <a:pt x="218849" y="125263"/>
                  </a:cubicBezTo>
                  <a:cubicBezTo>
                    <a:pt x="223852" y="124169"/>
                    <a:pt x="228465" y="123701"/>
                    <a:pt x="232843" y="123935"/>
                  </a:cubicBezTo>
                  <a:close/>
                  <a:moveTo>
                    <a:pt x="384360" y="92226"/>
                  </a:moveTo>
                  <a:cubicBezTo>
                    <a:pt x="388818" y="92850"/>
                    <a:pt x="392415" y="94021"/>
                    <a:pt x="395386" y="95660"/>
                  </a:cubicBezTo>
                  <a:cubicBezTo>
                    <a:pt x="398358" y="97378"/>
                    <a:pt x="400625" y="99329"/>
                    <a:pt x="402189" y="101515"/>
                  </a:cubicBezTo>
                  <a:cubicBezTo>
                    <a:pt x="403832" y="103779"/>
                    <a:pt x="404770" y="105731"/>
                    <a:pt x="405161" y="107448"/>
                  </a:cubicBezTo>
                  <a:cubicBezTo>
                    <a:pt x="406099" y="111741"/>
                    <a:pt x="406256" y="115254"/>
                    <a:pt x="405552" y="117752"/>
                  </a:cubicBezTo>
                  <a:cubicBezTo>
                    <a:pt x="404926" y="120328"/>
                    <a:pt x="404066" y="122358"/>
                    <a:pt x="402971" y="123685"/>
                  </a:cubicBezTo>
                  <a:cubicBezTo>
                    <a:pt x="401877" y="125090"/>
                    <a:pt x="400782" y="126027"/>
                    <a:pt x="399687" y="126495"/>
                  </a:cubicBezTo>
                  <a:cubicBezTo>
                    <a:pt x="398592" y="127042"/>
                    <a:pt x="398045" y="127276"/>
                    <a:pt x="398045" y="127354"/>
                  </a:cubicBezTo>
                  <a:lnTo>
                    <a:pt x="398123" y="127588"/>
                  </a:lnTo>
                  <a:cubicBezTo>
                    <a:pt x="398123" y="127744"/>
                    <a:pt x="398514" y="127822"/>
                    <a:pt x="399218" y="127822"/>
                  </a:cubicBezTo>
                  <a:cubicBezTo>
                    <a:pt x="399922" y="127901"/>
                    <a:pt x="400782" y="127979"/>
                    <a:pt x="401877" y="128213"/>
                  </a:cubicBezTo>
                  <a:cubicBezTo>
                    <a:pt x="402971" y="128447"/>
                    <a:pt x="404144" y="128759"/>
                    <a:pt x="405474" y="129306"/>
                  </a:cubicBezTo>
                  <a:cubicBezTo>
                    <a:pt x="406881" y="129774"/>
                    <a:pt x="408132" y="130633"/>
                    <a:pt x="409462" y="131804"/>
                  </a:cubicBezTo>
                  <a:cubicBezTo>
                    <a:pt x="410713" y="132975"/>
                    <a:pt x="411886" y="134536"/>
                    <a:pt x="413059" y="136409"/>
                  </a:cubicBezTo>
                  <a:cubicBezTo>
                    <a:pt x="414154" y="138361"/>
                    <a:pt x="415014" y="140859"/>
                    <a:pt x="415718" y="143982"/>
                  </a:cubicBezTo>
                  <a:cubicBezTo>
                    <a:pt x="416265" y="146480"/>
                    <a:pt x="416265" y="149368"/>
                    <a:pt x="415874" y="152569"/>
                  </a:cubicBezTo>
                  <a:cubicBezTo>
                    <a:pt x="415483" y="155769"/>
                    <a:pt x="414232" y="158970"/>
                    <a:pt x="412121" y="162092"/>
                  </a:cubicBezTo>
                  <a:cubicBezTo>
                    <a:pt x="410009" y="165293"/>
                    <a:pt x="406959" y="168259"/>
                    <a:pt x="402893" y="170913"/>
                  </a:cubicBezTo>
                  <a:cubicBezTo>
                    <a:pt x="398827" y="173646"/>
                    <a:pt x="393431" y="175753"/>
                    <a:pt x="386706" y="177159"/>
                  </a:cubicBezTo>
                  <a:cubicBezTo>
                    <a:pt x="380607" y="178486"/>
                    <a:pt x="375211" y="178954"/>
                    <a:pt x="370676" y="178564"/>
                  </a:cubicBezTo>
                  <a:cubicBezTo>
                    <a:pt x="366140" y="178173"/>
                    <a:pt x="362387" y="177237"/>
                    <a:pt x="359180" y="175831"/>
                  </a:cubicBezTo>
                  <a:cubicBezTo>
                    <a:pt x="355974" y="174348"/>
                    <a:pt x="353472" y="172553"/>
                    <a:pt x="351439" y="170367"/>
                  </a:cubicBezTo>
                  <a:cubicBezTo>
                    <a:pt x="349484" y="168181"/>
                    <a:pt x="347920" y="165995"/>
                    <a:pt x="346669" y="163732"/>
                  </a:cubicBezTo>
                  <a:cubicBezTo>
                    <a:pt x="345496" y="161468"/>
                    <a:pt x="344714" y="159360"/>
                    <a:pt x="344245" y="157408"/>
                  </a:cubicBezTo>
                  <a:cubicBezTo>
                    <a:pt x="343775" y="155457"/>
                    <a:pt x="343463" y="153974"/>
                    <a:pt x="343306" y="152881"/>
                  </a:cubicBezTo>
                  <a:lnTo>
                    <a:pt x="365749" y="148119"/>
                  </a:lnTo>
                  <a:cubicBezTo>
                    <a:pt x="366531" y="152569"/>
                    <a:pt x="368330" y="155535"/>
                    <a:pt x="371067" y="157174"/>
                  </a:cubicBezTo>
                  <a:cubicBezTo>
                    <a:pt x="372474" y="158267"/>
                    <a:pt x="374116" y="158970"/>
                    <a:pt x="375915" y="159126"/>
                  </a:cubicBezTo>
                  <a:cubicBezTo>
                    <a:pt x="377713" y="159360"/>
                    <a:pt x="379668" y="159204"/>
                    <a:pt x="381702" y="158736"/>
                  </a:cubicBezTo>
                  <a:cubicBezTo>
                    <a:pt x="385064" y="158033"/>
                    <a:pt x="387566" y="156784"/>
                    <a:pt x="389287" y="154989"/>
                  </a:cubicBezTo>
                  <a:cubicBezTo>
                    <a:pt x="390929" y="153193"/>
                    <a:pt x="391398" y="150617"/>
                    <a:pt x="390694" y="147182"/>
                  </a:cubicBezTo>
                  <a:cubicBezTo>
                    <a:pt x="390303" y="145387"/>
                    <a:pt x="389678" y="143982"/>
                    <a:pt x="388818" y="143045"/>
                  </a:cubicBezTo>
                  <a:cubicBezTo>
                    <a:pt x="387957" y="142108"/>
                    <a:pt x="386941" y="141406"/>
                    <a:pt x="385768" y="140937"/>
                  </a:cubicBezTo>
                  <a:cubicBezTo>
                    <a:pt x="384595" y="140547"/>
                    <a:pt x="383344" y="140391"/>
                    <a:pt x="381936" y="140469"/>
                  </a:cubicBezTo>
                  <a:cubicBezTo>
                    <a:pt x="380607" y="140547"/>
                    <a:pt x="379199" y="140781"/>
                    <a:pt x="377870" y="141093"/>
                  </a:cubicBezTo>
                  <a:cubicBezTo>
                    <a:pt x="376149" y="141406"/>
                    <a:pt x="374820" y="141796"/>
                    <a:pt x="373882" y="142108"/>
                  </a:cubicBezTo>
                  <a:cubicBezTo>
                    <a:pt x="372865" y="142420"/>
                    <a:pt x="372005" y="142811"/>
                    <a:pt x="371145" y="143123"/>
                  </a:cubicBezTo>
                  <a:lnTo>
                    <a:pt x="367704" y="127042"/>
                  </a:lnTo>
                  <a:cubicBezTo>
                    <a:pt x="368564" y="126964"/>
                    <a:pt x="369581" y="126886"/>
                    <a:pt x="370676" y="126730"/>
                  </a:cubicBezTo>
                  <a:cubicBezTo>
                    <a:pt x="371770" y="126652"/>
                    <a:pt x="373100" y="126417"/>
                    <a:pt x="374664" y="126105"/>
                  </a:cubicBezTo>
                  <a:cubicBezTo>
                    <a:pt x="375915" y="125793"/>
                    <a:pt x="377166" y="125481"/>
                    <a:pt x="378417" y="125012"/>
                  </a:cubicBezTo>
                  <a:cubicBezTo>
                    <a:pt x="379747" y="124544"/>
                    <a:pt x="380841" y="123997"/>
                    <a:pt x="381858" y="123217"/>
                  </a:cubicBezTo>
                  <a:cubicBezTo>
                    <a:pt x="382796" y="122436"/>
                    <a:pt x="383578" y="121421"/>
                    <a:pt x="384047" y="120328"/>
                  </a:cubicBezTo>
                  <a:cubicBezTo>
                    <a:pt x="384595" y="119157"/>
                    <a:pt x="384595" y="117830"/>
                    <a:pt x="384282" y="116269"/>
                  </a:cubicBezTo>
                  <a:cubicBezTo>
                    <a:pt x="384047" y="115020"/>
                    <a:pt x="383422" y="113927"/>
                    <a:pt x="382562" y="113147"/>
                  </a:cubicBezTo>
                  <a:cubicBezTo>
                    <a:pt x="381702" y="112366"/>
                    <a:pt x="380685" y="111819"/>
                    <a:pt x="379590" y="111429"/>
                  </a:cubicBezTo>
                  <a:cubicBezTo>
                    <a:pt x="378417" y="111117"/>
                    <a:pt x="377166" y="110961"/>
                    <a:pt x="375837" y="110961"/>
                  </a:cubicBezTo>
                  <a:cubicBezTo>
                    <a:pt x="374429" y="110961"/>
                    <a:pt x="373178" y="111117"/>
                    <a:pt x="372005" y="111351"/>
                  </a:cubicBezTo>
                  <a:cubicBezTo>
                    <a:pt x="370441" y="111663"/>
                    <a:pt x="368955" y="112210"/>
                    <a:pt x="367626" y="112990"/>
                  </a:cubicBezTo>
                  <a:cubicBezTo>
                    <a:pt x="366297" y="113693"/>
                    <a:pt x="365202" y="114630"/>
                    <a:pt x="364342" y="115723"/>
                  </a:cubicBezTo>
                  <a:cubicBezTo>
                    <a:pt x="363481" y="116737"/>
                    <a:pt x="362934" y="117986"/>
                    <a:pt x="362621" y="119392"/>
                  </a:cubicBezTo>
                  <a:cubicBezTo>
                    <a:pt x="362308" y="120797"/>
                    <a:pt x="362387" y="122358"/>
                    <a:pt x="362856" y="124075"/>
                  </a:cubicBezTo>
                  <a:lnTo>
                    <a:pt x="340648" y="128759"/>
                  </a:lnTo>
                  <a:cubicBezTo>
                    <a:pt x="339631" y="123919"/>
                    <a:pt x="339709" y="119470"/>
                    <a:pt x="340804" y="115567"/>
                  </a:cubicBezTo>
                  <a:cubicBezTo>
                    <a:pt x="341821" y="111585"/>
                    <a:pt x="343619" y="108151"/>
                    <a:pt x="346278" y="105106"/>
                  </a:cubicBezTo>
                  <a:cubicBezTo>
                    <a:pt x="348937" y="102140"/>
                    <a:pt x="352221" y="99642"/>
                    <a:pt x="356053" y="97612"/>
                  </a:cubicBezTo>
                  <a:cubicBezTo>
                    <a:pt x="359884" y="95582"/>
                    <a:pt x="364185" y="94099"/>
                    <a:pt x="368799" y="93084"/>
                  </a:cubicBezTo>
                  <a:cubicBezTo>
                    <a:pt x="374820" y="91835"/>
                    <a:pt x="379981" y="91523"/>
                    <a:pt x="384360" y="92226"/>
                  </a:cubicBezTo>
                  <a:close/>
                  <a:moveTo>
                    <a:pt x="115676" y="47714"/>
                  </a:moveTo>
                  <a:lnTo>
                    <a:pt x="115676" y="262703"/>
                  </a:lnTo>
                  <a:lnTo>
                    <a:pt x="491681" y="262703"/>
                  </a:lnTo>
                  <a:lnTo>
                    <a:pt x="491681" y="47714"/>
                  </a:lnTo>
                  <a:close/>
                  <a:moveTo>
                    <a:pt x="67884" y="0"/>
                  </a:moveTo>
                  <a:lnTo>
                    <a:pt x="539473" y="0"/>
                  </a:lnTo>
                  <a:lnTo>
                    <a:pt x="539473" y="310417"/>
                  </a:lnTo>
                  <a:lnTo>
                    <a:pt x="67884" y="31041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9pPr>
            </a:lstStyle>
            <a:p>
              <a:pPr algn="ctr"/>
              <a:endParaRPr lang="en-US" sz="3200"/>
            </a:p>
          </p:txBody>
        </p:sp>
      </p:grpSp>
      <p:grpSp>
        <p:nvGrpSpPr>
          <p:cNvPr id="41" name="千图PPT彼岸天：ID 8661124库_组合 40"/>
          <p:cNvGrpSpPr/>
          <p:nvPr>
            <p:custDataLst>
              <p:tags r:id="rId5"/>
            </p:custDataLst>
          </p:nvPr>
        </p:nvGrpSpPr>
        <p:grpSpPr>
          <a:xfrm>
            <a:off x="6109399" y="4435691"/>
            <a:ext cx="2346496" cy="1012196"/>
            <a:chOff x="6109399" y="4435691"/>
            <a:chExt cx="2346496" cy="1012196"/>
          </a:xfrm>
        </p:grpSpPr>
        <p:sp>
          <p:nvSpPr>
            <p:cNvPr id="24" name="文本框 21"/>
            <p:cNvSpPr txBox="1"/>
            <p:nvPr/>
          </p:nvSpPr>
          <p:spPr>
            <a:xfrm>
              <a:off x="6109399" y="4602257"/>
              <a:ext cx="1840092" cy="3327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335" b="1" dirty="0"/>
                <a:t>输入标题文本</a:t>
              </a:r>
              <a:endParaRPr lang="en-US" sz="1335" b="1" dirty="0"/>
            </a:p>
          </p:txBody>
        </p:sp>
        <p:sp>
          <p:nvSpPr>
            <p:cNvPr id="25" name="文本框 22"/>
            <p:cNvSpPr txBox="1"/>
            <p:nvPr/>
          </p:nvSpPr>
          <p:spPr>
            <a:xfrm>
              <a:off x="6120691" y="4950379"/>
              <a:ext cx="1828800" cy="4975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935" dirty="0"/>
                <a:t>请替换文字内容复制你的内容到此千图网</a:t>
              </a:r>
              <a:r>
                <a:rPr lang="en-US" altLang="zh-CN" sz="935" dirty="0"/>
                <a:t>58PIC.COM</a:t>
              </a:r>
              <a:r>
                <a:rPr lang="zh-CN" altLang="en-US" sz="935" dirty="0"/>
                <a:t>。</a:t>
              </a:r>
              <a:endParaRPr lang="en-US" sz="935" dirty="0"/>
            </a:p>
          </p:txBody>
        </p:sp>
        <p:sp>
          <p:nvSpPr>
            <p:cNvPr id="28" name="椭圆 27"/>
            <p:cNvSpPr/>
            <p:nvPr/>
          </p:nvSpPr>
          <p:spPr>
            <a:xfrm rot="10800000">
              <a:off x="7809350" y="4435691"/>
              <a:ext cx="646545" cy="646545"/>
            </a:xfrm>
            <a:prstGeom prst="ellipse">
              <a:avLst/>
            </a:prstGeom>
            <a:solidFill>
              <a:schemeClr val="accent3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/>
            </a:p>
          </p:txBody>
        </p:sp>
        <p:sp>
          <p:nvSpPr>
            <p:cNvPr id="36" name="任意多边形: 形状 35"/>
            <p:cNvSpPr/>
            <p:nvPr/>
          </p:nvSpPr>
          <p:spPr>
            <a:xfrm>
              <a:off x="7949491" y="4615821"/>
              <a:ext cx="366262" cy="263652"/>
            </a:xfrm>
            <a:custGeom>
              <a:avLst/>
              <a:gdLst>
                <a:gd name="connsiteX0" fmla="*/ 67893 w 607286"/>
                <a:gd name="connsiteY0" fmla="*/ 324883 h 437153"/>
                <a:gd name="connsiteX1" fmla="*/ 296916 w 607286"/>
                <a:gd name="connsiteY1" fmla="*/ 324883 h 437153"/>
                <a:gd name="connsiteX2" fmla="*/ 310370 w 607286"/>
                <a:gd name="connsiteY2" fmla="*/ 324883 h 437153"/>
                <a:gd name="connsiteX3" fmla="*/ 539393 w 607286"/>
                <a:gd name="connsiteY3" fmla="*/ 324883 h 437153"/>
                <a:gd name="connsiteX4" fmla="*/ 607286 w 607286"/>
                <a:gd name="connsiteY4" fmla="*/ 415370 h 437153"/>
                <a:gd name="connsiteX5" fmla="*/ 607286 w 607286"/>
                <a:gd name="connsiteY5" fmla="*/ 437153 h 437153"/>
                <a:gd name="connsiteX6" fmla="*/ 0 w 607286"/>
                <a:gd name="connsiteY6" fmla="*/ 437153 h 437153"/>
                <a:gd name="connsiteX7" fmla="*/ 0 w 607286"/>
                <a:gd name="connsiteY7" fmla="*/ 415370 h 437153"/>
                <a:gd name="connsiteX8" fmla="*/ 306838 w 607286"/>
                <a:gd name="connsiteY8" fmla="*/ 130969 h 437153"/>
                <a:gd name="connsiteX9" fmla="*/ 311222 w 607286"/>
                <a:gd name="connsiteY9" fmla="*/ 151745 h 437153"/>
                <a:gd name="connsiteX10" fmla="*/ 332126 w 607286"/>
                <a:gd name="connsiteY10" fmla="*/ 147293 h 437153"/>
                <a:gd name="connsiteX11" fmla="*/ 335962 w 607286"/>
                <a:gd name="connsiteY11" fmla="*/ 165414 h 437153"/>
                <a:gd name="connsiteX12" fmla="*/ 315137 w 607286"/>
                <a:gd name="connsiteY12" fmla="*/ 169866 h 437153"/>
                <a:gd name="connsiteX13" fmla="*/ 319599 w 607286"/>
                <a:gd name="connsiteY13" fmla="*/ 190643 h 437153"/>
                <a:gd name="connsiteX14" fmla="*/ 301514 w 607286"/>
                <a:gd name="connsiteY14" fmla="*/ 194548 h 437153"/>
                <a:gd name="connsiteX15" fmla="*/ 297052 w 607286"/>
                <a:gd name="connsiteY15" fmla="*/ 173693 h 437153"/>
                <a:gd name="connsiteX16" fmla="*/ 276227 w 607286"/>
                <a:gd name="connsiteY16" fmla="*/ 178146 h 437153"/>
                <a:gd name="connsiteX17" fmla="*/ 272312 w 607286"/>
                <a:gd name="connsiteY17" fmla="*/ 160103 h 437153"/>
                <a:gd name="connsiteX18" fmla="*/ 293137 w 607286"/>
                <a:gd name="connsiteY18" fmla="*/ 155651 h 437153"/>
                <a:gd name="connsiteX19" fmla="*/ 288675 w 607286"/>
                <a:gd name="connsiteY19" fmla="*/ 134874 h 437153"/>
                <a:gd name="connsiteX20" fmla="*/ 232843 w 607286"/>
                <a:gd name="connsiteY20" fmla="*/ 123935 h 437153"/>
                <a:gd name="connsiteX21" fmla="*/ 244492 w 607286"/>
                <a:gd name="connsiteY21" fmla="*/ 126434 h 437153"/>
                <a:gd name="connsiteX22" fmla="*/ 253092 w 607286"/>
                <a:gd name="connsiteY22" fmla="*/ 132992 h 437153"/>
                <a:gd name="connsiteX23" fmla="*/ 257940 w 607286"/>
                <a:gd name="connsiteY23" fmla="*/ 143922 h 437153"/>
                <a:gd name="connsiteX24" fmla="*/ 257392 w 607286"/>
                <a:gd name="connsiteY24" fmla="*/ 157976 h 437153"/>
                <a:gd name="connsiteX25" fmla="*/ 250747 w 607286"/>
                <a:gd name="connsiteY25" fmla="*/ 169297 h 437153"/>
                <a:gd name="connsiteX26" fmla="*/ 240583 w 607286"/>
                <a:gd name="connsiteY26" fmla="*/ 179212 h 437153"/>
                <a:gd name="connsiteX27" fmla="*/ 229872 w 607286"/>
                <a:gd name="connsiteY27" fmla="*/ 188660 h 437153"/>
                <a:gd name="connsiteX28" fmla="*/ 229951 w 607286"/>
                <a:gd name="connsiteY28" fmla="*/ 188816 h 437153"/>
                <a:gd name="connsiteX29" fmla="*/ 267165 w 607286"/>
                <a:gd name="connsiteY29" fmla="*/ 180852 h 437153"/>
                <a:gd name="connsiteX30" fmla="*/ 271465 w 607286"/>
                <a:gd name="connsiteY30" fmla="*/ 200917 h 437153"/>
                <a:gd name="connsiteX31" fmla="*/ 200163 w 607286"/>
                <a:gd name="connsiteY31" fmla="*/ 216142 h 437153"/>
                <a:gd name="connsiteX32" fmla="*/ 199069 w 607286"/>
                <a:gd name="connsiteY32" fmla="*/ 204821 h 437153"/>
                <a:gd name="connsiteX33" fmla="*/ 201727 w 607286"/>
                <a:gd name="connsiteY33" fmla="*/ 194593 h 437153"/>
                <a:gd name="connsiteX34" fmla="*/ 206262 w 607286"/>
                <a:gd name="connsiteY34" fmla="*/ 186708 h 437153"/>
                <a:gd name="connsiteX35" fmla="*/ 212282 w 607286"/>
                <a:gd name="connsiteY35" fmla="*/ 179447 h 437153"/>
                <a:gd name="connsiteX36" fmla="*/ 219162 w 607286"/>
                <a:gd name="connsiteY36" fmla="*/ 172654 h 437153"/>
                <a:gd name="connsiteX37" fmla="*/ 226198 w 607286"/>
                <a:gd name="connsiteY37" fmla="*/ 166174 h 437153"/>
                <a:gd name="connsiteX38" fmla="*/ 229169 w 607286"/>
                <a:gd name="connsiteY38" fmla="*/ 163285 h 437153"/>
                <a:gd name="connsiteX39" fmla="*/ 232296 w 607286"/>
                <a:gd name="connsiteY39" fmla="*/ 159928 h 437153"/>
                <a:gd name="connsiteX40" fmla="*/ 234407 w 607286"/>
                <a:gd name="connsiteY40" fmla="*/ 156102 h 437153"/>
                <a:gd name="connsiteX41" fmla="*/ 234720 w 607286"/>
                <a:gd name="connsiteY41" fmla="*/ 151808 h 437153"/>
                <a:gd name="connsiteX42" fmla="*/ 230107 w 607286"/>
                <a:gd name="connsiteY42" fmla="*/ 144625 h 437153"/>
                <a:gd name="connsiteX43" fmla="*/ 222602 w 607286"/>
                <a:gd name="connsiteY43" fmla="*/ 143922 h 437153"/>
                <a:gd name="connsiteX44" fmla="*/ 213767 w 607286"/>
                <a:gd name="connsiteY44" fmla="*/ 150715 h 437153"/>
                <a:gd name="connsiteX45" fmla="*/ 213845 w 607286"/>
                <a:gd name="connsiteY45" fmla="*/ 163441 h 437153"/>
                <a:gd name="connsiteX46" fmla="*/ 191642 w 607286"/>
                <a:gd name="connsiteY46" fmla="*/ 168204 h 437153"/>
                <a:gd name="connsiteX47" fmla="*/ 190156 w 607286"/>
                <a:gd name="connsiteY47" fmla="*/ 152745 h 437153"/>
                <a:gd name="connsiteX48" fmla="*/ 194613 w 607286"/>
                <a:gd name="connsiteY48" fmla="*/ 140097 h 437153"/>
                <a:gd name="connsiteX49" fmla="*/ 204463 w 607286"/>
                <a:gd name="connsiteY49" fmla="*/ 130806 h 437153"/>
                <a:gd name="connsiteX50" fmla="*/ 218849 w 607286"/>
                <a:gd name="connsiteY50" fmla="*/ 125263 h 437153"/>
                <a:gd name="connsiteX51" fmla="*/ 232843 w 607286"/>
                <a:gd name="connsiteY51" fmla="*/ 123935 h 437153"/>
                <a:gd name="connsiteX52" fmla="*/ 384360 w 607286"/>
                <a:gd name="connsiteY52" fmla="*/ 92226 h 437153"/>
                <a:gd name="connsiteX53" fmla="*/ 395386 w 607286"/>
                <a:gd name="connsiteY53" fmla="*/ 95660 h 437153"/>
                <a:gd name="connsiteX54" fmla="*/ 402189 w 607286"/>
                <a:gd name="connsiteY54" fmla="*/ 101515 h 437153"/>
                <a:gd name="connsiteX55" fmla="*/ 405161 w 607286"/>
                <a:gd name="connsiteY55" fmla="*/ 107448 h 437153"/>
                <a:gd name="connsiteX56" fmla="*/ 405552 w 607286"/>
                <a:gd name="connsiteY56" fmla="*/ 117752 h 437153"/>
                <a:gd name="connsiteX57" fmla="*/ 402971 w 607286"/>
                <a:gd name="connsiteY57" fmla="*/ 123685 h 437153"/>
                <a:gd name="connsiteX58" fmla="*/ 399687 w 607286"/>
                <a:gd name="connsiteY58" fmla="*/ 126495 h 437153"/>
                <a:gd name="connsiteX59" fmla="*/ 398045 w 607286"/>
                <a:gd name="connsiteY59" fmla="*/ 127354 h 437153"/>
                <a:gd name="connsiteX60" fmla="*/ 398123 w 607286"/>
                <a:gd name="connsiteY60" fmla="*/ 127588 h 437153"/>
                <a:gd name="connsiteX61" fmla="*/ 399218 w 607286"/>
                <a:gd name="connsiteY61" fmla="*/ 127822 h 437153"/>
                <a:gd name="connsiteX62" fmla="*/ 401877 w 607286"/>
                <a:gd name="connsiteY62" fmla="*/ 128213 h 437153"/>
                <a:gd name="connsiteX63" fmla="*/ 405474 w 607286"/>
                <a:gd name="connsiteY63" fmla="*/ 129306 h 437153"/>
                <a:gd name="connsiteX64" fmla="*/ 409462 w 607286"/>
                <a:gd name="connsiteY64" fmla="*/ 131804 h 437153"/>
                <a:gd name="connsiteX65" fmla="*/ 413059 w 607286"/>
                <a:gd name="connsiteY65" fmla="*/ 136409 h 437153"/>
                <a:gd name="connsiteX66" fmla="*/ 415718 w 607286"/>
                <a:gd name="connsiteY66" fmla="*/ 143982 h 437153"/>
                <a:gd name="connsiteX67" fmla="*/ 415874 w 607286"/>
                <a:gd name="connsiteY67" fmla="*/ 152569 h 437153"/>
                <a:gd name="connsiteX68" fmla="*/ 412121 w 607286"/>
                <a:gd name="connsiteY68" fmla="*/ 162092 h 437153"/>
                <a:gd name="connsiteX69" fmla="*/ 402893 w 607286"/>
                <a:gd name="connsiteY69" fmla="*/ 170913 h 437153"/>
                <a:gd name="connsiteX70" fmla="*/ 386706 w 607286"/>
                <a:gd name="connsiteY70" fmla="*/ 177159 h 437153"/>
                <a:gd name="connsiteX71" fmla="*/ 370676 w 607286"/>
                <a:gd name="connsiteY71" fmla="*/ 178564 h 437153"/>
                <a:gd name="connsiteX72" fmla="*/ 359180 w 607286"/>
                <a:gd name="connsiteY72" fmla="*/ 175831 h 437153"/>
                <a:gd name="connsiteX73" fmla="*/ 351439 w 607286"/>
                <a:gd name="connsiteY73" fmla="*/ 170367 h 437153"/>
                <a:gd name="connsiteX74" fmla="*/ 346669 w 607286"/>
                <a:gd name="connsiteY74" fmla="*/ 163732 h 437153"/>
                <a:gd name="connsiteX75" fmla="*/ 344245 w 607286"/>
                <a:gd name="connsiteY75" fmla="*/ 157408 h 437153"/>
                <a:gd name="connsiteX76" fmla="*/ 343306 w 607286"/>
                <a:gd name="connsiteY76" fmla="*/ 152881 h 437153"/>
                <a:gd name="connsiteX77" fmla="*/ 365749 w 607286"/>
                <a:gd name="connsiteY77" fmla="*/ 148119 h 437153"/>
                <a:gd name="connsiteX78" fmla="*/ 371067 w 607286"/>
                <a:gd name="connsiteY78" fmla="*/ 157174 h 437153"/>
                <a:gd name="connsiteX79" fmla="*/ 375915 w 607286"/>
                <a:gd name="connsiteY79" fmla="*/ 159126 h 437153"/>
                <a:gd name="connsiteX80" fmla="*/ 381702 w 607286"/>
                <a:gd name="connsiteY80" fmla="*/ 158736 h 437153"/>
                <a:gd name="connsiteX81" fmla="*/ 389287 w 607286"/>
                <a:gd name="connsiteY81" fmla="*/ 154989 h 437153"/>
                <a:gd name="connsiteX82" fmla="*/ 390694 w 607286"/>
                <a:gd name="connsiteY82" fmla="*/ 147182 h 437153"/>
                <a:gd name="connsiteX83" fmla="*/ 388818 w 607286"/>
                <a:gd name="connsiteY83" fmla="*/ 143045 h 437153"/>
                <a:gd name="connsiteX84" fmla="*/ 385768 w 607286"/>
                <a:gd name="connsiteY84" fmla="*/ 140937 h 437153"/>
                <a:gd name="connsiteX85" fmla="*/ 381936 w 607286"/>
                <a:gd name="connsiteY85" fmla="*/ 140469 h 437153"/>
                <a:gd name="connsiteX86" fmla="*/ 377870 w 607286"/>
                <a:gd name="connsiteY86" fmla="*/ 141093 h 437153"/>
                <a:gd name="connsiteX87" fmla="*/ 373882 w 607286"/>
                <a:gd name="connsiteY87" fmla="*/ 142108 h 437153"/>
                <a:gd name="connsiteX88" fmla="*/ 371145 w 607286"/>
                <a:gd name="connsiteY88" fmla="*/ 143123 h 437153"/>
                <a:gd name="connsiteX89" fmla="*/ 367704 w 607286"/>
                <a:gd name="connsiteY89" fmla="*/ 127042 h 437153"/>
                <a:gd name="connsiteX90" fmla="*/ 370676 w 607286"/>
                <a:gd name="connsiteY90" fmla="*/ 126730 h 437153"/>
                <a:gd name="connsiteX91" fmla="*/ 374664 w 607286"/>
                <a:gd name="connsiteY91" fmla="*/ 126105 h 437153"/>
                <a:gd name="connsiteX92" fmla="*/ 378417 w 607286"/>
                <a:gd name="connsiteY92" fmla="*/ 125012 h 437153"/>
                <a:gd name="connsiteX93" fmla="*/ 381858 w 607286"/>
                <a:gd name="connsiteY93" fmla="*/ 123217 h 437153"/>
                <a:gd name="connsiteX94" fmla="*/ 384047 w 607286"/>
                <a:gd name="connsiteY94" fmla="*/ 120328 h 437153"/>
                <a:gd name="connsiteX95" fmla="*/ 384282 w 607286"/>
                <a:gd name="connsiteY95" fmla="*/ 116269 h 437153"/>
                <a:gd name="connsiteX96" fmla="*/ 382562 w 607286"/>
                <a:gd name="connsiteY96" fmla="*/ 113147 h 437153"/>
                <a:gd name="connsiteX97" fmla="*/ 379590 w 607286"/>
                <a:gd name="connsiteY97" fmla="*/ 111429 h 437153"/>
                <a:gd name="connsiteX98" fmla="*/ 375837 w 607286"/>
                <a:gd name="connsiteY98" fmla="*/ 110961 h 437153"/>
                <a:gd name="connsiteX99" fmla="*/ 372005 w 607286"/>
                <a:gd name="connsiteY99" fmla="*/ 111351 h 437153"/>
                <a:gd name="connsiteX100" fmla="*/ 367626 w 607286"/>
                <a:gd name="connsiteY100" fmla="*/ 112990 h 437153"/>
                <a:gd name="connsiteX101" fmla="*/ 364342 w 607286"/>
                <a:gd name="connsiteY101" fmla="*/ 115723 h 437153"/>
                <a:gd name="connsiteX102" fmla="*/ 362621 w 607286"/>
                <a:gd name="connsiteY102" fmla="*/ 119392 h 437153"/>
                <a:gd name="connsiteX103" fmla="*/ 362856 w 607286"/>
                <a:gd name="connsiteY103" fmla="*/ 124075 h 437153"/>
                <a:gd name="connsiteX104" fmla="*/ 340648 w 607286"/>
                <a:gd name="connsiteY104" fmla="*/ 128759 h 437153"/>
                <a:gd name="connsiteX105" fmla="*/ 340804 w 607286"/>
                <a:gd name="connsiteY105" fmla="*/ 115567 h 437153"/>
                <a:gd name="connsiteX106" fmla="*/ 346278 w 607286"/>
                <a:gd name="connsiteY106" fmla="*/ 105106 h 437153"/>
                <a:gd name="connsiteX107" fmla="*/ 356053 w 607286"/>
                <a:gd name="connsiteY107" fmla="*/ 97612 h 437153"/>
                <a:gd name="connsiteX108" fmla="*/ 368799 w 607286"/>
                <a:gd name="connsiteY108" fmla="*/ 93084 h 437153"/>
                <a:gd name="connsiteX109" fmla="*/ 384360 w 607286"/>
                <a:gd name="connsiteY109" fmla="*/ 92226 h 437153"/>
                <a:gd name="connsiteX110" fmla="*/ 115676 w 607286"/>
                <a:gd name="connsiteY110" fmla="*/ 47714 h 437153"/>
                <a:gd name="connsiteX111" fmla="*/ 115676 w 607286"/>
                <a:gd name="connsiteY111" fmla="*/ 262703 h 437153"/>
                <a:gd name="connsiteX112" fmla="*/ 491681 w 607286"/>
                <a:gd name="connsiteY112" fmla="*/ 262703 h 437153"/>
                <a:gd name="connsiteX113" fmla="*/ 491681 w 607286"/>
                <a:gd name="connsiteY113" fmla="*/ 47714 h 437153"/>
                <a:gd name="connsiteX114" fmla="*/ 67884 w 607286"/>
                <a:gd name="connsiteY114" fmla="*/ 0 h 437153"/>
                <a:gd name="connsiteX115" fmla="*/ 539473 w 607286"/>
                <a:gd name="connsiteY115" fmla="*/ 0 h 437153"/>
                <a:gd name="connsiteX116" fmla="*/ 539473 w 607286"/>
                <a:gd name="connsiteY116" fmla="*/ 310417 h 437153"/>
                <a:gd name="connsiteX117" fmla="*/ 67884 w 607286"/>
                <a:gd name="connsiteY117" fmla="*/ 310417 h 4371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</a:cxnLst>
              <a:rect l="l" t="t" r="r" b="b"/>
              <a:pathLst>
                <a:path w="607286" h="437153">
                  <a:moveTo>
                    <a:pt x="67893" y="324883"/>
                  </a:moveTo>
                  <a:lnTo>
                    <a:pt x="296916" y="324883"/>
                  </a:lnTo>
                  <a:lnTo>
                    <a:pt x="310370" y="324883"/>
                  </a:lnTo>
                  <a:lnTo>
                    <a:pt x="539393" y="324883"/>
                  </a:lnTo>
                  <a:lnTo>
                    <a:pt x="607286" y="415370"/>
                  </a:lnTo>
                  <a:lnTo>
                    <a:pt x="607286" y="437153"/>
                  </a:lnTo>
                  <a:lnTo>
                    <a:pt x="0" y="437153"/>
                  </a:lnTo>
                  <a:lnTo>
                    <a:pt x="0" y="415370"/>
                  </a:lnTo>
                  <a:close/>
                  <a:moveTo>
                    <a:pt x="306838" y="130969"/>
                  </a:moveTo>
                  <a:lnTo>
                    <a:pt x="311222" y="151745"/>
                  </a:lnTo>
                  <a:lnTo>
                    <a:pt x="332126" y="147293"/>
                  </a:lnTo>
                  <a:lnTo>
                    <a:pt x="335962" y="165414"/>
                  </a:lnTo>
                  <a:lnTo>
                    <a:pt x="315137" y="169866"/>
                  </a:lnTo>
                  <a:lnTo>
                    <a:pt x="319599" y="190643"/>
                  </a:lnTo>
                  <a:lnTo>
                    <a:pt x="301514" y="194548"/>
                  </a:lnTo>
                  <a:lnTo>
                    <a:pt x="297052" y="173693"/>
                  </a:lnTo>
                  <a:lnTo>
                    <a:pt x="276227" y="178146"/>
                  </a:lnTo>
                  <a:lnTo>
                    <a:pt x="272312" y="160103"/>
                  </a:lnTo>
                  <a:lnTo>
                    <a:pt x="293137" y="155651"/>
                  </a:lnTo>
                  <a:lnTo>
                    <a:pt x="288675" y="134874"/>
                  </a:lnTo>
                  <a:close/>
                  <a:moveTo>
                    <a:pt x="232843" y="123935"/>
                  </a:moveTo>
                  <a:cubicBezTo>
                    <a:pt x="237222" y="124091"/>
                    <a:pt x="241131" y="124950"/>
                    <a:pt x="244492" y="126434"/>
                  </a:cubicBezTo>
                  <a:cubicBezTo>
                    <a:pt x="247932" y="127917"/>
                    <a:pt x="250825" y="130103"/>
                    <a:pt x="253092" y="132992"/>
                  </a:cubicBezTo>
                  <a:cubicBezTo>
                    <a:pt x="255438" y="135959"/>
                    <a:pt x="257080" y="139550"/>
                    <a:pt x="257940" y="143922"/>
                  </a:cubicBezTo>
                  <a:cubicBezTo>
                    <a:pt x="259112" y="149154"/>
                    <a:pt x="258956" y="153838"/>
                    <a:pt x="257392" y="157976"/>
                  </a:cubicBezTo>
                  <a:cubicBezTo>
                    <a:pt x="255907" y="162036"/>
                    <a:pt x="253718" y="165862"/>
                    <a:pt x="250747" y="169297"/>
                  </a:cubicBezTo>
                  <a:cubicBezTo>
                    <a:pt x="247776" y="172810"/>
                    <a:pt x="244414" y="176089"/>
                    <a:pt x="240583" y="179212"/>
                  </a:cubicBezTo>
                  <a:cubicBezTo>
                    <a:pt x="236831" y="182335"/>
                    <a:pt x="233234" y="185458"/>
                    <a:pt x="229872" y="188660"/>
                  </a:cubicBezTo>
                  <a:lnTo>
                    <a:pt x="229951" y="188816"/>
                  </a:lnTo>
                  <a:lnTo>
                    <a:pt x="267165" y="180852"/>
                  </a:lnTo>
                  <a:lnTo>
                    <a:pt x="271465" y="200917"/>
                  </a:lnTo>
                  <a:lnTo>
                    <a:pt x="200163" y="216142"/>
                  </a:lnTo>
                  <a:cubicBezTo>
                    <a:pt x="199069" y="212160"/>
                    <a:pt x="198678" y="208413"/>
                    <a:pt x="199069" y="204821"/>
                  </a:cubicBezTo>
                  <a:cubicBezTo>
                    <a:pt x="199382" y="201152"/>
                    <a:pt x="200242" y="197794"/>
                    <a:pt x="201727" y="194593"/>
                  </a:cubicBezTo>
                  <a:cubicBezTo>
                    <a:pt x="202978" y="191861"/>
                    <a:pt x="204463" y="189206"/>
                    <a:pt x="206262" y="186708"/>
                  </a:cubicBezTo>
                  <a:cubicBezTo>
                    <a:pt x="208060" y="184131"/>
                    <a:pt x="210093" y="181711"/>
                    <a:pt x="212282" y="179447"/>
                  </a:cubicBezTo>
                  <a:cubicBezTo>
                    <a:pt x="214393" y="177104"/>
                    <a:pt x="216738" y="174840"/>
                    <a:pt x="219162" y="172654"/>
                  </a:cubicBezTo>
                  <a:cubicBezTo>
                    <a:pt x="221585" y="170468"/>
                    <a:pt x="223931" y="168282"/>
                    <a:pt x="226198" y="166174"/>
                  </a:cubicBezTo>
                  <a:cubicBezTo>
                    <a:pt x="227058" y="165315"/>
                    <a:pt x="228074" y="164378"/>
                    <a:pt x="229169" y="163285"/>
                  </a:cubicBezTo>
                  <a:cubicBezTo>
                    <a:pt x="230342" y="162192"/>
                    <a:pt x="231358" y="161099"/>
                    <a:pt x="232296" y="159928"/>
                  </a:cubicBezTo>
                  <a:cubicBezTo>
                    <a:pt x="233234" y="158679"/>
                    <a:pt x="233938" y="157429"/>
                    <a:pt x="234407" y="156102"/>
                  </a:cubicBezTo>
                  <a:cubicBezTo>
                    <a:pt x="234954" y="154775"/>
                    <a:pt x="235032" y="153370"/>
                    <a:pt x="234720" y="151808"/>
                  </a:cubicBezTo>
                  <a:cubicBezTo>
                    <a:pt x="233860" y="148060"/>
                    <a:pt x="232374" y="145640"/>
                    <a:pt x="230107" y="144625"/>
                  </a:cubicBezTo>
                  <a:cubicBezTo>
                    <a:pt x="227918" y="143610"/>
                    <a:pt x="225416" y="143376"/>
                    <a:pt x="222602" y="143922"/>
                  </a:cubicBezTo>
                  <a:cubicBezTo>
                    <a:pt x="217911" y="144937"/>
                    <a:pt x="214940" y="147202"/>
                    <a:pt x="213767" y="150715"/>
                  </a:cubicBezTo>
                  <a:cubicBezTo>
                    <a:pt x="212594" y="154228"/>
                    <a:pt x="212594" y="158444"/>
                    <a:pt x="213845" y="163441"/>
                  </a:cubicBezTo>
                  <a:lnTo>
                    <a:pt x="191642" y="168204"/>
                  </a:lnTo>
                  <a:cubicBezTo>
                    <a:pt x="190078" y="162661"/>
                    <a:pt x="189609" y="157429"/>
                    <a:pt x="190156" y="152745"/>
                  </a:cubicBezTo>
                  <a:cubicBezTo>
                    <a:pt x="190704" y="147982"/>
                    <a:pt x="192189" y="143766"/>
                    <a:pt x="194613" y="140097"/>
                  </a:cubicBezTo>
                  <a:cubicBezTo>
                    <a:pt x="197036" y="136427"/>
                    <a:pt x="200320" y="133304"/>
                    <a:pt x="204463" y="130806"/>
                  </a:cubicBezTo>
                  <a:cubicBezTo>
                    <a:pt x="208529" y="128307"/>
                    <a:pt x="213376" y="126434"/>
                    <a:pt x="218849" y="125263"/>
                  </a:cubicBezTo>
                  <a:cubicBezTo>
                    <a:pt x="223852" y="124169"/>
                    <a:pt x="228465" y="123701"/>
                    <a:pt x="232843" y="123935"/>
                  </a:cubicBezTo>
                  <a:close/>
                  <a:moveTo>
                    <a:pt x="384360" y="92226"/>
                  </a:moveTo>
                  <a:cubicBezTo>
                    <a:pt x="388818" y="92850"/>
                    <a:pt x="392415" y="94021"/>
                    <a:pt x="395386" y="95660"/>
                  </a:cubicBezTo>
                  <a:cubicBezTo>
                    <a:pt x="398358" y="97378"/>
                    <a:pt x="400625" y="99329"/>
                    <a:pt x="402189" y="101515"/>
                  </a:cubicBezTo>
                  <a:cubicBezTo>
                    <a:pt x="403832" y="103779"/>
                    <a:pt x="404770" y="105731"/>
                    <a:pt x="405161" y="107448"/>
                  </a:cubicBezTo>
                  <a:cubicBezTo>
                    <a:pt x="406099" y="111741"/>
                    <a:pt x="406256" y="115254"/>
                    <a:pt x="405552" y="117752"/>
                  </a:cubicBezTo>
                  <a:cubicBezTo>
                    <a:pt x="404926" y="120328"/>
                    <a:pt x="404066" y="122358"/>
                    <a:pt x="402971" y="123685"/>
                  </a:cubicBezTo>
                  <a:cubicBezTo>
                    <a:pt x="401877" y="125090"/>
                    <a:pt x="400782" y="126027"/>
                    <a:pt x="399687" y="126495"/>
                  </a:cubicBezTo>
                  <a:cubicBezTo>
                    <a:pt x="398592" y="127042"/>
                    <a:pt x="398045" y="127276"/>
                    <a:pt x="398045" y="127354"/>
                  </a:cubicBezTo>
                  <a:lnTo>
                    <a:pt x="398123" y="127588"/>
                  </a:lnTo>
                  <a:cubicBezTo>
                    <a:pt x="398123" y="127744"/>
                    <a:pt x="398514" y="127822"/>
                    <a:pt x="399218" y="127822"/>
                  </a:cubicBezTo>
                  <a:cubicBezTo>
                    <a:pt x="399922" y="127901"/>
                    <a:pt x="400782" y="127979"/>
                    <a:pt x="401877" y="128213"/>
                  </a:cubicBezTo>
                  <a:cubicBezTo>
                    <a:pt x="402971" y="128447"/>
                    <a:pt x="404144" y="128759"/>
                    <a:pt x="405474" y="129306"/>
                  </a:cubicBezTo>
                  <a:cubicBezTo>
                    <a:pt x="406881" y="129774"/>
                    <a:pt x="408132" y="130633"/>
                    <a:pt x="409462" y="131804"/>
                  </a:cubicBezTo>
                  <a:cubicBezTo>
                    <a:pt x="410713" y="132975"/>
                    <a:pt x="411886" y="134536"/>
                    <a:pt x="413059" y="136409"/>
                  </a:cubicBezTo>
                  <a:cubicBezTo>
                    <a:pt x="414154" y="138361"/>
                    <a:pt x="415014" y="140859"/>
                    <a:pt x="415718" y="143982"/>
                  </a:cubicBezTo>
                  <a:cubicBezTo>
                    <a:pt x="416265" y="146480"/>
                    <a:pt x="416265" y="149368"/>
                    <a:pt x="415874" y="152569"/>
                  </a:cubicBezTo>
                  <a:cubicBezTo>
                    <a:pt x="415483" y="155769"/>
                    <a:pt x="414232" y="158970"/>
                    <a:pt x="412121" y="162092"/>
                  </a:cubicBezTo>
                  <a:cubicBezTo>
                    <a:pt x="410009" y="165293"/>
                    <a:pt x="406959" y="168259"/>
                    <a:pt x="402893" y="170913"/>
                  </a:cubicBezTo>
                  <a:cubicBezTo>
                    <a:pt x="398827" y="173646"/>
                    <a:pt x="393431" y="175753"/>
                    <a:pt x="386706" y="177159"/>
                  </a:cubicBezTo>
                  <a:cubicBezTo>
                    <a:pt x="380607" y="178486"/>
                    <a:pt x="375211" y="178954"/>
                    <a:pt x="370676" y="178564"/>
                  </a:cubicBezTo>
                  <a:cubicBezTo>
                    <a:pt x="366140" y="178173"/>
                    <a:pt x="362387" y="177237"/>
                    <a:pt x="359180" y="175831"/>
                  </a:cubicBezTo>
                  <a:cubicBezTo>
                    <a:pt x="355974" y="174348"/>
                    <a:pt x="353472" y="172553"/>
                    <a:pt x="351439" y="170367"/>
                  </a:cubicBezTo>
                  <a:cubicBezTo>
                    <a:pt x="349484" y="168181"/>
                    <a:pt x="347920" y="165995"/>
                    <a:pt x="346669" y="163732"/>
                  </a:cubicBezTo>
                  <a:cubicBezTo>
                    <a:pt x="345496" y="161468"/>
                    <a:pt x="344714" y="159360"/>
                    <a:pt x="344245" y="157408"/>
                  </a:cubicBezTo>
                  <a:cubicBezTo>
                    <a:pt x="343775" y="155457"/>
                    <a:pt x="343463" y="153974"/>
                    <a:pt x="343306" y="152881"/>
                  </a:cubicBezTo>
                  <a:lnTo>
                    <a:pt x="365749" y="148119"/>
                  </a:lnTo>
                  <a:cubicBezTo>
                    <a:pt x="366531" y="152569"/>
                    <a:pt x="368330" y="155535"/>
                    <a:pt x="371067" y="157174"/>
                  </a:cubicBezTo>
                  <a:cubicBezTo>
                    <a:pt x="372474" y="158267"/>
                    <a:pt x="374116" y="158970"/>
                    <a:pt x="375915" y="159126"/>
                  </a:cubicBezTo>
                  <a:cubicBezTo>
                    <a:pt x="377713" y="159360"/>
                    <a:pt x="379668" y="159204"/>
                    <a:pt x="381702" y="158736"/>
                  </a:cubicBezTo>
                  <a:cubicBezTo>
                    <a:pt x="385064" y="158033"/>
                    <a:pt x="387566" y="156784"/>
                    <a:pt x="389287" y="154989"/>
                  </a:cubicBezTo>
                  <a:cubicBezTo>
                    <a:pt x="390929" y="153193"/>
                    <a:pt x="391398" y="150617"/>
                    <a:pt x="390694" y="147182"/>
                  </a:cubicBezTo>
                  <a:cubicBezTo>
                    <a:pt x="390303" y="145387"/>
                    <a:pt x="389678" y="143982"/>
                    <a:pt x="388818" y="143045"/>
                  </a:cubicBezTo>
                  <a:cubicBezTo>
                    <a:pt x="387957" y="142108"/>
                    <a:pt x="386941" y="141406"/>
                    <a:pt x="385768" y="140937"/>
                  </a:cubicBezTo>
                  <a:cubicBezTo>
                    <a:pt x="384595" y="140547"/>
                    <a:pt x="383344" y="140391"/>
                    <a:pt x="381936" y="140469"/>
                  </a:cubicBezTo>
                  <a:cubicBezTo>
                    <a:pt x="380607" y="140547"/>
                    <a:pt x="379199" y="140781"/>
                    <a:pt x="377870" y="141093"/>
                  </a:cubicBezTo>
                  <a:cubicBezTo>
                    <a:pt x="376149" y="141406"/>
                    <a:pt x="374820" y="141796"/>
                    <a:pt x="373882" y="142108"/>
                  </a:cubicBezTo>
                  <a:cubicBezTo>
                    <a:pt x="372865" y="142420"/>
                    <a:pt x="372005" y="142811"/>
                    <a:pt x="371145" y="143123"/>
                  </a:cubicBezTo>
                  <a:lnTo>
                    <a:pt x="367704" y="127042"/>
                  </a:lnTo>
                  <a:cubicBezTo>
                    <a:pt x="368564" y="126964"/>
                    <a:pt x="369581" y="126886"/>
                    <a:pt x="370676" y="126730"/>
                  </a:cubicBezTo>
                  <a:cubicBezTo>
                    <a:pt x="371770" y="126652"/>
                    <a:pt x="373100" y="126417"/>
                    <a:pt x="374664" y="126105"/>
                  </a:cubicBezTo>
                  <a:cubicBezTo>
                    <a:pt x="375915" y="125793"/>
                    <a:pt x="377166" y="125481"/>
                    <a:pt x="378417" y="125012"/>
                  </a:cubicBezTo>
                  <a:cubicBezTo>
                    <a:pt x="379747" y="124544"/>
                    <a:pt x="380841" y="123997"/>
                    <a:pt x="381858" y="123217"/>
                  </a:cubicBezTo>
                  <a:cubicBezTo>
                    <a:pt x="382796" y="122436"/>
                    <a:pt x="383578" y="121421"/>
                    <a:pt x="384047" y="120328"/>
                  </a:cubicBezTo>
                  <a:cubicBezTo>
                    <a:pt x="384595" y="119157"/>
                    <a:pt x="384595" y="117830"/>
                    <a:pt x="384282" y="116269"/>
                  </a:cubicBezTo>
                  <a:cubicBezTo>
                    <a:pt x="384047" y="115020"/>
                    <a:pt x="383422" y="113927"/>
                    <a:pt x="382562" y="113147"/>
                  </a:cubicBezTo>
                  <a:cubicBezTo>
                    <a:pt x="381702" y="112366"/>
                    <a:pt x="380685" y="111819"/>
                    <a:pt x="379590" y="111429"/>
                  </a:cubicBezTo>
                  <a:cubicBezTo>
                    <a:pt x="378417" y="111117"/>
                    <a:pt x="377166" y="110961"/>
                    <a:pt x="375837" y="110961"/>
                  </a:cubicBezTo>
                  <a:cubicBezTo>
                    <a:pt x="374429" y="110961"/>
                    <a:pt x="373178" y="111117"/>
                    <a:pt x="372005" y="111351"/>
                  </a:cubicBezTo>
                  <a:cubicBezTo>
                    <a:pt x="370441" y="111663"/>
                    <a:pt x="368955" y="112210"/>
                    <a:pt x="367626" y="112990"/>
                  </a:cubicBezTo>
                  <a:cubicBezTo>
                    <a:pt x="366297" y="113693"/>
                    <a:pt x="365202" y="114630"/>
                    <a:pt x="364342" y="115723"/>
                  </a:cubicBezTo>
                  <a:cubicBezTo>
                    <a:pt x="363481" y="116737"/>
                    <a:pt x="362934" y="117986"/>
                    <a:pt x="362621" y="119392"/>
                  </a:cubicBezTo>
                  <a:cubicBezTo>
                    <a:pt x="362308" y="120797"/>
                    <a:pt x="362387" y="122358"/>
                    <a:pt x="362856" y="124075"/>
                  </a:cubicBezTo>
                  <a:lnTo>
                    <a:pt x="340648" y="128759"/>
                  </a:lnTo>
                  <a:cubicBezTo>
                    <a:pt x="339631" y="123919"/>
                    <a:pt x="339709" y="119470"/>
                    <a:pt x="340804" y="115567"/>
                  </a:cubicBezTo>
                  <a:cubicBezTo>
                    <a:pt x="341821" y="111585"/>
                    <a:pt x="343619" y="108151"/>
                    <a:pt x="346278" y="105106"/>
                  </a:cubicBezTo>
                  <a:cubicBezTo>
                    <a:pt x="348937" y="102140"/>
                    <a:pt x="352221" y="99642"/>
                    <a:pt x="356053" y="97612"/>
                  </a:cubicBezTo>
                  <a:cubicBezTo>
                    <a:pt x="359884" y="95582"/>
                    <a:pt x="364185" y="94099"/>
                    <a:pt x="368799" y="93084"/>
                  </a:cubicBezTo>
                  <a:cubicBezTo>
                    <a:pt x="374820" y="91835"/>
                    <a:pt x="379981" y="91523"/>
                    <a:pt x="384360" y="92226"/>
                  </a:cubicBezTo>
                  <a:close/>
                  <a:moveTo>
                    <a:pt x="115676" y="47714"/>
                  </a:moveTo>
                  <a:lnTo>
                    <a:pt x="115676" y="262703"/>
                  </a:lnTo>
                  <a:lnTo>
                    <a:pt x="491681" y="262703"/>
                  </a:lnTo>
                  <a:lnTo>
                    <a:pt x="491681" y="47714"/>
                  </a:lnTo>
                  <a:close/>
                  <a:moveTo>
                    <a:pt x="67884" y="0"/>
                  </a:moveTo>
                  <a:lnTo>
                    <a:pt x="539473" y="0"/>
                  </a:lnTo>
                  <a:lnTo>
                    <a:pt x="539473" y="310417"/>
                  </a:lnTo>
                  <a:lnTo>
                    <a:pt x="67884" y="31041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9pPr>
            </a:lstStyle>
            <a:p>
              <a:pPr algn="ctr"/>
              <a:endParaRPr lang="en-US" sz="3200"/>
            </a:p>
          </p:txBody>
        </p:sp>
      </p:grpSp>
      <p:grpSp>
        <p:nvGrpSpPr>
          <p:cNvPr id="42" name="千图PPT彼岸天：ID 8661124库_组合 41"/>
          <p:cNvGrpSpPr/>
          <p:nvPr>
            <p:custDataLst>
              <p:tags r:id="rId6"/>
            </p:custDataLst>
          </p:nvPr>
        </p:nvGrpSpPr>
        <p:grpSpPr>
          <a:xfrm>
            <a:off x="8519753" y="1745308"/>
            <a:ext cx="2464333" cy="966599"/>
            <a:chOff x="8519753" y="1745308"/>
            <a:chExt cx="2464333" cy="966599"/>
          </a:xfrm>
        </p:grpSpPr>
        <p:sp>
          <p:nvSpPr>
            <p:cNvPr id="29" name="文本框 26"/>
            <p:cNvSpPr txBox="1"/>
            <p:nvPr/>
          </p:nvSpPr>
          <p:spPr>
            <a:xfrm>
              <a:off x="8519754" y="1745308"/>
              <a:ext cx="1625600" cy="3327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335" b="1" dirty="0"/>
                <a:t>输入标题文本</a:t>
              </a:r>
              <a:endParaRPr lang="en-US" sz="1335" b="1" dirty="0"/>
            </a:p>
          </p:txBody>
        </p:sp>
        <p:sp>
          <p:nvSpPr>
            <p:cNvPr id="30" name="文本框 27"/>
            <p:cNvSpPr txBox="1"/>
            <p:nvPr/>
          </p:nvSpPr>
          <p:spPr>
            <a:xfrm>
              <a:off x="8519753" y="2119566"/>
              <a:ext cx="1771209" cy="49616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930" dirty="0"/>
                <a:t>请替换文字内容复制你的内容到此千图网</a:t>
              </a:r>
              <a:r>
                <a:rPr lang="en-US" altLang="zh-CN" sz="930" dirty="0"/>
                <a:t>58PIC.COM</a:t>
              </a:r>
              <a:r>
                <a:rPr lang="zh-CN" altLang="en-US" sz="930" dirty="0"/>
                <a:t>。</a:t>
              </a:r>
              <a:endParaRPr lang="zh-CN" altLang="en-US" sz="930" dirty="0"/>
            </a:p>
          </p:txBody>
        </p:sp>
        <p:sp>
          <p:nvSpPr>
            <p:cNvPr id="32" name="椭圆 31"/>
            <p:cNvSpPr/>
            <p:nvPr/>
          </p:nvSpPr>
          <p:spPr>
            <a:xfrm>
              <a:off x="10337541" y="2065362"/>
              <a:ext cx="646545" cy="646545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/>
            </a:p>
          </p:txBody>
        </p:sp>
        <p:sp>
          <p:nvSpPr>
            <p:cNvPr id="37" name="任意多边形: 形状 36"/>
            <p:cNvSpPr/>
            <p:nvPr/>
          </p:nvSpPr>
          <p:spPr>
            <a:xfrm>
              <a:off x="10477682" y="2245492"/>
              <a:ext cx="366264" cy="263654"/>
            </a:xfrm>
            <a:custGeom>
              <a:avLst/>
              <a:gdLst>
                <a:gd name="connsiteX0" fmla="*/ 67893 w 607286"/>
                <a:gd name="connsiteY0" fmla="*/ 324883 h 437153"/>
                <a:gd name="connsiteX1" fmla="*/ 296916 w 607286"/>
                <a:gd name="connsiteY1" fmla="*/ 324883 h 437153"/>
                <a:gd name="connsiteX2" fmla="*/ 310370 w 607286"/>
                <a:gd name="connsiteY2" fmla="*/ 324883 h 437153"/>
                <a:gd name="connsiteX3" fmla="*/ 539393 w 607286"/>
                <a:gd name="connsiteY3" fmla="*/ 324883 h 437153"/>
                <a:gd name="connsiteX4" fmla="*/ 607286 w 607286"/>
                <a:gd name="connsiteY4" fmla="*/ 415370 h 437153"/>
                <a:gd name="connsiteX5" fmla="*/ 607286 w 607286"/>
                <a:gd name="connsiteY5" fmla="*/ 437153 h 437153"/>
                <a:gd name="connsiteX6" fmla="*/ 0 w 607286"/>
                <a:gd name="connsiteY6" fmla="*/ 437153 h 437153"/>
                <a:gd name="connsiteX7" fmla="*/ 0 w 607286"/>
                <a:gd name="connsiteY7" fmla="*/ 415370 h 437153"/>
                <a:gd name="connsiteX8" fmla="*/ 306838 w 607286"/>
                <a:gd name="connsiteY8" fmla="*/ 130969 h 437153"/>
                <a:gd name="connsiteX9" fmla="*/ 311222 w 607286"/>
                <a:gd name="connsiteY9" fmla="*/ 151745 h 437153"/>
                <a:gd name="connsiteX10" fmla="*/ 332126 w 607286"/>
                <a:gd name="connsiteY10" fmla="*/ 147293 h 437153"/>
                <a:gd name="connsiteX11" fmla="*/ 335962 w 607286"/>
                <a:gd name="connsiteY11" fmla="*/ 165414 h 437153"/>
                <a:gd name="connsiteX12" fmla="*/ 315137 w 607286"/>
                <a:gd name="connsiteY12" fmla="*/ 169866 h 437153"/>
                <a:gd name="connsiteX13" fmla="*/ 319599 w 607286"/>
                <a:gd name="connsiteY13" fmla="*/ 190643 h 437153"/>
                <a:gd name="connsiteX14" fmla="*/ 301514 w 607286"/>
                <a:gd name="connsiteY14" fmla="*/ 194548 h 437153"/>
                <a:gd name="connsiteX15" fmla="*/ 297052 w 607286"/>
                <a:gd name="connsiteY15" fmla="*/ 173693 h 437153"/>
                <a:gd name="connsiteX16" fmla="*/ 276227 w 607286"/>
                <a:gd name="connsiteY16" fmla="*/ 178146 h 437153"/>
                <a:gd name="connsiteX17" fmla="*/ 272312 w 607286"/>
                <a:gd name="connsiteY17" fmla="*/ 160103 h 437153"/>
                <a:gd name="connsiteX18" fmla="*/ 293137 w 607286"/>
                <a:gd name="connsiteY18" fmla="*/ 155651 h 437153"/>
                <a:gd name="connsiteX19" fmla="*/ 288675 w 607286"/>
                <a:gd name="connsiteY19" fmla="*/ 134874 h 437153"/>
                <a:gd name="connsiteX20" fmla="*/ 232843 w 607286"/>
                <a:gd name="connsiteY20" fmla="*/ 123935 h 437153"/>
                <a:gd name="connsiteX21" fmla="*/ 244492 w 607286"/>
                <a:gd name="connsiteY21" fmla="*/ 126434 h 437153"/>
                <a:gd name="connsiteX22" fmla="*/ 253092 w 607286"/>
                <a:gd name="connsiteY22" fmla="*/ 132992 h 437153"/>
                <a:gd name="connsiteX23" fmla="*/ 257940 w 607286"/>
                <a:gd name="connsiteY23" fmla="*/ 143922 h 437153"/>
                <a:gd name="connsiteX24" fmla="*/ 257392 w 607286"/>
                <a:gd name="connsiteY24" fmla="*/ 157976 h 437153"/>
                <a:gd name="connsiteX25" fmla="*/ 250747 w 607286"/>
                <a:gd name="connsiteY25" fmla="*/ 169297 h 437153"/>
                <a:gd name="connsiteX26" fmla="*/ 240583 w 607286"/>
                <a:gd name="connsiteY26" fmla="*/ 179212 h 437153"/>
                <a:gd name="connsiteX27" fmla="*/ 229872 w 607286"/>
                <a:gd name="connsiteY27" fmla="*/ 188660 h 437153"/>
                <a:gd name="connsiteX28" fmla="*/ 229951 w 607286"/>
                <a:gd name="connsiteY28" fmla="*/ 188816 h 437153"/>
                <a:gd name="connsiteX29" fmla="*/ 267165 w 607286"/>
                <a:gd name="connsiteY29" fmla="*/ 180852 h 437153"/>
                <a:gd name="connsiteX30" fmla="*/ 271465 w 607286"/>
                <a:gd name="connsiteY30" fmla="*/ 200917 h 437153"/>
                <a:gd name="connsiteX31" fmla="*/ 200163 w 607286"/>
                <a:gd name="connsiteY31" fmla="*/ 216142 h 437153"/>
                <a:gd name="connsiteX32" fmla="*/ 199069 w 607286"/>
                <a:gd name="connsiteY32" fmla="*/ 204821 h 437153"/>
                <a:gd name="connsiteX33" fmla="*/ 201727 w 607286"/>
                <a:gd name="connsiteY33" fmla="*/ 194593 h 437153"/>
                <a:gd name="connsiteX34" fmla="*/ 206262 w 607286"/>
                <a:gd name="connsiteY34" fmla="*/ 186708 h 437153"/>
                <a:gd name="connsiteX35" fmla="*/ 212282 w 607286"/>
                <a:gd name="connsiteY35" fmla="*/ 179447 h 437153"/>
                <a:gd name="connsiteX36" fmla="*/ 219162 w 607286"/>
                <a:gd name="connsiteY36" fmla="*/ 172654 h 437153"/>
                <a:gd name="connsiteX37" fmla="*/ 226198 w 607286"/>
                <a:gd name="connsiteY37" fmla="*/ 166174 h 437153"/>
                <a:gd name="connsiteX38" fmla="*/ 229169 w 607286"/>
                <a:gd name="connsiteY38" fmla="*/ 163285 h 437153"/>
                <a:gd name="connsiteX39" fmla="*/ 232296 w 607286"/>
                <a:gd name="connsiteY39" fmla="*/ 159928 h 437153"/>
                <a:gd name="connsiteX40" fmla="*/ 234407 w 607286"/>
                <a:gd name="connsiteY40" fmla="*/ 156102 h 437153"/>
                <a:gd name="connsiteX41" fmla="*/ 234720 w 607286"/>
                <a:gd name="connsiteY41" fmla="*/ 151808 h 437153"/>
                <a:gd name="connsiteX42" fmla="*/ 230107 w 607286"/>
                <a:gd name="connsiteY42" fmla="*/ 144625 h 437153"/>
                <a:gd name="connsiteX43" fmla="*/ 222602 w 607286"/>
                <a:gd name="connsiteY43" fmla="*/ 143922 h 437153"/>
                <a:gd name="connsiteX44" fmla="*/ 213767 w 607286"/>
                <a:gd name="connsiteY44" fmla="*/ 150715 h 437153"/>
                <a:gd name="connsiteX45" fmla="*/ 213845 w 607286"/>
                <a:gd name="connsiteY45" fmla="*/ 163441 h 437153"/>
                <a:gd name="connsiteX46" fmla="*/ 191642 w 607286"/>
                <a:gd name="connsiteY46" fmla="*/ 168204 h 437153"/>
                <a:gd name="connsiteX47" fmla="*/ 190156 w 607286"/>
                <a:gd name="connsiteY47" fmla="*/ 152745 h 437153"/>
                <a:gd name="connsiteX48" fmla="*/ 194613 w 607286"/>
                <a:gd name="connsiteY48" fmla="*/ 140097 h 437153"/>
                <a:gd name="connsiteX49" fmla="*/ 204463 w 607286"/>
                <a:gd name="connsiteY49" fmla="*/ 130806 h 437153"/>
                <a:gd name="connsiteX50" fmla="*/ 218849 w 607286"/>
                <a:gd name="connsiteY50" fmla="*/ 125263 h 437153"/>
                <a:gd name="connsiteX51" fmla="*/ 232843 w 607286"/>
                <a:gd name="connsiteY51" fmla="*/ 123935 h 437153"/>
                <a:gd name="connsiteX52" fmla="*/ 384360 w 607286"/>
                <a:gd name="connsiteY52" fmla="*/ 92226 h 437153"/>
                <a:gd name="connsiteX53" fmla="*/ 395386 w 607286"/>
                <a:gd name="connsiteY53" fmla="*/ 95660 h 437153"/>
                <a:gd name="connsiteX54" fmla="*/ 402189 w 607286"/>
                <a:gd name="connsiteY54" fmla="*/ 101515 h 437153"/>
                <a:gd name="connsiteX55" fmla="*/ 405161 w 607286"/>
                <a:gd name="connsiteY55" fmla="*/ 107448 h 437153"/>
                <a:gd name="connsiteX56" fmla="*/ 405552 w 607286"/>
                <a:gd name="connsiteY56" fmla="*/ 117752 h 437153"/>
                <a:gd name="connsiteX57" fmla="*/ 402971 w 607286"/>
                <a:gd name="connsiteY57" fmla="*/ 123685 h 437153"/>
                <a:gd name="connsiteX58" fmla="*/ 399687 w 607286"/>
                <a:gd name="connsiteY58" fmla="*/ 126495 h 437153"/>
                <a:gd name="connsiteX59" fmla="*/ 398045 w 607286"/>
                <a:gd name="connsiteY59" fmla="*/ 127354 h 437153"/>
                <a:gd name="connsiteX60" fmla="*/ 398123 w 607286"/>
                <a:gd name="connsiteY60" fmla="*/ 127588 h 437153"/>
                <a:gd name="connsiteX61" fmla="*/ 399218 w 607286"/>
                <a:gd name="connsiteY61" fmla="*/ 127822 h 437153"/>
                <a:gd name="connsiteX62" fmla="*/ 401877 w 607286"/>
                <a:gd name="connsiteY62" fmla="*/ 128213 h 437153"/>
                <a:gd name="connsiteX63" fmla="*/ 405474 w 607286"/>
                <a:gd name="connsiteY63" fmla="*/ 129306 h 437153"/>
                <a:gd name="connsiteX64" fmla="*/ 409462 w 607286"/>
                <a:gd name="connsiteY64" fmla="*/ 131804 h 437153"/>
                <a:gd name="connsiteX65" fmla="*/ 413059 w 607286"/>
                <a:gd name="connsiteY65" fmla="*/ 136409 h 437153"/>
                <a:gd name="connsiteX66" fmla="*/ 415718 w 607286"/>
                <a:gd name="connsiteY66" fmla="*/ 143982 h 437153"/>
                <a:gd name="connsiteX67" fmla="*/ 415874 w 607286"/>
                <a:gd name="connsiteY67" fmla="*/ 152569 h 437153"/>
                <a:gd name="connsiteX68" fmla="*/ 412121 w 607286"/>
                <a:gd name="connsiteY68" fmla="*/ 162092 h 437153"/>
                <a:gd name="connsiteX69" fmla="*/ 402893 w 607286"/>
                <a:gd name="connsiteY69" fmla="*/ 170913 h 437153"/>
                <a:gd name="connsiteX70" fmla="*/ 386706 w 607286"/>
                <a:gd name="connsiteY70" fmla="*/ 177159 h 437153"/>
                <a:gd name="connsiteX71" fmla="*/ 370676 w 607286"/>
                <a:gd name="connsiteY71" fmla="*/ 178564 h 437153"/>
                <a:gd name="connsiteX72" fmla="*/ 359180 w 607286"/>
                <a:gd name="connsiteY72" fmla="*/ 175831 h 437153"/>
                <a:gd name="connsiteX73" fmla="*/ 351439 w 607286"/>
                <a:gd name="connsiteY73" fmla="*/ 170367 h 437153"/>
                <a:gd name="connsiteX74" fmla="*/ 346669 w 607286"/>
                <a:gd name="connsiteY74" fmla="*/ 163732 h 437153"/>
                <a:gd name="connsiteX75" fmla="*/ 344245 w 607286"/>
                <a:gd name="connsiteY75" fmla="*/ 157408 h 437153"/>
                <a:gd name="connsiteX76" fmla="*/ 343306 w 607286"/>
                <a:gd name="connsiteY76" fmla="*/ 152881 h 437153"/>
                <a:gd name="connsiteX77" fmla="*/ 365749 w 607286"/>
                <a:gd name="connsiteY77" fmla="*/ 148119 h 437153"/>
                <a:gd name="connsiteX78" fmla="*/ 371067 w 607286"/>
                <a:gd name="connsiteY78" fmla="*/ 157174 h 437153"/>
                <a:gd name="connsiteX79" fmla="*/ 375915 w 607286"/>
                <a:gd name="connsiteY79" fmla="*/ 159126 h 437153"/>
                <a:gd name="connsiteX80" fmla="*/ 381702 w 607286"/>
                <a:gd name="connsiteY80" fmla="*/ 158736 h 437153"/>
                <a:gd name="connsiteX81" fmla="*/ 389287 w 607286"/>
                <a:gd name="connsiteY81" fmla="*/ 154989 h 437153"/>
                <a:gd name="connsiteX82" fmla="*/ 390694 w 607286"/>
                <a:gd name="connsiteY82" fmla="*/ 147182 h 437153"/>
                <a:gd name="connsiteX83" fmla="*/ 388818 w 607286"/>
                <a:gd name="connsiteY83" fmla="*/ 143045 h 437153"/>
                <a:gd name="connsiteX84" fmla="*/ 385768 w 607286"/>
                <a:gd name="connsiteY84" fmla="*/ 140937 h 437153"/>
                <a:gd name="connsiteX85" fmla="*/ 381936 w 607286"/>
                <a:gd name="connsiteY85" fmla="*/ 140469 h 437153"/>
                <a:gd name="connsiteX86" fmla="*/ 377870 w 607286"/>
                <a:gd name="connsiteY86" fmla="*/ 141093 h 437153"/>
                <a:gd name="connsiteX87" fmla="*/ 373882 w 607286"/>
                <a:gd name="connsiteY87" fmla="*/ 142108 h 437153"/>
                <a:gd name="connsiteX88" fmla="*/ 371145 w 607286"/>
                <a:gd name="connsiteY88" fmla="*/ 143123 h 437153"/>
                <a:gd name="connsiteX89" fmla="*/ 367704 w 607286"/>
                <a:gd name="connsiteY89" fmla="*/ 127042 h 437153"/>
                <a:gd name="connsiteX90" fmla="*/ 370676 w 607286"/>
                <a:gd name="connsiteY90" fmla="*/ 126730 h 437153"/>
                <a:gd name="connsiteX91" fmla="*/ 374664 w 607286"/>
                <a:gd name="connsiteY91" fmla="*/ 126105 h 437153"/>
                <a:gd name="connsiteX92" fmla="*/ 378417 w 607286"/>
                <a:gd name="connsiteY92" fmla="*/ 125012 h 437153"/>
                <a:gd name="connsiteX93" fmla="*/ 381858 w 607286"/>
                <a:gd name="connsiteY93" fmla="*/ 123217 h 437153"/>
                <a:gd name="connsiteX94" fmla="*/ 384047 w 607286"/>
                <a:gd name="connsiteY94" fmla="*/ 120328 h 437153"/>
                <a:gd name="connsiteX95" fmla="*/ 384282 w 607286"/>
                <a:gd name="connsiteY95" fmla="*/ 116269 h 437153"/>
                <a:gd name="connsiteX96" fmla="*/ 382562 w 607286"/>
                <a:gd name="connsiteY96" fmla="*/ 113147 h 437153"/>
                <a:gd name="connsiteX97" fmla="*/ 379590 w 607286"/>
                <a:gd name="connsiteY97" fmla="*/ 111429 h 437153"/>
                <a:gd name="connsiteX98" fmla="*/ 375837 w 607286"/>
                <a:gd name="connsiteY98" fmla="*/ 110961 h 437153"/>
                <a:gd name="connsiteX99" fmla="*/ 372005 w 607286"/>
                <a:gd name="connsiteY99" fmla="*/ 111351 h 437153"/>
                <a:gd name="connsiteX100" fmla="*/ 367626 w 607286"/>
                <a:gd name="connsiteY100" fmla="*/ 112990 h 437153"/>
                <a:gd name="connsiteX101" fmla="*/ 364342 w 607286"/>
                <a:gd name="connsiteY101" fmla="*/ 115723 h 437153"/>
                <a:gd name="connsiteX102" fmla="*/ 362621 w 607286"/>
                <a:gd name="connsiteY102" fmla="*/ 119392 h 437153"/>
                <a:gd name="connsiteX103" fmla="*/ 362856 w 607286"/>
                <a:gd name="connsiteY103" fmla="*/ 124075 h 437153"/>
                <a:gd name="connsiteX104" fmla="*/ 340648 w 607286"/>
                <a:gd name="connsiteY104" fmla="*/ 128759 h 437153"/>
                <a:gd name="connsiteX105" fmla="*/ 340804 w 607286"/>
                <a:gd name="connsiteY105" fmla="*/ 115567 h 437153"/>
                <a:gd name="connsiteX106" fmla="*/ 346278 w 607286"/>
                <a:gd name="connsiteY106" fmla="*/ 105106 h 437153"/>
                <a:gd name="connsiteX107" fmla="*/ 356053 w 607286"/>
                <a:gd name="connsiteY107" fmla="*/ 97612 h 437153"/>
                <a:gd name="connsiteX108" fmla="*/ 368799 w 607286"/>
                <a:gd name="connsiteY108" fmla="*/ 93084 h 437153"/>
                <a:gd name="connsiteX109" fmla="*/ 384360 w 607286"/>
                <a:gd name="connsiteY109" fmla="*/ 92226 h 437153"/>
                <a:gd name="connsiteX110" fmla="*/ 115676 w 607286"/>
                <a:gd name="connsiteY110" fmla="*/ 47714 h 437153"/>
                <a:gd name="connsiteX111" fmla="*/ 115676 w 607286"/>
                <a:gd name="connsiteY111" fmla="*/ 262703 h 437153"/>
                <a:gd name="connsiteX112" fmla="*/ 491681 w 607286"/>
                <a:gd name="connsiteY112" fmla="*/ 262703 h 437153"/>
                <a:gd name="connsiteX113" fmla="*/ 491681 w 607286"/>
                <a:gd name="connsiteY113" fmla="*/ 47714 h 437153"/>
                <a:gd name="connsiteX114" fmla="*/ 67884 w 607286"/>
                <a:gd name="connsiteY114" fmla="*/ 0 h 437153"/>
                <a:gd name="connsiteX115" fmla="*/ 539473 w 607286"/>
                <a:gd name="connsiteY115" fmla="*/ 0 h 437153"/>
                <a:gd name="connsiteX116" fmla="*/ 539473 w 607286"/>
                <a:gd name="connsiteY116" fmla="*/ 310417 h 437153"/>
                <a:gd name="connsiteX117" fmla="*/ 67884 w 607286"/>
                <a:gd name="connsiteY117" fmla="*/ 310417 h 4371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</a:cxnLst>
              <a:rect l="l" t="t" r="r" b="b"/>
              <a:pathLst>
                <a:path w="607286" h="437153">
                  <a:moveTo>
                    <a:pt x="67893" y="324883"/>
                  </a:moveTo>
                  <a:lnTo>
                    <a:pt x="296916" y="324883"/>
                  </a:lnTo>
                  <a:lnTo>
                    <a:pt x="310370" y="324883"/>
                  </a:lnTo>
                  <a:lnTo>
                    <a:pt x="539393" y="324883"/>
                  </a:lnTo>
                  <a:lnTo>
                    <a:pt x="607286" y="415370"/>
                  </a:lnTo>
                  <a:lnTo>
                    <a:pt x="607286" y="437153"/>
                  </a:lnTo>
                  <a:lnTo>
                    <a:pt x="0" y="437153"/>
                  </a:lnTo>
                  <a:lnTo>
                    <a:pt x="0" y="415370"/>
                  </a:lnTo>
                  <a:close/>
                  <a:moveTo>
                    <a:pt x="306838" y="130969"/>
                  </a:moveTo>
                  <a:lnTo>
                    <a:pt x="311222" y="151745"/>
                  </a:lnTo>
                  <a:lnTo>
                    <a:pt x="332126" y="147293"/>
                  </a:lnTo>
                  <a:lnTo>
                    <a:pt x="335962" y="165414"/>
                  </a:lnTo>
                  <a:lnTo>
                    <a:pt x="315137" y="169866"/>
                  </a:lnTo>
                  <a:lnTo>
                    <a:pt x="319599" y="190643"/>
                  </a:lnTo>
                  <a:lnTo>
                    <a:pt x="301514" y="194548"/>
                  </a:lnTo>
                  <a:lnTo>
                    <a:pt x="297052" y="173693"/>
                  </a:lnTo>
                  <a:lnTo>
                    <a:pt x="276227" y="178146"/>
                  </a:lnTo>
                  <a:lnTo>
                    <a:pt x="272312" y="160103"/>
                  </a:lnTo>
                  <a:lnTo>
                    <a:pt x="293137" y="155651"/>
                  </a:lnTo>
                  <a:lnTo>
                    <a:pt x="288675" y="134874"/>
                  </a:lnTo>
                  <a:close/>
                  <a:moveTo>
                    <a:pt x="232843" y="123935"/>
                  </a:moveTo>
                  <a:cubicBezTo>
                    <a:pt x="237222" y="124091"/>
                    <a:pt x="241131" y="124950"/>
                    <a:pt x="244492" y="126434"/>
                  </a:cubicBezTo>
                  <a:cubicBezTo>
                    <a:pt x="247932" y="127917"/>
                    <a:pt x="250825" y="130103"/>
                    <a:pt x="253092" y="132992"/>
                  </a:cubicBezTo>
                  <a:cubicBezTo>
                    <a:pt x="255438" y="135959"/>
                    <a:pt x="257080" y="139550"/>
                    <a:pt x="257940" y="143922"/>
                  </a:cubicBezTo>
                  <a:cubicBezTo>
                    <a:pt x="259112" y="149154"/>
                    <a:pt x="258956" y="153838"/>
                    <a:pt x="257392" y="157976"/>
                  </a:cubicBezTo>
                  <a:cubicBezTo>
                    <a:pt x="255907" y="162036"/>
                    <a:pt x="253718" y="165862"/>
                    <a:pt x="250747" y="169297"/>
                  </a:cubicBezTo>
                  <a:cubicBezTo>
                    <a:pt x="247776" y="172810"/>
                    <a:pt x="244414" y="176089"/>
                    <a:pt x="240583" y="179212"/>
                  </a:cubicBezTo>
                  <a:cubicBezTo>
                    <a:pt x="236831" y="182335"/>
                    <a:pt x="233234" y="185458"/>
                    <a:pt x="229872" y="188660"/>
                  </a:cubicBezTo>
                  <a:lnTo>
                    <a:pt x="229951" y="188816"/>
                  </a:lnTo>
                  <a:lnTo>
                    <a:pt x="267165" y="180852"/>
                  </a:lnTo>
                  <a:lnTo>
                    <a:pt x="271465" y="200917"/>
                  </a:lnTo>
                  <a:lnTo>
                    <a:pt x="200163" y="216142"/>
                  </a:lnTo>
                  <a:cubicBezTo>
                    <a:pt x="199069" y="212160"/>
                    <a:pt x="198678" y="208413"/>
                    <a:pt x="199069" y="204821"/>
                  </a:cubicBezTo>
                  <a:cubicBezTo>
                    <a:pt x="199382" y="201152"/>
                    <a:pt x="200242" y="197794"/>
                    <a:pt x="201727" y="194593"/>
                  </a:cubicBezTo>
                  <a:cubicBezTo>
                    <a:pt x="202978" y="191861"/>
                    <a:pt x="204463" y="189206"/>
                    <a:pt x="206262" y="186708"/>
                  </a:cubicBezTo>
                  <a:cubicBezTo>
                    <a:pt x="208060" y="184131"/>
                    <a:pt x="210093" y="181711"/>
                    <a:pt x="212282" y="179447"/>
                  </a:cubicBezTo>
                  <a:cubicBezTo>
                    <a:pt x="214393" y="177104"/>
                    <a:pt x="216738" y="174840"/>
                    <a:pt x="219162" y="172654"/>
                  </a:cubicBezTo>
                  <a:cubicBezTo>
                    <a:pt x="221585" y="170468"/>
                    <a:pt x="223931" y="168282"/>
                    <a:pt x="226198" y="166174"/>
                  </a:cubicBezTo>
                  <a:cubicBezTo>
                    <a:pt x="227058" y="165315"/>
                    <a:pt x="228074" y="164378"/>
                    <a:pt x="229169" y="163285"/>
                  </a:cubicBezTo>
                  <a:cubicBezTo>
                    <a:pt x="230342" y="162192"/>
                    <a:pt x="231358" y="161099"/>
                    <a:pt x="232296" y="159928"/>
                  </a:cubicBezTo>
                  <a:cubicBezTo>
                    <a:pt x="233234" y="158679"/>
                    <a:pt x="233938" y="157429"/>
                    <a:pt x="234407" y="156102"/>
                  </a:cubicBezTo>
                  <a:cubicBezTo>
                    <a:pt x="234954" y="154775"/>
                    <a:pt x="235032" y="153370"/>
                    <a:pt x="234720" y="151808"/>
                  </a:cubicBezTo>
                  <a:cubicBezTo>
                    <a:pt x="233860" y="148060"/>
                    <a:pt x="232374" y="145640"/>
                    <a:pt x="230107" y="144625"/>
                  </a:cubicBezTo>
                  <a:cubicBezTo>
                    <a:pt x="227918" y="143610"/>
                    <a:pt x="225416" y="143376"/>
                    <a:pt x="222602" y="143922"/>
                  </a:cubicBezTo>
                  <a:cubicBezTo>
                    <a:pt x="217911" y="144937"/>
                    <a:pt x="214940" y="147202"/>
                    <a:pt x="213767" y="150715"/>
                  </a:cubicBezTo>
                  <a:cubicBezTo>
                    <a:pt x="212594" y="154228"/>
                    <a:pt x="212594" y="158444"/>
                    <a:pt x="213845" y="163441"/>
                  </a:cubicBezTo>
                  <a:lnTo>
                    <a:pt x="191642" y="168204"/>
                  </a:lnTo>
                  <a:cubicBezTo>
                    <a:pt x="190078" y="162661"/>
                    <a:pt x="189609" y="157429"/>
                    <a:pt x="190156" y="152745"/>
                  </a:cubicBezTo>
                  <a:cubicBezTo>
                    <a:pt x="190704" y="147982"/>
                    <a:pt x="192189" y="143766"/>
                    <a:pt x="194613" y="140097"/>
                  </a:cubicBezTo>
                  <a:cubicBezTo>
                    <a:pt x="197036" y="136427"/>
                    <a:pt x="200320" y="133304"/>
                    <a:pt x="204463" y="130806"/>
                  </a:cubicBezTo>
                  <a:cubicBezTo>
                    <a:pt x="208529" y="128307"/>
                    <a:pt x="213376" y="126434"/>
                    <a:pt x="218849" y="125263"/>
                  </a:cubicBezTo>
                  <a:cubicBezTo>
                    <a:pt x="223852" y="124169"/>
                    <a:pt x="228465" y="123701"/>
                    <a:pt x="232843" y="123935"/>
                  </a:cubicBezTo>
                  <a:close/>
                  <a:moveTo>
                    <a:pt x="384360" y="92226"/>
                  </a:moveTo>
                  <a:cubicBezTo>
                    <a:pt x="388818" y="92850"/>
                    <a:pt x="392415" y="94021"/>
                    <a:pt x="395386" y="95660"/>
                  </a:cubicBezTo>
                  <a:cubicBezTo>
                    <a:pt x="398358" y="97378"/>
                    <a:pt x="400625" y="99329"/>
                    <a:pt x="402189" y="101515"/>
                  </a:cubicBezTo>
                  <a:cubicBezTo>
                    <a:pt x="403832" y="103779"/>
                    <a:pt x="404770" y="105731"/>
                    <a:pt x="405161" y="107448"/>
                  </a:cubicBezTo>
                  <a:cubicBezTo>
                    <a:pt x="406099" y="111741"/>
                    <a:pt x="406256" y="115254"/>
                    <a:pt x="405552" y="117752"/>
                  </a:cubicBezTo>
                  <a:cubicBezTo>
                    <a:pt x="404926" y="120328"/>
                    <a:pt x="404066" y="122358"/>
                    <a:pt x="402971" y="123685"/>
                  </a:cubicBezTo>
                  <a:cubicBezTo>
                    <a:pt x="401877" y="125090"/>
                    <a:pt x="400782" y="126027"/>
                    <a:pt x="399687" y="126495"/>
                  </a:cubicBezTo>
                  <a:cubicBezTo>
                    <a:pt x="398592" y="127042"/>
                    <a:pt x="398045" y="127276"/>
                    <a:pt x="398045" y="127354"/>
                  </a:cubicBezTo>
                  <a:lnTo>
                    <a:pt x="398123" y="127588"/>
                  </a:lnTo>
                  <a:cubicBezTo>
                    <a:pt x="398123" y="127744"/>
                    <a:pt x="398514" y="127822"/>
                    <a:pt x="399218" y="127822"/>
                  </a:cubicBezTo>
                  <a:cubicBezTo>
                    <a:pt x="399922" y="127901"/>
                    <a:pt x="400782" y="127979"/>
                    <a:pt x="401877" y="128213"/>
                  </a:cubicBezTo>
                  <a:cubicBezTo>
                    <a:pt x="402971" y="128447"/>
                    <a:pt x="404144" y="128759"/>
                    <a:pt x="405474" y="129306"/>
                  </a:cubicBezTo>
                  <a:cubicBezTo>
                    <a:pt x="406881" y="129774"/>
                    <a:pt x="408132" y="130633"/>
                    <a:pt x="409462" y="131804"/>
                  </a:cubicBezTo>
                  <a:cubicBezTo>
                    <a:pt x="410713" y="132975"/>
                    <a:pt x="411886" y="134536"/>
                    <a:pt x="413059" y="136409"/>
                  </a:cubicBezTo>
                  <a:cubicBezTo>
                    <a:pt x="414154" y="138361"/>
                    <a:pt x="415014" y="140859"/>
                    <a:pt x="415718" y="143982"/>
                  </a:cubicBezTo>
                  <a:cubicBezTo>
                    <a:pt x="416265" y="146480"/>
                    <a:pt x="416265" y="149368"/>
                    <a:pt x="415874" y="152569"/>
                  </a:cubicBezTo>
                  <a:cubicBezTo>
                    <a:pt x="415483" y="155769"/>
                    <a:pt x="414232" y="158970"/>
                    <a:pt x="412121" y="162092"/>
                  </a:cubicBezTo>
                  <a:cubicBezTo>
                    <a:pt x="410009" y="165293"/>
                    <a:pt x="406959" y="168259"/>
                    <a:pt x="402893" y="170913"/>
                  </a:cubicBezTo>
                  <a:cubicBezTo>
                    <a:pt x="398827" y="173646"/>
                    <a:pt x="393431" y="175753"/>
                    <a:pt x="386706" y="177159"/>
                  </a:cubicBezTo>
                  <a:cubicBezTo>
                    <a:pt x="380607" y="178486"/>
                    <a:pt x="375211" y="178954"/>
                    <a:pt x="370676" y="178564"/>
                  </a:cubicBezTo>
                  <a:cubicBezTo>
                    <a:pt x="366140" y="178173"/>
                    <a:pt x="362387" y="177237"/>
                    <a:pt x="359180" y="175831"/>
                  </a:cubicBezTo>
                  <a:cubicBezTo>
                    <a:pt x="355974" y="174348"/>
                    <a:pt x="353472" y="172553"/>
                    <a:pt x="351439" y="170367"/>
                  </a:cubicBezTo>
                  <a:cubicBezTo>
                    <a:pt x="349484" y="168181"/>
                    <a:pt x="347920" y="165995"/>
                    <a:pt x="346669" y="163732"/>
                  </a:cubicBezTo>
                  <a:cubicBezTo>
                    <a:pt x="345496" y="161468"/>
                    <a:pt x="344714" y="159360"/>
                    <a:pt x="344245" y="157408"/>
                  </a:cubicBezTo>
                  <a:cubicBezTo>
                    <a:pt x="343775" y="155457"/>
                    <a:pt x="343463" y="153974"/>
                    <a:pt x="343306" y="152881"/>
                  </a:cubicBezTo>
                  <a:lnTo>
                    <a:pt x="365749" y="148119"/>
                  </a:lnTo>
                  <a:cubicBezTo>
                    <a:pt x="366531" y="152569"/>
                    <a:pt x="368330" y="155535"/>
                    <a:pt x="371067" y="157174"/>
                  </a:cubicBezTo>
                  <a:cubicBezTo>
                    <a:pt x="372474" y="158267"/>
                    <a:pt x="374116" y="158970"/>
                    <a:pt x="375915" y="159126"/>
                  </a:cubicBezTo>
                  <a:cubicBezTo>
                    <a:pt x="377713" y="159360"/>
                    <a:pt x="379668" y="159204"/>
                    <a:pt x="381702" y="158736"/>
                  </a:cubicBezTo>
                  <a:cubicBezTo>
                    <a:pt x="385064" y="158033"/>
                    <a:pt x="387566" y="156784"/>
                    <a:pt x="389287" y="154989"/>
                  </a:cubicBezTo>
                  <a:cubicBezTo>
                    <a:pt x="390929" y="153193"/>
                    <a:pt x="391398" y="150617"/>
                    <a:pt x="390694" y="147182"/>
                  </a:cubicBezTo>
                  <a:cubicBezTo>
                    <a:pt x="390303" y="145387"/>
                    <a:pt x="389678" y="143982"/>
                    <a:pt x="388818" y="143045"/>
                  </a:cubicBezTo>
                  <a:cubicBezTo>
                    <a:pt x="387957" y="142108"/>
                    <a:pt x="386941" y="141406"/>
                    <a:pt x="385768" y="140937"/>
                  </a:cubicBezTo>
                  <a:cubicBezTo>
                    <a:pt x="384595" y="140547"/>
                    <a:pt x="383344" y="140391"/>
                    <a:pt x="381936" y="140469"/>
                  </a:cubicBezTo>
                  <a:cubicBezTo>
                    <a:pt x="380607" y="140547"/>
                    <a:pt x="379199" y="140781"/>
                    <a:pt x="377870" y="141093"/>
                  </a:cubicBezTo>
                  <a:cubicBezTo>
                    <a:pt x="376149" y="141406"/>
                    <a:pt x="374820" y="141796"/>
                    <a:pt x="373882" y="142108"/>
                  </a:cubicBezTo>
                  <a:cubicBezTo>
                    <a:pt x="372865" y="142420"/>
                    <a:pt x="372005" y="142811"/>
                    <a:pt x="371145" y="143123"/>
                  </a:cubicBezTo>
                  <a:lnTo>
                    <a:pt x="367704" y="127042"/>
                  </a:lnTo>
                  <a:cubicBezTo>
                    <a:pt x="368564" y="126964"/>
                    <a:pt x="369581" y="126886"/>
                    <a:pt x="370676" y="126730"/>
                  </a:cubicBezTo>
                  <a:cubicBezTo>
                    <a:pt x="371770" y="126652"/>
                    <a:pt x="373100" y="126417"/>
                    <a:pt x="374664" y="126105"/>
                  </a:cubicBezTo>
                  <a:cubicBezTo>
                    <a:pt x="375915" y="125793"/>
                    <a:pt x="377166" y="125481"/>
                    <a:pt x="378417" y="125012"/>
                  </a:cubicBezTo>
                  <a:cubicBezTo>
                    <a:pt x="379747" y="124544"/>
                    <a:pt x="380841" y="123997"/>
                    <a:pt x="381858" y="123217"/>
                  </a:cubicBezTo>
                  <a:cubicBezTo>
                    <a:pt x="382796" y="122436"/>
                    <a:pt x="383578" y="121421"/>
                    <a:pt x="384047" y="120328"/>
                  </a:cubicBezTo>
                  <a:cubicBezTo>
                    <a:pt x="384595" y="119157"/>
                    <a:pt x="384595" y="117830"/>
                    <a:pt x="384282" y="116269"/>
                  </a:cubicBezTo>
                  <a:cubicBezTo>
                    <a:pt x="384047" y="115020"/>
                    <a:pt x="383422" y="113927"/>
                    <a:pt x="382562" y="113147"/>
                  </a:cubicBezTo>
                  <a:cubicBezTo>
                    <a:pt x="381702" y="112366"/>
                    <a:pt x="380685" y="111819"/>
                    <a:pt x="379590" y="111429"/>
                  </a:cubicBezTo>
                  <a:cubicBezTo>
                    <a:pt x="378417" y="111117"/>
                    <a:pt x="377166" y="110961"/>
                    <a:pt x="375837" y="110961"/>
                  </a:cubicBezTo>
                  <a:cubicBezTo>
                    <a:pt x="374429" y="110961"/>
                    <a:pt x="373178" y="111117"/>
                    <a:pt x="372005" y="111351"/>
                  </a:cubicBezTo>
                  <a:cubicBezTo>
                    <a:pt x="370441" y="111663"/>
                    <a:pt x="368955" y="112210"/>
                    <a:pt x="367626" y="112990"/>
                  </a:cubicBezTo>
                  <a:cubicBezTo>
                    <a:pt x="366297" y="113693"/>
                    <a:pt x="365202" y="114630"/>
                    <a:pt x="364342" y="115723"/>
                  </a:cubicBezTo>
                  <a:cubicBezTo>
                    <a:pt x="363481" y="116737"/>
                    <a:pt x="362934" y="117986"/>
                    <a:pt x="362621" y="119392"/>
                  </a:cubicBezTo>
                  <a:cubicBezTo>
                    <a:pt x="362308" y="120797"/>
                    <a:pt x="362387" y="122358"/>
                    <a:pt x="362856" y="124075"/>
                  </a:cubicBezTo>
                  <a:lnTo>
                    <a:pt x="340648" y="128759"/>
                  </a:lnTo>
                  <a:cubicBezTo>
                    <a:pt x="339631" y="123919"/>
                    <a:pt x="339709" y="119470"/>
                    <a:pt x="340804" y="115567"/>
                  </a:cubicBezTo>
                  <a:cubicBezTo>
                    <a:pt x="341821" y="111585"/>
                    <a:pt x="343619" y="108151"/>
                    <a:pt x="346278" y="105106"/>
                  </a:cubicBezTo>
                  <a:cubicBezTo>
                    <a:pt x="348937" y="102140"/>
                    <a:pt x="352221" y="99642"/>
                    <a:pt x="356053" y="97612"/>
                  </a:cubicBezTo>
                  <a:cubicBezTo>
                    <a:pt x="359884" y="95582"/>
                    <a:pt x="364185" y="94099"/>
                    <a:pt x="368799" y="93084"/>
                  </a:cubicBezTo>
                  <a:cubicBezTo>
                    <a:pt x="374820" y="91835"/>
                    <a:pt x="379981" y="91523"/>
                    <a:pt x="384360" y="92226"/>
                  </a:cubicBezTo>
                  <a:close/>
                  <a:moveTo>
                    <a:pt x="115676" y="47714"/>
                  </a:moveTo>
                  <a:lnTo>
                    <a:pt x="115676" y="262703"/>
                  </a:lnTo>
                  <a:lnTo>
                    <a:pt x="491681" y="262703"/>
                  </a:lnTo>
                  <a:lnTo>
                    <a:pt x="491681" y="47714"/>
                  </a:lnTo>
                  <a:close/>
                  <a:moveTo>
                    <a:pt x="67884" y="0"/>
                  </a:moveTo>
                  <a:lnTo>
                    <a:pt x="539473" y="0"/>
                  </a:lnTo>
                  <a:lnTo>
                    <a:pt x="539473" y="310417"/>
                  </a:lnTo>
                  <a:lnTo>
                    <a:pt x="67884" y="31041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9pPr>
            </a:lstStyle>
            <a:p>
              <a:pPr algn="ctr"/>
              <a:endParaRPr lang="en-US" sz="3200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5000">
        <p14:prism isInverted="1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0"/>
                            </p:stCondLst>
                            <p:childTnLst>
                              <p:par>
                                <p:cTn id="37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千图PPT彼岸天：ID 8661124库_组合 1"/>
          <p:cNvGrpSpPr/>
          <p:nvPr>
            <p:custDataLst>
              <p:tags r:id="rId1"/>
            </p:custDataLst>
          </p:nvPr>
        </p:nvGrpSpPr>
        <p:grpSpPr>
          <a:xfrm>
            <a:off x="1326845" y="1713092"/>
            <a:ext cx="3493028" cy="3420884"/>
            <a:chOff x="1326845" y="1713092"/>
            <a:chExt cx="3493028" cy="3420884"/>
          </a:xfrm>
        </p:grpSpPr>
        <p:grpSp>
          <p:nvGrpSpPr>
            <p:cNvPr id="4" name="组合 3"/>
            <p:cNvGrpSpPr/>
            <p:nvPr/>
          </p:nvGrpSpPr>
          <p:grpSpPr>
            <a:xfrm>
              <a:off x="1326845" y="1713092"/>
              <a:ext cx="3493028" cy="3420884"/>
              <a:chOff x="6261100" y="3641726"/>
              <a:chExt cx="2951163" cy="2947988"/>
            </a:xfrm>
            <a:solidFill>
              <a:schemeClr val="accent1"/>
            </a:solidFill>
          </p:grpSpPr>
          <p:sp>
            <p:nvSpPr>
              <p:cNvPr id="44" name="任意多边形: 形状 43"/>
              <p:cNvSpPr/>
              <p:nvPr/>
            </p:nvSpPr>
            <p:spPr bwMode="auto">
              <a:xfrm>
                <a:off x="7256463" y="4243389"/>
                <a:ext cx="1949450" cy="2336800"/>
              </a:xfrm>
              <a:custGeom>
                <a:avLst/>
                <a:gdLst>
                  <a:gd name="T0" fmla="*/ 764 w 804"/>
                  <a:gd name="T1" fmla="*/ 744 h 964"/>
                  <a:gd name="T2" fmla="*/ 584 w 804"/>
                  <a:gd name="T3" fmla="*/ 924 h 964"/>
                  <a:gd name="T4" fmla="*/ 0 w 804"/>
                  <a:gd name="T5" fmla="*/ 924 h 964"/>
                  <a:gd name="T6" fmla="*/ 0 w 804"/>
                  <a:gd name="T7" fmla="*/ 964 h 964"/>
                  <a:gd name="T8" fmla="*/ 584 w 804"/>
                  <a:gd name="T9" fmla="*/ 964 h 964"/>
                  <a:gd name="T10" fmla="*/ 804 w 804"/>
                  <a:gd name="T11" fmla="*/ 744 h 964"/>
                  <a:gd name="T12" fmla="*/ 804 w 804"/>
                  <a:gd name="T13" fmla="*/ 0 h 964"/>
                  <a:gd name="T14" fmla="*/ 764 w 804"/>
                  <a:gd name="T15" fmla="*/ 0 h 964"/>
                  <a:gd name="T16" fmla="*/ 764 w 804"/>
                  <a:gd name="T17" fmla="*/ 744 h 9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04" h="964">
                    <a:moveTo>
                      <a:pt x="764" y="744"/>
                    </a:moveTo>
                    <a:cubicBezTo>
                      <a:pt x="764" y="843"/>
                      <a:pt x="683" y="924"/>
                      <a:pt x="584" y="924"/>
                    </a:cubicBezTo>
                    <a:cubicBezTo>
                      <a:pt x="0" y="924"/>
                      <a:pt x="0" y="924"/>
                      <a:pt x="0" y="924"/>
                    </a:cubicBezTo>
                    <a:cubicBezTo>
                      <a:pt x="0" y="964"/>
                      <a:pt x="0" y="964"/>
                      <a:pt x="0" y="964"/>
                    </a:cubicBezTo>
                    <a:cubicBezTo>
                      <a:pt x="584" y="964"/>
                      <a:pt x="584" y="964"/>
                      <a:pt x="584" y="964"/>
                    </a:cubicBezTo>
                    <a:cubicBezTo>
                      <a:pt x="705" y="964"/>
                      <a:pt x="804" y="865"/>
                      <a:pt x="804" y="744"/>
                    </a:cubicBezTo>
                    <a:cubicBezTo>
                      <a:pt x="804" y="0"/>
                      <a:pt x="804" y="0"/>
                      <a:pt x="804" y="0"/>
                    </a:cubicBezTo>
                    <a:cubicBezTo>
                      <a:pt x="764" y="0"/>
                      <a:pt x="764" y="0"/>
                      <a:pt x="764" y="0"/>
                    </a:cubicBezTo>
                    <a:lnTo>
                      <a:pt x="764" y="74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5" name="任意多边形: 形状 44"/>
              <p:cNvSpPr/>
              <p:nvPr/>
            </p:nvSpPr>
            <p:spPr bwMode="auto">
              <a:xfrm>
                <a:off x="6267450" y="3641726"/>
                <a:ext cx="1949450" cy="2376488"/>
              </a:xfrm>
              <a:custGeom>
                <a:avLst/>
                <a:gdLst>
                  <a:gd name="T0" fmla="*/ 40 w 804"/>
                  <a:gd name="T1" fmla="*/ 220 h 980"/>
                  <a:gd name="T2" fmla="*/ 220 w 804"/>
                  <a:gd name="T3" fmla="*/ 40 h 980"/>
                  <a:gd name="T4" fmla="*/ 804 w 804"/>
                  <a:gd name="T5" fmla="*/ 40 h 980"/>
                  <a:gd name="T6" fmla="*/ 804 w 804"/>
                  <a:gd name="T7" fmla="*/ 0 h 980"/>
                  <a:gd name="T8" fmla="*/ 220 w 804"/>
                  <a:gd name="T9" fmla="*/ 0 h 980"/>
                  <a:gd name="T10" fmla="*/ 0 w 804"/>
                  <a:gd name="T11" fmla="*/ 220 h 980"/>
                  <a:gd name="T12" fmla="*/ 0 w 804"/>
                  <a:gd name="T13" fmla="*/ 980 h 980"/>
                  <a:gd name="T14" fmla="*/ 40 w 804"/>
                  <a:gd name="T15" fmla="*/ 980 h 980"/>
                  <a:gd name="T16" fmla="*/ 40 w 804"/>
                  <a:gd name="T17" fmla="*/ 220 h 9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04" h="980">
                    <a:moveTo>
                      <a:pt x="40" y="220"/>
                    </a:moveTo>
                    <a:cubicBezTo>
                      <a:pt x="40" y="121"/>
                      <a:pt x="121" y="40"/>
                      <a:pt x="220" y="40"/>
                    </a:cubicBezTo>
                    <a:cubicBezTo>
                      <a:pt x="804" y="40"/>
                      <a:pt x="804" y="40"/>
                      <a:pt x="804" y="40"/>
                    </a:cubicBezTo>
                    <a:cubicBezTo>
                      <a:pt x="804" y="0"/>
                      <a:pt x="804" y="0"/>
                      <a:pt x="804" y="0"/>
                    </a:cubicBezTo>
                    <a:cubicBezTo>
                      <a:pt x="220" y="0"/>
                      <a:pt x="220" y="0"/>
                      <a:pt x="220" y="0"/>
                    </a:cubicBezTo>
                    <a:cubicBezTo>
                      <a:pt x="99" y="0"/>
                      <a:pt x="0" y="99"/>
                      <a:pt x="0" y="220"/>
                    </a:cubicBezTo>
                    <a:cubicBezTo>
                      <a:pt x="0" y="980"/>
                      <a:pt x="0" y="980"/>
                      <a:pt x="0" y="980"/>
                    </a:cubicBezTo>
                    <a:cubicBezTo>
                      <a:pt x="40" y="980"/>
                      <a:pt x="40" y="980"/>
                      <a:pt x="40" y="980"/>
                    </a:cubicBezTo>
                    <a:lnTo>
                      <a:pt x="40" y="22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6" name="任意多边形: 形状 45"/>
              <p:cNvSpPr/>
              <p:nvPr/>
            </p:nvSpPr>
            <p:spPr bwMode="auto">
              <a:xfrm>
                <a:off x="6745288" y="6110289"/>
                <a:ext cx="412750" cy="479425"/>
              </a:xfrm>
              <a:custGeom>
                <a:avLst/>
                <a:gdLst>
                  <a:gd name="T0" fmla="*/ 170 w 170"/>
                  <a:gd name="T1" fmla="*/ 111 h 198"/>
                  <a:gd name="T2" fmla="*/ 147 w 170"/>
                  <a:gd name="T3" fmla="*/ 52 h 198"/>
                  <a:gd name="T4" fmla="*/ 87 w 170"/>
                  <a:gd name="T5" fmla="*/ 26 h 198"/>
                  <a:gd name="T6" fmla="*/ 87 w 170"/>
                  <a:gd name="T7" fmla="*/ 0 h 198"/>
                  <a:gd name="T8" fmla="*/ 24 w 170"/>
                  <a:gd name="T9" fmla="*/ 41 h 198"/>
                  <a:gd name="T10" fmla="*/ 0 w 170"/>
                  <a:gd name="T11" fmla="*/ 110 h 198"/>
                  <a:gd name="T12" fmla="*/ 24 w 170"/>
                  <a:gd name="T13" fmla="*/ 173 h 198"/>
                  <a:gd name="T14" fmla="*/ 84 w 170"/>
                  <a:gd name="T15" fmla="*/ 198 h 198"/>
                  <a:gd name="T16" fmla="*/ 145 w 170"/>
                  <a:gd name="T17" fmla="*/ 173 h 198"/>
                  <a:gd name="T18" fmla="*/ 170 w 170"/>
                  <a:gd name="T19" fmla="*/ 111 h 1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70" h="198">
                    <a:moveTo>
                      <a:pt x="170" y="111"/>
                    </a:moveTo>
                    <a:cubicBezTo>
                      <a:pt x="170" y="87"/>
                      <a:pt x="162" y="68"/>
                      <a:pt x="147" y="52"/>
                    </a:cubicBezTo>
                    <a:cubicBezTo>
                      <a:pt x="132" y="36"/>
                      <a:pt x="111" y="28"/>
                      <a:pt x="87" y="26"/>
                    </a:cubicBezTo>
                    <a:cubicBezTo>
                      <a:pt x="87" y="0"/>
                      <a:pt x="87" y="0"/>
                      <a:pt x="87" y="0"/>
                    </a:cubicBezTo>
                    <a:cubicBezTo>
                      <a:pt x="59" y="7"/>
                      <a:pt x="39" y="21"/>
                      <a:pt x="24" y="41"/>
                    </a:cubicBezTo>
                    <a:cubicBezTo>
                      <a:pt x="8" y="61"/>
                      <a:pt x="0" y="84"/>
                      <a:pt x="0" y="110"/>
                    </a:cubicBezTo>
                    <a:cubicBezTo>
                      <a:pt x="0" y="135"/>
                      <a:pt x="8" y="156"/>
                      <a:pt x="24" y="173"/>
                    </a:cubicBezTo>
                    <a:cubicBezTo>
                      <a:pt x="41" y="190"/>
                      <a:pt x="60" y="198"/>
                      <a:pt x="84" y="198"/>
                    </a:cubicBezTo>
                    <a:cubicBezTo>
                      <a:pt x="109" y="198"/>
                      <a:pt x="129" y="190"/>
                      <a:pt x="145" y="173"/>
                    </a:cubicBezTo>
                    <a:cubicBezTo>
                      <a:pt x="162" y="156"/>
                      <a:pt x="170" y="136"/>
                      <a:pt x="170" y="11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7" name="任意多边形: 形状 46"/>
              <p:cNvSpPr/>
              <p:nvPr/>
            </p:nvSpPr>
            <p:spPr bwMode="auto">
              <a:xfrm>
                <a:off x="6261100" y="6110289"/>
                <a:ext cx="411163" cy="479425"/>
              </a:xfrm>
              <a:custGeom>
                <a:avLst/>
                <a:gdLst>
                  <a:gd name="T0" fmla="*/ 146 w 170"/>
                  <a:gd name="T1" fmla="*/ 173 h 198"/>
                  <a:gd name="T2" fmla="*/ 170 w 170"/>
                  <a:gd name="T3" fmla="*/ 111 h 198"/>
                  <a:gd name="T4" fmla="*/ 147 w 170"/>
                  <a:gd name="T5" fmla="*/ 52 h 198"/>
                  <a:gd name="T6" fmla="*/ 87 w 170"/>
                  <a:gd name="T7" fmla="*/ 26 h 198"/>
                  <a:gd name="T8" fmla="*/ 87 w 170"/>
                  <a:gd name="T9" fmla="*/ 0 h 198"/>
                  <a:gd name="T10" fmla="*/ 24 w 170"/>
                  <a:gd name="T11" fmla="*/ 41 h 198"/>
                  <a:gd name="T12" fmla="*/ 0 w 170"/>
                  <a:gd name="T13" fmla="*/ 110 h 198"/>
                  <a:gd name="T14" fmla="*/ 25 w 170"/>
                  <a:gd name="T15" fmla="*/ 173 h 198"/>
                  <a:gd name="T16" fmla="*/ 84 w 170"/>
                  <a:gd name="T17" fmla="*/ 198 h 198"/>
                  <a:gd name="T18" fmla="*/ 146 w 170"/>
                  <a:gd name="T19" fmla="*/ 173 h 1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70" h="198">
                    <a:moveTo>
                      <a:pt x="146" y="173"/>
                    </a:moveTo>
                    <a:cubicBezTo>
                      <a:pt x="162" y="156"/>
                      <a:pt x="170" y="136"/>
                      <a:pt x="170" y="111"/>
                    </a:cubicBezTo>
                    <a:cubicBezTo>
                      <a:pt x="170" y="87"/>
                      <a:pt x="162" y="68"/>
                      <a:pt x="147" y="52"/>
                    </a:cubicBezTo>
                    <a:cubicBezTo>
                      <a:pt x="132" y="36"/>
                      <a:pt x="111" y="28"/>
                      <a:pt x="87" y="26"/>
                    </a:cubicBezTo>
                    <a:cubicBezTo>
                      <a:pt x="87" y="0"/>
                      <a:pt x="87" y="0"/>
                      <a:pt x="87" y="0"/>
                    </a:cubicBezTo>
                    <a:cubicBezTo>
                      <a:pt x="63" y="7"/>
                      <a:pt x="40" y="21"/>
                      <a:pt x="24" y="41"/>
                    </a:cubicBezTo>
                    <a:cubicBezTo>
                      <a:pt x="8" y="61"/>
                      <a:pt x="0" y="84"/>
                      <a:pt x="0" y="110"/>
                    </a:cubicBezTo>
                    <a:cubicBezTo>
                      <a:pt x="0" y="135"/>
                      <a:pt x="9" y="156"/>
                      <a:pt x="25" y="173"/>
                    </a:cubicBezTo>
                    <a:cubicBezTo>
                      <a:pt x="41" y="190"/>
                      <a:pt x="61" y="198"/>
                      <a:pt x="84" y="198"/>
                    </a:cubicBezTo>
                    <a:cubicBezTo>
                      <a:pt x="109" y="198"/>
                      <a:pt x="129" y="190"/>
                      <a:pt x="146" y="17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8" name="任意多边形: 形状 47"/>
              <p:cNvSpPr/>
              <p:nvPr/>
            </p:nvSpPr>
            <p:spPr bwMode="auto">
              <a:xfrm>
                <a:off x="8315325" y="3670301"/>
                <a:ext cx="896938" cy="481013"/>
              </a:xfrm>
              <a:custGeom>
                <a:avLst/>
                <a:gdLst>
                  <a:gd name="T0" fmla="*/ 146 w 370"/>
                  <a:gd name="T1" fmla="*/ 157 h 198"/>
                  <a:gd name="T2" fmla="*/ 83 w 370"/>
                  <a:gd name="T3" fmla="*/ 198 h 198"/>
                  <a:gd name="T4" fmla="*/ 83 w 370"/>
                  <a:gd name="T5" fmla="*/ 172 h 198"/>
                  <a:gd name="T6" fmla="*/ 23 w 370"/>
                  <a:gd name="T7" fmla="*/ 146 h 198"/>
                  <a:gd name="T8" fmla="*/ 0 w 370"/>
                  <a:gd name="T9" fmla="*/ 87 h 198"/>
                  <a:gd name="T10" fmla="*/ 25 w 370"/>
                  <a:gd name="T11" fmla="*/ 25 h 198"/>
                  <a:gd name="T12" fmla="*/ 86 w 370"/>
                  <a:gd name="T13" fmla="*/ 0 h 198"/>
                  <a:gd name="T14" fmla="*/ 146 w 370"/>
                  <a:gd name="T15" fmla="*/ 25 h 198"/>
                  <a:gd name="T16" fmla="*/ 170 w 370"/>
                  <a:gd name="T17" fmla="*/ 88 h 198"/>
                  <a:gd name="T18" fmla="*/ 146 w 370"/>
                  <a:gd name="T19" fmla="*/ 157 h 198"/>
                  <a:gd name="T20" fmla="*/ 346 w 370"/>
                  <a:gd name="T21" fmla="*/ 157 h 198"/>
                  <a:gd name="T22" fmla="*/ 283 w 370"/>
                  <a:gd name="T23" fmla="*/ 198 h 198"/>
                  <a:gd name="T24" fmla="*/ 283 w 370"/>
                  <a:gd name="T25" fmla="*/ 172 h 198"/>
                  <a:gd name="T26" fmla="*/ 223 w 370"/>
                  <a:gd name="T27" fmla="*/ 146 h 198"/>
                  <a:gd name="T28" fmla="*/ 200 w 370"/>
                  <a:gd name="T29" fmla="*/ 87 h 198"/>
                  <a:gd name="T30" fmla="*/ 224 w 370"/>
                  <a:gd name="T31" fmla="*/ 25 h 198"/>
                  <a:gd name="T32" fmla="*/ 286 w 370"/>
                  <a:gd name="T33" fmla="*/ 0 h 198"/>
                  <a:gd name="T34" fmla="*/ 345 w 370"/>
                  <a:gd name="T35" fmla="*/ 25 h 198"/>
                  <a:gd name="T36" fmla="*/ 370 w 370"/>
                  <a:gd name="T37" fmla="*/ 88 h 198"/>
                  <a:gd name="T38" fmla="*/ 346 w 370"/>
                  <a:gd name="T39" fmla="*/ 157 h 1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370" h="198">
                    <a:moveTo>
                      <a:pt x="146" y="157"/>
                    </a:moveTo>
                    <a:cubicBezTo>
                      <a:pt x="131" y="177"/>
                      <a:pt x="111" y="191"/>
                      <a:pt x="83" y="198"/>
                    </a:cubicBezTo>
                    <a:cubicBezTo>
                      <a:pt x="83" y="172"/>
                      <a:pt x="83" y="172"/>
                      <a:pt x="83" y="172"/>
                    </a:cubicBezTo>
                    <a:cubicBezTo>
                      <a:pt x="59" y="170"/>
                      <a:pt x="39" y="162"/>
                      <a:pt x="23" y="146"/>
                    </a:cubicBezTo>
                    <a:cubicBezTo>
                      <a:pt x="8" y="130"/>
                      <a:pt x="0" y="111"/>
                      <a:pt x="0" y="87"/>
                    </a:cubicBezTo>
                    <a:cubicBezTo>
                      <a:pt x="0" y="62"/>
                      <a:pt x="8" y="42"/>
                      <a:pt x="25" y="25"/>
                    </a:cubicBezTo>
                    <a:cubicBezTo>
                      <a:pt x="41" y="8"/>
                      <a:pt x="61" y="0"/>
                      <a:pt x="86" y="0"/>
                    </a:cubicBezTo>
                    <a:cubicBezTo>
                      <a:pt x="110" y="0"/>
                      <a:pt x="129" y="8"/>
                      <a:pt x="146" y="25"/>
                    </a:cubicBezTo>
                    <a:cubicBezTo>
                      <a:pt x="162" y="42"/>
                      <a:pt x="170" y="63"/>
                      <a:pt x="170" y="88"/>
                    </a:cubicBezTo>
                    <a:cubicBezTo>
                      <a:pt x="170" y="114"/>
                      <a:pt x="162" y="137"/>
                      <a:pt x="146" y="157"/>
                    </a:cubicBezTo>
                    <a:close/>
                    <a:moveTo>
                      <a:pt x="346" y="157"/>
                    </a:moveTo>
                    <a:cubicBezTo>
                      <a:pt x="330" y="177"/>
                      <a:pt x="307" y="191"/>
                      <a:pt x="283" y="198"/>
                    </a:cubicBezTo>
                    <a:cubicBezTo>
                      <a:pt x="283" y="172"/>
                      <a:pt x="283" y="172"/>
                      <a:pt x="283" y="172"/>
                    </a:cubicBezTo>
                    <a:cubicBezTo>
                      <a:pt x="259" y="170"/>
                      <a:pt x="238" y="162"/>
                      <a:pt x="223" y="146"/>
                    </a:cubicBezTo>
                    <a:cubicBezTo>
                      <a:pt x="208" y="130"/>
                      <a:pt x="200" y="111"/>
                      <a:pt x="200" y="87"/>
                    </a:cubicBezTo>
                    <a:cubicBezTo>
                      <a:pt x="200" y="62"/>
                      <a:pt x="208" y="42"/>
                      <a:pt x="224" y="25"/>
                    </a:cubicBezTo>
                    <a:cubicBezTo>
                      <a:pt x="241" y="8"/>
                      <a:pt x="261" y="0"/>
                      <a:pt x="286" y="0"/>
                    </a:cubicBezTo>
                    <a:cubicBezTo>
                      <a:pt x="309" y="0"/>
                      <a:pt x="329" y="8"/>
                      <a:pt x="345" y="25"/>
                    </a:cubicBezTo>
                    <a:cubicBezTo>
                      <a:pt x="361" y="42"/>
                      <a:pt x="370" y="63"/>
                      <a:pt x="370" y="88"/>
                    </a:cubicBezTo>
                    <a:cubicBezTo>
                      <a:pt x="370" y="114"/>
                      <a:pt x="362" y="137"/>
                      <a:pt x="346" y="15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9" name="任意多边形: 形状 48"/>
              <p:cNvSpPr/>
              <p:nvPr/>
            </p:nvSpPr>
            <p:spPr bwMode="auto">
              <a:xfrm>
                <a:off x="8801100" y="3670301"/>
                <a:ext cx="411163" cy="481013"/>
              </a:xfrm>
              <a:custGeom>
                <a:avLst/>
                <a:gdLst>
                  <a:gd name="T0" fmla="*/ 86 w 170"/>
                  <a:gd name="T1" fmla="*/ 0 h 198"/>
                  <a:gd name="T2" fmla="*/ 24 w 170"/>
                  <a:gd name="T3" fmla="*/ 25 h 198"/>
                  <a:gd name="T4" fmla="*/ 0 w 170"/>
                  <a:gd name="T5" fmla="*/ 87 h 198"/>
                  <a:gd name="T6" fmla="*/ 23 w 170"/>
                  <a:gd name="T7" fmla="*/ 146 h 198"/>
                  <a:gd name="T8" fmla="*/ 83 w 170"/>
                  <a:gd name="T9" fmla="*/ 172 h 198"/>
                  <a:gd name="T10" fmla="*/ 83 w 170"/>
                  <a:gd name="T11" fmla="*/ 198 h 198"/>
                  <a:gd name="T12" fmla="*/ 146 w 170"/>
                  <a:gd name="T13" fmla="*/ 157 h 198"/>
                  <a:gd name="T14" fmla="*/ 170 w 170"/>
                  <a:gd name="T15" fmla="*/ 88 h 198"/>
                  <a:gd name="T16" fmla="*/ 145 w 170"/>
                  <a:gd name="T17" fmla="*/ 25 h 198"/>
                  <a:gd name="T18" fmla="*/ 86 w 170"/>
                  <a:gd name="T19" fmla="*/ 0 h 1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70" h="198">
                    <a:moveTo>
                      <a:pt x="86" y="0"/>
                    </a:moveTo>
                    <a:cubicBezTo>
                      <a:pt x="61" y="0"/>
                      <a:pt x="41" y="8"/>
                      <a:pt x="24" y="25"/>
                    </a:cubicBezTo>
                    <a:cubicBezTo>
                      <a:pt x="8" y="42"/>
                      <a:pt x="0" y="62"/>
                      <a:pt x="0" y="87"/>
                    </a:cubicBezTo>
                    <a:cubicBezTo>
                      <a:pt x="0" y="111"/>
                      <a:pt x="8" y="130"/>
                      <a:pt x="23" y="146"/>
                    </a:cubicBezTo>
                    <a:cubicBezTo>
                      <a:pt x="38" y="162"/>
                      <a:pt x="59" y="170"/>
                      <a:pt x="83" y="172"/>
                    </a:cubicBezTo>
                    <a:cubicBezTo>
                      <a:pt x="83" y="198"/>
                      <a:pt x="83" y="198"/>
                      <a:pt x="83" y="198"/>
                    </a:cubicBezTo>
                    <a:cubicBezTo>
                      <a:pt x="107" y="191"/>
                      <a:pt x="130" y="177"/>
                      <a:pt x="146" y="157"/>
                    </a:cubicBezTo>
                    <a:cubicBezTo>
                      <a:pt x="162" y="137"/>
                      <a:pt x="170" y="114"/>
                      <a:pt x="170" y="88"/>
                    </a:cubicBezTo>
                    <a:cubicBezTo>
                      <a:pt x="170" y="63"/>
                      <a:pt x="162" y="42"/>
                      <a:pt x="145" y="25"/>
                    </a:cubicBezTo>
                    <a:cubicBezTo>
                      <a:pt x="129" y="8"/>
                      <a:pt x="109" y="0"/>
                      <a:pt x="86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50" name="任意多边形: 形状 49"/>
              <p:cNvSpPr/>
              <p:nvPr/>
            </p:nvSpPr>
            <p:spPr bwMode="auto">
              <a:xfrm>
                <a:off x="8315325" y="3670301"/>
                <a:ext cx="412750" cy="481013"/>
              </a:xfrm>
              <a:custGeom>
                <a:avLst/>
                <a:gdLst>
                  <a:gd name="T0" fmla="*/ 146 w 170"/>
                  <a:gd name="T1" fmla="*/ 25 h 198"/>
                  <a:gd name="T2" fmla="*/ 86 w 170"/>
                  <a:gd name="T3" fmla="*/ 0 h 198"/>
                  <a:gd name="T4" fmla="*/ 25 w 170"/>
                  <a:gd name="T5" fmla="*/ 25 h 198"/>
                  <a:gd name="T6" fmla="*/ 0 w 170"/>
                  <a:gd name="T7" fmla="*/ 87 h 198"/>
                  <a:gd name="T8" fmla="*/ 23 w 170"/>
                  <a:gd name="T9" fmla="*/ 146 h 198"/>
                  <a:gd name="T10" fmla="*/ 83 w 170"/>
                  <a:gd name="T11" fmla="*/ 172 h 198"/>
                  <a:gd name="T12" fmla="*/ 83 w 170"/>
                  <a:gd name="T13" fmla="*/ 198 h 198"/>
                  <a:gd name="T14" fmla="*/ 146 w 170"/>
                  <a:gd name="T15" fmla="*/ 157 h 198"/>
                  <a:gd name="T16" fmla="*/ 170 w 170"/>
                  <a:gd name="T17" fmla="*/ 88 h 198"/>
                  <a:gd name="T18" fmla="*/ 146 w 170"/>
                  <a:gd name="T19" fmla="*/ 25 h 1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70" h="198">
                    <a:moveTo>
                      <a:pt x="146" y="25"/>
                    </a:moveTo>
                    <a:cubicBezTo>
                      <a:pt x="129" y="8"/>
                      <a:pt x="110" y="0"/>
                      <a:pt x="86" y="0"/>
                    </a:cubicBezTo>
                    <a:cubicBezTo>
                      <a:pt x="61" y="0"/>
                      <a:pt x="41" y="8"/>
                      <a:pt x="25" y="25"/>
                    </a:cubicBezTo>
                    <a:cubicBezTo>
                      <a:pt x="8" y="42"/>
                      <a:pt x="0" y="62"/>
                      <a:pt x="0" y="87"/>
                    </a:cubicBezTo>
                    <a:cubicBezTo>
                      <a:pt x="0" y="111"/>
                      <a:pt x="8" y="130"/>
                      <a:pt x="23" y="146"/>
                    </a:cubicBezTo>
                    <a:cubicBezTo>
                      <a:pt x="39" y="162"/>
                      <a:pt x="59" y="170"/>
                      <a:pt x="83" y="172"/>
                    </a:cubicBezTo>
                    <a:cubicBezTo>
                      <a:pt x="83" y="198"/>
                      <a:pt x="83" y="198"/>
                      <a:pt x="83" y="198"/>
                    </a:cubicBezTo>
                    <a:cubicBezTo>
                      <a:pt x="111" y="191"/>
                      <a:pt x="131" y="177"/>
                      <a:pt x="146" y="157"/>
                    </a:cubicBezTo>
                    <a:cubicBezTo>
                      <a:pt x="162" y="137"/>
                      <a:pt x="170" y="114"/>
                      <a:pt x="170" y="88"/>
                    </a:cubicBezTo>
                    <a:cubicBezTo>
                      <a:pt x="170" y="63"/>
                      <a:pt x="162" y="42"/>
                      <a:pt x="146" y="2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</p:grpSp>
        <p:sp>
          <p:nvSpPr>
            <p:cNvPr id="5" name="任意多边形: 形状 4"/>
            <p:cNvSpPr/>
            <p:nvPr/>
          </p:nvSpPr>
          <p:spPr>
            <a:xfrm>
              <a:off x="2480458" y="2395440"/>
              <a:ext cx="1085170" cy="804960"/>
            </a:xfrm>
            <a:custGeom>
              <a:avLst/>
              <a:gdLst>
                <a:gd name="connsiteX0" fmla="*/ 9246 w 338138"/>
                <a:gd name="connsiteY0" fmla="*/ 217487 h 250825"/>
                <a:gd name="connsiteX1" fmla="*/ 328892 w 338138"/>
                <a:gd name="connsiteY1" fmla="*/ 217487 h 250825"/>
                <a:gd name="connsiteX2" fmla="*/ 338138 w 338138"/>
                <a:gd name="connsiteY2" fmla="*/ 226822 h 250825"/>
                <a:gd name="connsiteX3" fmla="*/ 314363 w 338138"/>
                <a:gd name="connsiteY3" fmla="*/ 250825 h 250825"/>
                <a:gd name="connsiteX4" fmla="*/ 23775 w 338138"/>
                <a:gd name="connsiteY4" fmla="*/ 250825 h 250825"/>
                <a:gd name="connsiteX5" fmla="*/ 0 w 338138"/>
                <a:gd name="connsiteY5" fmla="*/ 226822 h 250825"/>
                <a:gd name="connsiteX6" fmla="*/ 9246 w 338138"/>
                <a:gd name="connsiteY6" fmla="*/ 217487 h 250825"/>
                <a:gd name="connsiteX7" fmla="*/ 100182 w 338138"/>
                <a:gd name="connsiteY7" fmla="*/ 100012 h 250825"/>
                <a:gd name="connsiteX8" fmla="*/ 123655 w 338138"/>
                <a:gd name="connsiteY8" fmla="*/ 100012 h 250825"/>
                <a:gd name="connsiteX9" fmla="*/ 130175 w 338138"/>
                <a:gd name="connsiteY9" fmla="*/ 106705 h 250825"/>
                <a:gd name="connsiteX10" fmla="*/ 130175 w 338138"/>
                <a:gd name="connsiteY10" fmla="*/ 161583 h 250825"/>
                <a:gd name="connsiteX11" fmla="*/ 123655 w 338138"/>
                <a:gd name="connsiteY11" fmla="*/ 168275 h 250825"/>
                <a:gd name="connsiteX12" fmla="*/ 100182 w 338138"/>
                <a:gd name="connsiteY12" fmla="*/ 168275 h 250825"/>
                <a:gd name="connsiteX13" fmla="*/ 93662 w 338138"/>
                <a:gd name="connsiteY13" fmla="*/ 161583 h 250825"/>
                <a:gd name="connsiteX14" fmla="*/ 93662 w 338138"/>
                <a:gd name="connsiteY14" fmla="*/ 106705 h 250825"/>
                <a:gd name="connsiteX15" fmla="*/ 100182 w 338138"/>
                <a:gd name="connsiteY15" fmla="*/ 100012 h 250825"/>
                <a:gd name="connsiteX16" fmla="*/ 157332 w 338138"/>
                <a:gd name="connsiteY16" fmla="*/ 77787 h 250825"/>
                <a:gd name="connsiteX17" fmla="*/ 180805 w 338138"/>
                <a:gd name="connsiteY17" fmla="*/ 77787 h 250825"/>
                <a:gd name="connsiteX18" fmla="*/ 187325 w 338138"/>
                <a:gd name="connsiteY18" fmla="*/ 84441 h 250825"/>
                <a:gd name="connsiteX19" fmla="*/ 187325 w 338138"/>
                <a:gd name="connsiteY19" fmla="*/ 161622 h 250825"/>
                <a:gd name="connsiteX20" fmla="*/ 180805 w 338138"/>
                <a:gd name="connsiteY20" fmla="*/ 168275 h 250825"/>
                <a:gd name="connsiteX21" fmla="*/ 157332 w 338138"/>
                <a:gd name="connsiteY21" fmla="*/ 168275 h 250825"/>
                <a:gd name="connsiteX22" fmla="*/ 150812 w 338138"/>
                <a:gd name="connsiteY22" fmla="*/ 161622 h 250825"/>
                <a:gd name="connsiteX23" fmla="*/ 150812 w 338138"/>
                <a:gd name="connsiteY23" fmla="*/ 84441 h 250825"/>
                <a:gd name="connsiteX24" fmla="*/ 157332 w 338138"/>
                <a:gd name="connsiteY24" fmla="*/ 77787 h 250825"/>
                <a:gd name="connsiteX25" fmla="*/ 216070 w 338138"/>
                <a:gd name="connsiteY25" fmla="*/ 49212 h 250825"/>
                <a:gd name="connsiteX26" fmla="*/ 239543 w 338138"/>
                <a:gd name="connsiteY26" fmla="*/ 49212 h 250825"/>
                <a:gd name="connsiteX27" fmla="*/ 246063 w 338138"/>
                <a:gd name="connsiteY27" fmla="*/ 55827 h 250825"/>
                <a:gd name="connsiteX28" fmla="*/ 246063 w 338138"/>
                <a:gd name="connsiteY28" fmla="*/ 161661 h 250825"/>
                <a:gd name="connsiteX29" fmla="*/ 239543 w 338138"/>
                <a:gd name="connsiteY29" fmla="*/ 168275 h 250825"/>
                <a:gd name="connsiteX30" fmla="*/ 216070 w 338138"/>
                <a:gd name="connsiteY30" fmla="*/ 168275 h 250825"/>
                <a:gd name="connsiteX31" fmla="*/ 209550 w 338138"/>
                <a:gd name="connsiteY31" fmla="*/ 161661 h 250825"/>
                <a:gd name="connsiteX32" fmla="*/ 209550 w 338138"/>
                <a:gd name="connsiteY32" fmla="*/ 55827 h 250825"/>
                <a:gd name="connsiteX33" fmla="*/ 216070 w 338138"/>
                <a:gd name="connsiteY33" fmla="*/ 49212 h 250825"/>
                <a:gd name="connsiteX34" fmla="*/ 53428 w 338138"/>
                <a:gd name="connsiteY34" fmla="*/ 22225 h 250825"/>
                <a:gd name="connsiteX35" fmla="*/ 50800 w 338138"/>
                <a:gd name="connsiteY35" fmla="*/ 24858 h 250825"/>
                <a:gd name="connsiteX36" fmla="*/ 50800 w 338138"/>
                <a:gd name="connsiteY36" fmla="*/ 182834 h 250825"/>
                <a:gd name="connsiteX37" fmla="*/ 53428 w 338138"/>
                <a:gd name="connsiteY37" fmla="*/ 184150 h 250825"/>
                <a:gd name="connsiteX38" fmla="*/ 284710 w 338138"/>
                <a:gd name="connsiteY38" fmla="*/ 184150 h 250825"/>
                <a:gd name="connsiteX39" fmla="*/ 287338 w 338138"/>
                <a:gd name="connsiteY39" fmla="*/ 182834 h 250825"/>
                <a:gd name="connsiteX40" fmla="*/ 287338 w 338138"/>
                <a:gd name="connsiteY40" fmla="*/ 24858 h 250825"/>
                <a:gd name="connsiteX41" fmla="*/ 284710 w 338138"/>
                <a:gd name="connsiteY41" fmla="*/ 22225 h 250825"/>
                <a:gd name="connsiteX42" fmla="*/ 53428 w 338138"/>
                <a:gd name="connsiteY42" fmla="*/ 22225 h 250825"/>
                <a:gd name="connsiteX43" fmla="*/ 53663 w 338138"/>
                <a:gd name="connsiteY43" fmla="*/ 0 h 250825"/>
                <a:gd name="connsiteX44" fmla="*/ 286062 w 338138"/>
                <a:gd name="connsiteY44" fmla="*/ 0 h 250825"/>
                <a:gd name="connsiteX45" fmla="*/ 311150 w 338138"/>
                <a:gd name="connsiteY45" fmla="*/ 25008 h 250825"/>
                <a:gd name="connsiteX46" fmla="*/ 311150 w 338138"/>
                <a:gd name="connsiteY46" fmla="*/ 182955 h 250825"/>
                <a:gd name="connsiteX47" fmla="*/ 286062 w 338138"/>
                <a:gd name="connsiteY47" fmla="*/ 207963 h 250825"/>
                <a:gd name="connsiteX48" fmla="*/ 53663 w 338138"/>
                <a:gd name="connsiteY48" fmla="*/ 207963 h 250825"/>
                <a:gd name="connsiteX49" fmla="*/ 28575 w 338138"/>
                <a:gd name="connsiteY49" fmla="*/ 182955 h 250825"/>
                <a:gd name="connsiteX50" fmla="*/ 28575 w 338138"/>
                <a:gd name="connsiteY50" fmla="*/ 25008 h 250825"/>
                <a:gd name="connsiteX51" fmla="*/ 53663 w 338138"/>
                <a:gd name="connsiteY51" fmla="*/ 0 h 250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</a:cxnLst>
              <a:rect l="l" t="t" r="r" b="b"/>
              <a:pathLst>
                <a:path w="338138" h="250825">
                  <a:moveTo>
                    <a:pt x="9246" y="217487"/>
                  </a:moveTo>
                  <a:cubicBezTo>
                    <a:pt x="9246" y="217487"/>
                    <a:pt x="9246" y="217487"/>
                    <a:pt x="328892" y="217487"/>
                  </a:cubicBezTo>
                  <a:cubicBezTo>
                    <a:pt x="334176" y="217487"/>
                    <a:pt x="338138" y="221488"/>
                    <a:pt x="338138" y="226822"/>
                  </a:cubicBezTo>
                  <a:cubicBezTo>
                    <a:pt x="338138" y="240157"/>
                    <a:pt x="327571" y="250825"/>
                    <a:pt x="314363" y="250825"/>
                  </a:cubicBezTo>
                  <a:cubicBezTo>
                    <a:pt x="314363" y="250825"/>
                    <a:pt x="314363" y="250825"/>
                    <a:pt x="23775" y="250825"/>
                  </a:cubicBezTo>
                  <a:cubicBezTo>
                    <a:pt x="10567" y="250825"/>
                    <a:pt x="0" y="240157"/>
                    <a:pt x="0" y="226822"/>
                  </a:cubicBezTo>
                  <a:cubicBezTo>
                    <a:pt x="0" y="221488"/>
                    <a:pt x="3962" y="217487"/>
                    <a:pt x="9246" y="217487"/>
                  </a:cubicBezTo>
                  <a:close/>
                  <a:moveTo>
                    <a:pt x="100182" y="100012"/>
                  </a:moveTo>
                  <a:cubicBezTo>
                    <a:pt x="100182" y="100012"/>
                    <a:pt x="100182" y="100012"/>
                    <a:pt x="123655" y="100012"/>
                  </a:cubicBezTo>
                  <a:cubicBezTo>
                    <a:pt x="127567" y="100012"/>
                    <a:pt x="130175" y="102689"/>
                    <a:pt x="130175" y="106705"/>
                  </a:cubicBezTo>
                  <a:cubicBezTo>
                    <a:pt x="130175" y="106705"/>
                    <a:pt x="130175" y="106705"/>
                    <a:pt x="130175" y="161583"/>
                  </a:cubicBezTo>
                  <a:cubicBezTo>
                    <a:pt x="130175" y="165598"/>
                    <a:pt x="127567" y="168275"/>
                    <a:pt x="123655" y="168275"/>
                  </a:cubicBezTo>
                  <a:cubicBezTo>
                    <a:pt x="123655" y="168275"/>
                    <a:pt x="123655" y="168275"/>
                    <a:pt x="100182" y="168275"/>
                  </a:cubicBezTo>
                  <a:cubicBezTo>
                    <a:pt x="96270" y="168275"/>
                    <a:pt x="93662" y="165598"/>
                    <a:pt x="93662" y="161583"/>
                  </a:cubicBezTo>
                  <a:cubicBezTo>
                    <a:pt x="93662" y="161583"/>
                    <a:pt x="93662" y="161583"/>
                    <a:pt x="93662" y="106705"/>
                  </a:cubicBezTo>
                  <a:cubicBezTo>
                    <a:pt x="93662" y="102689"/>
                    <a:pt x="96270" y="100012"/>
                    <a:pt x="100182" y="100012"/>
                  </a:cubicBezTo>
                  <a:close/>
                  <a:moveTo>
                    <a:pt x="157332" y="77787"/>
                  </a:moveTo>
                  <a:cubicBezTo>
                    <a:pt x="157332" y="77787"/>
                    <a:pt x="157332" y="77787"/>
                    <a:pt x="180805" y="77787"/>
                  </a:cubicBezTo>
                  <a:cubicBezTo>
                    <a:pt x="184717" y="77787"/>
                    <a:pt x="187325" y="81779"/>
                    <a:pt x="187325" y="84441"/>
                  </a:cubicBezTo>
                  <a:cubicBezTo>
                    <a:pt x="187325" y="84441"/>
                    <a:pt x="187325" y="84441"/>
                    <a:pt x="187325" y="161622"/>
                  </a:cubicBezTo>
                  <a:cubicBezTo>
                    <a:pt x="187325" y="165614"/>
                    <a:pt x="184717" y="168275"/>
                    <a:pt x="180805" y="168275"/>
                  </a:cubicBezTo>
                  <a:cubicBezTo>
                    <a:pt x="180805" y="168275"/>
                    <a:pt x="180805" y="168275"/>
                    <a:pt x="157332" y="168275"/>
                  </a:cubicBezTo>
                  <a:cubicBezTo>
                    <a:pt x="153420" y="168275"/>
                    <a:pt x="150812" y="165614"/>
                    <a:pt x="150812" y="161622"/>
                  </a:cubicBezTo>
                  <a:cubicBezTo>
                    <a:pt x="150812" y="161622"/>
                    <a:pt x="150812" y="161622"/>
                    <a:pt x="150812" y="84441"/>
                  </a:cubicBezTo>
                  <a:cubicBezTo>
                    <a:pt x="150812" y="81779"/>
                    <a:pt x="153420" y="77787"/>
                    <a:pt x="157332" y="77787"/>
                  </a:cubicBezTo>
                  <a:close/>
                  <a:moveTo>
                    <a:pt x="216070" y="49212"/>
                  </a:moveTo>
                  <a:cubicBezTo>
                    <a:pt x="216070" y="49212"/>
                    <a:pt x="216070" y="49212"/>
                    <a:pt x="239543" y="49212"/>
                  </a:cubicBezTo>
                  <a:cubicBezTo>
                    <a:pt x="243455" y="49212"/>
                    <a:pt x="246063" y="51858"/>
                    <a:pt x="246063" y="55827"/>
                  </a:cubicBezTo>
                  <a:cubicBezTo>
                    <a:pt x="246063" y="55827"/>
                    <a:pt x="246063" y="55827"/>
                    <a:pt x="246063" y="161661"/>
                  </a:cubicBezTo>
                  <a:cubicBezTo>
                    <a:pt x="246063" y="165629"/>
                    <a:pt x="243455" y="168275"/>
                    <a:pt x="239543" y="168275"/>
                  </a:cubicBezTo>
                  <a:cubicBezTo>
                    <a:pt x="239543" y="168275"/>
                    <a:pt x="239543" y="168275"/>
                    <a:pt x="216070" y="168275"/>
                  </a:cubicBezTo>
                  <a:cubicBezTo>
                    <a:pt x="212158" y="168275"/>
                    <a:pt x="209550" y="165629"/>
                    <a:pt x="209550" y="161661"/>
                  </a:cubicBezTo>
                  <a:cubicBezTo>
                    <a:pt x="209550" y="161661"/>
                    <a:pt x="209550" y="161661"/>
                    <a:pt x="209550" y="55827"/>
                  </a:cubicBezTo>
                  <a:cubicBezTo>
                    <a:pt x="209550" y="51858"/>
                    <a:pt x="212158" y="49212"/>
                    <a:pt x="216070" y="49212"/>
                  </a:cubicBezTo>
                  <a:close/>
                  <a:moveTo>
                    <a:pt x="53428" y="22225"/>
                  </a:moveTo>
                  <a:cubicBezTo>
                    <a:pt x="52114" y="22225"/>
                    <a:pt x="50800" y="23541"/>
                    <a:pt x="50800" y="24858"/>
                  </a:cubicBezTo>
                  <a:lnTo>
                    <a:pt x="50800" y="182834"/>
                  </a:lnTo>
                  <a:cubicBezTo>
                    <a:pt x="50800" y="184150"/>
                    <a:pt x="52114" y="184150"/>
                    <a:pt x="53428" y="184150"/>
                  </a:cubicBezTo>
                  <a:cubicBezTo>
                    <a:pt x="53428" y="184150"/>
                    <a:pt x="53428" y="184150"/>
                    <a:pt x="284710" y="184150"/>
                  </a:cubicBezTo>
                  <a:cubicBezTo>
                    <a:pt x="286024" y="184150"/>
                    <a:pt x="287338" y="184150"/>
                    <a:pt x="287338" y="182834"/>
                  </a:cubicBezTo>
                  <a:cubicBezTo>
                    <a:pt x="287338" y="182834"/>
                    <a:pt x="287338" y="182834"/>
                    <a:pt x="287338" y="24858"/>
                  </a:cubicBezTo>
                  <a:cubicBezTo>
                    <a:pt x="287338" y="23541"/>
                    <a:pt x="286024" y="22225"/>
                    <a:pt x="284710" y="22225"/>
                  </a:cubicBezTo>
                  <a:cubicBezTo>
                    <a:pt x="284710" y="22225"/>
                    <a:pt x="284710" y="22225"/>
                    <a:pt x="53428" y="22225"/>
                  </a:cubicBezTo>
                  <a:close/>
                  <a:moveTo>
                    <a:pt x="53663" y="0"/>
                  </a:moveTo>
                  <a:cubicBezTo>
                    <a:pt x="53663" y="0"/>
                    <a:pt x="53663" y="0"/>
                    <a:pt x="286062" y="0"/>
                  </a:cubicBezTo>
                  <a:cubicBezTo>
                    <a:pt x="300587" y="0"/>
                    <a:pt x="311150" y="10530"/>
                    <a:pt x="311150" y="25008"/>
                  </a:cubicBezTo>
                  <a:cubicBezTo>
                    <a:pt x="311150" y="25008"/>
                    <a:pt x="311150" y="25008"/>
                    <a:pt x="311150" y="182955"/>
                  </a:cubicBezTo>
                  <a:cubicBezTo>
                    <a:pt x="311150" y="196117"/>
                    <a:pt x="300587" y="207963"/>
                    <a:pt x="286062" y="207963"/>
                  </a:cubicBezTo>
                  <a:cubicBezTo>
                    <a:pt x="286062" y="207963"/>
                    <a:pt x="286062" y="207963"/>
                    <a:pt x="53663" y="207963"/>
                  </a:cubicBezTo>
                  <a:cubicBezTo>
                    <a:pt x="39138" y="207963"/>
                    <a:pt x="28575" y="196117"/>
                    <a:pt x="28575" y="182955"/>
                  </a:cubicBezTo>
                  <a:cubicBezTo>
                    <a:pt x="28575" y="182955"/>
                    <a:pt x="28575" y="182955"/>
                    <a:pt x="28575" y="25008"/>
                  </a:cubicBezTo>
                  <a:cubicBezTo>
                    <a:pt x="28575" y="10530"/>
                    <a:pt x="39138" y="0"/>
                    <a:pt x="53663" y="0"/>
                  </a:cubicBez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6" name="文本框 11"/>
            <p:cNvSpPr txBox="1"/>
            <p:nvPr/>
          </p:nvSpPr>
          <p:spPr>
            <a:xfrm>
              <a:off x="1669207" y="3757820"/>
              <a:ext cx="2611177" cy="507831"/>
            </a:xfrm>
            <a:prstGeom prst="rect">
              <a:avLst/>
            </a:prstGeom>
            <a:noFill/>
          </p:spPr>
          <p:txBody>
            <a:bodyPr wrap="square" lIns="0" tIns="0" rIns="0" bIns="0">
              <a:norm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000" dirty="0"/>
                <a:t>请替换文字内容复制你的内容到此</a:t>
              </a:r>
              <a:br>
                <a:rPr lang="zh-CN" altLang="en-US" sz="1000" dirty="0"/>
              </a:br>
              <a:r>
                <a:rPr lang="zh-CN" altLang="en-US" sz="1000" dirty="0"/>
                <a:t>千图网</a:t>
              </a:r>
              <a:r>
                <a:rPr lang="en-US" altLang="zh-CN" sz="1000" dirty="0"/>
                <a:t>58PIC.COM</a:t>
              </a:r>
              <a:endParaRPr lang="zh-CN" altLang="en-US" sz="1000" dirty="0"/>
            </a:p>
          </p:txBody>
        </p:sp>
        <p:sp>
          <p:nvSpPr>
            <p:cNvPr id="7" name="矩形 6"/>
            <p:cNvSpPr/>
            <p:nvPr/>
          </p:nvSpPr>
          <p:spPr>
            <a:xfrm>
              <a:off x="1669207" y="3450043"/>
              <a:ext cx="2611177" cy="307777"/>
            </a:xfrm>
            <a:prstGeom prst="rect">
              <a:avLst/>
            </a:prstGeom>
          </p:spPr>
          <p:txBody>
            <a:bodyPr wrap="none" lIns="0" tIns="0" rIns="0" bIns="0">
              <a:normAutofit/>
            </a:bodyPr>
            <a:lstStyle/>
            <a:p>
              <a:pPr algn="ctr"/>
              <a:r>
                <a:rPr lang="zh-CN" altLang="en-US" sz="1600" b="1" dirty="0"/>
                <a:t>输入标题文本</a:t>
              </a:r>
              <a:endParaRPr lang="zh-CN" altLang="en-US" sz="1600" b="1" dirty="0"/>
            </a:p>
          </p:txBody>
        </p:sp>
      </p:grpSp>
      <p:grpSp>
        <p:nvGrpSpPr>
          <p:cNvPr id="52" name="千图PPT彼岸天：ID 8661124库_组合 51"/>
          <p:cNvGrpSpPr/>
          <p:nvPr>
            <p:custDataLst>
              <p:tags r:id="rId2"/>
            </p:custDataLst>
          </p:nvPr>
        </p:nvGrpSpPr>
        <p:grpSpPr>
          <a:xfrm>
            <a:off x="6420036" y="1280240"/>
            <a:ext cx="4213490" cy="623987"/>
            <a:chOff x="6420036" y="1280240"/>
            <a:chExt cx="4213490" cy="623987"/>
          </a:xfrm>
        </p:grpSpPr>
        <p:grpSp>
          <p:nvGrpSpPr>
            <p:cNvPr id="15" name="组合 14"/>
            <p:cNvGrpSpPr/>
            <p:nvPr/>
          </p:nvGrpSpPr>
          <p:grpSpPr>
            <a:xfrm>
              <a:off x="6420036" y="1326376"/>
              <a:ext cx="577851" cy="577851"/>
              <a:chOff x="0" y="0"/>
              <a:chExt cx="1155700" cy="1155700"/>
            </a:xfrm>
          </p:grpSpPr>
          <p:sp>
            <p:nvSpPr>
              <p:cNvPr id="40" name="矩形: 圆角 39"/>
              <p:cNvSpPr/>
              <p:nvPr/>
            </p:nvSpPr>
            <p:spPr>
              <a:xfrm>
                <a:off x="0" y="0"/>
                <a:ext cx="1155700" cy="1155700"/>
              </a:xfrm>
              <a:prstGeom prst="roundRect">
                <a:avLst>
                  <a:gd name="adj" fmla="val 15000"/>
                </a:avLst>
              </a:prstGeom>
              <a:solidFill>
                <a:schemeClr val="accent1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1" name="任意多边形: 形状 40"/>
              <p:cNvSpPr/>
              <p:nvPr/>
            </p:nvSpPr>
            <p:spPr>
              <a:xfrm>
                <a:off x="210400" y="252831"/>
                <a:ext cx="772314" cy="62754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24" y="0"/>
                    </a:moveTo>
                    <a:cubicBezTo>
                      <a:pt x="912" y="0"/>
                      <a:pt x="0" y="1122"/>
                      <a:pt x="0" y="2491"/>
                    </a:cubicBezTo>
                    <a:lnTo>
                      <a:pt x="0" y="11634"/>
                    </a:lnTo>
                    <a:cubicBezTo>
                      <a:pt x="0" y="13008"/>
                      <a:pt x="912" y="14134"/>
                      <a:pt x="2024" y="14134"/>
                    </a:cubicBezTo>
                    <a:lnTo>
                      <a:pt x="2024" y="16617"/>
                    </a:lnTo>
                    <a:cubicBezTo>
                      <a:pt x="2024" y="17994"/>
                      <a:pt x="2935" y="19109"/>
                      <a:pt x="4049" y="19109"/>
                    </a:cubicBezTo>
                    <a:lnTo>
                      <a:pt x="4822" y="19109"/>
                    </a:lnTo>
                    <a:cubicBezTo>
                      <a:pt x="5125" y="20540"/>
                      <a:pt x="6166" y="21600"/>
                      <a:pt x="7423" y="21600"/>
                    </a:cubicBezTo>
                    <a:cubicBezTo>
                      <a:pt x="8673" y="21600"/>
                      <a:pt x="9726" y="20540"/>
                      <a:pt x="10030" y="19109"/>
                    </a:cubicBezTo>
                    <a:lnTo>
                      <a:pt x="13594" y="19109"/>
                    </a:lnTo>
                    <a:cubicBezTo>
                      <a:pt x="13897" y="20540"/>
                      <a:pt x="14942" y="21600"/>
                      <a:pt x="16202" y="21600"/>
                    </a:cubicBezTo>
                    <a:cubicBezTo>
                      <a:pt x="17449" y="21600"/>
                      <a:pt x="18498" y="20540"/>
                      <a:pt x="18803" y="19109"/>
                    </a:cubicBezTo>
                    <a:lnTo>
                      <a:pt x="19576" y="19109"/>
                    </a:lnTo>
                    <a:cubicBezTo>
                      <a:pt x="20692" y="19109"/>
                      <a:pt x="21600" y="17994"/>
                      <a:pt x="21600" y="16617"/>
                    </a:cubicBezTo>
                    <a:lnTo>
                      <a:pt x="21600" y="11634"/>
                    </a:lnTo>
                    <a:cubicBezTo>
                      <a:pt x="21600" y="11142"/>
                      <a:pt x="21482" y="10663"/>
                      <a:pt x="21259" y="10248"/>
                    </a:cubicBezTo>
                    <a:lnTo>
                      <a:pt x="18554" y="5265"/>
                    </a:lnTo>
                    <a:cubicBezTo>
                      <a:pt x="18182" y="4566"/>
                      <a:pt x="17557" y="4160"/>
                      <a:pt x="16876" y="4160"/>
                    </a:cubicBezTo>
                    <a:lnTo>
                      <a:pt x="14177" y="4160"/>
                    </a:lnTo>
                    <a:lnTo>
                      <a:pt x="14177" y="2491"/>
                    </a:lnTo>
                    <a:cubicBezTo>
                      <a:pt x="14177" y="1122"/>
                      <a:pt x="13265" y="0"/>
                      <a:pt x="12146" y="0"/>
                    </a:cubicBezTo>
                    <a:lnTo>
                      <a:pt x="2024" y="0"/>
                    </a:lnTo>
                    <a:close/>
                    <a:moveTo>
                      <a:pt x="2024" y="1669"/>
                    </a:moveTo>
                    <a:lnTo>
                      <a:pt x="12146" y="1669"/>
                    </a:lnTo>
                    <a:cubicBezTo>
                      <a:pt x="12524" y="1669"/>
                      <a:pt x="12821" y="2034"/>
                      <a:pt x="12821" y="2491"/>
                    </a:cubicBezTo>
                    <a:lnTo>
                      <a:pt x="12821" y="11634"/>
                    </a:lnTo>
                    <a:cubicBezTo>
                      <a:pt x="12821" y="12090"/>
                      <a:pt x="12524" y="12465"/>
                      <a:pt x="12146" y="12465"/>
                    </a:cubicBezTo>
                    <a:cubicBezTo>
                      <a:pt x="12146" y="12465"/>
                      <a:pt x="2024" y="12465"/>
                      <a:pt x="2024" y="12465"/>
                    </a:cubicBezTo>
                    <a:cubicBezTo>
                      <a:pt x="1649" y="12465"/>
                      <a:pt x="1350" y="12090"/>
                      <a:pt x="1350" y="11634"/>
                    </a:cubicBezTo>
                    <a:lnTo>
                      <a:pt x="1350" y="2491"/>
                    </a:lnTo>
                    <a:cubicBezTo>
                      <a:pt x="1350" y="2034"/>
                      <a:pt x="1649" y="1669"/>
                      <a:pt x="2024" y="1669"/>
                    </a:cubicBezTo>
                    <a:close/>
                    <a:moveTo>
                      <a:pt x="14177" y="5821"/>
                    </a:moveTo>
                    <a:lnTo>
                      <a:pt x="16876" y="5821"/>
                    </a:lnTo>
                    <a:cubicBezTo>
                      <a:pt x="17102" y="5821"/>
                      <a:pt x="17311" y="5958"/>
                      <a:pt x="17440" y="6184"/>
                    </a:cubicBezTo>
                    <a:lnTo>
                      <a:pt x="20132" y="11175"/>
                    </a:lnTo>
                    <a:cubicBezTo>
                      <a:pt x="20206" y="11307"/>
                      <a:pt x="20250" y="11475"/>
                      <a:pt x="20250" y="11634"/>
                    </a:cubicBezTo>
                    <a:cubicBezTo>
                      <a:pt x="20250" y="11634"/>
                      <a:pt x="20250" y="16617"/>
                      <a:pt x="20250" y="16617"/>
                    </a:cubicBezTo>
                    <a:cubicBezTo>
                      <a:pt x="20250" y="17074"/>
                      <a:pt x="19946" y="17448"/>
                      <a:pt x="19576" y="17448"/>
                    </a:cubicBezTo>
                    <a:lnTo>
                      <a:pt x="18803" y="17448"/>
                    </a:lnTo>
                    <a:cubicBezTo>
                      <a:pt x="18498" y="16016"/>
                      <a:pt x="17455" y="14956"/>
                      <a:pt x="16202" y="14956"/>
                    </a:cubicBezTo>
                    <a:cubicBezTo>
                      <a:pt x="14942" y="14956"/>
                      <a:pt x="13897" y="16016"/>
                      <a:pt x="13594" y="17448"/>
                    </a:cubicBezTo>
                    <a:lnTo>
                      <a:pt x="10030" y="17448"/>
                    </a:lnTo>
                    <a:cubicBezTo>
                      <a:pt x="9729" y="16016"/>
                      <a:pt x="8678" y="14956"/>
                      <a:pt x="7423" y="14956"/>
                    </a:cubicBezTo>
                    <a:cubicBezTo>
                      <a:pt x="6166" y="14956"/>
                      <a:pt x="5125" y="16016"/>
                      <a:pt x="4822" y="17448"/>
                    </a:cubicBezTo>
                    <a:lnTo>
                      <a:pt x="4049" y="17448"/>
                    </a:lnTo>
                    <a:cubicBezTo>
                      <a:pt x="3676" y="17448"/>
                      <a:pt x="3374" y="17074"/>
                      <a:pt x="3374" y="16617"/>
                    </a:cubicBezTo>
                    <a:lnTo>
                      <a:pt x="3374" y="14134"/>
                    </a:lnTo>
                    <a:lnTo>
                      <a:pt x="12146" y="14134"/>
                    </a:lnTo>
                    <a:cubicBezTo>
                      <a:pt x="13265" y="14134"/>
                      <a:pt x="14177" y="13008"/>
                      <a:pt x="14177" y="11634"/>
                    </a:cubicBezTo>
                    <a:lnTo>
                      <a:pt x="14177" y="5821"/>
                    </a:lnTo>
                    <a:close/>
                    <a:moveTo>
                      <a:pt x="15553" y="6450"/>
                    </a:moveTo>
                    <a:cubicBezTo>
                      <a:pt x="15182" y="6450"/>
                      <a:pt x="14885" y="6824"/>
                      <a:pt x="14885" y="7281"/>
                    </a:cubicBezTo>
                    <a:lnTo>
                      <a:pt x="14885" y="12263"/>
                    </a:lnTo>
                    <a:cubicBezTo>
                      <a:pt x="14885" y="12721"/>
                      <a:pt x="15182" y="13102"/>
                      <a:pt x="15553" y="13102"/>
                    </a:cubicBezTo>
                    <a:lnTo>
                      <a:pt x="18259" y="13102"/>
                    </a:lnTo>
                    <a:cubicBezTo>
                      <a:pt x="18629" y="13102"/>
                      <a:pt x="18934" y="12721"/>
                      <a:pt x="18934" y="12263"/>
                    </a:cubicBezTo>
                    <a:lnTo>
                      <a:pt x="18934" y="11022"/>
                    </a:lnTo>
                    <a:cubicBezTo>
                      <a:pt x="18934" y="10857"/>
                      <a:pt x="18888" y="10694"/>
                      <a:pt x="18816" y="10554"/>
                    </a:cubicBezTo>
                    <a:cubicBezTo>
                      <a:pt x="18816" y="10554"/>
                      <a:pt x="16798" y="6829"/>
                      <a:pt x="16798" y="6829"/>
                    </a:cubicBezTo>
                    <a:cubicBezTo>
                      <a:pt x="16673" y="6592"/>
                      <a:pt x="16460" y="6450"/>
                      <a:pt x="16234" y="6450"/>
                    </a:cubicBezTo>
                    <a:lnTo>
                      <a:pt x="15553" y="6450"/>
                    </a:lnTo>
                    <a:close/>
                    <a:moveTo>
                      <a:pt x="15553" y="7281"/>
                    </a:moveTo>
                    <a:lnTo>
                      <a:pt x="16234" y="7281"/>
                    </a:lnTo>
                    <a:lnTo>
                      <a:pt x="18259" y="11022"/>
                    </a:lnTo>
                    <a:cubicBezTo>
                      <a:pt x="18259" y="11022"/>
                      <a:pt x="18259" y="12263"/>
                      <a:pt x="18259" y="12263"/>
                    </a:cubicBezTo>
                    <a:lnTo>
                      <a:pt x="15553" y="12263"/>
                    </a:lnTo>
                    <a:lnTo>
                      <a:pt x="15553" y="7281"/>
                    </a:lnTo>
                    <a:close/>
                    <a:moveTo>
                      <a:pt x="7423" y="16617"/>
                    </a:moveTo>
                    <a:cubicBezTo>
                      <a:pt x="8167" y="16617"/>
                      <a:pt x="8772" y="17365"/>
                      <a:pt x="8772" y="18278"/>
                    </a:cubicBezTo>
                    <a:cubicBezTo>
                      <a:pt x="8772" y="19191"/>
                      <a:pt x="8167" y="19939"/>
                      <a:pt x="7423" y="19939"/>
                    </a:cubicBezTo>
                    <a:cubicBezTo>
                      <a:pt x="6677" y="19939"/>
                      <a:pt x="6073" y="19191"/>
                      <a:pt x="6073" y="18278"/>
                    </a:cubicBezTo>
                    <a:cubicBezTo>
                      <a:pt x="6073" y="17365"/>
                      <a:pt x="6677" y="16617"/>
                      <a:pt x="7423" y="16617"/>
                    </a:cubicBezTo>
                    <a:close/>
                    <a:moveTo>
                      <a:pt x="16202" y="16617"/>
                    </a:moveTo>
                    <a:cubicBezTo>
                      <a:pt x="16943" y="16617"/>
                      <a:pt x="17551" y="17365"/>
                      <a:pt x="17551" y="18278"/>
                    </a:cubicBezTo>
                    <a:cubicBezTo>
                      <a:pt x="17551" y="19191"/>
                      <a:pt x="16943" y="19939"/>
                      <a:pt x="16202" y="19939"/>
                    </a:cubicBezTo>
                    <a:cubicBezTo>
                      <a:pt x="15454" y="19939"/>
                      <a:pt x="14852" y="19191"/>
                      <a:pt x="14852" y="18278"/>
                    </a:cubicBezTo>
                    <a:cubicBezTo>
                      <a:pt x="14852" y="17365"/>
                      <a:pt x="15454" y="16617"/>
                      <a:pt x="16202" y="16617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19" name="组合 18"/>
            <p:cNvGrpSpPr/>
            <p:nvPr/>
          </p:nvGrpSpPr>
          <p:grpSpPr>
            <a:xfrm>
              <a:off x="6997887" y="1280240"/>
              <a:ext cx="3635639" cy="530259"/>
              <a:chOff x="1620551" y="2120093"/>
              <a:chExt cx="3635639" cy="530259"/>
            </a:xfrm>
          </p:grpSpPr>
          <p:sp>
            <p:nvSpPr>
              <p:cNvPr id="32" name="矩形 31"/>
              <p:cNvSpPr/>
              <p:nvPr/>
            </p:nvSpPr>
            <p:spPr>
              <a:xfrm>
                <a:off x="1620551" y="2120093"/>
                <a:ext cx="2073244" cy="297502"/>
              </a:xfrm>
              <a:prstGeom prst="rect">
                <a:avLst/>
              </a:prstGeom>
              <a:ln w="12700">
                <a:miter lim="400000"/>
              </a:ln>
            </p:spPr>
            <p:txBody>
              <a:bodyPr wrap="none" lIns="288000" tIns="0" rIns="0" bIns="0" anchor="ctr" anchorCtr="0">
                <a:normAutofit/>
              </a:bodyPr>
              <a:lstStyle/>
              <a:p>
                <a:pPr lvl="0">
                  <a:defRPr sz="1800"/>
                </a:pPr>
                <a:r>
                  <a:rPr lang="zh-CN" altLang="en-US" sz="1400" b="1" dirty="0">
                    <a:solidFill>
                      <a:schemeClr val="accent1"/>
                    </a:solidFill>
                  </a:rPr>
                  <a:t>输入标题文本</a:t>
                </a:r>
                <a:endParaRPr lang="zh-CN" altLang="en-US" sz="1400" b="1" dirty="0">
                  <a:solidFill>
                    <a:schemeClr val="accent1"/>
                  </a:solidFill>
                </a:endParaRPr>
              </a:p>
            </p:txBody>
          </p:sp>
          <p:sp>
            <p:nvSpPr>
              <p:cNvPr id="33" name="矩形 32"/>
              <p:cNvSpPr/>
              <p:nvPr/>
            </p:nvSpPr>
            <p:spPr>
              <a:xfrm>
                <a:off x="1620551" y="2465686"/>
                <a:ext cx="3635639" cy="184666"/>
              </a:xfrm>
              <a:prstGeom prst="rect">
                <a:avLst/>
              </a:prstGeom>
              <a:ln w="12700">
                <a:miter lim="400000"/>
              </a:ln>
            </p:spPr>
            <p:txBody>
              <a:bodyPr wrap="square" lIns="288000" tIns="0" rIns="0" bIns="0">
                <a:normAutofit/>
              </a:bodyPr>
              <a:lstStyle/>
              <a:p>
                <a:pPr lvl="0">
                  <a:lnSpc>
                    <a:spcPct val="120000"/>
                  </a:lnSpc>
                  <a:defRPr sz="1800"/>
                </a:pPr>
                <a:r>
                  <a:rPr lang="zh-CN" altLang="en-US" sz="1000" dirty="0">
                    <a:solidFill>
                      <a:schemeClr val="dk1">
                        <a:lumMod val="100000"/>
                      </a:schemeClr>
                    </a:solidFill>
                  </a:rPr>
                  <a:t>请替换文字内容复制你的内容到此 千图网</a:t>
                </a:r>
                <a:r>
                  <a:rPr lang="en-US" altLang="zh-CN" sz="1000" dirty="0">
                    <a:solidFill>
                      <a:schemeClr val="dk1">
                        <a:lumMod val="100000"/>
                      </a:schemeClr>
                    </a:solidFill>
                  </a:rPr>
                  <a:t>58PIC.COM</a:t>
                </a:r>
                <a:endParaRPr lang="zh-CN" altLang="en-US" sz="1000" dirty="0">
                  <a:solidFill>
                    <a:schemeClr val="dk1">
                      <a:lumMod val="100000"/>
                    </a:schemeClr>
                  </a:solidFill>
                </a:endParaRPr>
              </a:p>
            </p:txBody>
          </p:sp>
        </p:grpSp>
      </p:grpSp>
      <p:grpSp>
        <p:nvGrpSpPr>
          <p:cNvPr id="53" name="千图PPT彼岸天：ID 8661124库_组合 52"/>
          <p:cNvGrpSpPr/>
          <p:nvPr>
            <p:custDataLst>
              <p:tags r:id="rId3"/>
            </p:custDataLst>
          </p:nvPr>
        </p:nvGrpSpPr>
        <p:grpSpPr>
          <a:xfrm>
            <a:off x="6420036" y="2056238"/>
            <a:ext cx="4213490" cy="640539"/>
            <a:chOff x="6420036" y="2056238"/>
            <a:chExt cx="4213490" cy="640539"/>
          </a:xfrm>
        </p:grpSpPr>
        <p:grpSp>
          <p:nvGrpSpPr>
            <p:cNvPr id="14" name="组合 13"/>
            <p:cNvGrpSpPr/>
            <p:nvPr/>
          </p:nvGrpSpPr>
          <p:grpSpPr>
            <a:xfrm>
              <a:off x="6420036" y="2118926"/>
              <a:ext cx="577851" cy="577851"/>
              <a:chOff x="0" y="0"/>
              <a:chExt cx="1155700" cy="1155700"/>
            </a:xfrm>
          </p:grpSpPr>
          <p:sp>
            <p:nvSpPr>
              <p:cNvPr id="42" name="矩形: 圆角 41"/>
              <p:cNvSpPr/>
              <p:nvPr/>
            </p:nvSpPr>
            <p:spPr>
              <a:xfrm>
                <a:off x="0" y="0"/>
                <a:ext cx="1155700" cy="1155700"/>
              </a:xfrm>
              <a:prstGeom prst="roundRect">
                <a:avLst>
                  <a:gd name="adj" fmla="val 15000"/>
                </a:avLst>
              </a:prstGeom>
              <a:solidFill>
                <a:schemeClr val="accent2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3" name="任意多边形: 形状 42"/>
              <p:cNvSpPr/>
              <p:nvPr/>
            </p:nvSpPr>
            <p:spPr>
              <a:xfrm>
                <a:off x="238357" y="219652"/>
                <a:ext cx="716400" cy="71639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51" h="21600" extrusionOk="0">
                    <a:moveTo>
                      <a:pt x="19313" y="4353"/>
                    </a:moveTo>
                    <a:lnTo>
                      <a:pt x="16178" y="7496"/>
                    </a:lnTo>
                    <a:cubicBezTo>
                      <a:pt x="16034" y="7640"/>
                      <a:pt x="15980" y="7851"/>
                      <a:pt x="16036" y="8047"/>
                    </a:cubicBezTo>
                    <a:lnTo>
                      <a:pt x="18732" y="17470"/>
                    </a:lnTo>
                    <a:cubicBezTo>
                      <a:pt x="18788" y="17666"/>
                      <a:pt x="18734" y="17878"/>
                      <a:pt x="18590" y="18022"/>
                    </a:cubicBezTo>
                    <a:lnTo>
                      <a:pt x="17170" y="19445"/>
                    </a:lnTo>
                    <a:cubicBezTo>
                      <a:pt x="17059" y="19556"/>
                      <a:pt x="16916" y="19609"/>
                      <a:pt x="16775" y="19609"/>
                    </a:cubicBezTo>
                    <a:cubicBezTo>
                      <a:pt x="16581" y="19609"/>
                      <a:pt x="16390" y="19510"/>
                      <a:pt x="16285" y="19322"/>
                    </a:cubicBezTo>
                    <a:lnTo>
                      <a:pt x="12375" y="12317"/>
                    </a:lnTo>
                    <a:cubicBezTo>
                      <a:pt x="12271" y="12129"/>
                      <a:pt x="12079" y="12029"/>
                      <a:pt x="11886" y="12029"/>
                    </a:cubicBezTo>
                    <a:cubicBezTo>
                      <a:pt x="11744" y="12029"/>
                      <a:pt x="11602" y="12083"/>
                      <a:pt x="11491" y="12194"/>
                    </a:cubicBezTo>
                    <a:lnTo>
                      <a:pt x="8519" y="15172"/>
                    </a:lnTo>
                    <a:cubicBezTo>
                      <a:pt x="8388" y="15304"/>
                      <a:pt x="8330" y="15492"/>
                      <a:pt x="8365" y="15674"/>
                    </a:cubicBezTo>
                    <a:lnTo>
                      <a:pt x="8996" y="18989"/>
                    </a:lnTo>
                    <a:cubicBezTo>
                      <a:pt x="9031" y="19171"/>
                      <a:pt x="8973" y="19359"/>
                      <a:pt x="8842" y="19491"/>
                    </a:cubicBezTo>
                    <a:lnTo>
                      <a:pt x="8441" y="19893"/>
                    </a:lnTo>
                    <a:cubicBezTo>
                      <a:pt x="8330" y="20004"/>
                      <a:pt x="8187" y="20058"/>
                      <a:pt x="8046" y="20058"/>
                    </a:cubicBezTo>
                    <a:cubicBezTo>
                      <a:pt x="7852" y="20058"/>
                      <a:pt x="7661" y="19958"/>
                      <a:pt x="7556" y="19770"/>
                    </a:cubicBezTo>
                    <a:lnTo>
                      <a:pt x="5577" y="16226"/>
                    </a:lnTo>
                    <a:cubicBezTo>
                      <a:pt x="5526" y="16136"/>
                      <a:pt x="5452" y="16061"/>
                      <a:pt x="5362" y="16010"/>
                    </a:cubicBezTo>
                    <a:lnTo>
                      <a:pt x="1826" y="14027"/>
                    </a:lnTo>
                    <a:cubicBezTo>
                      <a:pt x="1502" y="13845"/>
                      <a:pt x="1441" y="13403"/>
                      <a:pt x="1703" y="13141"/>
                    </a:cubicBezTo>
                    <a:lnTo>
                      <a:pt x="2105" y="12738"/>
                    </a:lnTo>
                    <a:cubicBezTo>
                      <a:pt x="2211" y="12632"/>
                      <a:pt x="2354" y="12574"/>
                      <a:pt x="2501" y="12574"/>
                    </a:cubicBezTo>
                    <a:cubicBezTo>
                      <a:pt x="2536" y="12574"/>
                      <a:pt x="2571" y="12577"/>
                      <a:pt x="2606" y="12584"/>
                    </a:cubicBezTo>
                    <a:lnTo>
                      <a:pt x="5913" y="13216"/>
                    </a:lnTo>
                    <a:cubicBezTo>
                      <a:pt x="5948" y="13223"/>
                      <a:pt x="5983" y="13226"/>
                      <a:pt x="6018" y="13226"/>
                    </a:cubicBezTo>
                    <a:cubicBezTo>
                      <a:pt x="6165" y="13226"/>
                      <a:pt x="6308" y="13168"/>
                      <a:pt x="6414" y="13062"/>
                    </a:cubicBezTo>
                    <a:lnTo>
                      <a:pt x="9385" y="10083"/>
                    </a:lnTo>
                    <a:cubicBezTo>
                      <a:pt x="9648" y="9820"/>
                      <a:pt x="9587" y="9379"/>
                      <a:pt x="9263" y="9197"/>
                    </a:cubicBezTo>
                    <a:lnTo>
                      <a:pt x="2273" y="5278"/>
                    </a:lnTo>
                    <a:cubicBezTo>
                      <a:pt x="1949" y="5097"/>
                      <a:pt x="1888" y="4655"/>
                      <a:pt x="2150" y="4392"/>
                    </a:cubicBezTo>
                    <a:lnTo>
                      <a:pt x="3571" y="2968"/>
                    </a:lnTo>
                    <a:cubicBezTo>
                      <a:pt x="3677" y="2862"/>
                      <a:pt x="3820" y="2804"/>
                      <a:pt x="3966" y="2804"/>
                    </a:cubicBezTo>
                    <a:cubicBezTo>
                      <a:pt x="4018" y="2804"/>
                      <a:pt x="4070" y="2811"/>
                      <a:pt x="4121" y="2826"/>
                    </a:cubicBezTo>
                    <a:lnTo>
                      <a:pt x="13523" y="5528"/>
                    </a:lnTo>
                    <a:cubicBezTo>
                      <a:pt x="13574" y="5543"/>
                      <a:pt x="13625" y="5550"/>
                      <a:pt x="13677" y="5550"/>
                    </a:cubicBezTo>
                    <a:cubicBezTo>
                      <a:pt x="13823" y="5550"/>
                      <a:pt x="13966" y="5493"/>
                      <a:pt x="14073" y="5386"/>
                    </a:cubicBezTo>
                    <a:lnTo>
                      <a:pt x="17208" y="2243"/>
                    </a:lnTo>
                    <a:cubicBezTo>
                      <a:pt x="17593" y="1857"/>
                      <a:pt x="18321" y="1542"/>
                      <a:pt x="18937" y="1542"/>
                    </a:cubicBezTo>
                    <a:cubicBezTo>
                      <a:pt x="19252" y="1542"/>
                      <a:pt x="19538" y="1624"/>
                      <a:pt x="19734" y="1821"/>
                    </a:cubicBezTo>
                    <a:cubicBezTo>
                      <a:pt x="20316" y="2404"/>
                      <a:pt x="19895" y="3770"/>
                      <a:pt x="19313" y="4353"/>
                    </a:cubicBezTo>
                    <a:cubicBezTo>
                      <a:pt x="19313" y="4353"/>
                      <a:pt x="19313" y="4353"/>
                      <a:pt x="19313" y="4353"/>
                    </a:cubicBezTo>
                    <a:close/>
                    <a:moveTo>
                      <a:pt x="20822" y="731"/>
                    </a:moveTo>
                    <a:cubicBezTo>
                      <a:pt x="20557" y="465"/>
                      <a:pt x="20235" y="268"/>
                      <a:pt x="19866" y="145"/>
                    </a:cubicBezTo>
                    <a:cubicBezTo>
                      <a:pt x="19578" y="49"/>
                      <a:pt x="19266" y="0"/>
                      <a:pt x="18937" y="0"/>
                    </a:cubicBezTo>
                    <a:cubicBezTo>
                      <a:pt x="18441" y="0"/>
                      <a:pt x="17909" y="111"/>
                      <a:pt x="17399" y="322"/>
                    </a:cubicBezTo>
                    <a:cubicBezTo>
                      <a:pt x="16897" y="530"/>
                      <a:pt x="16455" y="817"/>
                      <a:pt x="16120" y="1153"/>
                    </a:cubicBezTo>
                    <a:lnTo>
                      <a:pt x="13392" y="3887"/>
                    </a:lnTo>
                    <a:lnTo>
                      <a:pt x="4545" y="1343"/>
                    </a:lnTo>
                    <a:cubicBezTo>
                      <a:pt x="4357" y="1289"/>
                      <a:pt x="4162" y="1262"/>
                      <a:pt x="3966" y="1262"/>
                    </a:cubicBezTo>
                    <a:cubicBezTo>
                      <a:pt x="3691" y="1262"/>
                      <a:pt x="3423" y="1315"/>
                      <a:pt x="3169" y="1420"/>
                    </a:cubicBezTo>
                    <a:cubicBezTo>
                      <a:pt x="2911" y="1526"/>
                      <a:pt x="2680" y="1680"/>
                      <a:pt x="2482" y="1878"/>
                    </a:cubicBezTo>
                    <a:lnTo>
                      <a:pt x="1062" y="3301"/>
                    </a:lnTo>
                    <a:cubicBezTo>
                      <a:pt x="828" y="3536"/>
                      <a:pt x="650" y="3827"/>
                      <a:pt x="549" y="4142"/>
                    </a:cubicBezTo>
                    <a:cubicBezTo>
                      <a:pt x="452" y="4442"/>
                      <a:pt x="424" y="4765"/>
                      <a:pt x="467" y="5077"/>
                    </a:cubicBezTo>
                    <a:cubicBezTo>
                      <a:pt x="511" y="5389"/>
                      <a:pt x="625" y="5693"/>
                      <a:pt x="799" y="5955"/>
                    </a:cubicBezTo>
                    <a:cubicBezTo>
                      <a:pt x="982" y="6230"/>
                      <a:pt x="1232" y="6462"/>
                      <a:pt x="1522" y="6624"/>
                    </a:cubicBezTo>
                    <a:lnTo>
                      <a:pt x="7382" y="9910"/>
                    </a:lnTo>
                    <a:lnTo>
                      <a:pt x="5692" y="11604"/>
                    </a:lnTo>
                    <a:lnTo>
                      <a:pt x="2894" y="11069"/>
                    </a:lnTo>
                    <a:cubicBezTo>
                      <a:pt x="2765" y="11044"/>
                      <a:pt x="2632" y="11031"/>
                      <a:pt x="2501" y="11031"/>
                    </a:cubicBezTo>
                    <a:cubicBezTo>
                      <a:pt x="2225" y="11031"/>
                      <a:pt x="1956" y="11085"/>
                      <a:pt x="1701" y="11190"/>
                    </a:cubicBezTo>
                    <a:cubicBezTo>
                      <a:pt x="1444" y="11296"/>
                      <a:pt x="1213" y="11450"/>
                      <a:pt x="1017" y="11647"/>
                    </a:cubicBezTo>
                    <a:lnTo>
                      <a:pt x="615" y="12050"/>
                    </a:lnTo>
                    <a:cubicBezTo>
                      <a:pt x="380" y="12285"/>
                      <a:pt x="203" y="12576"/>
                      <a:pt x="101" y="12891"/>
                    </a:cubicBezTo>
                    <a:cubicBezTo>
                      <a:pt x="5" y="13191"/>
                      <a:pt x="-23" y="13513"/>
                      <a:pt x="20" y="13826"/>
                    </a:cubicBezTo>
                    <a:cubicBezTo>
                      <a:pt x="63" y="14138"/>
                      <a:pt x="178" y="14441"/>
                      <a:pt x="352" y="14703"/>
                    </a:cubicBezTo>
                    <a:cubicBezTo>
                      <a:pt x="535" y="14979"/>
                      <a:pt x="785" y="15210"/>
                      <a:pt x="1074" y="15373"/>
                    </a:cubicBezTo>
                    <a:lnTo>
                      <a:pt x="4369" y="17221"/>
                    </a:lnTo>
                    <a:lnTo>
                      <a:pt x="6213" y="20524"/>
                    </a:lnTo>
                    <a:cubicBezTo>
                      <a:pt x="6584" y="21188"/>
                      <a:pt x="7286" y="21600"/>
                      <a:pt x="8046" y="21600"/>
                    </a:cubicBezTo>
                    <a:cubicBezTo>
                      <a:pt x="8606" y="21600"/>
                      <a:pt x="9132" y="21381"/>
                      <a:pt x="9529" y="20984"/>
                    </a:cubicBezTo>
                    <a:lnTo>
                      <a:pt x="9930" y="20581"/>
                    </a:lnTo>
                    <a:cubicBezTo>
                      <a:pt x="10422" y="20088"/>
                      <a:pt x="10638" y="19385"/>
                      <a:pt x="10508" y="18700"/>
                    </a:cubicBezTo>
                    <a:lnTo>
                      <a:pt x="9974" y="15896"/>
                    </a:lnTo>
                    <a:lnTo>
                      <a:pt x="11664" y="14201"/>
                    </a:lnTo>
                    <a:lnTo>
                      <a:pt x="14942" y="20075"/>
                    </a:lnTo>
                    <a:cubicBezTo>
                      <a:pt x="15313" y="20739"/>
                      <a:pt x="16015" y="21152"/>
                      <a:pt x="16775" y="21152"/>
                    </a:cubicBezTo>
                    <a:cubicBezTo>
                      <a:pt x="17335" y="21152"/>
                      <a:pt x="17861" y="20933"/>
                      <a:pt x="18258" y="20536"/>
                    </a:cubicBezTo>
                    <a:lnTo>
                      <a:pt x="19678" y="19113"/>
                    </a:lnTo>
                    <a:cubicBezTo>
                      <a:pt x="20217" y="18572"/>
                      <a:pt x="20422" y="17780"/>
                      <a:pt x="20211" y="17045"/>
                    </a:cubicBezTo>
                    <a:lnTo>
                      <a:pt x="17674" y="8178"/>
                    </a:lnTo>
                    <a:lnTo>
                      <a:pt x="20402" y="5443"/>
                    </a:lnTo>
                    <a:cubicBezTo>
                      <a:pt x="20900" y="4943"/>
                      <a:pt x="21298" y="4185"/>
                      <a:pt x="21464" y="3413"/>
                    </a:cubicBezTo>
                    <a:cubicBezTo>
                      <a:pt x="21559" y="2971"/>
                      <a:pt x="21577" y="2546"/>
                      <a:pt x="21517" y="2149"/>
                    </a:cubicBezTo>
                    <a:cubicBezTo>
                      <a:pt x="21432" y="1592"/>
                      <a:pt x="21192" y="1102"/>
                      <a:pt x="20822" y="731"/>
                    </a:cubicBezTo>
                    <a:cubicBezTo>
                      <a:pt x="20822" y="731"/>
                      <a:pt x="20822" y="731"/>
                      <a:pt x="20822" y="731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20" name="组合 19"/>
            <p:cNvGrpSpPr/>
            <p:nvPr/>
          </p:nvGrpSpPr>
          <p:grpSpPr>
            <a:xfrm>
              <a:off x="6997887" y="2056238"/>
              <a:ext cx="3635639" cy="514357"/>
              <a:chOff x="1620551" y="2120093"/>
              <a:chExt cx="3635639" cy="514357"/>
            </a:xfrm>
          </p:grpSpPr>
          <p:sp>
            <p:nvSpPr>
              <p:cNvPr id="30" name="矩形 29"/>
              <p:cNvSpPr/>
              <p:nvPr/>
            </p:nvSpPr>
            <p:spPr>
              <a:xfrm>
                <a:off x="1620551" y="2120093"/>
                <a:ext cx="2073244" cy="297502"/>
              </a:xfrm>
              <a:prstGeom prst="rect">
                <a:avLst/>
              </a:prstGeom>
              <a:ln w="12700">
                <a:miter lim="400000"/>
              </a:ln>
            </p:spPr>
            <p:txBody>
              <a:bodyPr wrap="none" lIns="288000" tIns="0" rIns="0" bIns="0" anchor="ctr" anchorCtr="0">
                <a:normAutofit/>
              </a:bodyPr>
              <a:lstStyle/>
              <a:p>
                <a:pPr lvl="0">
                  <a:defRPr sz="1800"/>
                </a:pPr>
                <a:r>
                  <a:rPr lang="zh-CN" altLang="en-US" sz="1400" b="1" dirty="0">
                    <a:solidFill>
                      <a:schemeClr val="accent2">
                        <a:lumMod val="100000"/>
                      </a:schemeClr>
                    </a:solidFill>
                  </a:rPr>
                  <a:t>输入标题文本</a:t>
                </a:r>
                <a:endParaRPr lang="zh-CN" altLang="en-US" sz="1400" b="1" dirty="0">
                  <a:solidFill>
                    <a:schemeClr val="accent2">
                      <a:lumMod val="100000"/>
                    </a:schemeClr>
                  </a:solidFill>
                </a:endParaRPr>
              </a:p>
            </p:txBody>
          </p:sp>
          <p:sp>
            <p:nvSpPr>
              <p:cNvPr id="31" name="矩形 30"/>
              <p:cNvSpPr/>
              <p:nvPr/>
            </p:nvSpPr>
            <p:spPr>
              <a:xfrm>
                <a:off x="1620551" y="2465686"/>
                <a:ext cx="3635639" cy="168764"/>
              </a:xfrm>
              <a:prstGeom prst="rect">
                <a:avLst/>
              </a:prstGeom>
              <a:ln w="12700">
                <a:miter lim="400000"/>
              </a:ln>
            </p:spPr>
            <p:txBody>
              <a:bodyPr wrap="square" lIns="288000" tIns="0" rIns="0" bIns="0">
                <a:normAutofit fontScale="92500" lnSpcReduction="10000"/>
              </a:bodyPr>
              <a:lstStyle/>
              <a:p>
                <a:pPr lvl="0">
                  <a:lnSpc>
                    <a:spcPct val="130000"/>
                  </a:lnSpc>
                  <a:defRPr sz="1800"/>
                </a:pPr>
                <a:r>
                  <a:rPr lang="zh-CN" altLang="en-US" sz="1000" dirty="0">
                    <a:solidFill>
                      <a:schemeClr val="dk1">
                        <a:lumMod val="100000"/>
                      </a:schemeClr>
                    </a:solidFill>
                  </a:rPr>
                  <a:t>请替换文字内容复制你的内容到此 千图网</a:t>
                </a:r>
                <a:r>
                  <a:rPr lang="en-US" altLang="zh-CN" sz="1000" dirty="0">
                    <a:solidFill>
                      <a:schemeClr val="dk1">
                        <a:lumMod val="100000"/>
                      </a:schemeClr>
                    </a:solidFill>
                  </a:rPr>
                  <a:t>58PIC.COM</a:t>
                </a:r>
                <a:endParaRPr lang="zh-CN" altLang="en-US" sz="1000" dirty="0">
                  <a:solidFill>
                    <a:schemeClr val="dk1">
                      <a:lumMod val="100000"/>
                    </a:schemeClr>
                  </a:solidFill>
                </a:endParaRPr>
              </a:p>
            </p:txBody>
          </p:sp>
        </p:grpSp>
      </p:grpSp>
      <p:grpSp>
        <p:nvGrpSpPr>
          <p:cNvPr id="54" name="千图PPT彼岸天：ID 8661124库_组合 53"/>
          <p:cNvGrpSpPr/>
          <p:nvPr>
            <p:custDataLst>
              <p:tags r:id="rId4"/>
            </p:custDataLst>
          </p:nvPr>
        </p:nvGrpSpPr>
        <p:grpSpPr>
          <a:xfrm>
            <a:off x="6420036" y="2871591"/>
            <a:ext cx="4213490" cy="617735"/>
            <a:chOff x="6420036" y="2871591"/>
            <a:chExt cx="4213490" cy="617735"/>
          </a:xfrm>
        </p:grpSpPr>
        <p:grpSp>
          <p:nvGrpSpPr>
            <p:cNvPr id="17" name="组合 16"/>
            <p:cNvGrpSpPr/>
            <p:nvPr/>
          </p:nvGrpSpPr>
          <p:grpSpPr>
            <a:xfrm>
              <a:off x="6420036" y="2911475"/>
              <a:ext cx="577851" cy="577851"/>
              <a:chOff x="0" y="0"/>
              <a:chExt cx="1155700" cy="1155700"/>
            </a:xfrm>
          </p:grpSpPr>
          <p:sp>
            <p:nvSpPr>
              <p:cNvPr id="36" name="矩形: 圆角 35"/>
              <p:cNvSpPr/>
              <p:nvPr/>
            </p:nvSpPr>
            <p:spPr>
              <a:xfrm>
                <a:off x="0" y="0"/>
                <a:ext cx="1155700" cy="1155700"/>
              </a:xfrm>
              <a:prstGeom prst="roundRect">
                <a:avLst>
                  <a:gd name="adj" fmla="val 15000"/>
                </a:avLst>
              </a:prstGeom>
              <a:solidFill>
                <a:schemeClr val="accent3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7" name="任意多边形: 形状 36"/>
              <p:cNvSpPr/>
              <p:nvPr/>
            </p:nvSpPr>
            <p:spPr>
              <a:xfrm>
                <a:off x="183806" y="229985"/>
                <a:ext cx="825501" cy="65013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42" h="21600" extrusionOk="0">
                    <a:moveTo>
                      <a:pt x="4687" y="0"/>
                    </a:moveTo>
                    <a:cubicBezTo>
                      <a:pt x="4388" y="0"/>
                      <a:pt x="4151" y="312"/>
                      <a:pt x="4151" y="692"/>
                    </a:cubicBezTo>
                    <a:lnTo>
                      <a:pt x="4151" y="2973"/>
                    </a:lnTo>
                    <a:lnTo>
                      <a:pt x="1922" y="2973"/>
                    </a:lnTo>
                    <a:cubicBezTo>
                      <a:pt x="1624" y="2973"/>
                      <a:pt x="1385" y="3276"/>
                      <a:pt x="1385" y="3655"/>
                    </a:cubicBezTo>
                    <a:lnTo>
                      <a:pt x="1385" y="6952"/>
                    </a:lnTo>
                    <a:lnTo>
                      <a:pt x="539" y="6952"/>
                    </a:lnTo>
                    <a:cubicBezTo>
                      <a:pt x="371" y="6952"/>
                      <a:pt x="218" y="7053"/>
                      <a:pt x="116" y="7221"/>
                    </a:cubicBezTo>
                    <a:cubicBezTo>
                      <a:pt x="13" y="7389"/>
                      <a:pt x="-25" y="7608"/>
                      <a:pt x="17" y="7814"/>
                    </a:cubicBezTo>
                    <a:lnTo>
                      <a:pt x="1844" y="16813"/>
                    </a:lnTo>
                    <a:cubicBezTo>
                      <a:pt x="1891" y="17045"/>
                      <a:pt x="2030" y="17228"/>
                      <a:pt x="2211" y="17298"/>
                    </a:cubicBezTo>
                    <a:cubicBezTo>
                      <a:pt x="2642" y="17465"/>
                      <a:pt x="2944" y="17745"/>
                      <a:pt x="3212" y="17999"/>
                    </a:cubicBezTo>
                    <a:cubicBezTo>
                      <a:pt x="3604" y="18368"/>
                      <a:pt x="3943" y="18690"/>
                      <a:pt x="4652" y="18690"/>
                    </a:cubicBezTo>
                    <a:cubicBezTo>
                      <a:pt x="5361" y="18690"/>
                      <a:pt x="5699" y="18368"/>
                      <a:pt x="6091" y="17999"/>
                    </a:cubicBezTo>
                    <a:cubicBezTo>
                      <a:pt x="6514" y="17600"/>
                      <a:pt x="6994" y="17145"/>
                      <a:pt x="7918" y="17145"/>
                    </a:cubicBezTo>
                    <a:cubicBezTo>
                      <a:pt x="8840" y="17145"/>
                      <a:pt x="9315" y="17600"/>
                      <a:pt x="9738" y="17999"/>
                    </a:cubicBezTo>
                    <a:cubicBezTo>
                      <a:pt x="10130" y="18368"/>
                      <a:pt x="10467" y="18690"/>
                      <a:pt x="11177" y="18690"/>
                    </a:cubicBezTo>
                    <a:cubicBezTo>
                      <a:pt x="11887" y="18690"/>
                      <a:pt x="12231" y="18368"/>
                      <a:pt x="12623" y="17999"/>
                    </a:cubicBezTo>
                    <a:cubicBezTo>
                      <a:pt x="13046" y="17600"/>
                      <a:pt x="13519" y="17145"/>
                      <a:pt x="14443" y="17145"/>
                    </a:cubicBezTo>
                    <a:cubicBezTo>
                      <a:pt x="14876" y="17145"/>
                      <a:pt x="15253" y="17251"/>
                      <a:pt x="15600" y="17460"/>
                    </a:cubicBezTo>
                    <a:cubicBezTo>
                      <a:pt x="15836" y="17602"/>
                      <a:pt x="16125" y="17506"/>
                      <a:pt x="16277" y="17235"/>
                    </a:cubicBezTo>
                    <a:lnTo>
                      <a:pt x="21441" y="8038"/>
                    </a:lnTo>
                    <a:cubicBezTo>
                      <a:pt x="21558" y="7829"/>
                      <a:pt x="21575" y="7558"/>
                      <a:pt x="21483" y="7329"/>
                    </a:cubicBezTo>
                    <a:cubicBezTo>
                      <a:pt x="21390" y="7099"/>
                      <a:pt x="21205" y="6952"/>
                      <a:pt x="21003" y="6952"/>
                    </a:cubicBezTo>
                    <a:lnTo>
                      <a:pt x="16884" y="6952"/>
                    </a:lnTo>
                    <a:lnTo>
                      <a:pt x="15861" y="3422"/>
                    </a:lnTo>
                    <a:cubicBezTo>
                      <a:pt x="15783" y="3152"/>
                      <a:pt x="15579" y="2973"/>
                      <a:pt x="15353" y="2973"/>
                    </a:cubicBezTo>
                    <a:lnTo>
                      <a:pt x="8341" y="2973"/>
                    </a:lnTo>
                    <a:lnTo>
                      <a:pt x="7706" y="476"/>
                    </a:lnTo>
                    <a:cubicBezTo>
                      <a:pt x="7634" y="193"/>
                      <a:pt x="7425" y="0"/>
                      <a:pt x="7191" y="0"/>
                    </a:cubicBezTo>
                    <a:lnTo>
                      <a:pt x="4687" y="0"/>
                    </a:lnTo>
                    <a:close/>
                    <a:moveTo>
                      <a:pt x="5230" y="1374"/>
                    </a:moveTo>
                    <a:cubicBezTo>
                      <a:pt x="5230" y="1374"/>
                      <a:pt x="6803" y="1374"/>
                      <a:pt x="6803" y="1374"/>
                    </a:cubicBezTo>
                    <a:lnTo>
                      <a:pt x="7212" y="2973"/>
                    </a:lnTo>
                    <a:lnTo>
                      <a:pt x="5230" y="2973"/>
                    </a:lnTo>
                    <a:lnTo>
                      <a:pt x="5230" y="1374"/>
                    </a:lnTo>
                    <a:close/>
                    <a:moveTo>
                      <a:pt x="2465" y="4347"/>
                    </a:moveTo>
                    <a:cubicBezTo>
                      <a:pt x="2465" y="4347"/>
                      <a:pt x="4292" y="4347"/>
                      <a:pt x="4292" y="4347"/>
                    </a:cubicBezTo>
                    <a:lnTo>
                      <a:pt x="14979" y="4347"/>
                    </a:lnTo>
                    <a:lnTo>
                      <a:pt x="15734" y="6952"/>
                    </a:lnTo>
                    <a:lnTo>
                      <a:pt x="2465" y="6952"/>
                    </a:lnTo>
                    <a:lnTo>
                      <a:pt x="2465" y="4347"/>
                    </a:lnTo>
                    <a:close/>
                    <a:moveTo>
                      <a:pt x="1237" y="8326"/>
                    </a:moveTo>
                    <a:lnTo>
                      <a:pt x="19952" y="8326"/>
                    </a:lnTo>
                    <a:cubicBezTo>
                      <a:pt x="19952" y="8326"/>
                      <a:pt x="15642" y="16005"/>
                      <a:pt x="15642" y="16005"/>
                    </a:cubicBezTo>
                    <a:cubicBezTo>
                      <a:pt x="15270" y="15852"/>
                      <a:pt x="14871" y="15771"/>
                      <a:pt x="14443" y="15771"/>
                    </a:cubicBezTo>
                    <a:cubicBezTo>
                      <a:pt x="13163" y="15771"/>
                      <a:pt x="12447" y="16447"/>
                      <a:pt x="11974" y="16894"/>
                    </a:cubicBezTo>
                    <a:cubicBezTo>
                      <a:pt x="11633" y="17215"/>
                      <a:pt x="11530" y="17316"/>
                      <a:pt x="11177" y="17316"/>
                    </a:cubicBezTo>
                    <a:cubicBezTo>
                      <a:pt x="10824" y="17316"/>
                      <a:pt x="10721" y="17215"/>
                      <a:pt x="10380" y="16894"/>
                    </a:cubicBezTo>
                    <a:cubicBezTo>
                      <a:pt x="9907" y="16447"/>
                      <a:pt x="9196" y="15771"/>
                      <a:pt x="7918" y="15771"/>
                    </a:cubicBezTo>
                    <a:cubicBezTo>
                      <a:pt x="6638" y="15771"/>
                      <a:pt x="5923" y="16447"/>
                      <a:pt x="5449" y="16894"/>
                    </a:cubicBezTo>
                    <a:cubicBezTo>
                      <a:pt x="5108" y="17215"/>
                      <a:pt x="5004" y="17316"/>
                      <a:pt x="4652" y="17316"/>
                    </a:cubicBezTo>
                    <a:cubicBezTo>
                      <a:pt x="4298" y="17316"/>
                      <a:pt x="4195" y="17215"/>
                      <a:pt x="3854" y="16894"/>
                    </a:cubicBezTo>
                    <a:cubicBezTo>
                      <a:pt x="3601" y="16656"/>
                      <a:pt x="3272" y="16347"/>
                      <a:pt x="2817" y="16112"/>
                    </a:cubicBezTo>
                    <a:lnTo>
                      <a:pt x="1237" y="8326"/>
                    </a:lnTo>
                    <a:close/>
                    <a:moveTo>
                      <a:pt x="1442" y="18681"/>
                    </a:moveTo>
                    <a:cubicBezTo>
                      <a:pt x="1144" y="18681"/>
                      <a:pt x="906" y="18993"/>
                      <a:pt x="906" y="19373"/>
                    </a:cubicBezTo>
                    <a:cubicBezTo>
                      <a:pt x="906" y="19752"/>
                      <a:pt x="1144" y="20055"/>
                      <a:pt x="1442" y="20055"/>
                    </a:cubicBezTo>
                    <a:cubicBezTo>
                      <a:pt x="2365" y="20055"/>
                      <a:pt x="2846" y="20510"/>
                      <a:pt x="3269" y="20908"/>
                    </a:cubicBezTo>
                    <a:cubicBezTo>
                      <a:pt x="3660" y="21278"/>
                      <a:pt x="3999" y="21600"/>
                      <a:pt x="4708" y="21600"/>
                    </a:cubicBezTo>
                    <a:cubicBezTo>
                      <a:pt x="5417" y="21600"/>
                      <a:pt x="5755" y="21278"/>
                      <a:pt x="6147" y="20908"/>
                    </a:cubicBezTo>
                    <a:cubicBezTo>
                      <a:pt x="6570" y="20510"/>
                      <a:pt x="7051" y="20055"/>
                      <a:pt x="7974" y="20055"/>
                    </a:cubicBezTo>
                    <a:cubicBezTo>
                      <a:pt x="8897" y="20055"/>
                      <a:pt x="9378" y="20510"/>
                      <a:pt x="9801" y="20908"/>
                    </a:cubicBezTo>
                    <a:cubicBezTo>
                      <a:pt x="10193" y="21278"/>
                      <a:pt x="10530" y="21600"/>
                      <a:pt x="11240" y="21600"/>
                    </a:cubicBezTo>
                    <a:cubicBezTo>
                      <a:pt x="11949" y="21600"/>
                      <a:pt x="12287" y="21278"/>
                      <a:pt x="12679" y="20908"/>
                    </a:cubicBezTo>
                    <a:cubicBezTo>
                      <a:pt x="13102" y="20510"/>
                      <a:pt x="13577" y="20055"/>
                      <a:pt x="14499" y="20055"/>
                    </a:cubicBezTo>
                    <a:cubicBezTo>
                      <a:pt x="15423" y="20055"/>
                      <a:pt x="15904" y="20510"/>
                      <a:pt x="16326" y="20908"/>
                    </a:cubicBezTo>
                    <a:cubicBezTo>
                      <a:pt x="16718" y="21278"/>
                      <a:pt x="17056" y="21600"/>
                      <a:pt x="17765" y="21600"/>
                    </a:cubicBezTo>
                    <a:cubicBezTo>
                      <a:pt x="18063" y="21600"/>
                      <a:pt x="18309" y="21288"/>
                      <a:pt x="18309" y="20908"/>
                    </a:cubicBezTo>
                    <a:cubicBezTo>
                      <a:pt x="18309" y="20529"/>
                      <a:pt x="18063" y="20226"/>
                      <a:pt x="17765" y="20226"/>
                    </a:cubicBezTo>
                    <a:cubicBezTo>
                      <a:pt x="17412" y="20226"/>
                      <a:pt x="17309" y="20125"/>
                      <a:pt x="16968" y="19804"/>
                    </a:cubicBezTo>
                    <a:cubicBezTo>
                      <a:pt x="16494" y="19357"/>
                      <a:pt x="15779" y="18681"/>
                      <a:pt x="14499" y="18681"/>
                    </a:cubicBezTo>
                    <a:cubicBezTo>
                      <a:pt x="13221" y="18681"/>
                      <a:pt x="12510" y="19357"/>
                      <a:pt x="12037" y="19804"/>
                    </a:cubicBezTo>
                    <a:cubicBezTo>
                      <a:pt x="11697" y="20125"/>
                      <a:pt x="11593" y="20226"/>
                      <a:pt x="11240" y="20226"/>
                    </a:cubicBezTo>
                    <a:cubicBezTo>
                      <a:pt x="10887" y="20226"/>
                      <a:pt x="10785" y="20125"/>
                      <a:pt x="10443" y="19804"/>
                    </a:cubicBezTo>
                    <a:cubicBezTo>
                      <a:pt x="9970" y="19357"/>
                      <a:pt x="9253" y="18681"/>
                      <a:pt x="7974" y="18681"/>
                    </a:cubicBezTo>
                    <a:cubicBezTo>
                      <a:pt x="6695" y="18681"/>
                      <a:pt x="5978" y="19357"/>
                      <a:pt x="5505" y="19804"/>
                    </a:cubicBezTo>
                    <a:cubicBezTo>
                      <a:pt x="5164" y="20125"/>
                      <a:pt x="5061" y="20226"/>
                      <a:pt x="4708" y="20226"/>
                    </a:cubicBezTo>
                    <a:cubicBezTo>
                      <a:pt x="4355" y="20226"/>
                      <a:pt x="4252" y="20125"/>
                      <a:pt x="3911" y="19804"/>
                    </a:cubicBezTo>
                    <a:cubicBezTo>
                      <a:pt x="3438" y="19357"/>
                      <a:pt x="2721" y="18681"/>
                      <a:pt x="1442" y="18681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21" name="组合 20"/>
            <p:cNvGrpSpPr/>
            <p:nvPr/>
          </p:nvGrpSpPr>
          <p:grpSpPr>
            <a:xfrm>
              <a:off x="6997887" y="2871591"/>
              <a:ext cx="3635639" cy="514357"/>
              <a:chOff x="1620551" y="2120093"/>
              <a:chExt cx="3635639" cy="514357"/>
            </a:xfrm>
          </p:grpSpPr>
          <p:sp>
            <p:nvSpPr>
              <p:cNvPr id="28" name="矩形 27"/>
              <p:cNvSpPr/>
              <p:nvPr/>
            </p:nvSpPr>
            <p:spPr>
              <a:xfrm>
                <a:off x="1620551" y="2120093"/>
                <a:ext cx="2073244" cy="297502"/>
              </a:xfrm>
              <a:prstGeom prst="rect">
                <a:avLst/>
              </a:prstGeom>
              <a:ln w="12700">
                <a:miter lim="400000"/>
              </a:ln>
            </p:spPr>
            <p:txBody>
              <a:bodyPr wrap="none" lIns="288000" tIns="0" rIns="0" bIns="0" anchor="ctr" anchorCtr="0">
                <a:normAutofit/>
              </a:bodyPr>
              <a:lstStyle/>
              <a:p>
                <a:pPr lvl="0">
                  <a:defRPr sz="1800"/>
                </a:pPr>
                <a:r>
                  <a:rPr lang="zh-CN" altLang="en-US" sz="1400" b="1" dirty="0">
                    <a:solidFill>
                      <a:schemeClr val="accent3">
                        <a:lumMod val="100000"/>
                      </a:schemeClr>
                    </a:solidFill>
                  </a:rPr>
                  <a:t>输入标题文本</a:t>
                </a:r>
                <a:endParaRPr lang="zh-CN" altLang="en-US" sz="1400" b="1" dirty="0">
                  <a:solidFill>
                    <a:schemeClr val="accent3">
                      <a:lumMod val="100000"/>
                    </a:schemeClr>
                  </a:solidFill>
                </a:endParaRPr>
              </a:p>
            </p:txBody>
          </p:sp>
          <p:sp>
            <p:nvSpPr>
              <p:cNvPr id="29" name="矩形 28"/>
              <p:cNvSpPr/>
              <p:nvPr/>
            </p:nvSpPr>
            <p:spPr>
              <a:xfrm>
                <a:off x="1620551" y="2465686"/>
                <a:ext cx="3635639" cy="168764"/>
              </a:xfrm>
              <a:prstGeom prst="rect">
                <a:avLst/>
              </a:prstGeom>
              <a:ln w="12700">
                <a:miter lim="400000"/>
              </a:ln>
            </p:spPr>
            <p:txBody>
              <a:bodyPr wrap="square" lIns="288000" tIns="0" rIns="0" bIns="0">
                <a:normAutofit fontScale="92500" lnSpcReduction="10000"/>
              </a:bodyPr>
              <a:lstStyle/>
              <a:p>
                <a:pPr lvl="0">
                  <a:lnSpc>
                    <a:spcPct val="130000"/>
                  </a:lnSpc>
                  <a:defRPr sz="1800"/>
                </a:pPr>
                <a:r>
                  <a:rPr lang="zh-CN" altLang="en-US" sz="1000" dirty="0">
                    <a:solidFill>
                      <a:schemeClr val="dk1">
                        <a:lumMod val="100000"/>
                      </a:schemeClr>
                    </a:solidFill>
                  </a:rPr>
                  <a:t>请替换文字内容复制你的内容到此 千图网</a:t>
                </a:r>
                <a:r>
                  <a:rPr lang="en-US" altLang="zh-CN" sz="1000" dirty="0">
                    <a:solidFill>
                      <a:schemeClr val="dk1">
                        <a:lumMod val="100000"/>
                      </a:schemeClr>
                    </a:solidFill>
                  </a:rPr>
                  <a:t>58PIC.COM</a:t>
                </a:r>
                <a:endParaRPr lang="zh-CN" altLang="en-US" sz="1000" dirty="0">
                  <a:solidFill>
                    <a:schemeClr val="dk1">
                      <a:lumMod val="100000"/>
                    </a:schemeClr>
                  </a:solidFill>
                </a:endParaRPr>
              </a:p>
            </p:txBody>
          </p:sp>
        </p:grpSp>
      </p:grpSp>
      <p:grpSp>
        <p:nvGrpSpPr>
          <p:cNvPr id="55" name="千图PPT彼岸天：ID 8661124库_组合 54"/>
          <p:cNvGrpSpPr/>
          <p:nvPr>
            <p:custDataLst>
              <p:tags r:id="rId5"/>
            </p:custDataLst>
          </p:nvPr>
        </p:nvGrpSpPr>
        <p:grpSpPr>
          <a:xfrm>
            <a:off x="6420036" y="3667071"/>
            <a:ext cx="4213490" cy="614804"/>
            <a:chOff x="6420036" y="3667071"/>
            <a:chExt cx="4213490" cy="614804"/>
          </a:xfrm>
        </p:grpSpPr>
        <p:grpSp>
          <p:nvGrpSpPr>
            <p:cNvPr id="16" name="组合 15"/>
            <p:cNvGrpSpPr/>
            <p:nvPr/>
          </p:nvGrpSpPr>
          <p:grpSpPr>
            <a:xfrm>
              <a:off x="6420036" y="3704024"/>
              <a:ext cx="577851" cy="577851"/>
              <a:chOff x="0" y="0"/>
              <a:chExt cx="1155700" cy="1155700"/>
            </a:xfrm>
          </p:grpSpPr>
          <p:sp>
            <p:nvSpPr>
              <p:cNvPr id="38" name="矩形: 圆角 37"/>
              <p:cNvSpPr/>
              <p:nvPr/>
            </p:nvSpPr>
            <p:spPr>
              <a:xfrm>
                <a:off x="0" y="0"/>
                <a:ext cx="1155700" cy="1155700"/>
              </a:xfrm>
              <a:prstGeom prst="roundRect">
                <a:avLst>
                  <a:gd name="adj" fmla="val 15000"/>
                </a:avLst>
              </a:prstGeom>
              <a:solidFill>
                <a:schemeClr val="accent4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9" name="任意多边形: 形状 38"/>
              <p:cNvSpPr/>
              <p:nvPr/>
            </p:nvSpPr>
            <p:spPr>
              <a:xfrm>
                <a:off x="262400" y="165671"/>
                <a:ext cx="668314" cy="84778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8003" y="6729"/>
                    </a:moveTo>
                    <a:cubicBezTo>
                      <a:pt x="17891" y="6790"/>
                      <a:pt x="17842" y="6883"/>
                      <a:pt x="17842" y="6994"/>
                    </a:cubicBezTo>
                    <a:cubicBezTo>
                      <a:pt x="17842" y="7080"/>
                      <a:pt x="17901" y="7139"/>
                      <a:pt x="18015" y="7191"/>
                    </a:cubicBezTo>
                    <a:cubicBezTo>
                      <a:pt x="18122" y="7230"/>
                      <a:pt x="18344" y="7284"/>
                      <a:pt x="18697" y="7352"/>
                    </a:cubicBezTo>
                    <a:cubicBezTo>
                      <a:pt x="19207" y="7434"/>
                      <a:pt x="19552" y="7540"/>
                      <a:pt x="19715" y="7661"/>
                    </a:cubicBezTo>
                    <a:cubicBezTo>
                      <a:pt x="19899" y="7775"/>
                      <a:pt x="19976" y="7963"/>
                      <a:pt x="19976" y="8220"/>
                    </a:cubicBezTo>
                    <a:cubicBezTo>
                      <a:pt x="19976" y="8479"/>
                      <a:pt x="19851" y="8684"/>
                      <a:pt x="19591" y="8842"/>
                    </a:cubicBezTo>
                    <a:cubicBezTo>
                      <a:pt x="19332" y="8993"/>
                      <a:pt x="18985" y="9069"/>
                      <a:pt x="18546" y="9069"/>
                    </a:cubicBezTo>
                    <a:cubicBezTo>
                      <a:pt x="18091" y="9069"/>
                      <a:pt x="17748" y="8987"/>
                      <a:pt x="17505" y="8826"/>
                    </a:cubicBezTo>
                    <a:cubicBezTo>
                      <a:pt x="17256" y="8660"/>
                      <a:pt x="17122" y="8433"/>
                      <a:pt x="17105" y="8130"/>
                    </a:cubicBezTo>
                    <a:lnTo>
                      <a:pt x="17814" y="8130"/>
                    </a:lnTo>
                    <a:cubicBezTo>
                      <a:pt x="17814" y="8283"/>
                      <a:pt x="17879" y="8395"/>
                      <a:pt x="18015" y="8471"/>
                    </a:cubicBezTo>
                    <a:cubicBezTo>
                      <a:pt x="18132" y="8553"/>
                      <a:pt x="18312" y="8592"/>
                      <a:pt x="18546" y="8592"/>
                    </a:cubicBezTo>
                    <a:cubicBezTo>
                      <a:pt x="18773" y="8592"/>
                      <a:pt x="18957" y="8562"/>
                      <a:pt x="19091" y="8501"/>
                    </a:cubicBezTo>
                    <a:cubicBezTo>
                      <a:pt x="19217" y="8442"/>
                      <a:pt x="19283" y="8356"/>
                      <a:pt x="19283" y="8253"/>
                    </a:cubicBezTo>
                    <a:cubicBezTo>
                      <a:pt x="19283" y="8152"/>
                      <a:pt x="19234" y="8078"/>
                      <a:pt x="19148" y="8024"/>
                    </a:cubicBezTo>
                    <a:cubicBezTo>
                      <a:pt x="19054" y="7973"/>
                      <a:pt x="18860" y="7926"/>
                      <a:pt x="18555" y="7874"/>
                    </a:cubicBezTo>
                    <a:cubicBezTo>
                      <a:pt x="18003" y="7775"/>
                      <a:pt x="17623" y="7669"/>
                      <a:pt x="17440" y="7554"/>
                    </a:cubicBezTo>
                    <a:cubicBezTo>
                      <a:pt x="17256" y="7442"/>
                      <a:pt x="17161" y="7268"/>
                      <a:pt x="17161" y="7024"/>
                    </a:cubicBezTo>
                    <a:cubicBezTo>
                      <a:pt x="17161" y="6759"/>
                      <a:pt x="17278" y="6550"/>
                      <a:pt x="17527" y="6388"/>
                    </a:cubicBezTo>
                    <a:cubicBezTo>
                      <a:pt x="17776" y="6230"/>
                      <a:pt x="18103" y="6154"/>
                      <a:pt x="18524" y="6154"/>
                    </a:cubicBezTo>
                    <a:cubicBezTo>
                      <a:pt x="18919" y="6154"/>
                      <a:pt x="19234" y="6230"/>
                      <a:pt x="19487" y="6397"/>
                    </a:cubicBezTo>
                    <a:cubicBezTo>
                      <a:pt x="19737" y="6563"/>
                      <a:pt x="19868" y="6785"/>
                      <a:pt x="19899" y="7063"/>
                    </a:cubicBezTo>
                    <a:lnTo>
                      <a:pt x="19179" y="7063"/>
                    </a:lnTo>
                    <a:cubicBezTo>
                      <a:pt x="19169" y="6926"/>
                      <a:pt x="19091" y="6820"/>
                      <a:pt x="18967" y="6747"/>
                    </a:cubicBezTo>
                    <a:cubicBezTo>
                      <a:pt x="18832" y="6670"/>
                      <a:pt x="18648" y="6631"/>
                      <a:pt x="18437" y="6631"/>
                    </a:cubicBezTo>
                    <a:cubicBezTo>
                      <a:pt x="18257" y="6631"/>
                      <a:pt x="18103" y="6661"/>
                      <a:pt x="18003" y="6729"/>
                    </a:cubicBezTo>
                    <a:cubicBezTo>
                      <a:pt x="18003" y="6729"/>
                      <a:pt x="18003" y="6729"/>
                      <a:pt x="18003" y="6729"/>
                    </a:cubicBezTo>
                    <a:close/>
                    <a:moveTo>
                      <a:pt x="15761" y="7344"/>
                    </a:moveTo>
                    <a:cubicBezTo>
                      <a:pt x="15665" y="7405"/>
                      <a:pt x="15528" y="7434"/>
                      <a:pt x="15338" y="7434"/>
                    </a:cubicBezTo>
                    <a:lnTo>
                      <a:pt x="14490" y="7434"/>
                    </a:lnTo>
                    <a:lnTo>
                      <a:pt x="14490" y="6707"/>
                    </a:lnTo>
                    <a:lnTo>
                      <a:pt x="15366" y="6707"/>
                    </a:lnTo>
                    <a:cubicBezTo>
                      <a:pt x="15549" y="6707"/>
                      <a:pt x="15675" y="6738"/>
                      <a:pt x="15768" y="6798"/>
                    </a:cubicBezTo>
                    <a:cubicBezTo>
                      <a:pt x="15865" y="6857"/>
                      <a:pt x="15902" y="6950"/>
                      <a:pt x="15902" y="7070"/>
                    </a:cubicBezTo>
                    <a:cubicBezTo>
                      <a:pt x="15902" y="7191"/>
                      <a:pt x="15855" y="7284"/>
                      <a:pt x="15761" y="7344"/>
                    </a:cubicBezTo>
                    <a:cubicBezTo>
                      <a:pt x="15761" y="7344"/>
                      <a:pt x="15761" y="7344"/>
                      <a:pt x="15761" y="7344"/>
                    </a:cubicBezTo>
                    <a:close/>
                    <a:moveTo>
                      <a:pt x="16633" y="6994"/>
                    </a:moveTo>
                    <a:cubicBezTo>
                      <a:pt x="16633" y="6769"/>
                      <a:pt x="16526" y="6579"/>
                      <a:pt x="16326" y="6435"/>
                    </a:cubicBezTo>
                    <a:cubicBezTo>
                      <a:pt x="16124" y="6299"/>
                      <a:pt x="15855" y="6230"/>
                      <a:pt x="15518" y="6230"/>
                    </a:cubicBezTo>
                    <a:lnTo>
                      <a:pt x="13751" y="6230"/>
                    </a:lnTo>
                    <a:lnTo>
                      <a:pt x="13751" y="8993"/>
                    </a:lnTo>
                    <a:lnTo>
                      <a:pt x="14490" y="8993"/>
                    </a:lnTo>
                    <a:lnTo>
                      <a:pt x="14490" y="7904"/>
                    </a:lnTo>
                    <a:lnTo>
                      <a:pt x="15210" y="7904"/>
                    </a:lnTo>
                    <a:cubicBezTo>
                      <a:pt x="15432" y="7904"/>
                      <a:pt x="15577" y="7926"/>
                      <a:pt x="15665" y="7980"/>
                    </a:cubicBezTo>
                    <a:cubicBezTo>
                      <a:pt x="15761" y="8032"/>
                      <a:pt x="15800" y="8122"/>
                      <a:pt x="15800" y="8245"/>
                    </a:cubicBezTo>
                    <a:lnTo>
                      <a:pt x="15806" y="8494"/>
                    </a:lnTo>
                    <a:cubicBezTo>
                      <a:pt x="15806" y="8609"/>
                      <a:pt x="15815" y="8706"/>
                      <a:pt x="15837" y="8805"/>
                    </a:cubicBezTo>
                    <a:cubicBezTo>
                      <a:pt x="15855" y="8895"/>
                      <a:pt x="15865" y="8963"/>
                      <a:pt x="15886" y="8987"/>
                    </a:cubicBezTo>
                    <a:lnTo>
                      <a:pt x="16692" y="8987"/>
                    </a:lnTo>
                    <a:lnTo>
                      <a:pt x="16692" y="8919"/>
                    </a:lnTo>
                    <a:cubicBezTo>
                      <a:pt x="16633" y="8895"/>
                      <a:pt x="16585" y="8864"/>
                      <a:pt x="16575" y="8826"/>
                    </a:cubicBezTo>
                    <a:cubicBezTo>
                      <a:pt x="16547" y="8788"/>
                      <a:pt x="16538" y="8720"/>
                      <a:pt x="16526" y="8638"/>
                    </a:cubicBezTo>
                    <a:lnTo>
                      <a:pt x="16519" y="8184"/>
                    </a:lnTo>
                    <a:cubicBezTo>
                      <a:pt x="16508" y="7963"/>
                      <a:pt x="16401" y="7805"/>
                      <a:pt x="16202" y="7707"/>
                    </a:cubicBezTo>
                    <a:cubicBezTo>
                      <a:pt x="16174" y="7691"/>
                      <a:pt x="16135" y="7685"/>
                      <a:pt x="16086" y="7661"/>
                    </a:cubicBezTo>
                    <a:cubicBezTo>
                      <a:pt x="16163" y="7639"/>
                      <a:pt x="16230" y="7609"/>
                      <a:pt x="16298" y="7579"/>
                    </a:cubicBezTo>
                    <a:cubicBezTo>
                      <a:pt x="16519" y="7456"/>
                      <a:pt x="16633" y="7260"/>
                      <a:pt x="16633" y="6994"/>
                    </a:cubicBezTo>
                    <a:cubicBezTo>
                      <a:pt x="16633" y="6994"/>
                      <a:pt x="16633" y="6994"/>
                      <a:pt x="16633" y="6994"/>
                    </a:cubicBezTo>
                    <a:close/>
                    <a:moveTo>
                      <a:pt x="12311" y="8993"/>
                    </a:moveTo>
                    <a:lnTo>
                      <a:pt x="12311" y="7737"/>
                    </a:lnTo>
                    <a:lnTo>
                      <a:pt x="10936" y="7737"/>
                    </a:lnTo>
                    <a:lnTo>
                      <a:pt x="10936" y="8993"/>
                    </a:lnTo>
                    <a:lnTo>
                      <a:pt x="10200" y="8993"/>
                    </a:lnTo>
                    <a:lnTo>
                      <a:pt x="10200" y="6230"/>
                    </a:lnTo>
                    <a:lnTo>
                      <a:pt x="10936" y="6230"/>
                    </a:lnTo>
                    <a:lnTo>
                      <a:pt x="10936" y="7268"/>
                    </a:lnTo>
                    <a:lnTo>
                      <a:pt x="12311" y="7268"/>
                    </a:lnTo>
                    <a:lnTo>
                      <a:pt x="12311" y="6230"/>
                    </a:lnTo>
                    <a:lnTo>
                      <a:pt x="13033" y="6230"/>
                    </a:lnTo>
                    <a:lnTo>
                      <a:pt x="13033" y="8993"/>
                    </a:lnTo>
                    <a:cubicBezTo>
                      <a:pt x="13033" y="8993"/>
                      <a:pt x="12311" y="8993"/>
                      <a:pt x="12311" y="8993"/>
                    </a:cubicBezTo>
                    <a:close/>
                    <a:moveTo>
                      <a:pt x="16086" y="3348"/>
                    </a:moveTo>
                    <a:lnTo>
                      <a:pt x="16135" y="3271"/>
                    </a:lnTo>
                    <a:lnTo>
                      <a:pt x="17787" y="1111"/>
                    </a:lnTo>
                    <a:lnTo>
                      <a:pt x="17787" y="3348"/>
                    </a:lnTo>
                    <a:cubicBezTo>
                      <a:pt x="17787" y="3348"/>
                      <a:pt x="16086" y="3348"/>
                      <a:pt x="16086" y="3348"/>
                    </a:cubicBezTo>
                    <a:close/>
                    <a:moveTo>
                      <a:pt x="17787" y="5367"/>
                    </a:moveTo>
                    <a:lnTo>
                      <a:pt x="19104" y="5367"/>
                    </a:lnTo>
                    <a:lnTo>
                      <a:pt x="19104" y="4180"/>
                    </a:lnTo>
                    <a:lnTo>
                      <a:pt x="19868" y="4180"/>
                    </a:lnTo>
                    <a:lnTo>
                      <a:pt x="19868" y="3348"/>
                    </a:lnTo>
                    <a:lnTo>
                      <a:pt x="19104" y="3348"/>
                    </a:lnTo>
                    <a:lnTo>
                      <a:pt x="19104" y="0"/>
                    </a:lnTo>
                    <a:lnTo>
                      <a:pt x="17613" y="0"/>
                    </a:lnTo>
                    <a:lnTo>
                      <a:pt x="15106" y="3271"/>
                    </a:lnTo>
                    <a:lnTo>
                      <a:pt x="15106" y="4180"/>
                    </a:lnTo>
                    <a:lnTo>
                      <a:pt x="17787" y="4180"/>
                    </a:lnTo>
                    <a:cubicBezTo>
                      <a:pt x="17787" y="4180"/>
                      <a:pt x="17787" y="5367"/>
                      <a:pt x="17787" y="5367"/>
                    </a:cubicBezTo>
                    <a:close/>
                    <a:moveTo>
                      <a:pt x="14415" y="5367"/>
                    </a:moveTo>
                    <a:lnTo>
                      <a:pt x="9776" y="5367"/>
                    </a:lnTo>
                    <a:lnTo>
                      <a:pt x="9776" y="5360"/>
                    </a:lnTo>
                    <a:cubicBezTo>
                      <a:pt x="9776" y="4876"/>
                      <a:pt x="9929" y="4451"/>
                      <a:pt x="10247" y="4095"/>
                    </a:cubicBezTo>
                    <a:cubicBezTo>
                      <a:pt x="10563" y="3746"/>
                      <a:pt x="11159" y="3340"/>
                      <a:pt x="12024" y="2853"/>
                    </a:cubicBezTo>
                    <a:cubicBezTo>
                      <a:pt x="12410" y="2643"/>
                      <a:pt x="12676" y="2443"/>
                      <a:pt x="12841" y="2271"/>
                    </a:cubicBezTo>
                    <a:cubicBezTo>
                      <a:pt x="13003" y="2089"/>
                      <a:pt x="13081" y="1892"/>
                      <a:pt x="13081" y="1674"/>
                    </a:cubicBezTo>
                    <a:cubicBezTo>
                      <a:pt x="13081" y="1440"/>
                      <a:pt x="12995" y="1243"/>
                      <a:pt x="12820" y="1106"/>
                    </a:cubicBezTo>
                    <a:cubicBezTo>
                      <a:pt x="12648" y="954"/>
                      <a:pt x="12416" y="885"/>
                      <a:pt x="12121" y="885"/>
                    </a:cubicBezTo>
                    <a:cubicBezTo>
                      <a:pt x="11824" y="885"/>
                      <a:pt x="11581" y="976"/>
                      <a:pt x="11419" y="1158"/>
                    </a:cubicBezTo>
                    <a:cubicBezTo>
                      <a:pt x="11235" y="1342"/>
                      <a:pt x="11159" y="1590"/>
                      <a:pt x="11169" y="1892"/>
                    </a:cubicBezTo>
                    <a:lnTo>
                      <a:pt x="9863" y="1892"/>
                    </a:lnTo>
                    <a:cubicBezTo>
                      <a:pt x="9842" y="1317"/>
                      <a:pt x="10038" y="855"/>
                      <a:pt x="10449" y="514"/>
                    </a:cubicBezTo>
                    <a:cubicBezTo>
                      <a:pt x="10851" y="175"/>
                      <a:pt x="11419" y="0"/>
                      <a:pt x="12139" y="0"/>
                    </a:cubicBezTo>
                    <a:cubicBezTo>
                      <a:pt x="12801" y="0"/>
                      <a:pt x="13348" y="159"/>
                      <a:pt x="13779" y="470"/>
                    </a:cubicBezTo>
                    <a:cubicBezTo>
                      <a:pt x="14194" y="786"/>
                      <a:pt x="14415" y="1188"/>
                      <a:pt x="14415" y="1679"/>
                    </a:cubicBezTo>
                    <a:cubicBezTo>
                      <a:pt x="14415" y="2089"/>
                      <a:pt x="14290" y="2430"/>
                      <a:pt x="14051" y="2695"/>
                    </a:cubicBezTo>
                    <a:cubicBezTo>
                      <a:pt x="13810" y="2960"/>
                      <a:pt x="13358" y="3263"/>
                      <a:pt x="12697" y="3595"/>
                    </a:cubicBezTo>
                    <a:cubicBezTo>
                      <a:pt x="12080" y="3907"/>
                      <a:pt x="11668" y="4180"/>
                      <a:pt x="11438" y="4429"/>
                    </a:cubicBezTo>
                    <a:lnTo>
                      <a:pt x="11438" y="4437"/>
                    </a:lnTo>
                    <a:lnTo>
                      <a:pt x="14415" y="4437"/>
                    </a:lnTo>
                    <a:cubicBezTo>
                      <a:pt x="14415" y="4437"/>
                      <a:pt x="14415" y="5367"/>
                      <a:pt x="14415" y="5367"/>
                    </a:cubicBezTo>
                    <a:close/>
                    <a:moveTo>
                      <a:pt x="11045" y="20298"/>
                    </a:moveTo>
                    <a:cubicBezTo>
                      <a:pt x="11045" y="21008"/>
                      <a:pt x="10314" y="21600"/>
                      <a:pt x="9403" y="21600"/>
                    </a:cubicBezTo>
                    <a:cubicBezTo>
                      <a:pt x="8489" y="21600"/>
                      <a:pt x="7750" y="21008"/>
                      <a:pt x="7750" y="20298"/>
                    </a:cubicBezTo>
                    <a:cubicBezTo>
                      <a:pt x="7750" y="19577"/>
                      <a:pt x="8489" y="18995"/>
                      <a:pt x="9403" y="18995"/>
                    </a:cubicBezTo>
                    <a:cubicBezTo>
                      <a:pt x="10314" y="18995"/>
                      <a:pt x="11045" y="19577"/>
                      <a:pt x="11045" y="20298"/>
                    </a:cubicBezTo>
                    <a:cubicBezTo>
                      <a:pt x="11045" y="20298"/>
                      <a:pt x="11045" y="20298"/>
                      <a:pt x="11045" y="20298"/>
                    </a:cubicBezTo>
                    <a:close/>
                    <a:moveTo>
                      <a:pt x="5175" y="20298"/>
                    </a:moveTo>
                    <a:cubicBezTo>
                      <a:pt x="5175" y="21008"/>
                      <a:pt x="4448" y="21600"/>
                      <a:pt x="3541" y="21600"/>
                    </a:cubicBezTo>
                    <a:cubicBezTo>
                      <a:pt x="2625" y="21600"/>
                      <a:pt x="1882" y="21008"/>
                      <a:pt x="1882" y="20298"/>
                    </a:cubicBezTo>
                    <a:cubicBezTo>
                      <a:pt x="1882" y="19577"/>
                      <a:pt x="2625" y="18995"/>
                      <a:pt x="3541" y="18995"/>
                    </a:cubicBezTo>
                    <a:cubicBezTo>
                      <a:pt x="4448" y="18995"/>
                      <a:pt x="5175" y="19577"/>
                      <a:pt x="5175" y="20298"/>
                    </a:cubicBezTo>
                    <a:cubicBezTo>
                      <a:pt x="5175" y="20298"/>
                      <a:pt x="5175" y="20298"/>
                      <a:pt x="5175" y="20298"/>
                    </a:cubicBezTo>
                    <a:close/>
                    <a:moveTo>
                      <a:pt x="21600" y="12006"/>
                    </a:moveTo>
                    <a:cubicBezTo>
                      <a:pt x="21600" y="12259"/>
                      <a:pt x="21339" y="12460"/>
                      <a:pt x="21021" y="12460"/>
                    </a:cubicBezTo>
                    <a:lnTo>
                      <a:pt x="16990" y="12460"/>
                    </a:lnTo>
                    <a:lnTo>
                      <a:pt x="13714" y="18359"/>
                    </a:lnTo>
                    <a:cubicBezTo>
                      <a:pt x="13627" y="18526"/>
                      <a:pt x="13417" y="18624"/>
                      <a:pt x="13184" y="18624"/>
                    </a:cubicBezTo>
                    <a:lnTo>
                      <a:pt x="847" y="18624"/>
                    </a:lnTo>
                    <a:cubicBezTo>
                      <a:pt x="523" y="18624"/>
                      <a:pt x="264" y="18428"/>
                      <a:pt x="264" y="18177"/>
                    </a:cubicBezTo>
                    <a:cubicBezTo>
                      <a:pt x="264" y="17928"/>
                      <a:pt x="523" y="17723"/>
                      <a:pt x="847" y="17723"/>
                    </a:cubicBezTo>
                    <a:lnTo>
                      <a:pt x="12810" y="17723"/>
                    </a:lnTo>
                    <a:lnTo>
                      <a:pt x="16086" y="11824"/>
                    </a:lnTo>
                    <a:cubicBezTo>
                      <a:pt x="16174" y="11657"/>
                      <a:pt x="16384" y="11554"/>
                      <a:pt x="16613" y="11554"/>
                    </a:cubicBezTo>
                    <a:lnTo>
                      <a:pt x="21021" y="11554"/>
                    </a:lnTo>
                    <a:cubicBezTo>
                      <a:pt x="21339" y="11554"/>
                      <a:pt x="21600" y="11758"/>
                      <a:pt x="21600" y="12006"/>
                    </a:cubicBezTo>
                    <a:cubicBezTo>
                      <a:pt x="21600" y="12006"/>
                      <a:pt x="21600" y="12006"/>
                      <a:pt x="21600" y="12006"/>
                    </a:cubicBezTo>
                    <a:close/>
                    <a:moveTo>
                      <a:pt x="3650" y="4466"/>
                    </a:moveTo>
                    <a:cubicBezTo>
                      <a:pt x="5034" y="4466"/>
                      <a:pt x="6147" y="5345"/>
                      <a:pt x="6147" y="6435"/>
                    </a:cubicBezTo>
                    <a:lnTo>
                      <a:pt x="6147" y="9675"/>
                    </a:lnTo>
                    <a:lnTo>
                      <a:pt x="1158" y="9675"/>
                    </a:lnTo>
                    <a:lnTo>
                      <a:pt x="1158" y="6435"/>
                    </a:lnTo>
                    <a:cubicBezTo>
                      <a:pt x="1158" y="5345"/>
                      <a:pt x="2273" y="4466"/>
                      <a:pt x="3650" y="4466"/>
                    </a:cubicBezTo>
                    <a:cubicBezTo>
                      <a:pt x="3650" y="4466"/>
                      <a:pt x="3650" y="4466"/>
                      <a:pt x="3650" y="4466"/>
                    </a:cubicBezTo>
                    <a:close/>
                    <a:moveTo>
                      <a:pt x="10936" y="11113"/>
                    </a:moveTo>
                    <a:lnTo>
                      <a:pt x="5982" y="15080"/>
                    </a:lnTo>
                    <a:cubicBezTo>
                      <a:pt x="4963" y="13984"/>
                      <a:pt x="5059" y="12430"/>
                      <a:pt x="6310" y="11431"/>
                    </a:cubicBezTo>
                    <a:cubicBezTo>
                      <a:pt x="6992" y="10888"/>
                      <a:pt x="7903" y="10585"/>
                      <a:pt x="8872" y="10585"/>
                    </a:cubicBezTo>
                    <a:cubicBezTo>
                      <a:pt x="9620" y="10590"/>
                      <a:pt x="10341" y="10772"/>
                      <a:pt x="10936" y="11113"/>
                    </a:cubicBezTo>
                    <a:cubicBezTo>
                      <a:pt x="10936" y="11113"/>
                      <a:pt x="10936" y="11113"/>
                      <a:pt x="10936" y="11113"/>
                    </a:cubicBezTo>
                    <a:close/>
                    <a:moveTo>
                      <a:pt x="11438" y="15405"/>
                    </a:moveTo>
                    <a:cubicBezTo>
                      <a:pt x="10228" y="16366"/>
                      <a:pt x="8201" y="16481"/>
                      <a:pt x="6809" y="15716"/>
                    </a:cubicBezTo>
                    <a:lnTo>
                      <a:pt x="11765" y="11750"/>
                    </a:lnTo>
                    <a:cubicBezTo>
                      <a:pt x="12784" y="12856"/>
                      <a:pt x="12685" y="14398"/>
                      <a:pt x="11438" y="15405"/>
                    </a:cubicBezTo>
                    <a:cubicBezTo>
                      <a:pt x="11438" y="15405"/>
                      <a:pt x="11438" y="15405"/>
                      <a:pt x="11438" y="15405"/>
                    </a:cubicBezTo>
                    <a:close/>
                    <a:moveTo>
                      <a:pt x="1158" y="14082"/>
                    </a:moveTo>
                    <a:lnTo>
                      <a:pt x="1158" y="10585"/>
                    </a:lnTo>
                    <a:lnTo>
                      <a:pt x="5811" y="10585"/>
                    </a:lnTo>
                    <a:cubicBezTo>
                      <a:pt x="5704" y="10652"/>
                      <a:pt x="5590" y="10720"/>
                      <a:pt x="5493" y="10794"/>
                    </a:cubicBezTo>
                    <a:cubicBezTo>
                      <a:pt x="3821" y="12135"/>
                      <a:pt x="3713" y="14218"/>
                      <a:pt x="5109" y="15670"/>
                    </a:cubicBezTo>
                    <a:cubicBezTo>
                      <a:pt x="4686" y="15913"/>
                      <a:pt x="4187" y="16050"/>
                      <a:pt x="3650" y="16050"/>
                    </a:cubicBezTo>
                    <a:cubicBezTo>
                      <a:pt x="2273" y="16050"/>
                      <a:pt x="1158" y="15170"/>
                      <a:pt x="1158" y="14082"/>
                    </a:cubicBezTo>
                    <a:cubicBezTo>
                      <a:pt x="1158" y="14082"/>
                      <a:pt x="1158" y="14082"/>
                      <a:pt x="1158" y="14082"/>
                    </a:cubicBezTo>
                    <a:close/>
                    <a:moveTo>
                      <a:pt x="3650" y="16958"/>
                    </a:moveTo>
                    <a:cubicBezTo>
                      <a:pt x="4485" y="16958"/>
                      <a:pt x="5271" y="16732"/>
                      <a:pt x="5916" y="16323"/>
                    </a:cubicBezTo>
                    <a:cubicBezTo>
                      <a:pt x="6761" y="16852"/>
                      <a:pt x="7778" y="17155"/>
                      <a:pt x="8872" y="17155"/>
                    </a:cubicBezTo>
                    <a:cubicBezTo>
                      <a:pt x="10151" y="17155"/>
                      <a:pt x="11360" y="16761"/>
                      <a:pt x="12252" y="16041"/>
                    </a:cubicBezTo>
                    <a:cubicBezTo>
                      <a:pt x="14088" y="14573"/>
                      <a:pt x="14067" y="12195"/>
                      <a:pt x="12204" y="10750"/>
                    </a:cubicBezTo>
                    <a:cubicBezTo>
                      <a:pt x="11304" y="10059"/>
                      <a:pt x="10123" y="9675"/>
                      <a:pt x="8872" y="9675"/>
                    </a:cubicBezTo>
                    <a:cubicBezTo>
                      <a:pt x="8326" y="9675"/>
                      <a:pt x="7799" y="9764"/>
                      <a:pt x="7297" y="9902"/>
                    </a:cubicBezTo>
                    <a:lnTo>
                      <a:pt x="7297" y="6435"/>
                    </a:lnTo>
                    <a:cubicBezTo>
                      <a:pt x="7297" y="4846"/>
                      <a:pt x="5667" y="3557"/>
                      <a:pt x="3650" y="3557"/>
                    </a:cubicBezTo>
                    <a:cubicBezTo>
                      <a:pt x="1639" y="3557"/>
                      <a:pt x="0" y="4846"/>
                      <a:pt x="0" y="6435"/>
                    </a:cubicBezTo>
                    <a:lnTo>
                      <a:pt x="0" y="14082"/>
                    </a:lnTo>
                    <a:cubicBezTo>
                      <a:pt x="0" y="15670"/>
                      <a:pt x="1639" y="16958"/>
                      <a:pt x="3650" y="16958"/>
                    </a:cubicBezTo>
                    <a:cubicBezTo>
                      <a:pt x="3650" y="16958"/>
                      <a:pt x="3650" y="16958"/>
                      <a:pt x="3650" y="16958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22" name="组合 21"/>
            <p:cNvGrpSpPr/>
            <p:nvPr/>
          </p:nvGrpSpPr>
          <p:grpSpPr>
            <a:xfrm>
              <a:off x="6997887" y="3667071"/>
              <a:ext cx="3635639" cy="514357"/>
              <a:chOff x="1620551" y="2120093"/>
              <a:chExt cx="3635639" cy="514357"/>
            </a:xfrm>
          </p:grpSpPr>
          <p:sp>
            <p:nvSpPr>
              <p:cNvPr id="26" name="矩形 25"/>
              <p:cNvSpPr/>
              <p:nvPr/>
            </p:nvSpPr>
            <p:spPr>
              <a:xfrm>
                <a:off x="1620551" y="2120093"/>
                <a:ext cx="2073244" cy="297502"/>
              </a:xfrm>
              <a:prstGeom prst="rect">
                <a:avLst/>
              </a:prstGeom>
              <a:ln w="12700">
                <a:miter lim="400000"/>
              </a:ln>
            </p:spPr>
            <p:txBody>
              <a:bodyPr wrap="none" lIns="288000" tIns="0" rIns="0" bIns="0" anchor="ctr" anchorCtr="0">
                <a:normAutofit/>
              </a:bodyPr>
              <a:lstStyle/>
              <a:p>
                <a:pPr lvl="0">
                  <a:defRPr sz="1800"/>
                </a:pPr>
                <a:r>
                  <a:rPr lang="zh-CN" altLang="en-US" sz="1400" b="1" dirty="0">
                    <a:solidFill>
                      <a:schemeClr val="accent4">
                        <a:lumMod val="100000"/>
                      </a:schemeClr>
                    </a:solidFill>
                  </a:rPr>
                  <a:t>输入标题文本</a:t>
                </a:r>
                <a:endParaRPr lang="zh-CN" altLang="en-US" sz="1400" b="1" dirty="0">
                  <a:solidFill>
                    <a:schemeClr val="accent4">
                      <a:lumMod val="100000"/>
                    </a:schemeClr>
                  </a:solidFill>
                </a:endParaRPr>
              </a:p>
            </p:txBody>
          </p:sp>
          <p:sp>
            <p:nvSpPr>
              <p:cNvPr id="27" name="矩形 26"/>
              <p:cNvSpPr/>
              <p:nvPr/>
            </p:nvSpPr>
            <p:spPr>
              <a:xfrm>
                <a:off x="1620551" y="2465686"/>
                <a:ext cx="3635639" cy="168764"/>
              </a:xfrm>
              <a:prstGeom prst="rect">
                <a:avLst/>
              </a:prstGeom>
              <a:ln w="12700">
                <a:miter lim="400000"/>
              </a:ln>
            </p:spPr>
            <p:txBody>
              <a:bodyPr wrap="square" lIns="288000" tIns="0" rIns="0" bIns="0">
                <a:normAutofit fontScale="92500" lnSpcReduction="10000"/>
              </a:bodyPr>
              <a:lstStyle/>
              <a:p>
                <a:pPr lvl="0">
                  <a:lnSpc>
                    <a:spcPct val="130000"/>
                  </a:lnSpc>
                  <a:defRPr sz="1800"/>
                </a:pPr>
                <a:r>
                  <a:rPr lang="zh-CN" altLang="en-US" sz="1000" dirty="0">
                    <a:solidFill>
                      <a:schemeClr val="dk1">
                        <a:lumMod val="100000"/>
                      </a:schemeClr>
                    </a:solidFill>
                  </a:rPr>
                  <a:t>请替换文字内容复制你的内容到此 千图网</a:t>
                </a:r>
                <a:r>
                  <a:rPr lang="en-US" altLang="zh-CN" sz="1000" dirty="0">
                    <a:solidFill>
                      <a:schemeClr val="dk1">
                        <a:lumMod val="100000"/>
                      </a:schemeClr>
                    </a:solidFill>
                  </a:rPr>
                  <a:t>58PIC.COM</a:t>
                </a:r>
                <a:endParaRPr lang="zh-CN" altLang="en-US" sz="1000" dirty="0">
                  <a:solidFill>
                    <a:schemeClr val="dk1">
                      <a:lumMod val="100000"/>
                    </a:schemeClr>
                  </a:solidFill>
                </a:endParaRPr>
              </a:p>
            </p:txBody>
          </p:sp>
        </p:grpSp>
      </p:grpSp>
      <p:grpSp>
        <p:nvGrpSpPr>
          <p:cNvPr id="56" name="千图PPT彼岸天：ID 8661124库_组合 55"/>
          <p:cNvGrpSpPr/>
          <p:nvPr>
            <p:custDataLst>
              <p:tags r:id="rId6"/>
            </p:custDataLst>
          </p:nvPr>
        </p:nvGrpSpPr>
        <p:grpSpPr>
          <a:xfrm>
            <a:off x="6420036" y="4496573"/>
            <a:ext cx="4213490" cy="577851"/>
            <a:chOff x="6420036" y="4496573"/>
            <a:chExt cx="4213490" cy="577851"/>
          </a:xfrm>
        </p:grpSpPr>
        <p:grpSp>
          <p:nvGrpSpPr>
            <p:cNvPr id="18" name="组合 17"/>
            <p:cNvGrpSpPr/>
            <p:nvPr/>
          </p:nvGrpSpPr>
          <p:grpSpPr>
            <a:xfrm>
              <a:off x="6420036" y="4496573"/>
              <a:ext cx="577851" cy="577851"/>
              <a:chOff x="0" y="0"/>
              <a:chExt cx="1155700" cy="1155700"/>
            </a:xfrm>
          </p:grpSpPr>
          <p:sp>
            <p:nvSpPr>
              <p:cNvPr id="34" name="矩形: 圆角 33"/>
              <p:cNvSpPr/>
              <p:nvPr/>
            </p:nvSpPr>
            <p:spPr>
              <a:xfrm>
                <a:off x="0" y="0"/>
                <a:ext cx="1155700" cy="1155700"/>
              </a:xfrm>
              <a:prstGeom prst="roundRect">
                <a:avLst>
                  <a:gd name="adj" fmla="val 15000"/>
                </a:avLst>
              </a:prstGeom>
              <a:solidFill>
                <a:schemeClr val="accent5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5" name="任意多边形: 形状 34"/>
              <p:cNvSpPr/>
              <p:nvPr/>
            </p:nvSpPr>
            <p:spPr>
              <a:xfrm>
                <a:off x="183806" y="275576"/>
                <a:ext cx="825501" cy="57363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99" h="21600" extrusionOk="0">
                    <a:moveTo>
                      <a:pt x="4416" y="0"/>
                    </a:moveTo>
                    <a:cubicBezTo>
                      <a:pt x="4300" y="0"/>
                      <a:pt x="4188" y="70"/>
                      <a:pt x="4106" y="189"/>
                    </a:cubicBezTo>
                    <a:cubicBezTo>
                      <a:pt x="4023" y="307"/>
                      <a:pt x="3975" y="468"/>
                      <a:pt x="3975" y="636"/>
                    </a:cubicBezTo>
                    <a:lnTo>
                      <a:pt x="3975" y="3704"/>
                    </a:lnTo>
                    <a:cubicBezTo>
                      <a:pt x="3975" y="3874"/>
                      <a:pt x="4022" y="4041"/>
                      <a:pt x="4106" y="4161"/>
                    </a:cubicBezTo>
                    <a:cubicBezTo>
                      <a:pt x="4189" y="4281"/>
                      <a:pt x="4298" y="4340"/>
                      <a:pt x="4416" y="4340"/>
                    </a:cubicBezTo>
                    <a:lnTo>
                      <a:pt x="6549" y="4340"/>
                    </a:lnTo>
                    <a:cubicBezTo>
                      <a:pt x="6666" y="4340"/>
                      <a:pt x="6776" y="4281"/>
                      <a:pt x="6859" y="4161"/>
                    </a:cubicBezTo>
                    <a:cubicBezTo>
                      <a:pt x="6942" y="4041"/>
                      <a:pt x="6990" y="3874"/>
                      <a:pt x="6990" y="3704"/>
                    </a:cubicBezTo>
                    <a:lnTo>
                      <a:pt x="6990" y="636"/>
                    </a:lnTo>
                    <a:cubicBezTo>
                      <a:pt x="6990" y="466"/>
                      <a:pt x="6942" y="309"/>
                      <a:pt x="6859" y="189"/>
                    </a:cubicBezTo>
                    <a:cubicBezTo>
                      <a:pt x="6776" y="69"/>
                      <a:pt x="6666" y="0"/>
                      <a:pt x="6549" y="0"/>
                    </a:cubicBezTo>
                    <a:lnTo>
                      <a:pt x="4416" y="0"/>
                    </a:lnTo>
                    <a:close/>
                    <a:moveTo>
                      <a:pt x="4858" y="1271"/>
                    </a:moveTo>
                    <a:lnTo>
                      <a:pt x="6107" y="1271"/>
                    </a:lnTo>
                    <a:lnTo>
                      <a:pt x="6107" y="3069"/>
                    </a:lnTo>
                    <a:lnTo>
                      <a:pt x="4858" y="3069"/>
                    </a:lnTo>
                    <a:cubicBezTo>
                      <a:pt x="4858" y="3069"/>
                      <a:pt x="4858" y="1271"/>
                      <a:pt x="4858" y="1271"/>
                    </a:cubicBezTo>
                    <a:close/>
                    <a:moveTo>
                      <a:pt x="3174" y="5402"/>
                    </a:moveTo>
                    <a:cubicBezTo>
                      <a:pt x="2762" y="5402"/>
                      <a:pt x="2429" y="5892"/>
                      <a:pt x="2429" y="6485"/>
                    </a:cubicBezTo>
                    <a:lnTo>
                      <a:pt x="2429" y="9554"/>
                    </a:lnTo>
                    <a:cubicBezTo>
                      <a:pt x="2429" y="9721"/>
                      <a:pt x="2478" y="9882"/>
                      <a:pt x="2560" y="10001"/>
                    </a:cubicBezTo>
                    <a:cubicBezTo>
                      <a:pt x="2643" y="10119"/>
                      <a:pt x="2754" y="10189"/>
                      <a:pt x="2871" y="10189"/>
                    </a:cubicBezTo>
                    <a:lnTo>
                      <a:pt x="11165" y="10189"/>
                    </a:lnTo>
                    <a:cubicBezTo>
                      <a:pt x="11318" y="10189"/>
                      <a:pt x="11464" y="10069"/>
                      <a:pt x="11545" y="9881"/>
                    </a:cubicBezTo>
                    <a:cubicBezTo>
                      <a:pt x="11625" y="9694"/>
                      <a:pt x="11628" y="9464"/>
                      <a:pt x="11559" y="9266"/>
                    </a:cubicBezTo>
                    <a:lnTo>
                      <a:pt x="10427" y="5998"/>
                    </a:lnTo>
                    <a:cubicBezTo>
                      <a:pt x="10300" y="5635"/>
                      <a:pt x="10040" y="5402"/>
                      <a:pt x="9757" y="5402"/>
                    </a:cubicBezTo>
                    <a:lnTo>
                      <a:pt x="3174" y="5402"/>
                    </a:lnTo>
                    <a:close/>
                    <a:moveTo>
                      <a:pt x="3312" y="6674"/>
                    </a:moveTo>
                    <a:lnTo>
                      <a:pt x="9675" y="6674"/>
                    </a:lnTo>
                    <a:lnTo>
                      <a:pt x="10454" y="8918"/>
                    </a:lnTo>
                    <a:lnTo>
                      <a:pt x="3312" y="8918"/>
                    </a:lnTo>
                    <a:cubicBezTo>
                      <a:pt x="3312" y="8918"/>
                      <a:pt x="3312" y="6674"/>
                      <a:pt x="3312" y="6674"/>
                    </a:cubicBezTo>
                    <a:close/>
                    <a:moveTo>
                      <a:pt x="745" y="11123"/>
                    </a:moveTo>
                    <a:cubicBezTo>
                      <a:pt x="320" y="11126"/>
                      <a:pt x="0" y="11619"/>
                      <a:pt x="0" y="12195"/>
                    </a:cubicBezTo>
                    <a:cubicBezTo>
                      <a:pt x="0" y="12312"/>
                      <a:pt x="16" y="12433"/>
                      <a:pt x="41" y="12543"/>
                    </a:cubicBezTo>
                    <a:lnTo>
                      <a:pt x="1691" y="19673"/>
                    </a:lnTo>
                    <a:cubicBezTo>
                      <a:pt x="1958" y="20828"/>
                      <a:pt x="2708" y="21600"/>
                      <a:pt x="3554" y="21600"/>
                    </a:cubicBezTo>
                    <a:lnTo>
                      <a:pt x="14236" y="21600"/>
                    </a:lnTo>
                    <a:cubicBezTo>
                      <a:pt x="16616" y="21600"/>
                      <a:pt x="18807" y="19743"/>
                      <a:pt x="19957" y="16744"/>
                    </a:cubicBezTo>
                    <a:lnTo>
                      <a:pt x="21461" y="12821"/>
                    </a:lnTo>
                    <a:cubicBezTo>
                      <a:pt x="21553" y="12636"/>
                      <a:pt x="21600" y="12416"/>
                      <a:pt x="21599" y="12205"/>
                    </a:cubicBezTo>
                    <a:cubicBezTo>
                      <a:pt x="21598" y="11655"/>
                      <a:pt x="21294" y="11127"/>
                      <a:pt x="20854" y="11123"/>
                    </a:cubicBezTo>
                    <a:lnTo>
                      <a:pt x="745" y="11123"/>
                    </a:lnTo>
                    <a:close/>
                    <a:moveTo>
                      <a:pt x="883" y="12394"/>
                    </a:moveTo>
                    <a:lnTo>
                      <a:pt x="20557" y="12394"/>
                    </a:lnTo>
                    <a:cubicBezTo>
                      <a:pt x="20557" y="12394"/>
                      <a:pt x="19129" y="16128"/>
                      <a:pt x="19129" y="16128"/>
                    </a:cubicBezTo>
                    <a:cubicBezTo>
                      <a:pt x="18134" y="18722"/>
                      <a:pt x="16239" y="20329"/>
                      <a:pt x="14181" y="20329"/>
                    </a:cubicBezTo>
                    <a:lnTo>
                      <a:pt x="3499" y="20329"/>
                    </a:lnTo>
                    <a:cubicBezTo>
                      <a:pt x="3033" y="20329"/>
                      <a:pt x="2617" y="19902"/>
                      <a:pt x="2470" y="19266"/>
                    </a:cubicBezTo>
                    <a:lnTo>
                      <a:pt x="883" y="12394"/>
                    </a:lnTo>
                    <a:close/>
                    <a:moveTo>
                      <a:pt x="5272" y="14301"/>
                    </a:moveTo>
                    <a:cubicBezTo>
                      <a:pt x="4798" y="14301"/>
                      <a:pt x="4416" y="14859"/>
                      <a:pt x="4416" y="15542"/>
                    </a:cubicBezTo>
                    <a:cubicBezTo>
                      <a:pt x="4416" y="16225"/>
                      <a:pt x="4798" y="16774"/>
                      <a:pt x="5272" y="16774"/>
                    </a:cubicBezTo>
                    <a:cubicBezTo>
                      <a:pt x="5747" y="16774"/>
                      <a:pt x="6135" y="16225"/>
                      <a:pt x="6135" y="15542"/>
                    </a:cubicBezTo>
                    <a:cubicBezTo>
                      <a:pt x="6135" y="14859"/>
                      <a:pt x="5747" y="14301"/>
                      <a:pt x="5272" y="14301"/>
                    </a:cubicBezTo>
                    <a:close/>
                    <a:moveTo>
                      <a:pt x="8170" y="14301"/>
                    </a:moveTo>
                    <a:cubicBezTo>
                      <a:pt x="7695" y="14301"/>
                      <a:pt x="7308" y="14859"/>
                      <a:pt x="7308" y="15542"/>
                    </a:cubicBezTo>
                    <a:cubicBezTo>
                      <a:pt x="7308" y="16225"/>
                      <a:pt x="7695" y="16774"/>
                      <a:pt x="8170" y="16774"/>
                    </a:cubicBezTo>
                    <a:cubicBezTo>
                      <a:pt x="8645" y="16774"/>
                      <a:pt x="9026" y="16225"/>
                      <a:pt x="9026" y="15542"/>
                    </a:cubicBezTo>
                    <a:cubicBezTo>
                      <a:pt x="9026" y="14859"/>
                      <a:pt x="8645" y="14301"/>
                      <a:pt x="8170" y="14301"/>
                    </a:cubicBezTo>
                    <a:close/>
                    <a:moveTo>
                      <a:pt x="11062" y="14301"/>
                    </a:moveTo>
                    <a:cubicBezTo>
                      <a:pt x="10587" y="14301"/>
                      <a:pt x="10199" y="14859"/>
                      <a:pt x="10199" y="15542"/>
                    </a:cubicBezTo>
                    <a:cubicBezTo>
                      <a:pt x="10199" y="16225"/>
                      <a:pt x="10587" y="16774"/>
                      <a:pt x="11062" y="16774"/>
                    </a:cubicBezTo>
                    <a:cubicBezTo>
                      <a:pt x="11537" y="16774"/>
                      <a:pt x="11917" y="16225"/>
                      <a:pt x="11917" y="15542"/>
                    </a:cubicBezTo>
                    <a:cubicBezTo>
                      <a:pt x="11917" y="14859"/>
                      <a:pt x="11537" y="14301"/>
                      <a:pt x="11062" y="14301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23" name="组合 22"/>
            <p:cNvGrpSpPr/>
            <p:nvPr/>
          </p:nvGrpSpPr>
          <p:grpSpPr>
            <a:xfrm>
              <a:off x="6997887" y="4496573"/>
              <a:ext cx="3635639" cy="514357"/>
              <a:chOff x="1620551" y="2120093"/>
              <a:chExt cx="3635639" cy="514357"/>
            </a:xfrm>
          </p:grpSpPr>
          <p:sp>
            <p:nvSpPr>
              <p:cNvPr id="24" name="矩形 23"/>
              <p:cNvSpPr/>
              <p:nvPr/>
            </p:nvSpPr>
            <p:spPr>
              <a:xfrm>
                <a:off x="1620551" y="2120093"/>
                <a:ext cx="2073244" cy="297502"/>
              </a:xfrm>
              <a:prstGeom prst="rect">
                <a:avLst/>
              </a:prstGeom>
              <a:ln w="12700">
                <a:miter lim="400000"/>
              </a:ln>
            </p:spPr>
            <p:txBody>
              <a:bodyPr wrap="none" lIns="288000" tIns="0" rIns="0" bIns="0" anchor="ctr" anchorCtr="0">
                <a:normAutofit/>
              </a:bodyPr>
              <a:lstStyle/>
              <a:p>
                <a:pPr lvl="0">
                  <a:defRPr sz="1800"/>
                </a:pPr>
                <a:r>
                  <a:rPr lang="zh-CN" altLang="en-US" sz="1400" b="1" dirty="0">
                    <a:solidFill>
                      <a:schemeClr val="accent5">
                        <a:lumMod val="100000"/>
                      </a:schemeClr>
                    </a:solidFill>
                  </a:rPr>
                  <a:t>输入标题文本</a:t>
                </a:r>
                <a:endParaRPr lang="zh-CN" altLang="en-US" sz="1400" b="1" dirty="0">
                  <a:solidFill>
                    <a:schemeClr val="accent5">
                      <a:lumMod val="100000"/>
                    </a:schemeClr>
                  </a:solidFill>
                </a:endParaRPr>
              </a:p>
            </p:txBody>
          </p:sp>
          <p:sp>
            <p:nvSpPr>
              <p:cNvPr id="25" name="矩形 24"/>
              <p:cNvSpPr/>
              <p:nvPr/>
            </p:nvSpPr>
            <p:spPr>
              <a:xfrm>
                <a:off x="1620551" y="2465686"/>
                <a:ext cx="3635639" cy="168764"/>
              </a:xfrm>
              <a:prstGeom prst="rect">
                <a:avLst/>
              </a:prstGeom>
              <a:ln w="12700">
                <a:miter lim="400000"/>
              </a:ln>
            </p:spPr>
            <p:txBody>
              <a:bodyPr wrap="square" lIns="288000" tIns="0" rIns="0" bIns="0">
                <a:normAutofit fontScale="92500" lnSpcReduction="10000"/>
              </a:bodyPr>
              <a:lstStyle/>
              <a:p>
                <a:pPr lvl="0">
                  <a:lnSpc>
                    <a:spcPct val="130000"/>
                  </a:lnSpc>
                  <a:defRPr sz="1800"/>
                </a:pPr>
                <a:r>
                  <a:rPr lang="zh-CN" altLang="en-US" sz="1000" dirty="0">
                    <a:solidFill>
                      <a:schemeClr val="dk1">
                        <a:lumMod val="100000"/>
                      </a:schemeClr>
                    </a:solidFill>
                  </a:rPr>
                  <a:t>请替换文字内容复制你的内容到此 千图网</a:t>
                </a:r>
                <a:r>
                  <a:rPr lang="en-US" altLang="zh-CN" sz="1000" dirty="0">
                    <a:solidFill>
                      <a:schemeClr val="dk1">
                        <a:lumMod val="100000"/>
                      </a:schemeClr>
                    </a:solidFill>
                  </a:rPr>
                  <a:t>58PIC.COM</a:t>
                </a:r>
                <a:endParaRPr lang="zh-CN" altLang="en-US" sz="1000" dirty="0">
                  <a:solidFill>
                    <a:schemeClr val="dk1">
                      <a:lumMod val="100000"/>
                    </a:schemeClr>
                  </a:solidFill>
                </a:endParaRPr>
              </a:p>
            </p:txBody>
          </p:sp>
        </p:grpSp>
      </p:grpSp>
      <p:grpSp>
        <p:nvGrpSpPr>
          <p:cNvPr id="51" name="千图PPT彼岸天：ID 8661124库_组合 50"/>
          <p:cNvGrpSpPr/>
          <p:nvPr>
            <p:custDataLst>
              <p:tags r:id="rId7"/>
            </p:custDataLst>
          </p:nvPr>
        </p:nvGrpSpPr>
        <p:grpSpPr>
          <a:xfrm>
            <a:off x="4819873" y="1615302"/>
            <a:ext cx="1600163" cy="3170197"/>
            <a:chOff x="4819873" y="1615302"/>
            <a:chExt cx="1600163" cy="3170197"/>
          </a:xfrm>
        </p:grpSpPr>
        <p:cxnSp>
          <p:nvCxnSpPr>
            <p:cNvPr id="9" name="连接符: 肘形 8"/>
            <p:cNvCxnSpPr>
              <a:stCxn id="49" idx="7"/>
              <a:endCxn id="40" idx="1"/>
            </p:cNvCxnSpPr>
            <p:nvPr/>
          </p:nvCxnSpPr>
          <p:spPr>
            <a:xfrm flipV="1">
              <a:off x="4819873" y="1615302"/>
              <a:ext cx="1600163" cy="379026"/>
            </a:xfrm>
            <a:prstGeom prst="bentConnector3">
              <a:avLst/>
            </a:prstGeom>
            <a:ln w="12700">
              <a:solidFill>
                <a:schemeClr val="tx1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连接符: 肘形 9"/>
            <p:cNvCxnSpPr>
              <a:stCxn id="49" idx="7"/>
              <a:endCxn id="36" idx="1"/>
            </p:cNvCxnSpPr>
            <p:nvPr/>
          </p:nvCxnSpPr>
          <p:spPr>
            <a:xfrm>
              <a:off x="4819873" y="1994328"/>
              <a:ext cx="1600163" cy="1206073"/>
            </a:xfrm>
            <a:prstGeom prst="bentConnector3">
              <a:avLst/>
            </a:prstGeom>
            <a:ln w="12700">
              <a:solidFill>
                <a:schemeClr val="tx1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连接符: 肘形 10"/>
            <p:cNvCxnSpPr>
              <a:stCxn id="49" idx="7"/>
              <a:endCxn id="42" idx="1"/>
            </p:cNvCxnSpPr>
            <p:nvPr/>
          </p:nvCxnSpPr>
          <p:spPr>
            <a:xfrm>
              <a:off x="4819873" y="1994328"/>
              <a:ext cx="1600163" cy="413524"/>
            </a:xfrm>
            <a:prstGeom prst="bentConnector3">
              <a:avLst/>
            </a:prstGeom>
            <a:ln w="12700">
              <a:solidFill>
                <a:schemeClr val="tx1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连接符: 肘形 11"/>
            <p:cNvCxnSpPr>
              <a:stCxn id="49" idx="7"/>
              <a:endCxn id="38" idx="1"/>
            </p:cNvCxnSpPr>
            <p:nvPr/>
          </p:nvCxnSpPr>
          <p:spPr>
            <a:xfrm>
              <a:off x="4819873" y="1994328"/>
              <a:ext cx="1600163" cy="1998622"/>
            </a:xfrm>
            <a:prstGeom prst="bentConnector3">
              <a:avLst/>
            </a:prstGeom>
            <a:ln w="12700">
              <a:solidFill>
                <a:schemeClr val="tx1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连接符: 肘形 12"/>
            <p:cNvCxnSpPr>
              <a:stCxn id="49" idx="7"/>
              <a:endCxn id="34" idx="1"/>
            </p:cNvCxnSpPr>
            <p:nvPr/>
          </p:nvCxnSpPr>
          <p:spPr>
            <a:xfrm>
              <a:off x="4819873" y="1994328"/>
              <a:ext cx="1600163" cy="2791171"/>
            </a:xfrm>
            <a:prstGeom prst="bentConnector3">
              <a:avLst/>
            </a:prstGeom>
            <a:ln w="12700">
              <a:solidFill>
                <a:schemeClr val="tx1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5000">
        <p14:prism isInverted="1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0"/>
                            </p:stCondLst>
                            <p:childTnLst>
                              <p:par>
                                <p:cTn id="37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000"/>
                            </p:stCondLst>
                            <p:childTnLst>
                              <p:par>
                                <p:cTn id="44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841549" y="1896742"/>
            <a:ext cx="4333707" cy="2112152"/>
            <a:chOff x="841549" y="1896742"/>
            <a:chExt cx="4333707" cy="2112152"/>
          </a:xfrm>
        </p:grpSpPr>
        <p:sp>
          <p:nvSpPr>
            <p:cNvPr id="6" name="等腰三角形 5"/>
            <p:cNvSpPr/>
            <p:nvPr/>
          </p:nvSpPr>
          <p:spPr>
            <a:xfrm rot="10800000">
              <a:off x="3643128" y="2688094"/>
              <a:ext cx="1532128" cy="1320800"/>
            </a:xfrm>
            <a:prstGeom prst="triangl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grpSp>
          <p:nvGrpSpPr>
            <p:cNvPr id="9" name="组合 8"/>
            <p:cNvGrpSpPr/>
            <p:nvPr/>
          </p:nvGrpSpPr>
          <p:grpSpPr>
            <a:xfrm>
              <a:off x="4253444" y="2976188"/>
              <a:ext cx="342744" cy="323344"/>
              <a:chOff x="3498850" y="1541463"/>
              <a:chExt cx="504825" cy="476250"/>
            </a:xfrm>
            <a:solidFill>
              <a:schemeClr val="bg1"/>
            </a:solidFill>
          </p:grpSpPr>
          <p:sp>
            <p:nvSpPr>
              <p:cNvPr id="47" name="椭圆 46"/>
              <p:cNvSpPr/>
              <p:nvPr/>
            </p:nvSpPr>
            <p:spPr bwMode="auto">
              <a:xfrm>
                <a:off x="3743325" y="1801813"/>
                <a:ext cx="61913" cy="61913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8" name="任意多边形: 形状 47"/>
              <p:cNvSpPr/>
              <p:nvPr/>
            </p:nvSpPr>
            <p:spPr bwMode="auto">
              <a:xfrm>
                <a:off x="3498850" y="1541463"/>
                <a:ext cx="504825" cy="476250"/>
              </a:xfrm>
              <a:custGeom>
                <a:avLst/>
                <a:gdLst>
                  <a:gd name="T0" fmla="*/ 116 w 132"/>
                  <a:gd name="T1" fmla="*/ 48 h 124"/>
                  <a:gd name="T2" fmla="*/ 116 w 132"/>
                  <a:gd name="T3" fmla="*/ 22 h 124"/>
                  <a:gd name="T4" fmla="*/ 104 w 132"/>
                  <a:gd name="T5" fmla="*/ 0 h 124"/>
                  <a:gd name="T6" fmla="*/ 22 w 132"/>
                  <a:gd name="T7" fmla="*/ 0 h 124"/>
                  <a:gd name="T8" fmla="*/ 0 w 132"/>
                  <a:gd name="T9" fmla="*/ 102 h 124"/>
                  <a:gd name="T10" fmla="*/ 94 w 132"/>
                  <a:gd name="T11" fmla="*/ 124 h 124"/>
                  <a:gd name="T12" fmla="*/ 116 w 132"/>
                  <a:gd name="T13" fmla="*/ 96 h 124"/>
                  <a:gd name="T14" fmla="*/ 116 w 132"/>
                  <a:gd name="T15" fmla="*/ 48 h 124"/>
                  <a:gd name="T16" fmla="*/ 88 w 132"/>
                  <a:gd name="T17" fmla="*/ 8 h 124"/>
                  <a:gd name="T18" fmla="*/ 108 w 132"/>
                  <a:gd name="T19" fmla="*/ 12 h 124"/>
                  <a:gd name="T20" fmla="*/ 108 w 132"/>
                  <a:gd name="T21" fmla="*/ 24 h 124"/>
                  <a:gd name="T22" fmla="*/ 104 w 132"/>
                  <a:gd name="T23" fmla="*/ 36 h 124"/>
                  <a:gd name="T24" fmla="*/ 104 w 132"/>
                  <a:gd name="T25" fmla="*/ 32 h 124"/>
                  <a:gd name="T26" fmla="*/ 104 w 132"/>
                  <a:gd name="T27" fmla="*/ 16 h 124"/>
                  <a:gd name="T28" fmla="*/ 16 w 132"/>
                  <a:gd name="T29" fmla="*/ 12 h 124"/>
                  <a:gd name="T30" fmla="*/ 12 w 132"/>
                  <a:gd name="T31" fmla="*/ 24 h 124"/>
                  <a:gd name="T32" fmla="*/ 8 w 132"/>
                  <a:gd name="T33" fmla="*/ 22 h 124"/>
                  <a:gd name="T34" fmla="*/ 100 w 132"/>
                  <a:gd name="T35" fmla="*/ 20 h 124"/>
                  <a:gd name="T36" fmla="*/ 16 w 132"/>
                  <a:gd name="T37" fmla="*/ 16 h 124"/>
                  <a:gd name="T38" fmla="*/ 100 w 132"/>
                  <a:gd name="T39" fmla="*/ 20 h 124"/>
                  <a:gd name="T40" fmla="*/ 100 w 132"/>
                  <a:gd name="T41" fmla="*/ 28 h 124"/>
                  <a:gd name="T42" fmla="*/ 16 w 132"/>
                  <a:gd name="T43" fmla="*/ 24 h 124"/>
                  <a:gd name="T44" fmla="*/ 100 w 132"/>
                  <a:gd name="T45" fmla="*/ 32 h 124"/>
                  <a:gd name="T46" fmla="*/ 88 w 132"/>
                  <a:gd name="T47" fmla="*/ 36 h 124"/>
                  <a:gd name="T48" fmla="*/ 16 w 132"/>
                  <a:gd name="T49" fmla="*/ 35 h 124"/>
                  <a:gd name="T50" fmla="*/ 100 w 132"/>
                  <a:gd name="T51" fmla="*/ 32 h 124"/>
                  <a:gd name="T52" fmla="*/ 94 w 132"/>
                  <a:gd name="T53" fmla="*/ 116 h 124"/>
                  <a:gd name="T54" fmla="*/ 8 w 132"/>
                  <a:gd name="T55" fmla="*/ 102 h 124"/>
                  <a:gd name="T56" fmla="*/ 22 w 132"/>
                  <a:gd name="T57" fmla="*/ 44 h 124"/>
                  <a:gd name="T58" fmla="*/ 104 w 132"/>
                  <a:gd name="T59" fmla="*/ 44 h 124"/>
                  <a:gd name="T60" fmla="*/ 108 w 132"/>
                  <a:gd name="T61" fmla="*/ 56 h 124"/>
                  <a:gd name="T62" fmla="*/ 52 w 132"/>
                  <a:gd name="T63" fmla="*/ 76 h 124"/>
                  <a:gd name="T64" fmla="*/ 108 w 132"/>
                  <a:gd name="T65" fmla="*/ 96 h 124"/>
                  <a:gd name="T66" fmla="*/ 113 w 132"/>
                  <a:gd name="T67" fmla="*/ 88 h 124"/>
                  <a:gd name="T68" fmla="*/ 60 w 132"/>
                  <a:gd name="T69" fmla="*/ 76 h 124"/>
                  <a:gd name="T70" fmla="*/ 108 w 132"/>
                  <a:gd name="T71" fmla="*/ 64 h 124"/>
                  <a:gd name="T72" fmla="*/ 115 w 132"/>
                  <a:gd name="T73" fmla="*/ 59 h 124"/>
                  <a:gd name="T74" fmla="*/ 120 w 132"/>
                  <a:gd name="T75" fmla="*/ 72 h 1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32" h="124">
                    <a:moveTo>
                      <a:pt x="116" y="48"/>
                    </a:moveTo>
                    <a:cubicBezTo>
                      <a:pt x="116" y="48"/>
                      <a:pt x="116" y="48"/>
                      <a:pt x="116" y="48"/>
                    </a:cubicBezTo>
                    <a:cubicBezTo>
                      <a:pt x="116" y="24"/>
                      <a:pt x="116" y="24"/>
                      <a:pt x="116" y="24"/>
                    </a:cubicBezTo>
                    <a:cubicBezTo>
                      <a:pt x="116" y="22"/>
                      <a:pt x="116" y="22"/>
                      <a:pt x="116" y="22"/>
                    </a:cubicBezTo>
                    <a:cubicBezTo>
                      <a:pt x="116" y="12"/>
                      <a:pt x="116" y="12"/>
                      <a:pt x="116" y="12"/>
                    </a:cubicBezTo>
                    <a:cubicBezTo>
                      <a:pt x="116" y="5"/>
                      <a:pt x="111" y="0"/>
                      <a:pt x="104" y="0"/>
                    </a:cubicBezTo>
                    <a:cubicBezTo>
                      <a:pt x="88" y="0"/>
                      <a:pt x="88" y="0"/>
                      <a:pt x="88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10" y="0"/>
                      <a:pt x="0" y="10"/>
                      <a:pt x="0" y="22"/>
                    </a:cubicBezTo>
                    <a:cubicBezTo>
                      <a:pt x="0" y="102"/>
                      <a:pt x="0" y="102"/>
                      <a:pt x="0" y="102"/>
                    </a:cubicBezTo>
                    <a:cubicBezTo>
                      <a:pt x="0" y="114"/>
                      <a:pt x="10" y="124"/>
                      <a:pt x="22" y="124"/>
                    </a:cubicBezTo>
                    <a:cubicBezTo>
                      <a:pt x="94" y="124"/>
                      <a:pt x="94" y="124"/>
                      <a:pt x="94" y="124"/>
                    </a:cubicBezTo>
                    <a:cubicBezTo>
                      <a:pt x="106" y="124"/>
                      <a:pt x="116" y="114"/>
                      <a:pt x="116" y="102"/>
                    </a:cubicBezTo>
                    <a:cubicBezTo>
                      <a:pt x="116" y="96"/>
                      <a:pt x="116" y="96"/>
                      <a:pt x="116" y="96"/>
                    </a:cubicBezTo>
                    <a:cubicBezTo>
                      <a:pt x="116" y="96"/>
                      <a:pt x="116" y="96"/>
                      <a:pt x="116" y="96"/>
                    </a:cubicBezTo>
                    <a:cubicBezTo>
                      <a:pt x="132" y="84"/>
                      <a:pt x="132" y="60"/>
                      <a:pt x="116" y="48"/>
                    </a:cubicBezTo>
                    <a:close/>
                    <a:moveTo>
                      <a:pt x="22" y="8"/>
                    </a:moveTo>
                    <a:cubicBezTo>
                      <a:pt x="88" y="8"/>
                      <a:pt x="88" y="8"/>
                      <a:pt x="88" y="8"/>
                    </a:cubicBezTo>
                    <a:cubicBezTo>
                      <a:pt x="104" y="8"/>
                      <a:pt x="104" y="8"/>
                      <a:pt x="104" y="8"/>
                    </a:cubicBezTo>
                    <a:cubicBezTo>
                      <a:pt x="106" y="8"/>
                      <a:pt x="108" y="10"/>
                      <a:pt x="108" y="12"/>
                    </a:cubicBezTo>
                    <a:cubicBezTo>
                      <a:pt x="108" y="22"/>
                      <a:pt x="108" y="22"/>
                      <a:pt x="108" y="22"/>
                    </a:cubicBezTo>
                    <a:cubicBezTo>
                      <a:pt x="108" y="24"/>
                      <a:pt x="108" y="24"/>
                      <a:pt x="108" y="24"/>
                    </a:cubicBezTo>
                    <a:cubicBezTo>
                      <a:pt x="108" y="37"/>
                      <a:pt x="108" y="37"/>
                      <a:pt x="108" y="37"/>
                    </a:cubicBezTo>
                    <a:cubicBezTo>
                      <a:pt x="107" y="36"/>
                      <a:pt x="105" y="36"/>
                      <a:pt x="104" y="36"/>
                    </a:cubicBezTo>
                    <a:cubicBezTo>
                      <a:pt x="104" y="36"/>
                      <a:pt x="104" y="36"/>
                      <a:pt x="104" y="36"/>
                    </a:cubicBezTo>
                    <a:cubicBezTo>
                      <a:pt x="104" y="32"/>
                      <a:pt x="104" y="32"/>
                      <a:pt x="104" y="32"/>
                    </a:cubicBezTo>
                    <a:cubicBezTo>
                      <a:pt x="104" y="24"/>
                      <a:pt x="104" y="24"/>
                      <a:pt x="104" y="24"/>
                    </a:cubicBezTo>
                    <a:cubicBezTo>
                      <a:pt x="104" y="16"/>
                      <a:pt x="104" y="16"/>
                      <a:pt x="104" y="16"/>
                    </a:cubicBezTo>
                    <a:cubicBezTo>
                      <a:pt x="104" y="14"/>
                      <a:pt x="102" y="12"/>
                      <a:pt x="100" y="12"/>
                    </a:cubicBezTo>
                    <a:cubicBezTo>
                      <a:pt x="16" y="12"/>
                      <a:pt x="16" y="12"/>
                      <a:pt x="16" y="12"/>
                    </a:cubicBezTo>
                    <a:cubicBezTo>
                      <a:pt x="14" y="12"/>
                      <a:pt x="12" y="14"/>
                      <a:pt x="12" y="16"/>
                    </a:cubicBezTo>
                    <a:cubicBezTo>
                      <a:pt x="12" y="24"/>
                      <a:pt x="12" y="24"/>
                      <a:pt x="12" y="24"/>
                    </a:cubicBezTo>
                    <a:cubicBezTo>
                      <a:pt x="12" y="32"/>
                      <a:pt x="12" y="32"/>
                      <a:pt x="12" y="32"/>
                    </a:cubicBezTo>
                    <a:cubicBezTo>
                      <a:pt x="10" y="29"/>
                      <a:pt x="8" y="26"/>
                      <a:pt x="8" y="22"/>
                    </a:cubicBezTo>
                    <a:cubicBezTo>
                      <a:pt x="8" y="14"/>
                      <a:pt x="14" y="8"/>
                      <a:pt x="22" y="8"/>
                    </a:cubicBezTo>
                    <a:close/>
                    <a:moveTo>
                      <a:pt x="100" y="20"/>
                    </a:moveTo>
                    <a:cubicBezTo>
                      <a:pt x="16" y="20"/>
                      <a:pt x="16" y="20"/>
                      <a:pt x="16" y="20"/>
                    </a:cubicBezTo>
                    <a:cubicBezTo>
                      <a:pt x="16" y="16"/>
                      <a:pt x="16" y="16"/>
                      <a:pt x="16" y="16"/>
                    </a:cubicBezTo>
                    <a:cubicBezTo>
                      <a:pt x="100" y="16"/>
                      <a:pt x="100" y="16"/>
                      <a:pt x="100" y="16"/>
                    </a:cubicBezTo>
                    <a:lnTo>
                      <a:pt x="100" y="20"/>
                    </a:lnTo>
                    <a:close/>
                    <a:moveTo>
                      <a:pt x="100" y="24"/>
                    </a:moveTo>
                    <a:cubicBezTo>
                      <a:pt x="100" y="28"/>
                      <a:pt x="100" y="28"/>
                      <a:pt x="100" y="28"/>
                    </a:cubicBezTo>
                    <a:cubicBezTo>
                      <a:pt x="16" y="28"/>
                      <a:pt x="16" y="28"/>
                      <a:pt x="16" y="28"/>
                    </a:cubicBezTo>
                    <a:cubicBezTo>
                      <a:pt x="16" y="24"/>
                      <a:pt x="16" y="24"/>
                      <a:pt x="16" y="24"/>
                    </a:cubicBezTo>
                    <a:lnTo>
                      <a:pt x="100" y="24"/>
                    </a:lnTo>
                    <a:close/>
                    <a:moveTo>
                      <a:pt x="100" y="32"/>
                    </a:moveTo>
                    <a:cubicBezTo>
                      <a:pt x="100" y="36"/>
                      <a:pt x="100" y="36"/>
                      <a:pt x="100" y="36"/>
                    </a:cubicBezTo>
                    <a:cubicBezTo>
                      <a:pt x="88" y="36"/>
                      <a:pt x="88" y="36"/>
                      <a:pt x="88" y="36"/>
                    </a:cubicBezTo>
                    <a:cubicBezTo>
                      <a:pt x="22" y="36"/>
                      <a:pt x="22" y="36"/>
                      <a:pt x="22" y="36"/>
                    </a:cubicBezTo>
                    <a:cubicBezTo>
                      <a:pt x="20" y="36"/>
                      <a:pt x="18" y="35"/>
                      <a:pt x="16" y="35"/>
                    </a:cubicBezTo>
                    <a:cubicBezTo>
                      <a:pt x="16" y="32"/>
                      <a:pt x="16" y="32"/>
                      <a:pt x="16" y="32"/>
                    </a:cubicBezTo>
                    <a:lnTo>
                      <a:pt x="100" y="32"/>
                    </a:lnTo>
                    <a:close/>
                    <a:moveTo>
                      <a:pt x="108" y="102"/>
                    </a:moveTo>
                    <a:cubicBezTo>
                      <a:pt x="108" y="110"/>
                      <a:pt x="102" y="116"/>
                      <a:pt x="94" y="116"/>
                    </a:cubicBezTo>
                    <a:cubicBezTo>
                      <a:pt x="22" y="116"/>
                      <a:pt x="22" y="116"/>
                      <a:pt x="22" y="116"/>
                    </a:cubicBezTo>
                    <a:cubicBezTo>
                      <a:pt x="14" y="116"/>
                      <a:pt x="8" y="110"/>
                      <a:pt x="8" y="102"/>
                    </a:cubicBezTo>
                    <a:cubicBezTo>
                      <a:pt x="8" y="39"/>
                      <a:pt x="8" y="39"/>
                      <a:pt x="8" y="39"/>
                    </a:cubicBezTo>
                    <a:cubicBezTo>
                      <a:pt x="12" y="42"/>
                      <a:pt x="17" y="44"/>
                      <a:pt x="22" y="44"/>
                    </a:cubicBezTo>
                    <a:cubicBezTo>
                      <a:pt x="88" y="44"/>
                      <a:pt x="88" y="44"/>
                      <a:pt x="88" y="44"/>
                    </a:cubicBezTo>
                    <a:cubicBezTo>
                      <a:pt x="104" y="44"/>
                      <a:pt x="104" y="44"/>
                      <a:pt x="104" y="44"/>
                    </a:cubicBezTo>
                    <a:cubicBezTo>
                      <a:pt x="106" y="44"/>
                      <a:pt x="108" y="46"/>
                      <a:pt x="108" y="48"/>
                    </a:cubicBezTo>
                    <a:cubicBezTo>
                      <a:pt x="108" y="56"/>
                      <a:pt x="108" y="56"/>
                      <a:pt x="108" y="56"/>
                    </a:cubicBezTo>
                    <a:cubicBezTo>
                      <a:pt x="72" y="56"/>
                      <a:pt x="72" y="56"/>
                      <a:pt x="72" y="56"/>
                    </a:cubicBezTo>
                    <a:cubicBezTo>
                      <a:pt x="61" y="56"/>
                      <a:pt x="52" y="65"/>
                      <a:pt x="52" y="76"/>
                    </a:cubicBezTo>
                    <a:cubicBezTo>
                      <a:pt x="52" y="87"/>
                      <a:pt x="61" y="96"/>
                      <a:pt x="72" y="96"/>
                    </a:cubicBezTo>
                    <a:cubicBezTo>
                      <a:pt x="108" y="96"/>
                      <a:pt x="108" y="96"/>
                      <a:pt x="108" y="96"/>
                    </a:cubicBezTo>
                    <a:lnTo>
                      <a:pt x="108" y="102"/>
                    </a:lnTo>
                    <a:close/>
                    <a:moveTo>
                      <a:pt x="113" y="88"/>
                    </a:moveTo>
                    <a:cubicBezTo>
                      <a:pt x="72" y="88"/>
                      <a:pt x="72" y="88"/>
                      <a:pt x="72" y="88"/>
                    </a:cubicBezTo>
                    <a:cubicBezTo>
                      <a:pt x="65" y="88"/>
                      <a:pt x="60" y="83"/>
                      <a:pt x="60" y="76"/>
                    </a:cubicBezTo>
                    <a:cubicBezTo>
                      <a:pt x="60" y="69"/>
                      <a:pt x="65" y="64"/>
                      <a:pt x="72" y="64"/>
                    </a:cubicBezTo>
                    <a:cubicBezTo>
                      <a:pt x="108" y="64"/>
                      <a:pt x="108" y="64"/>
                      <a:pt x="108" y="64"/>
                    </a:cubicBezTo>
                    <a:cubicBezTo>
                      <a:pt x="110" y="64"/>
                      <a:pt x="113" y="63"/>
                      <a:pt x="114" y="61"/>
                    </a:cubicBezTo>
                    <a:cubicBezTo>
                      <a:pt x="115" y="60"/>
                      <a:pt x="115" y="60"/>
                      <a:pt x="115" y="59"/>
                    </a:cubicBezTo>
                    <a:cubicBezTo>
                      <a:pt x="115" y="59"/>
                      <a:pt x="116" y="59"/>
                      <a:pt x="116" y="59"/>
                    </a:cubicBezTo>
                    <a:cubicBezTo>
                      <a:pt x="118" y="62"/>
                      <a:pt x="120" y="67"/>
                      <a:pt x="120" y="72"/>
                    </a:cubicBezTo>
                    <a:cubicBezTo>
                      <a:pt x="120" y="78"/>
                      <a:pt x="118" y="84"/>
                      <a:pt x="113" y="8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</p:grpSp>
        <p:cxnSp>
          <p:nvCxnSpPr>
            <p:cNvPr id="14" name="直接连接符 13"/>
            <p:cNvCxnSpPr/>
            <p:nvPr/>
          </p:nvCxnSpPr>
          <p:spPr>
            <a:xfrm flipH="1">
              <a:off x="3299857" y="2372056"/>
              <a:ext cx="1109272" cy="0"/>
            </a:xfrm>
            <a:prstGeom prst="line">
              <a:avLst/>
            </a:prstGeom>
            <a:ln w="12700">
              <a:solidFill>
                <a:schemeClr val="tx2"/>
              </a:solidFill>
              <a:prstDash val="dash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接连接符 15"/>
            <p:cNvCxnSpPr/>
            <p:nvPr/>
          </p:nvCxnSpPr>
          <p:spPr>
            <a:xfrm flipV="1">
              <a:off x="4408332" y="2368148"/>
              <a:ext cx="0" cy="319946"/>
            </a:xfrm>
            <a:prstGeom prst="line">
              <a:avLst/>
            </a:prstGeom>
            <a:ln w="12700">
              <a:solidFill>
                <a:schemeClr val="tx2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文本框 221"/>
            <p:cNvSpPr txBox="1"/>
            <p:nvPr/>
          </p:nvSpPr>
          <p:spPr>
            <a:xfrm>
              <a:off x="841549" y="1896742"/>
              <a:ext cx="2446220" cy="307777"/>
            </a:xfrm>
            <a:prstGeom prst="rect">
              <a:avLst/>
            </a:prstGeom>
            <a:noFill/>
          </p:spPr>
          <p:txBody>
            <a:bodyPr wrap="none">
              <a:normAutofit fontScale="92500" lnSpcReduction="20000"/>
            </a:bodyPr>
            <a:lstStyle/>
            <a:p>
              <a:pPr algn="r">
                <a:lnSpc>
                  <a:spcPct val="110000"/>
                </a:lnSpc>
              </a:pPr>
              <a:r>
                <a:rPr lang="zh-CN" altLang="en-US" sz="1600" b="1" dirty="0">
                  <a:solidFill>
                    <a:schemeClr val="accent1"/>
                  </a:solidFill>
                </a:rPr>
                <a:t>输入标题文本</a:t>
              </a:r>
              <a:endParaRPr lang="zh-CN" altLang="en-US" sz="1600" b="1" dirty="0">
                <a:solidFill>
                  <a:schemeClr val="accent1"/>
                </a:solidFill>
              </a:endParaRPr>
            </a:p>
          </p:txBody>
        </p:sp>
        <p:sp>
          <p:nvSpPr>
            <p:cNvPr id="24" name="文本框 222"/>
            <p:cNvSpPr txBox="1"/>
            <p:nvPr/>
          </p:nvSpPr>
          <p:spPr>
            <a:xfrm>
              <a:off x="841549" y="2206735"/>
              <a:ext cx="2446220" cy="715581"/>
            </a:xfrm>
            <a:prstGeom prst="rect">
              <a:avLst/>
            </a:prstGeom>
            <a:noFill/>
          </p:spPr>
          <p:txBody>
            <a:bodyPr wrap="square">
              <a:norm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100" dirty="0"/>
                <a:t>请替换文字内容复制你的内容到此</a:t>
              </a:r>
              <a:br>
                <a:rPr lang="zh-CN" altLang="en-US" sz="1100" dirty="0"/>
              </a:br>
              <a:r>
                <a:rPr lang="zh-CN" altLang="en-US" sz="1100" dirty="0"/>
                <a:t>千图网</a:t>
              </a:r>
              <a:r>
                <a:rPr lang="en-US" altLang="zh-CN" sz="1100" dirty="0"/>
                <a:t>58PIC.COM</a:t>
              </a:r>
              <a:endParaRPr lang="zh-CN" altLang="en-US" sz="1100" dirty="0"/>
            </a:p>
          </p:txBody>
        </p:sp>
      </p:grpSp>
      <p:grpSp>
        <p:nvGrpSpPr>
          <p:cNvPr id="52" name="组合 51"/>
          <p:cNvGrpSpPr/>
          <p:nvPr/>
        </p:nvGrpSpPr>
        <p:grpSpPr>
          <a:xfrm>
            <a:off x="1693699" y="3008039"/>
            <a:ext cx="4337091" cy="2163450"/>
            <a:chOff x="1693699" y="3008039"/>
            <a:chExt cx="4337091" cy="2163450"/>
          </a:xfrm>
        </p:grpSpPr>
        <p:sp>
          <p:nvSpPr>
            <p:cNvPr id="7" name="等腰三角形 6"/>
            <p:cNvSpPr/>
            <p:nvPr/>
          </p:nvSpPr>
          <p:spPr>
            <a:xfrm>
              <a:off x="4498662" y="3008039"/>
              <a:ext cx="1532128" cy="1320800"/>
            </a:xfrm>
            <a:prstGeom prst="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grpSp>
          <p:nvGrpSpPr>
            <p:cNvPr id="10" name="组合 9"/>
            <p:cNvGrpSpPr/>
            <p:nvPr/>
          </p:nvGrpSpPr>
          <p:grpSpPr>
            <a:xfrm>
              <a:off x="5083065" y="3724680"/>
              <a:ext cx="335294" cy="336379"/>
              <a:chOff x="3206750" y="1381125"/>
              <a:chExt cx="490538" cy="492125"/>
            </a:xfrm>
            <a:solidFill>
              <a:schemeClr val="bg1"/>
            </a:solidFill>
          </p:grpSpPr>
          <p:sp>
            <p:nvSpPr>
              <p:cNvPr id="45" name="任意多边形: 形状 44"/>
              <p:cNvSpPr/>
              <p:nvPr/>
            </p:nvSpPr>
            <p:spPr bwMode="auto">
              <a:xfrm>
                <a:off x="3206750" y="1381125"/>
                <a:ext cx="490538" cy="492125"/>
              </a:xfrm>
              <a:custGeom>
                <a:avLst/>
                <a:gdLst>
                  <a:gd name="T0" fmla="*/ 80 w 128"/>
                  <a:gd name="T1" fmla="*/ 0 h 128"/>
                  <a:gd name="T2" fmla="*/ 32 w 128"/>
                  <a:gd name="T3" fmla="*/ 48 h 128"/>
                  <a:gd name="T4" fmla="*/ 38 w 128"/>
                  <a:gd name="T5" fmla="*/ 70 h 128"/>
                  <a:gd name="T6" fmla="*/ 4 w 128"/>
                  <a:gd name="T7" fmla="*/ 104 h 128"/>
                  <a:gd name="T8" fmla="*/ 4 w 128"/>
                  <a:gd name="T9" fmla="*/ 104 h 128"/>
                  <a:gd name="T10" fmla="*/ 0 w 128"/>
                  <a:gd name="T11" fmla="*/ 114 h 128"/>
                  <a:gd name="T12" fmla="*/ 14 w 128"/>
                  <a:gd name="T13" fmla="*/ 128 h 128"/>
                  <a:gd name="T14" fmla="*/ 24 w 128"/>
                  <a:gd name="T15" fmla="*/ 124 h 128"/>
                  <a:gd name="T16" fmla="*/ 24 w 128"/>
                  <a:gd name="T17" fmla="*/ 124 h 128"/>
                  <a:gd name="T18" fmla="*/ 58 w 128"/>
                  <a:gd name="T19" fmla="*/ 90 h 128"/>
                  <a:gd name="T20" fmla="*/ 80 w 128"/>
                  <a:gd name="T21" fmla="*/ 96 h 128"/>
                  <a:gd name="T22" fmla="*/ 128 w 128"/>
                  <a:gd name="T23" fmla="*/ 48 h 128"/>
                  <a:gd name="T24" fmla="*/ 80 w 128"/>
                  <a:gd name="T25" fmla="*/ 0 h 128"/>
                  <a:gd name="T26" fmla="*/ 19 w 128"/>
                  <a:gd name="T27" fmla="*/ 119 h 128"/>
                  <a:gd name="T28" fmla="*/ 14 w 128"/>
                  <a:gd name="T29" fmla="*/ 121 h 128"/>
                  <a:gd name="T30" fmla="*/ 7 w 128"/>
                  <a:gd name="T31" fmla="*/ 114 h 128"/>
                  <a:gd name="T32" fmla="*/ 9 w 128"/>
                  <a:gd name="T33" fmla="*/ 109 h 128"/>
                  <a:gd name="T34" fmla="*/ 9 w 128"/>
                  <a:gd name="T35" fmla="*/ 109 h 128"/>
                  <a:gd name="T36" fmla="*/ 41 w 128"/>
                  <a:gd name="T37" fmla="*/ 77 h 128"/>
                  <a:gd name="T38" fmla="*/ 51 w 128"/>
                  <a:gd name="T39" fmla="*/ 87 h 128"/>
                  <a:gd name="T40" fmla="*/ 19 w 128"/>
                  <a:gd name="T41" fmla="*/ 119 h 128"/>
                  <a:gd name="T42" fmla="*/ 80 w 128"/>
                  <a:gd name="T43" fmla="*/ 88 h 128"/>
                  <a:gd name="T44" fmla="*/ 40 w 128"/>
                  <a:gd name="T45" fmla="*/ 48 h 128"/>
                  <a:gd name="T46" fmla="*/ 80 w 128"/>
                  <a:gd name="T47" fmla="*/ 8 h 128"/>
                  <a:gd name="T48" fmla="*/ 120 w 128"/>
                  <a:gd name="T49" fmla="*/ 48 h 128"/>
                  <a:gd name="T50" fmla="*/ 80 w 128"/>
                  <a:gd name="T51" fmla="*/ 88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28" h="128">
                    <a:moveTo>
                      <a:pt x="80" y="0"/>
                    </a:moveTo>
                    <a:cubicBezTo>
                      <a:pt x="53" y="0"/>
                      <a:pt x="32" y="21"/>
                      <a:pt x="32" y="48"/>
                    </a:cubicBezTo>
                    <a:cubicBezTo>
                      <a:pt x="32" y="56"/>
                      <a:pt x="34" y="64"/>
                      <a:pt x="38" y="70"/>
                    </a:cubicBezTo>
                    <a:cubicBezTo>
                      <a:pt x="4" y="104"/>
                      <a:pt x="4" y="104"/>
                      <a:pt x="4" y="104"/>
                    </a:cubicBezTo>
                    <a:cubicBezTo>
                      <a:pt x="4" y="104"/>
                      <a:pt x="4" y="104"/>
                      <a:pt x="4" y="104"/>
                    </a:cubicBezTo>
                    <a:cubicBezTo>
                      <a:pt x="2" y="106"/>
                      <a:pt x="0" y="110"/>
                      <a:pt x="0" y="114"/>
                    </a:cubicBezTo>
                    <a:cubicBezTo>
                      <a:pt x="0" y="122"/>
                      <a:pt x="6" y="128"/>
                      <a:pt x="14" y="128"/>
                    </a:cubicBezTo>
                    <a:cubicBezTo>
                      <a:pt x="18" y="128"/>
                      <a:pt x="22" y="126"/>
                      <a:pt x="24" y="124"/>
                    </a:cubicBezTo>
                    <a:cubicBezTo>
                      <a:pt x="24" y="124"/>
                      <a:pt x="24" y="124"/>
                      <a:pt x="24" y="124"/>
                    </a:cubicBezTo>
                    <a:cubicBezTo>
                      <a:pt x="58" y="90"/>
                      <a:pt x="58" y="90"/>
                      <a:pt x="58" y="90"/>
                    </a:cubicBezTo>
                    <a:cubicBezTo>
                      <a:pt x="64" y="94"/>
                      <a:pt x="72" y="96"/>
                      <a:pt x="80" y="96"/>
                    </a:cubicBezTo>
                    <a:cubicBezTo>
                      <a:pt x="107" y="96"/>
                      <a:pt x="128" y="75"/>
                      <a:pt x="128" y="48"/>
                    </a:cubicBezTo>
                    <a:cubicBezTo>
                      <a:pt x="128" y="21"/>
                      <a:pt x="107" y="0"/>
                      <a:pt x="80" y="0"/>
                    </a:cubicBezTo>
                    <a:close/>
                    <a:moveTo>
                      <a:pt x="19" y="119"/>
                    </a:moveTo>
                    <a:cubicBezTo>
                      <a:pt x="18" y="120"/>
                      <a:pt x="16" y="121"/>
                      <a:pt x="14" y="121"/>
                    </a:cubicBezTo>
                    <a:cubicBezTo>
                      <a:pt x="10" y="121"/>
                      <a:pt x="7" y="118"/>
                      <a:pt x="7" y="114"/>
                    </a:cubicBezTo>
                    <a:cubicBezTo>
                      <a:pt x="7" y="112"/>
                      <a:pt x="8" y="110"/>
                      <a:pt x="9" y="109"/>
                    </a:cubicBezTo>
                    <a:cubicBezTo>
                      <a:pt x="9" y="109"/>
                      <a:pt x="9" y="109"/>
                      <a:pt x="9" y="109"/>
                    </a:cubicBezTo>
                    <a:cubicBezTo>
                      <a:pt x="41" y="77"/>
                      <a:pt x="41" y="77"/>
                      <a:pt x="41" y="77"/>
                    </a:cubicBezTo>
                    <a:cubicBezTo>
                      <a:pt x="44" y="80"/>
                      <a:pt x="48" y="84"/>
                      <a:pt x="51" y="87"/>
                    </a:cubicBezTo>
                    <a:lnTo>
                      <a:pt x="19" y="119"/>
                    </a:lnTo>
                    <a:close/>
                    <a:moveTo>
                      <a:pt x="80" y="88"/>
                    </a:moveTo>
                    <a:cubicBezTo>
                      <a:pt x="58" y="88"/>
                      <a:pt x="40" y="70"/>
                      <a:pt x="40" y="48"/>
                    </a:cubicBezTo>
                    <a:cubicBezTo>
                      <a:pt x="40" y="26"/>
                      <a:pt x="58" y="8"/>
                      <a:pt x="80" y="8"/>
                    </a:cubicBezTo>
                    <a:cubicBezTo>
                      <a:pt x="102" y="8"/>
                      <a:pt x="120" y="26"/>
                      <a:pt x="120" y="48"/>
                    </a:cubicBezTo>
                    <a:cubicBezTo>
                      <a:pt x="120" y="70"/>
                      <a:pt x="102" y="88"/>
                      <a:pt x="80" y="8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6" name="任意多边形: 形状 45"/>
              <p:cNvSpPr/>
              <p:nvPr/>
            </p:nvSpPr>
            <p:spPr bwMode="auto">
              <a:xfrm>
                <a:off x="3406775" y="1458913"/>
                <a:ext cx="114300" cy="114300"/>
              </a:xfrm>
              <a:custGeom>
                <a:avLst/>
                <a:gdLst>
                  <a:gd name="T0" fmla="*/ 28 w 30"/>
                  <a:gd name="T1" fmla="*/ 0 h 30"/>
                  <a:gd name="T2" fmla="*/ 0 w 30"/>
                  <a:gd name="T3" fmla="*/ 28 h 30"/>
                  <a:gd name="T4" fmla="*/ 2 w 30"/>
                  <a:gd name="T5" fmla="*/ 30 h 30"/>
                  <a:gd name="T6" fmla="*/ 4 w 30"/>
                  <a:gd name="T7" fmla="*/ 28 h 30"/>
                  <a:gd name="T8" fmla="*/ 28 w 30"/>
                  <a:gd name="T9" fmla="*/ 4 h 30"/>
                  <a:gd name="T10" fmla="*/ 30 w 30"/>
                  <a:gd name="T11" fmla="*/ 2 h 30"/>
                  <a:gd name="T12" fmla="*/ 28 w 30"/>
                  <a:gd name="T13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" h="30">
                    <a:moveTo>
                      <a:pt x="28" y="0"/>
                    </a:moveTo>
                    <a:cubicBezTo>
                      <a:pt x="13" y="0"/>
                      <a:pt x="0" y="13"/>
                      <a:pt x="0" y="28"/>
                    </a:cubicBezTo>
                    <a:cubicBezTo>
                      <a:pt x="0" y="29"/>
                      <a:pt x="1" y="30"/>
                      <a:pt x="2" y="30"/>
                    </a:cubicBezTo>
                    <a:cubicBezTo>
                      <a:pt x="3" y="30"/>
                      <a:pt x="4" y="29"/>
                      <a:pt x="4" y="28"/>
                    </a:cubicBezTo>
                    <a:cubicBezTo>
                      <a:pt x="4" y="15"/>
                      <a:pt x="15" y="4"/>
                      <a:pt x="28" y="4"/>
                    </a:cubicBezTo>
                    <a:cubicBezTo>
                      <a:pt x="29" y="4"/>
                      <a:pt x="30" y="3"/>
                      <a:pt x="30" y="2"/>
                    </a:cubicBezTo>
                    <a:cubicBezTo>
                      <a:pt x="30" y="1"/>
                      <a:pt x="29" y="0"/>
                      <a:pt x="2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</p:grpSp>
        <p:cxnSp>
          <p:nvCxnSpPr>
            <p:cNvPr id="19" name="直接连接符 18"/>
            <p:cNvCxnSpPr/>
            <p:nvPr/>
          </p:nvCxnSpPr>
          <p:spPr>
            <a:xfrm flipH="1" flipV="1">
              <a:off x="4154900" y="4642436"/>
              <a:ext cx="1109272" cy="0"/>
            </a:xfrm>
            <a:prstGeom prst="line">
              <a:avLst/>
            </a:prstGeom>
            <a:ln w="12700">
              <a:solidFill>
                <a:schemeClr val="tx2"/>
              </a:solidFill>
              <a:prstDash val="dash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接连接符 19"/>
            <p:cNvCxnSpPr/>
            <p:nvPr/>
          </p:nvCxnSpPr>
          <p:spPr>
            <a:xfrm>
              <a:off x="5263375" y="4326398"/>
              <a:ext cx="0" cy="319946"/>
            </a:xfrm>
            <a:prstGeom prst="line">
              <a:avLst/>
            </a:prstGeom>
            <a:ln w="12700">
              <a:solidFill>
                <a:schemeClr val="tx2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文本框 223"/>
            <p:cNvSpPr txBox="1"/>
            <p:nvPr/>
          </p:nvSpPr>
          <p:spPr>
            <a:xfrm>
              <a:off x="1693699" y="4145915"/>
              <a:ext cx="2446220" cy="307777"/>
            </a:xfrm>
            <a:prstGeom prst="rect">
              <a:avLst/>
            </a:prstGeom>
            <a:noFill/>
          </p:spPr>
          <p:txBody>
            <a:bodyPr wrap="none">
              <a:normAutofit fontScale="92500" lnSpcReduction="20000"/>
            </a:bodyPr>
            <a:lstStyle/>
            <a:p>
              <a:pPr algn="r">
                <a:lnSpc>
                  <a:spcPct val="110000"/>
                </a:lnSpc>
              </a:pPr>
              <a:r>
                <a:rPr lang="zh-CN" altLang="en-US" sz="1600" b="1" dirty="0">
                  <a:solidFill>
                    <a:schemeClr val="accent2"/>
                  </a:solidFill>
                </a:rPr>
                <a:t>输入标题文本</a:t>
              </a:r>
              <a:endParaRPr lang="zh-CN" altLang="en-US" sz="1600" b="1" dirty="0">
                <a:solidFill>
                  <a:schemeClr val="accent2"/>
                </a:solidFill>
              </a:endParaRPr>
            </a:p>
          </p:txBody>
        </p:sp>
        <p:sp>
          <p:nvSpPr>
            <p:cNvPr id="26" name="文本框 224"/>
            <p:cNvSpPr txBox="1"/>
            <p:nvPr/>
          </p:nvSpPr>
          <p:spPr>
            <a:xfrm>
              <a:off x="1693699" y="4455908"/>
              <a:ext cx="2446220" cy="715581"/>
            </a:xfrm>
            <a:prstGeom prst="rect">
              <a:avLst/>
            </a:prstGeom>
            <a:noFill/>
          </p:spPr>
          <p:txBody>
            <a:bodyPr wrap="square">
              <a:norm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100" dirty="0"/>
                <a:t>请替换文字内容复制你的内容到此</a:t>
              </a:r>
              <a:br>
                <a:rPr lang="zh-CN" altLang="en-US" sz="1100" dirty="0"/>
              </a:br>
              <a:r>
                <a:rPr lang="zh-CN" altLang="en-US" sz="1100" dirty="0"/>
                <a:t>千图网</a:t>
              </a:r>
              <a:r>
                <a:rPr lang="en-US" altLang="zh-CN" sz="1100" dirty="0"/>
                <a:t>58PIC.COM</a:t>
              </a:r>
              <a:endParaRPr lang="zh-CN" altLang="en-US" sz="1100" dirty="0"/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6196460" y="3008039"/>
            <a:ext cx="4325977" cy="2163450"/>
            <a:chOff x="6196460" y="3008039"/>
            <a:chExt cx="4325977" cy="2163450"/>
          </a:xfrm>
        </p:grpSpPr>
        <p:sp>
          <p:nvSpPr>
            <p:cNvPr id="8" name="等腰三角形 7"/>
            <p:cNvSpPr/>
            <p:nvPr/>
          </p:nvSpPr>
          <p:spPr>
            <a:xfrm>
              <a:off x="6196460" y="3008039"/>
              <a:ext cx="1532128" cy="1320800"/>
            </a:xfrm>
            <a:prstGeom prst="triangl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grpSp>
          <p:nvGrpSpPr>
            <p:cNvPr id="12" name="组合 11"/>
            <p:cNvGrpSpPr/>
            <p:nvPr/>
          </p:nvGrpSpPr>
          <p:grpSpPr>
            <a:xfrm>
              <a:off x="6737882" y="3761019"/>
              <a:ext cx="415938" cy="263700"/>
              <a:chOff x="7726363" y="1603045"/>
              <a:chExt cx="876914" cy="555955"/>
            </a:xfrm>
            <a:solidFill>
              <a:schemeClr val="bg1"/>
            </a:solidFill>
          </p:grpSpPr>
          <p:grpSp>
            <p:nvGrpSpPr>
              <p:cNvPr id="35" name="组合 34"/>
              <p:cNvGrpSpPr/>
              <p:nvPr/>
            </p:nvGrpSpPr>
            <p:grpSpPr>
              <a:xfrm>
                <a:off x="7726363" y="1666875"/>
                <a:ext cx="492125" cy="492125"/>
                <a:chOff x="7726363" y="1666875"/>
                <a:chExt cx="492125" cy="492125"/>
              </a:xfrm>
              <a:grpFill/>
            </p:grpSpPr>
            <p:sp>
              <p:nvSpPr>
                <p:cNvPr id="40" name="任意多边形: 形状 39"/>
                <p:cNvSpPr/>
                <p:nvPr/>
              </p:nvSpPr>
              <p:spPr bwMode="auto">
                <a:xfrm>
                  <a:off x="7726363" y="1666875"/>
                  <a:ext cx="492125" cy="492125"/>
                </a:xfrm>
                <a:custGeom>
                  <a:avLst/>
                  <a:gdLst>
                    <a:gd name="T0" fmla="*/ 109 w 128"/>
                    <a:gd name="T1" fmla="*/ 48 h 128"/>
                    <a:gd name="T2" fmla="*/ 114 w 128"/>
                    <a:gd name="T3" fmla="*/ 33 h 128"/>
                    <a:gd name="T4" fmla="*/ 105 w 128"/>
                    <a:gd name="T5" fmla="*/ 15 h 128"/>
                    <a:gd name="T6" fmla="*/ 95 w 128"/>
                    <a:gd name="T7" fmla="*/ 14 h 128"/>
                    <a:gd name="T8" fmla="*/ 80 w 128"/>
                    <a:gd name="T9" fmla="*/ 19 h 128"/>
                    <a:gd name="T10" fmla="*/ 69 w 128"/>
                    <a:gd name="T11" fmla="*/ 0 h 128"/>
                    <a:gd name="T12" fmla="*/ 51 w 128"/>
                    <a:gd name="T13" fmla="*/ 6 h 128"/>
                    <a:gd name="T14" fmla="*/ 43 w 128"/>
                    <a:gd name="T15" fmla="*/ 21 h 128"/>
                    <a:gd name="T16" fmla="*/ 28 w 128"/>
                    <a:gd name="T17" fmla="*/ 13 h 128"/>
                    <a:gd name="T18" fmla="*/ 15 w 128"/>
                    <a:gd name="T19" fmla="*/ 23 h 128"/>
                    <a:gd name="T20" fmla="*/ 21 w 128"/>
                    <a:gd name="T21" fmla="*/ 43 h 128"/>
                    <a:gd name="T22" fmla="*/ 6 w 128"/>
                    <a:gd name="T23" fmla="*/ 51 h 128"/>
                    <a:gd name="T24" fmla="*/ 0 w 128"/>
                    <a:gd name="T25" fmla="*/ 69 h 128"/>
                    <a:gd name="T26" fmla="*/ 19 w 128"/>
                    <a:gd name="T27" fmla="*/ 80 h 128"/>
                    <a:gd name="T28" fmla="*/ 14 w 128"/>
                    <a:gd name="T29" fmla="*/ 95 h 128"/>
                    <a:gd name="T30" fmla="*/ 23 w 128"/>
                    <a:gd name="T31" fmla="*/ 113 h 128"/>
                    <a:gd name="T32" fmla="*/ 33 w 128"/>
                    <a:gd name="T33" fmla="*/ 114 h 128"/>
                    <a:gd name="T34" fmla="*/ 48 w 128"/>
                    <a:gd name="T35" fmla="*/ 109 h 128"/>
                    <a:gd name="T36" fmla="*/ 59 w 128"/>
                    <a:gd name="T37" fmla="*/ 128 h 128"/>
                    <a:gd name="T38" fmla="*/ 77 w 128"/>
                    <a:gd name="T39" fmla="*/ 122 h 128"/>
                    <a:gd name="T40" fmla="*/ 85 w 128"/>
                    <a:gd name="T41" fmla="*/ 107 h 128"/>
                    <a:gd name="T42" fmla="*/ 100 w 128"/>
                    <a:gd name="T43" fmla="*/ 115 h 128"/>
                    <a:gd name="T44" fmla="*/ 113 w 128"/>
                    <a:gd name="T45" fmla="*/ 105 h 128"/>
                    <a:gd name="T46" fmla="*/ 107 w 128"/>
                    <a:gd name="T47" fmla="*/ 85 h 128"/>
                    <a:gd name="T48" fmla="*/ 122 w 128"/>
                    <a:gd name="T49" fmla="*/ 77 h 128"/>
                    <a:gd name="T50" fmla="*/ 128 w 128"/>
                    <a:gd name="T51" fmla="*/ 59 h 128"/>
                    <a:gd name="T52" fmla="*/ 108 w 128"/>
                    <a:gd name="T53" fmla="*/ 72 h 128"/>
                    <a:gd name="T54" fmla="*/ 100 w 128"/>
                    <a:gd name="T55" fmla="*/ 81 h 128"/>
                    <a:gd name="T56" fmla="*/ 107 w 128"/>
                    <a:gd name="T57" fmla="*/ 100 h 128"/>
                    <a:gd name="T58" fmla="*/ 89 w 128"/>
                    <a:gd name="T59" fmla="*/ 101 h 128"/>
                    <a:gd name="T60" fmla="*/ 81 w 128"/>
                    <a:gd name="T61" fmla="*/ 100 h 128"/>
                    <a:gd name="T62" fmla="*/ 72 w 128"/>
                    <a:gd name="T63" fmla="*/ 108 h 128"/>
                    <a:gd name="T64" fmla="*/ 59 w 128"/>
                    <a:gd name="T65" fmla="*/ 120 h 128"/>
                    <a:gd name="T66" fmla="*/ 51 w 128"/>
                    <a:gd name="T67" fmla="*/ 102 h 128"/>
                    <a:gd name="T68" fmla="*/ 43 w 128"/>
                    <a:gd name="T69" fmla="*/ 99 h 128"/>
                    <a:gd name="T70" fmla="*/ 28 w 128"/>
                    <a:gd name="T71" fmla="*/ 107 h 128"/>
                    <a:gd name="T72" fmla="*/ 27 w 128"/>
                    <a:gd name="T73" fmla="*/ 89 h 128"/>
                    <a:gd name="T74" fmla="*/ 26 w 128"/>
                    <a:gd name="T75" fmla="*/ 77 h 128"/>
                    <a:gd name="T76" fmla="*/ 8 w 128"/>
                    <a:gd name="T77" fmla="*/ 69 h 128"/>
                    <a:gd name="T78" fmla="*/ 20 w 128"/>
                    <a:gd name="T79" fmla="*/ 56 h 128"/>
                    <a:gd name="T80" fmla="*/ 28 w 128"/>
                    <a:gd name="T81" fmla="*/ 47 h 128"/>
                    <a:gd name="T82" fmla="*/ 21 w 128"/>
                    <a:gd name="T83" fmla="*/ 28 h 128"/>
                    <a:gd name="T84" fmla="*/ 39 w 128"/>
                    <a:gd name="T85" fmla="*/ 27 h 128"/>
                    <a:gd name="T86" fmla="*/ 47 w 128"/>
                    <a:gd name="T87" fmla="*/ 28 h 128"/>
                    <a:gd name="T88" fmla="*/ 56 w 128"/>
                    <a:gd name="T89" fmla="*/ 20 h 128"/>
                    <a:gd name="T90" fmla="*/ 69 w 128"/>
                    <a:gd name="T91" fmla="*/ 8 h 128"/>
                    <a:gd name="T92" fmla="*/ 77 w 128"/>
                    <a:gd name="T93" fmla="*/ 26 h 128"/>
                    <a:gd name="T94" fmla="*/ 85 w 128"/>
                    <a:gd name="T95" fmla="*/ 29 h 128"/>
                    <a:gd name="T96" fmla="*/ 100 w 128"/>
                    <a:gd name="T97" fmla="*/ 21 h 128"/>
                    <a:gd name="T98" fmla="*/ 101 w 128"/>
                    <a:gd name="T99" fmla="*/ 39 h 128"/>
                    <a:gd name="T100" fmla="*/ 102 w 128"/>
                    <a:gd name="T101" fmla="*/ 51 h 128"/>
                    <a:gd name="T102" fmla="*/ 120 w 128"/>
                    <a:gd name="T103" fmla="*/ 59 h 128"/>
                    <a:gd name="T104" fmla="*/ 108 w 128"/>
                    <a:gd name="T105" fmla="*/ 72 h 1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</a:cxnLst>
                  <a:rect l="0" t="0" r="r" b="b"/>
                  <a:pathLst>
                    <a:path w="128" h="128">
                      <a:moveTo>
                        <a:pt x="122" y="51"/>
                      </a:moveTo>
                      <a:cubicBezTo>
                        <a:pt x="109" y="48"/>
                        <a:pt x="109" y="48"/>
                        <a:pt x="109" y="48"/>
                      </a:cubicBezTo>
                      <a:cubicBezTo>
                        <a:pt x="109" y="46"/>
                        <a:pt x="108" y="45"/>
                        <a:pt x="107" y="43"/>
                      </a:cubicBezTo>
                      <a:cubicBezTo>
                        <a:pt x="114" y="33"/>
                        <a:pt x="114" y="33"/>
                        <a:pt x="114" y="33"/>
                      </a:cubicBezTo>
                      <a:cubicBezTo>
                        <a:pt x="116" y="30"/>
                        <a:pt x="116" y="25"/>
                        <a:pt x="113" y="23"/>
                      </a:cubicBezTo>
                      <a:cubicBezTo>
                        <a:pt x="105" y="15"/>
                        <a:pt x="105" y="15"/>
                        <a:pt x="105" y="15"/>
                      </a:cubicBezTo>
                      <a:cubicBezTo>
                        <a:pt x="104" y="13"/>
                        <a:pt x="102" y="13"/>
                        <a:pt x="100" y="13"/>
                      </a:cubicBezTo>
                      <a:cubicBezTo>
                        <a:pt x="98" y="13"/>
                        <a:pt x="97" y="13"/>
                        <a:pt x="95" y="14"/>
                      </a:cubicBezTo>
                      <a:cubicBezTo>
                        <a:pt x="85" y="21"/>
                        <a:pt x="85" y="21"/>
                        <a:pt x="85" y="21"/>
                      </a:cubicBezTo>
                      <a:cubicBezTo>
                        <a:pt x="83" y="20"/>
                        <a:pt x="82" y="19"/>
                        <a:pt x="80" y="19"/>
                      </a:cubicBezTo>
                      <a:cubicBezTo>
                        <a:pt x="77" y="6"/>
                        <a:pt x="77" y="6"/>
                        <a:pt x="77" y="6"/>
                      </a:cubicBezTo>
                      <a:cubicBezTo>
                        <a:pt x="77" y="3"/>
                        <a:pt x="73" y="0"/>
                        <a:pt x="69" y="0"/>
                      </a:cubicBezTo>
                      <a:cubicBezTo>
                        <a:pt x="59" y="0"/>
                        <a:pt x="59" y="0"/>
                        <a:pt x="59" y="0"/>
                      </a:cubicBezTo>
                      <a:cubicBezTo>
                        <a:pt x="55" y="0"/>
                        <a:pt x="51" y="3"/>
                        <a:pt x="51" y="6"/>
                      </a:cubicBezTo>
                      <a:cubicBezTo>
                        <a:pt x="48" y="19"/>
                        <a:pt x="48" y="19"/>
                        <a:pt x="48" y="19"/>
                      </a:cubicBezTo>
                      <a:cubicBezTo>
                        <a:pt x="46" y="19"/>
                        <a:pt x="45" y="20"/>
                        <a:pt x="43" y="21"/>
                      </a:cubicBezTo>
                      <a:cubicBezTo>
                        <a:pt x="33" y="14"/>
                        <a:pt x="33" y="14"/>
                        <a:pt x="33" y="14"/>
                      </a:cubicBezTo>
                      <a:cubicBezTo>
                        <a:pt x="31" y="13"/>
                        <a:pt x="30" y="13"/>
                        <a:pt x="28" y="13"/>
                      </a:cubicBezTo>
                      <a:cubicBezTo>
                        <a:pt x="26" y="13"/>
                        <a:pt x="24" y="13"/>
                        <a:pt x="23" y="15"/>
                      </a:cubicBezTo>
                      <a:cubicBezTo>
                        <a:pt x="15" y="23"/>
                        <a:pt x="15" y="23"/>
                        <a:pt x="15" y="23"/>
                      </a:cubicBezTo>
                      <a:cubicBezTo>
                        <a:pt x="12" y="25"/>
                        <a:pt x="12" y="30"/>
                        <a:pt x="14" y="33"/>
                      </a:cubicBezTo>
                      <a:cubicBezTo>
                        <a:pt x="21" y="43"/>
                        <a:pt x="21" y="43"/>
                        <a:pt x="21" y="43"/>
                      </a:cubicBezTo>
                      <a:cubicBezTo>
                        <a:pt x="20" y="45"/>
                        <a:pt x="19" y="46"/>
                        <a:pt x="19" y="48"/>
                      </a:cubicBezTo>
                      <a:cubicBezTo>
                        <a:pt x="6" y="51"/>
                        <a:pt x="6" y="51"/>
                        <a:pt x="6" y="51"/>
                      </a:cubicBezTo>
                      <a:cubicBezTo>
                        <a:pt x="3" y="51"/>
                        <a:pt x="0" y="55"/>
                        <a:pt x="0" y="59"/>
                      </a:cubicBezTo>
                      <a:cubicBezTo>
                        <a:pt x="0" y="69"/>
                        <a:pt x="0" y="69"/>
                        <a:pt x="0" y="69"/>
                      </a:cubicBezTo>
                      <a:cubicBezTo>
                        <a:pt x="0" y="73"/>
                        <a:pt x="3" y="77"/>
                        <a:pt x="6" y="77"/>
                      </a:cubicBezTo>
                      <a:cubicBezTo>
                        <a:pt x="19" y="80"/>
                        <a:pt x="19" y="80"/>
                        <a:pt x="19" y="80"/>
                      </a:cubicBezTo>
                      <a:cubicBezTo>
                        <a:pt x="19" y="82"/>
                        <a:pt x="20" y="83"/>
                        <a:pt x="21" y="85"/>
                      </a:cubicBezTo>
                      <a:cubicBezTo>
                        <a:pt x="14" y="95"/>
                        <a:pt x="14" y="95"/>
                        <a:pt x="14" y="95"/>
                      </a:cubicBezTo>
                      <a:cubicBezTo>
                        <a:pt x="12" y="98"/>
                        <a:pt x="12" y="103"/>
                        <a:pt x="15" y="105"/>
                      </a:cubicBezTo>
                      <a:cubicBezTo>
                        <a:pt x="23" y="113"/>
                        <a:pt x="23" y="113"/>
                        <a:pt x="23" y="113"/>
                      </a:cubicBezTo>
                      <a:cubicBezTo>
                        <a:pt x="24" y="115"/>
                        <a:pt x="26" y="115"/>
                        <a:pt x="28" y="115"/>
                      </a:cubicBezTo>
                      <a:cubicBezTo>
                        <a:pt x="30" y="115"/>
                        <a:pt x="31" y="115"/>
                        <a:pt x="33" y="114"/>
                      </a:cubicBezTo>
                      <a:cubicBezTo>
                        <a:pt x="43" y="107"/>
                        <a:pt x="43" y="107"/>
                        <a:pt x="43" y="107"/>
                      </a:cubicBezTo>
                      <a:cubicBezTo>
                        <a:pt x="45" y="108"/>
                        <a:pt x="46" y="109"/>
                        <a:pt x="48" y="109"/>
                      </a:cubicBezTo>
                      <a:cubicBezTo>
                        <a:pt x="51" y="122"/>
                        <a:pt x="51" y="122"/>
                        <a:pt x="51" y="122"/>
                      </a:cubicBezTo>
                      <a:cubicBezTo>
                        <a:pt x="51" y="125"/>
                        <a:pt x="55" y="128"/>
                        <a:pt x="59" y="128"/>
                      </a:cubicBezTo>
                      <a:cubicBezTo>
                        <a:pt x="69" y="128"/>
                        <a:pt x="69" y="128"/>
                        <a:pt x="69" y="128"/>
                      </a:cubicBezTo>
                      <a:cubicBezTo>
                        <a:pt x="73" y="128"/>
                        <a:pt x="77" y="125"/>
                        <a:pt x="77" y="122"/>
                      </a:cubicBezTo>
                      <a:cubicBezTo>
                        <a:pt x="80" y="109"/>
                        <a:pt x="80" y="109"/>
                        <a:pt x="80" y="109"/>
                      </a:cubicBezTo>
                      <a:cubicBezTo>
                        <a:pt x="82" y="109"/>
                        <a:pt x="83" y="108"/>
                        <a:pt x="85" y="107"/>
                      </a:cubicBezTo>
                      <a:cubicBezTo>
                        <a:pt x="95" y="114"/>
                        <a:pt x="95" y="114"/>
                        <a:pt x="95" y="114"/>
                      </a:cubicBezTo>
                      <a:cubicBezTo>
                        <a:pt x="97" y="115"/>
                        <a:pt x="98" y="115"/>
                        <a:pt x="100" y="115"/>
                      </a:cubicBezTo>
                      <a:cubicBezTo>
                        <a:pt x="102" y="115"/>
                        <a:pt x="104" y="115"/>
                        <a:pt x="105" y="113"/>
                      </a:cubicBezTo>
                      <a:cubicBezTo>
                        <a:pt x="113" y="105"/>
                        <a:pt x="113" y="105"/>
                        <a:pt x="113" y="105"/>
                      </a:cubicBezTo>
                      <a:cubicBezTo>
                        <a:pt x="116" y="103"/>
                        <a:pt x="116" y="98"/>
                        <a:pt x="114" y="95"/>
                      </a:cubicBezTo>
                      <a:cubicBezTo>
                        <a:pt x="107" y="85"/>
                        <a:pt x="107" y="85"/>
                        <a:pt x="107" y="85"/>
                      </a:cubicBezTo>
                      <a:cubicBezTo>
                        <a:pt x="108" y="83"/>
                        <a:pt x="109" y="82"/>
                        <a:pt x="109" y="80"/>
                      </a:cubicBezTo>
                      <a:cubicBezTo>
                        <a:pt x="122" y="77"/>
                        <a:pt x="122" y="77"/>
                        <a:pt x="122" y="77"/>
                      </a:cubicBezTo>
                      <a:cubicBezTo>
                        <a:pt x="125" y="77"/>
                        <a:pt x="128" y="73"/>
                        <a:pt x="128" y="69"/>
                      </a:cubicBezTo>
                      <a:cubicBezTo>
                        <a:pt x="128" y="59"/>
                        <a:pt x="128" y="59"/>
                        <a:pt x="128" y="59"/>
                      </a:cubicBezTo>
                      <a:cubicBezTo>
                        <a:pt x="128" y="55"/>
                        <a:pt x="125" y="51"/>
                        <a:pt x="122" y="51"/>
                      </a:cubicBezTo>
                      <a:close/>
                      <a:moveTo>
                        <a:pt x="108" y="72"/>
                      </a:moveTo>
                      <a:cubicBezTo>
                        <a:pt x="105" y="72"/>
                        <a:pt x="103" y="74"/>
                        <a:pt x="102" y="77"/>
                      </a:cubicBezTo>
                      <a:cubicBezTo>
                        <a:pt x="101" y="79"/>
                        <a:pt x="101" y="80"/>
                        <a:pt x="100" y="81"/>
                      </a:cubicBezTo>
                      <a:cubicBezTo>
                        <a:pt x="99" y="84"/>
                        <a:pt x="99" y="87"/>
                        <a:pt x="101" y="89"/>
                      </a:cubicBezTo>
                      <a:cubicBezTo>
                        <a:pt x="107" y="100"/>
                        <a:pt x="107" y="100"/>
                        <a:pt x="107" y="100"/>
                      </a:cubicBezTo>
                      <a:cubicBezTo>
                        <a:pt x="100" y="107"/>
                        <a:pt x="100" y="107"/>
                        <a:pt x="100" y="107"/>
                      </a:cubicBezTo>
                      <a:cubicBezTo>
                        <a:pt x="89" y="101"/>
                        <a:pt x="89" y="101"/>
                        <a:pt x="89" y="101"/>
                      </a:cubicBezTo>
                      <a:cubicBezTo>
                        <a:pt x="88" y="100"/>
                        <a:pt x="86" y="99"/>
                        <a:pt x="85" y="99"/>
                      </a:cubicBezTo>
                      <a:cubicBezTo>
                        <a:pt x="84" y="99"/>
                        <a:pt x="83" y="99"/>
                        <a:pt x="81" y="100"/>
                      </a:cubicBezTo>
                      <a:cubicBezTo>
                        <a:pt x="80" y="101"/>
                        <a:pt x="79" y="101"/>
                        <a:pt x="77" y="102"/>
                      </a:cubicBezTo>
                      <a:cubicBezTo>
                        <a:pt x="74" y="103"/>
                        <a:pt x="72" y="105"/>
                        <a:pt x="72" y="108"/>
                      </a:cubicBezTo>
                      <a:cubicBezTo>
                        <a:pt x="69" y="120"/>
                        <a:pt x="69" y="120"/>
                        <a:pt x="69" y="120"/>
                      </a:cubicBezTo>
                      <a:cubicBezTo>
                        <a:pt x="59" y="120"/>
                        <a:pt x="59" y="120"/>
                        <a:pt x="59" y="120"/>
                      </a:cubicBezTo>
                      <a:cubicBezTo>
                        <a:pt x="56" y="108"/>
                        <a:pt x="56" y="108"/>
                        <a:pt x="56" y="108"/>
                      </a:cubicBezTo>
                      <a:cubicBezTo>
                        <a:pt x="56" y="105"/>
                        <a:pt x="54" y="103"/>
                        <a:pt x="51" y="102"/>
                      </a:cubicBezTo>
                      <a:cubicBezTo>
                        <a:pt x="49" y="101"/>
                        <a:pt x="48" y="101"/>
                        <a:pt x="47" y="100"/>
                      </a:cubicBezTo>
                      <a:cubicBezTo>
                        <a:pt x="45" y="99"/>
                        <a:pt x="44" y="99"/>
                        <a:pt x="43" y="99"/>
                      </a:cubicBezTo>
                      <a:cubicBezTo>
                        <a:pt x="42" y="99"/>
                        <a:pt x="40" y="100"/>
                        <a:pt x="39" y="101"/>
                      </a:cubicBezTo>
                      <a:cubicBezTo>
                        <a:pt x="28" y="107"/>
                        <a:pt x="28" y="107"/>
                        <a:pt x="28" y="107"/>
                      </a:cubicBezTo>
                      <a:cubicBezTo>
                        <a:pt x="21" y="100"/>
                        <a:pt x="21" y="100"/>
                        <a:pt x="21" y="100"/>
                      </a:cubicBezTo>
                      <a:cubicBezTo>
                        <a:pt x="27" y="89"/>
                        <a:pt x="27" y="89"/>
                        <a:pt x="27" y="89"/>
                      </a:cubicBezTo>
                      <a:cubicBezTo>
                        <a:pt x="29" y="87"/>
                        <a:pt x="29" y="84"/>
                        <a:pt x="28" y="81"/>
                      </a:cubicBezTo>
                      <a:cubicBezTo>
                        <a:pt x="27" y="80"/>
                        <a:pt x="27" y="79"/>
                        <a:pt x="26" y="77"/>
                      </a:cubicBezTo>
                      <a:cubicBezTo>
                        <a:pt x="25" y="74"/>
                        <a:pt x="23" y="72"/>
                        <a:pt x="20" y="72"/>
                      </a:cubicBezTo>
                      <a:cubicBezTo>
                        <a:pt x="8" y="69"/>
                        <a:pt x="8" y="69"/>
                        <a:pt x="8" y="69"/>
                      </a:cubicBezTo>
                      <a:cubicBezTo>
                        <a:pt x="8" y="59"/>
                        <a:pt x="8" y="59"/>
                        <a:pt x="8" y="59"/>
                      </a:cubicBezTo>
                      <a:cubicBezTo>
                        <a:pt x="20" y="56"/>
                        <a:pt x="20" y="56"/>
                        <a:pt x="20" y="56"/>
                      </a:cubicBezTo>
                      <a:cubicBezTo>
                        <a:pt x="23" y="56"/>
                        <a:pt x="25" y="54"/>
                        <a:pt x="26" y="51"/>
                      </a:cubicBezTo>
                      <a:cubicBezTo>
                        <a:pt x="27" y="49"/>
                        <a:pt x="27" y="48"/>
                        <a:pt x="28" y="47"/>
                      </a:cubicBezTo>
                      <a:cubicBezTo>
                        <a:pt x="29" y="44"/>
                        <a:pt x="29" y="41"/>
                        <a:pt x="27" y="39"/>
                      </a:cubicBezTo>
                      <a:cubicBezTo>
                        <a:pt x="21" y="28"/>
                        <a:pt x="21" y="28"/>
                        <a:pt x="21" y="28"/>
                      </a:cubicBezTo>
                      <a:cubicBezTo>
                        <a:pt x="28" y="21"/>
                        <a:pt x="28" y="21"/>
                        <a:pt x="28" y="21"/>
                      </a:cubicBezTo>
                      <a:cubicBezTo>
                        <a:pt x="39" y="27"/>
                        <a:pt x="39" y="27"/>
                        <a:pt x="39" y="27"/>
                      </a:cubicBezTo>
                      <a:cubicBezTo>
                        <a:pt x="40" y="28"/>
                        <a:pt x="42" y="29"/>
                        <a:pt x="43" y="29"/>
                      </a:cubicBezTo>
                      <a:cubicBezTo>
                        <a:pt x="44" y="29"/>
                        <a:pt x="45" y="29"/>
                        <a:pt x="47" y="28"/>
                      </a:cubicBezTo>
                      <a:cubicBezTo>
                        <a:pt x="48" y="27"/>
                        <a:pt x="49" y="27"/>
                        <a:pt x="51" y="26"/>
                      </a:cubicBezTo>
                      <a:cubicBezTo>
                        <a:pt x="54" y="25"/>
                        <a:pt x="56" y="23"/>
                        <a:pt x="56" y="20"/>
                      </a:cubicBezTo>
                      <a:cubicBezTo>
                        <a:pt x="59" y="8"/>
                        <a:pt x="59" y="8"/>
                        <a:pt x="59" y="8"/>
                      </a:cubicBezTo>
                      <a:cubicBezTo>
                        <a:pt x="69" y="8"/>
                        <a:pt x="69" y="8"/>
                        <a:pt x="69" y="8"/>
                      </a:cubicBezTo>
                      <a:cubicBezTo>
                        <a:pt x="72" y="20"/>
                        <a:pt x="72" y="20"/>
                        <a:pt x="72" y="20"/>
                      </a:cubicBezTo>
                      <a:cubicBezTo>
                        <a:pt x="72" y="23"/>
                        <a:pt x="74" y="25"/>
                        <a:pt x="77" y="26"/>
                      </a:cubicBezTo>
                      <a:cubicBezTo>
                        <a:pt x="79" y="27"/>
                        <a:pt x="80" y="27"/>
                        <a:pt x="81" y="28"/>
                      </a:cubicBezTo>
                      <a:cubicBezTo>
                        <a:pt x="83" y="29"/>
                        <a:pt x="84" y="29"/>
                        <a:pt x="85" y="29"/>
                      </a:cubicBezTo>
                      <a:cubicBezTo>
                        <a:pt x="86" y="29"/>
                        <a:pt x="88" y="28"/>
                        <a:pt x="89" y="27"/>
                      </a:cubicBezTo>
                      <a:cubicBezTo>
                        <a:pt x="100" y="21"/>
                        <a:pt x="100" y="21"/>
                        <a:pt x="100" y="21"/>
                      </a:cubicBezTo>
                      <a:cubicBezTo>
                        <a:pt x="107" y="28"/>
                        <a:pt x="107" y="28"/>
                        <a:pt x="107" y="28"/>
                      </a:cubicBezTo>
                      <a:cubicBezTo>
                        <a:pt x="101" y="39"/>
                        <a:pt x="101" y="39"/>
                        <a:pt x="101" y="39"/>
                      </a:cubicBezTo>
                      <a:cubicBezTo>
                        <a:pt x="99" y="41"/>
                        <a:pt x="99" y="44"/>
                        <a:pt x="100" y="47"/>
                      </a:cubicBezTo>
                      <a:cubicBezTo>
                        <a:pt x="101" y="48"/>
                        <a:pt x="101" y="49"/>
                        <a:pt x="102" y="51"/>
                      </a:cubicBezTo>
                      <a:cubicBezTo>
                        <a:pt x="103" y="54"/>
                        <a:pt x="105" y="56"/>
                        <a:pt x="108" y="56"/>
                      </a:cubicBezTo>
                      <a:cubicBezTo>
                        <a:pt x="120" y="59"/>
                        <a:pt x="120" y="59"/>
                        <a:pt x="120" y="59"/>
                      </a:cubicBezTo>
                      <a:cubicBezTo>
                        <a:pt x="120" y="69"/>
                        <a:pt x="120" y="69"/>
                        <a:pt x="120" y="69"/>
                      </a:cubicBezTo>
                      <a:lnTo>
                        <a:pt x="108" y="7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41" name="任意多边形: 形状 40"/>
                <p:cNvSpPr/>
                <p:nvPr/>
              </p:nvSpPr>
              <p:spPr bwMode="auto">
                <a:xfrm>
                  <a:off x="7866063" y="1806575"/>
                  <a:ext cx="214313" cy="214313"/>
                </a:xfrm>
                <a:custGeom>
                  <a:avLst/>
                  <a:gdLst>
                    <a:gd name="T0" fmla="*/ 28 w 56"/>
                    <a:gd name="T1" fmla="*/ 0 h 56"/>
                    <a:gd name="T2" fmla="*/ 0 w 56"/>
                    <a:gd name="T3" fmla="*/ 28 h 56"/>
                    <a:gd name="T4" fmla="*/ 28 w 56"/>
                    <a:gd name="T5" fmla="*/ 56 h 56"/>
                    <a:gd name="T6" fmla="*/ 56 w 56"/>
                    <a:gd name="T7" fmla="*/ 28 h 56"/>
                    <a:gd name="T8" fmla="*/ 28 w 56"/>
                    <a:gd name="T9" fmla="*/ 0 h 56"/>
                    <a:gd name="T10" fmla="*/ 28 w 56"/>
                    <a:gd name="T11" fmla="*/ 53 h 56"/>
                    <a:gd name="T12" fmla="*/ 4 w 56"/>
                    <a:gd name="T13" fmla="*/ 28 h 56"/>
                    <a:gd name="T14" fmla="*/ 28 w 56"/>
                    <a:gd name="T15" fmla="*/ 4 h 56"/>
                    <a:gd name="T16" fmla="*/ 53 w 56"/>
                    <a:gd name="T17" fmla="*/ 28 h 56"/>
                    <a:gd name="T18" fmla="*/ 28 w 56"/>
                    <a:gd name="T19" fmla="*/ 53 h 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56" h="56">
                      <a:moveTo>
                        <a:pt x="28" y="0"/>
                      </a:moveTo>
                      <a:cubicBezTo>
                        <a:pt x="13" y="0"/>
                        <a:pt x="0" y="13"/>
                        <a:pt x="0" y="28"/>
                      </a:cubicBezTo>
                      <a:cubicBezTo>
                        <a:pt x="0" y="43"/>
                        <a:pt x="13" y="56"/>
                        <a:pt x="28" y="56"/>
                      </a:cubicBezTo>
                      <a:cubicBezTo>
                        <a:pt x="43" y="56"/>
                        <a:pt x="56" y="43"/>
                        <a:pt x="56" y="28"/>
                      </a:cubicBezTo>
                      <a:cubicBezTo>
                        <a:pt x="56" y="13"/>
                        <a:pt x="43" y="0"/>
                        <a:pt x="28" y="0"/>
                      </a:cubicBezTo>
                      <a:close/>
                      <a:moveTo>
                        <a:pt x="28" y="53"/>
                      </a:moveTo>
                      <a:cubicBezTo>
                        <a:pt x="14" y="53"/>
                        <a:pt x="4" y="42"/>
                        <a:pt x="4" y="28"/>
                      </a:cubicBezTo>
                      <a:cubicBezTo>
                        <a:pt x="4" y="14"/>
                        <a:pt x="14" y="4"/>
                        <a:pt x="28" y="4"/>
                      </a:cubicBezTo>
                      <a:cubicBezTo>
                        <a:pt x="42" y="4"/>
                        <a:pt x="53" y="14"/>
                        <a:pt x="53" y="28"/>
                      </a:cubicBezTo>
                      <a:cubicBezTo>
                        <a:pt x="53" y="42"/>
                        <a:pt x="42" y="53"/>
                        <a:pt x="28" y="5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42" name="任意多边形: 形状 41"/>
                <p:cNvSpPr/>
                <p:nvPr/>
              </p:nvSpPr>
              <p:spPr bwMode="auto">
                <a:xfrm>
                  <a:off x="7912101" y="1852613"/>
                  <a:ext cx="122238" cy="122238"/>
                </a:xfrm>
                <a:custGeom>
                  <a:avLst/>
                  <a:gdLst>
                    <a:gd name="T0" fmla="*/ 16 w 32"/>
                    <a:gd name="T1" fmla="*/ 0 h 32"/>
                    <a:gd name="T2" fmla="*/ 0 w 32"/>
                    <a:gd name="T3" fmla="*/ 16 h 32"/>
                    <a:gd name="T4" fmla="*/ 16 w 32"/>
                    <a:gd name="T5" fmla="*/ 32 h 32"/>
                    <a:gd name="T6" fmla="*/ 32 w 32"/>
                    <a:gd name="T7" fmla="*/ 16 h 32"/>
                    <a:gd name="T8" fmla="*/ 16 w 32"/>
                    <a:gd name="T9" fmla="*/ 0 h 32"/>
                    <a:gd name="T10" fmla="*/ 16 w 32"/>
                    <a:gd name="T11" fmla="*/ 28 h 32"/>
                    <a:gd name="T12" fmla="*/ 4 w 32"/>
                    <a:gd name="T13" fmla="*/ 16 h 32"/>
                    <a:gd name="T14" fmla="*/ 16 w 32"/>
                    <a:gd name="T15" fmla="*/ 4 h 32"/>
                    <a:gd name="T16" fmla="*/ 28 w 32"/>
                    <a:gd name="T17" fmla="*/ 16 h 32"/>
                    <a:gd name="T18" fmla="*/ 16 w 32"/>
                    <a:gd name="T19" fmla="*/ 28 h 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32" h="32">
                      <a:moveTo>
                        <a:pt x="16" y="0"/>
                      </a:moveTo>
                      <a:cubicBezTo>
                        <a:pt x="7" y="0"/>
                        <a:pt x="0" y="7"/>
                        <a:pt x="0" y="16"/>
                      </a:cubicBezTo>
                      <a:cubicBezTo>
                        <a:pt x="0" y="25"/>
                        <a:pt x="7" y="32"/>
                        <a:pt x="16" y="32"/>
                      </a:cubicBezTo>
                      <a:cubicBezTo>
                        <a:pt x="25" y="32"/>
                        <a:pt x="32" y="25"/>
                        <a:pt x="32" y="16"/>
                      </a:cubicBezTo>
                      <a:cubicBezTo>
                        <a:pt x="32" y="7"/>
                        <a:pt x="25" y="0"/>
                        <a:pt x="16" y="0"/>
                      </a:cubicBezTo>
                      <a:close/>
                      <a:moveTo>
                        <a:pt x="16" y="28"/>
                      </a:moveTo>
                      <a:cubicBezTo>
                        <a:pt x="9" y="28"/>
                        <a:pt x="4" y="23"/>
                        <a:pt x="4" y="16"/>
                      </a:cubicBezTo>
                      <a:cubicBezTo>
                        <a:pt x="4" y="9"/>
                        <a:pt x="9" y="4"/>
                        <a:pt x="16" y="4"/>
                      </a:cubicBezTo>
                      <a:cubicBezTo>
                        <a:pt x="23" y="4"/>
                        <a:pt x="28" y="9"/>
                        <a:pt x="28" y="16"/>
                      </a:cubicBezTo>
                      <a:cubicBezTo>
                        <a:pt x="28" y="23"/>
                        <a:pt x="23" y="28"/>
                        <a:pt x="16" y="2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</p:grpSp>
          <p:grpSp>
            <p:nvGrpSpPr>
              <p:cNvPr id="36" name="组合 35"/>
              <p:cNvGrpSpPr/>
              <p:nvPr/>
            </p:nvGrpSpPr>
            <p:grpSpPr>
              <a:xfrm>
                <a:off x="8191089" y="1603045"/>
                <a:ext cx="412188" cy="412188"/>
                <a:chOff x="7726363" y="1666875"/>
                <a:chExt cx="492125" cy="492125"/>
              </a:xfrm>
              <a:grpFill/>
            </p:grpSpPr>
            <p:sp>
              <p:nvSpPr>
                <p:cNvPr id="37" name="任意多边形: 形状 36"/>
                <p:cNvSpPr/>
                <p:nvPr/>
              </p:nvSpPr>
              <p:spPr bwMode="auto">
                <a:xfrm>
                  <a:off x="7726363" y="1666875"/>
                  <a:ext cx="492125" cy="492125"/>
                </a:xfrm>
                <a:custGeom>
                  <a:avLst/>
                  <a:gdLst>
                    <a:gd name="T0" fmla="*/ 109 w 128"/>
                    <a:gd name="T1" fmla="*/ 48 h 128"/>
                    <a:gd name="T2" fmla="*/ 114 w 128"/>
                    <a:gd name="T3" fmla="*/ 33 h 128"/>
                    <a:gd name="T4" fmla="*/ 105 w 128"/>
                    <a:gd name="T5" fmla="*/ 15 h 128"/>
                    <a:gd name="T6" fmla="*/ 95 w 128"/>
                    <a:gd name="T7" fmla="*/ 14 h 128"/>
                    <a:gd name="T8" fmla="*/ 80 w 128"/>
                    <a:gd name="T9" fmla="*/ 19 h 128"/>
                    <a:gd name="T10" fmla="*/ 69 w 128"/>
                    <a:gd name="T11" fmla="*/ 0 h 128"/>
                    <a:gd name="T12" fmla="*/ 51 w 128"/>
                    <a:gd name="T13" fmla="*/ 6 h 128"/>
                    <a:gd name="T14" fmla="*/ 43 w 128"/>
                    <a:gd name="T15" fmla="*/ 21 h 128"/>
                    <a:gd name="T16" fmla="*/ 28 w 128"/>
                    <a:gd name="T17" fmla="*/ 13 h 128"/>
                    <a:gd name="T18" fmla="*/ 15 w 128"/>
                    <a:gd name="T19" fmla="*/ 23 h 128"/>
                    <a:gd name="T20" fmla="*/ 21 w 128"/>
                    <a:gd name="T21" fmla="*/ 43 h 128"/>
                    <a:gd name="T22" fmla="*/ 6 w 128"/>
                    <a:gd name="T23" fmla="*/ 51 h 128"/>
                    <a:gd name="T24" fmla="*/ 0 w 128"/>
                    <a:gd name="T25" fmla="*/ 69 h 128"/>
                    <a:gd name="T26" fmla="*/ 19 w 128"/>
                    <a:gd name="T27" fmla="*/ 80 h 128"/>
                    <a:gd name="T28" fmla="*/ 14 w 128"/>
                    <a:gd name="T29" fmla="*/ 95 h 128"/>
                    <a:gd name="T30" fmla="*/ 23 w 128"/>
                    <a:gd name="T31" fmla="*/ 113 h 128"/>
                    <a:gd name="T32" fmla="*/ 33 w 128"/>
                    <a:gd name="T33" fmla="*/ 114 h 128"/>
                    <a:gd name="T34" fmla="*/ 48 w 128"/>
                    <a:gd name="T35" fmla="*/ 109 h 128"/>
                    <a:gd name="T36" fmla="*/ 59 w 128"/>
                    <a:gd name="T37" fmla="*/ 128 h 128"/>
                    <a:gd name="T38" fmla="*/ 77 w 128"/>
                    <a:gd name="T39" fmla="*/ 122 h 128"/>
                    <a:gd name="T40" fmla="*/ 85 w 128"/>
                    <a:gd name="T41" fmla="*/ 107 h 128"/>
                    <a:gd name="T42" fmla="*/ 100 w 128"/>
                    <a:gd name="T43" fmla="*/ 115 h 128"/>
                    <a:gd name="T44" fmla="*/ 113 w 128"/>
                    <a:gd name="T45" fmla="*/ 105 h 128"/>
                    <a:gd name="T46" fmla="*/ 107 w 128"/>
                    <a:gd name="T47" fmla="*/ 85 h 128"/>
                    <a:gd name="T48" fmla="*/ 122 w 128"/>
                    <a:gd name="T49" fmla="*/ 77 h 128"/>
                    <a:gd name="T50" fmla="*/ 128 w 128"/>
                    <a:gd name="T51" fmla="*/ 59 h 128"/>
                    <a:gd name="T52" fmla="*/ 108 w 128"/>
                    <a:gd name="T53" fmla="*/ 72 h 128"/>
                    <a:gd name="T54" fmla="*/ 100 w 128"/>
                    <a:gd name="T55" fmla="*/ 81 h 128"/>
                    <a:gd name="T56" fmla="*/ 107 w 128"/>
                    <a:gd name="T57" fmla="*/ 100 h 128"/>
                    <a:gd name="T58" fmla="*/ 89 w 128"/>
                    <a:gd name="T59" fmla="*/ 101 h 128"/>
                    <a:gd name="T60" fmla="*/ 81 w 128"/>
                    <a:gd name="T61" fmla="*/ 100 h 128"/>
                    <a:gd name="T62" fmla="*/ 72 w 128"/>
                    <a:gd name="T63" fmla="*/ 108 h 128"/>
                    <a:gd name="T64" fmla="*/ 59 w 128"/>
                    <a:gd name="T65" fmla="*/ 120 h 128"/>
                    <a:gd name="T66" fmla="*/ 51 w 128"/>
                    <a:gd name="T67" fmla="*/ 102 h 128"/>
                    <a:gd name="T68" fmla="*/ 43 w 128"/>
                    <a:gd name="T69" fmla="*/ 99 h 128"/>
                    <a:gd name="T70" fmla="*/ 28 w 128"/>
                    <a:gd name="T71" fmla="*/ 107 h 128"/>
                    <a:gd name="T72" fmla="*/ 27 w 128"/>
                    <a:gd name="T73" fmla="*/ 89 h 128"/>
                    <a:gd name="T74" fmla="*/ 26 w 128"/>
                    <a:gd name="T75" fmla="*/ 77 h 128"/>
                    <a:gd name="T76" fmla="*/ 8 w 128"/>
                    <a:gd name="T77" fmla="*/ 69 h 128"/>
                    <a:gd name="T78" fmla="*/ 20 w 128"/>
                    <a:gd name="T79" fmla="*/ 56 h 128"/>
                    <a:gd name="T80" fmla="*/ 28 w 128"/>
                    <a:gd name="T81" fmla="*/ 47 h 128"/>
                    <a:gd name="T82" fmla="*/ 21 w 128"/>
                    <a:gd name="T83" fmla="*/ 28 h 128"/>
                    <a:gd name="T84" fmla="*/ 39 w 128"/>
                    <a:gd name="T85" fmla="*/ 27 h 128"/>
                    <a:gd name="T86" fmla="*/ 47 w 128"/>
                    <a:gd name="T87" fmla="*/ 28 h 128"/>
                    <a:gd name="T88" fmla="*/ 56 w 128"/>
                    <a:gd name="T89" fmla="*/ 20 h 128"/>
                    <a:gd name="T90" fmla="*/ 69 w 128"/>
                    <a:gd name="T91" fmla="*/ 8 h 128"/>
                    <a:gd name="T92" fmla="*/ 77 w 128"/>
                    <a:gd name="T93" fmla="*/ 26 h 128"/>
                    <a:gd name="T94" fmla="*/ 85 w 128"/>
                    <a:gd name="T95" fmla="*/ 29 h 128"/>
                    <a:gd name="T96" fmla="*/ 100 w 128"/>
                    <a:gd name="T97" fmla="*/ 21 h 128"/>
                    <a:gd name="T98" fmla="*/ 101 w 128"/>
                    <a:gd name="T99" fmla="*/ 39 h 128"/>
                    <a:gd name="T100" fmla="*/ 102 w 128"/>
                    <a:gd name="T101" fmla="*/ 51 h 128"/>
                    <a:gd name="T102" fmla="*/ 120 w 128"/>
                    <a:gd name="T103" fmla="*/ 59 h 128"/>
                    <a:gd name="T104" fmla="*/ 108 w 128"/>
                    <a:gd name="T105" fmla="*/ 72 h 1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</a:cxnLst>
                  <a:rect l="0" t="0" r="r" b="b"/>
                  <a:pathLst>
                    <a:path w="128" h="128">
                      <a:moveTo>
                        <a:pt x="122" y="51"/>
                      </a:moveTo>
                      <a:cubicBezTo>
                        <a:pt x="109" y="48"/>
                        <a:pt x="109" y="48"/>
                        <a:pt x="109" y="48"/>
                      </a:cubicBezTo>
                      <a:cubicBezTo>
                        <a:pt x="109" y="46"/>
                        <a:pt x="108" y="45"/>
                        <a:pt x="107" y="43"/>
                      </a:cubicBezTo>
                      <a:cubicBezTo>
                        <a:pt x="114" y="33"/>
                        <a:pt x="114" y="33"/>
                        <a:pt x="114" y="33"/>
                      </a:cubicBezTo>
                      <a:cubicBezTo>
                        <a:pt x="116" y="30"/>
                        <a:pt x="116" y="25"/>
                        <a:pt x="113" y="23"/>
                      </a:cubicBezTo>
                      <a:cubicBezTo>
                        <a:pt x="105" y="15"/>
                        <a:pt x="105" y="15"/>
                        <a:pt x="105" y="15"/>
                      </a:cubicBezTo>
                      <a:cubicBezTo>
                        <a:pt x="104" y="13"/>
                        <a:pt x="102" y="13"/>
                        <a:pt x="100" y="13"/>
                      </a:cubicBezTo>
                      <a:cubicBezTo>
                        <a:pt x="98" y="13"/>
                        <a:pt x="97" y="13"/>
                        <a:pt x="95" y="14"/>
                      </a:cubicBezTo>
                      <a:cubicBezTo>
                        <a:pt x="85" y="21"/>
                        <a:pt x="85" y="21"/>
                        <a:pt x="85" y="21"/>
                      </a:cubicBezTo>
                      <a:cubicBezTo>
                        <a:pt x="83" y="20"/>
                        <a:pt x="82" y="19"/>
                        <a:pt x="80" y="19"/>
                      </a:cubicBezTo>
                      <a:cubicBezTo>
                        <a:pt x="77" y="6"/>
                        <a:pt x="77" y="6"/>
                        <a:pt x="77" y="6"/>
                      </a:cubicBezTo>
                      <a:cubicBezTo>
                        <a:pt x="77" y="3"/>
                        <a:pt x="73" y="0"/>
                        <a:pt x="69" y="0"/>
                      </a:cubicBezTo>
                      <a:cubicBezTo>
                        <a:pt x="59" y="0"/>
                        <a:pt x="59" y="0"/>
                        <a:pt x="59" y="0"/>
                      </a:cubicBezTo>
                      <a:cubicBezTo>
                        <a:pt x="55" y="0"/>
                        <a:pt x="51" y="3"/>
                        <a:pt x="51" y="6"/>
                      </a:cubicBezTo>
                      <a:cubicBezTo>
                        <a:pt x="48" y="19"/>
                        <a:pt x="48" y="19"/>
                        <a:pt x="48" y="19"/>
                      </a:cubicBezTo>
                      <a:cubicBezTo>
                        <a:pt x="46" y="19"/>
                        <a:pt x="45" y="20"/>
                        <a:pt x="43" y="21"/>
                      </a:cubicBezTo>
                      <a:cubicBezTo>
                        <a:pt x="33" y="14"/>
                        <a:pt x="33" y="14"/>
                        <a:pt x="33" y="14"/>
                      </a:cubicBezTo>
                      <a:cubicBezTo>
                        <a:pt x="31" y="13"/>
                        <a:pt x="30" y="13"/>
                        <a:pt x="28" y="13"/>
                      </a:cubicBezTo>
                      <a:cubicBezTo>
                        <a:pt x="26" y="13"/>
                        <a:pt x="24" y="13"/>
                        <a:pt x="23" y="15"/>
                      </a:cubicBezTo>
                      <a:cubicBezTo>
                        <a:pt x="15" y="23"/>
                        <a:pt x="15" y="23"/>
                        <a:pt x="15" y="23"/>
                      </a:cubicBezTo>
                      <a:cubicBezTo>
                        <a:pt x="12" y="25"/>
                        <a:pt x="12" y="30"/>
                        <a:pt x="14" y="33"/>
                      </a:cubicBezTo>
                      <a:cubicBezTo>
                        <a:pt x="21" y="43"/>
                        <a:pt x="21" y="43"/>
                        <a:pt x="21" y="43"/>
                      </a:cubicBezTo>
                      <a:cubicBezTo>
                        <a:pt x="20" y="45"/>
                        <a:pt x="19" y="46"/>
                        <a:pt x="19" y="48"/>
                      </a:cubicBezTo>
                      <a:cubicBezTo>
                        <a:pt x="6" y="51"/>
                        <a:pt x="6" y="51"/>
                        <a:pt x="6" y="51"/>
                      </a:cubicBezTo>
                      <a:cubicBezTo>
                        <a:pt x="3" y="51"/>
                        <a:pt x="0" y="55"/>
                        <a:pt x="0" y="59"/>
                      </a:cubicBezTo>
                      <a:cubicBezTo>
                        <a:pt x="0" y="69"/>
                        <a:pt x="0" y="69"/>
                        <a:pt x="0" y="69"/>
                      </a:cubicBezTo>
                      <a:cubicBezTo>
                        <a:pt x="0" y="73"/>
                        <a:pt x="3" y="77"/>
                        <a:pt x="6" y="77"/>
                      </a:cubicBezTo>
                      <a:cubicBezTo>
                        <a:pt x="19" y="80"/>
                        <a:pt x="19" y="80"/>
                        <a:pt x="19" y="80"/>
                      </a:cubicBezTo>
                      <a:cubicBezTo>
                        <a:pt x="19" y="82"/>
                        <a:pt x="20" y="83"/>
                        <a:pt x="21" y="85"/>
                      </a:cubicBezTo>
                      <a:cubicBezTo>
                        <a:pt x="14" y="95"/>
                        <a:pt x="14" y="95"/>
                        <a:pt x="14" y="95"/>
                      </a:cubicBezTo>
                      <a:cubicBezTo>
                        <a:pt x="12" y="98"/>
                        <a:pt x="12" y="103"/>
                        <a:pt x="15" y="105"/>
                      </a:cubicBezTo>
                      <a:cubicBezTo>
                        <a:pt x="23" y="113"/>
                        <a:pt x="23" y="113"/>
                        <a:pt x="23" y="113"/>
                      </a:cubicBezTo>
                      <a:cubicBezTo>
                        <a:pt x="24" y="115"/>
                        <a:pt x="26" y="115"/>
                        <a:pt x="28" y="115"/>
                      </a:cubicBezTo>
                      <a:cubicBezTo>
                        <a:pt x="30" y="115"/>
                        <a:pt x="31" y="115"/>
                        <a:pt x="33" y="114"/>
                      </a:cubicBezTo>
                      <a:cubicBezTo>
                        <a:pt x="43" y="107"/>
                        <a:pt x="43" y="107"/>
                        <a:pt x="43" y="107"/>
                      </a:cubicBezTo>
                      <a:cubicBezTo>
                        <a:pt x="45" y="108"/>
                        <a:pt x="46" y="109"/>
                        <a:pt x="48" y="109"/>
                      </a:cubicBezTo>
                      <a:cubicBezTo>
                        <a:pt x="51" y="122"/>
                        <a:pt x="51" y="122"/>
                        <a:pt x="51" y="122"/>
                      </a:cubicBezTo>
                      <a:cubicBezTo>
                        <a:pt x="51" y="125"/>
                        <a:pt x="55" y="128"/>
                        <a:pt x="59" y="128"/>
                      </a:cubicBezTo>
                      <a:cubicBezTo>
                        <a:pt x="69" y="128"/>
                        <a:pt x="69" y="128"/>
                        <a:pt x="69" y="128"/>
                      </a:cubicBezTo>
                      <a:cubicBezTo>
                        <a:pt x="73" y="128"/>
                        <a:pt x="77" y="125"/>
                        <a:pt x="77" y="122"/>
                      </a:cubicBezTo>
                      <a:cubicBezTo>
                        <a:pt x="80" y="109"/>
                        <a:pt x="80" y="109"/>
                        <a:pt x="80" y="109"/>
                      </a:cubicBezTo>
                      <a:cubicBezTo>
                        <a:pt x="82" y="109"/>
                        <a:pt x="83" y="108"/>
                        <a:pt x="85" y="107"/>
                      </a:cubicBezTo>
                      <a:cubicBezTo>
                        <a:pt x="95" y="114"/>
                        <a:pt x="95" y="114"/>
                        <a:pt x="95" y="114"/>
                      </a:cubicBezTo>
                      <a:cubicBezTo>
                        <a:pt x="97" y="115"/>
                        <a:pt x="98" y="115"/>
                        <a:pt x="100" y="115"/>
                      </a:cubicBezTo>
                      <a:cubicBezTo>
                        <a:pt x="102" y="115"/>
                        <a:pt x="104" y="115"/>
                        <a:pt x="105" y="113"/>
                      </a:cubicBezTo>
                      <a:cubicBezTo>
                        <a:pt x="113" y="105"/>
                        <a:pt x="113" y="105"/>
                        <a:pt x="113" y="105"/>
                      </a:cubicBezTo>
                      <a:cubicBezTo>
                        <a:pt x="116" y="103"/>
                        <a:pt x="116" y="98"/>
                        <a:pt x="114" y="95"/>
                      </a:cubicBezTo>
                      <a:cubicBezTo>
                        <a:pt x="107" y="85"/>
                        <a:pt x="107" y="85"/>
                        <a:pt x="107" y="85"/>
                      </a:cubicBezTo>
                      <a:cubicBezTo>
                        <a:pt x="108" y="83"/>
                        <a:pt x="109" y="82"/>
                        <a:pt x="109" y="80"/>
                      </a:cubicBezTo>
                      <a:cubicBezTo>
                        <a:pt x="122" y="77"/>
                        <a:pt x="122" y="77"/>
                        <a:pt x="122" y="77"/>
                      </a:cubicBezTo>
                      <a:cubicBezTo>
                        <a:pt x="125" y="77"/>
                        <a:pt x="128" y="73"/>
                        <a:pt x="128" y="69"/>
                      </a:cubicBezTo>
                      <a:cubicBezTo>
                        <a:pt x="128" y="59"/>
                        <a:pt x="128" y="59"/>
                        <a:pt x="128" y="59"/>
                      </a:cubicBezTo>
                      <a:cubicBezTo>
                        <a:pt x="128" y="55"/>
                        <a:pt x="125" y="51"/>
                        <a:pt x="122" y="51"/>
                      </a:cubicBezTo>
                      <a:close/>
                      <a:moveTo>
                        <a:pt x="108" y="72"/>
                      </a:moveTo>
                      <a:cubicBezTo>
                        <a:pt x="105" y="72"/>
                        <a:pt x="103" y="74"/>
                        <a:pt x="102" y="77"/>
                      </a:cubicBezTo>
                      <a:cubicBezTo>
                        <a:pt x="101" y="79"/>
                        <a:pt x="101" y="80"/>
                        <a:pt x="100" y="81"/>
                      </a:cubicBezTo>
                      <a:cubicBezTo>
                        <a:pt x="99" y="84"/>
                        <a:pt x="99" y="87"/>
                        <a:pt x="101" y="89"/>
                      </a:cubicBezTo>
                      <a:cubicBezTo>
                        <a:pt x="107" y="100"/>
                        <a:pt x="107" y="100"/>
                        <a:pt x="107" y="100"/>
                      </a:cubicBezTo>
                      <a:cubicBezTo>
                        <a:pt x="100" y="107"/>
                        <a:pt x="100" y="107"/>
                        <a:pt x="100" y="107"/>
                      </a:cubicBezTo>
                      <a:cubicBezTo>
                        <a:pt x="89" y="101"/>
                        <a:pt x="89" y="101"/>
                        <a:pt x="89" y="101"/>
                      </a:cubicBezTo>
                      <a:cubicBezTo>
                        <a:pt x="88" y="100"/>
                        <a:pt x="86" y="99"/>
                        <a:pt x="85" y="99"/>
                      </a:cubicBezTo>
                      <a:cubicBezTo>
                        <a:pt x="84" y="99"/>
                        <a:pt x="83" y="99"/>
                        <a:pt x="81" y="100"/>
                      </a:cubicBezTo>
                      <a:cubicBezTo>
                        <a:pt x="80" y="101"/>
                        <a:pt x="79" y="101"/>
                        <a:pt x="77" y="102"/>
                      </a:cubicBezTo>
                      <a:cubicBezTo>
                        <a:pt x="74" y="103"/>
                        <a:pt x="72" y="105"/>
                        <a:pt x="72" y="108"/>
                      </a:cubicBezTo>
                      <a:cubicBezTo>
                        <a:pt x="69" y="120"/>
                        <a:pt x="69" y="120"/>
                        <a:pt x="69" y="120"/>
                      </a:cubicBezTo>
                      <a:cubicBezTo>
                        <a:pt x="59" y="120"/>
                        <a:pt x="59" y="120"/>
                        <a:pt x="59" y="120"/>
                      </a:cubicBezTo>
                      <a:cubicBezTo>
                        <a:pt x="56" y="108"/>
                        <a:pt x="56" y="108"/>
                        <a:pt x="56" y="108"/>
                      </a:cubicBezTo>
                      <a:cubicBezTo>
                        <a:pt x="56" y="105"/>
                        <a:pt x="54" y="103"/>
                        <a:pt x="51" y="102"/>
                      </a:cubicBezTo>
                      <a:cubicBezTo>
                        <a:pt x="49" y="101"/>
                        <a:pt x="48" y="101"/>
                        <a:pt x="47" y="100"/>
                      </a:cubicBezTo>
                      <a:cubicBezTo>
                        <a:pt x="45" y="99"/>
                        <a:pt x="44" y="99"/>
                        <a:pt x="43" y="99"/>
                      </a:cubicBezTo>
                      <a:cubicBezTo>
                        <a:pt x="42" y="99"/>
                        <a:pt x="40" y="100"/>
                        <a:pt x="39" y="101"/>
                      </a:cubicBezTo>
                      <a:cubicBezTo>
                        <a:pt x="28" y="107"/>
                        <a:pt x="28" y="107"/>
                        <a:pt x="28" y="107"/>
                      </a:cubicBezTo>
                      <a:cubicBezTo>
                        <a:pt x="21" y="100"/>
                        <a:pt x="21" y="100"/>
                        <a:pt x="21" y="100"/>
                      </a:cubicBezTo>
                      <a:cubicBezTo>
                        <a:pt x="27" y="89"/>
                        <a:pt x="27" y="89"/>
                        <a:pt x="27" y="89"/>
                      </a:cubicBezTo>
                      <a:cubicBezTo>
                        <a:pt x="29" y="87"/>
                        <a:pt x="29" y="84"/>
                        <a:pt x="28" y="81"/>
                      </a:cubicBezTo>
                      <a:cubicBezTo>
                        <a:pt x="27" y="80"/>
                        <a:pt x="27" y="79"/>
                        <a:pt x="26" y="77"/>
                      </a:cubicBezTo>
                      <a:cubicBezTo>
                        <a:pt x="25" y="74"/>
                        <a:pt x="23" y="72"/>
                        <a:pt x="20" y="72"/>
                      </a:cubicBezTo>
                      <a:cubicBezTo>
                        <a:pt x="8" y="69"/>
                        <a:pt x="8" y="69"/>
                        <a:pt x="8" y="69"/>
                      </a:cubicBezTo>
                      <a:cubicBezTo>
                        <a:pt x="8" y="59"/>
                        <a:pt x="8" y="59"/>
                        <a:pt x="8" y="59"/>
                      </a:cubicBezTo>
                      <a:cubicBezTo>
                        <a:pt x="20" y="56"/>
                        <a:pt x="20" y="56"/>
                        <a:pt x="20" y="56"/>
                      </a:cubicBezTo>
                      <a:cubicBezTo>
                        <a:pt x="23" y="56"/>
                        <a:pt x="25" y="54"/>
                        <a:pt x="26" y="51"/>
                      </a:cubicBezTo>
                      <a:cubicBezTo>
                        <a:pt x="27" y="49"/>
                        <a:pt x="27" y="48"/>
                        <a:pt x="28" y="47"/>
                      </a:cubicBezTo>
                      <a:cubicBezTo>
                        <a:pt x="29" y="44"/>
                        <a:pt x="29" y="41"/>
                        <a:pt x="27" y="39"/>
                      </a:cubicBezTo>
                      <a:cubicBezTo>
                        <a:pt x="21" y="28"/>
                        <a:pt x="21" y="28"/>
                        <a:pt x="21" y="28"/>
                      </a:cubicBezTo>
                      <a:cubicBezTo>
                        <a:pt x="28" y="21"/>
                        <a:pt x="28" y="21"/>
                        <a:pt x="28" y="21"/>
                      </a:cubicBezTo>
                      <a:cubicBezTo>
                        <a:pt x="39" y="27"/>
                        <a:pt x="39" y="27"/>
                        <a:pt x="39" y="27"/>
                      </a:cubicBezTo>
                      <a:cubicBezTo>
                        <a:pt x="40" y="28"/>
                        <a:pt x="42" y="29"/>
                        <a:pt x="43" y="29"/>
                      </a:cubicBezTo>
                      <a:cubicBezTo>
                        <a:pt x="44" y="29"/>
                        <a:pt x="45" y="29"/>
                        <a:pt x="47" y="28"/>
                      </a:cubicBezTo>
                      <a:cubicBezTo>
                        <a:pt x="48" y="27"/>
                        <a:pt x="49" y="27"/>
                        <a:pt x="51" y="26"/>
                      </a:cubicBezTo>
                      <a:cubicBezTo>
                        <a:pt x="54" y="25"/>
                        <a:pt x="56" y="23"/>
                        <a:pt x="56" y="20"/>
                      </a:cubicBezTo>
                      <a:cubicBezTo>
                        <a:pt x="59" y="8"/>
                        <a:pt x="59" y="8"/>
                        <a:pt x="59" y="8"/>
                      </a:cubicBezTo>
                      <a:cubicBezTo>
                        <a:pt x="69" y="8"/>
                        <a:pt x="69" y="8"/>
                        <a:pt x="69" y="8"/>
                      </a:cubicBezTo>
                      <a:cubicBezTo>
                        <a:pt x="72" y="20"/>
                        <a:pt x="72" y="20"/>
                        <a:pt x="72" y="20"/>
                      </a:cubicBezTo>
                      <a:cubicBezTo>
                        <a:pt x="72" y="23"/>
                        <a:pt x="74" y="25"/>
                        <a:pt x="77" y="26"/>
                      </a:cubicBezTo>
                      <a:cubicBezTo>
                        <a:pt x="79" y="27"/>
                        <a:pt x="80" y="27"/>
                        <a:pt x="81" y="28"/>
                      </a:cubicBezTo>
                      <a:cubicBezTo>
                        <a:pt x="83" y="29"/>
                        <a:pt x="84" y="29"/>
                        <a:pt x="85" y="29"/>
                      </a:cubicBezTo>
                      <a:cubicBezTo>
                        <a:pt x="86" y="29"/>
                        <a:pt x="88" y="28"/>
                        <a:pt x="89" y="27"/>
                      </a:cubicBezTo>
                      <a:cubicBezTo>
                        <a:pt x="100" y="21"/>
                        <a:pt x="100" y="21"/>
                        <a:pt x="100" y="21"/>
                      </a:cubicBezTo>
                      <a:cubicBezTo>
                        <a:pt x="107" y="28"/>
                        <a:pt x="107" y="28"/>
                        <a:pt x="107" y="28"/>
                      </a:cubicBezTo>
                      <a:cubicBezTo>
                        <a:pt x="101" y="39"/>
                        <a:pt x="101" y="39"/>
                        <a:pt x="101" y="39"/>
                      </a:cubicBezTo>
                      <a:cubicBezTo>
                        <a:pt x="99" y="41"/>
                        <a:pt x="99" y="44"/>
                        <a:pt x="100" y="47"/>
                      </a:cubicBezTo>
                      <a:cubicBezTo>
                        <a:pt x="101" y="48"/>
                        <a:pt x="101" y="49"/>
                        <a:pt x="102" y="51"/>
                      </a:cubicBezTo>
                      <a:cubicBezTo>
                        <a:pt x="103" y="54"/>
                        <a:pt x="105" y="56"/>
                        <a:pt x="108" y="56"/>
                      </a:cubicBezTo>
                      <a:cubicBezTo>
                        <a:pt x="120" y="59"/>
                        <a:pt x="120" y="59"/>
                        <a:pt x="120" y="59"/>
                      </a:cubicBezTo>
                      <a:cubicBezTo>
                        <a:pt x="120" y="69"/>
                        <a:pt x="120" y="69"/>
                        <a:pt x="120" y="69"/>
                      </a:cubicBezTo>
                      <a:lnTo>
                        <a:pt x="108" y="7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38" name="任意多边形: 形状 37"/>
                <p:cNvSpPr/>
                <p:nvPr/>
              </p:nvSpPr>
              <p:spPr bwMode="auto">
                <a:xfrm>
                  <a:off x="7866063" y="1806575"/>
                  <a:ext cx="214313" cy="214313"/>
                </a:xfrm>
                <a:custGeom>
                  <a:avLst/>
                  <a:gdLst>
                    <a:gd name="T0" fmla="*/ 28 w 56"/>
                    <a:gd name="T1" fmla="*/ 0 h 56"/>
                    <a:gd name="T2" fmla="*/ 0 w 56"/>
                    <a:gd name="T3" fmla="*/ 28 h 56"/>
                    <a:gd name="T4" fmla="*/ 28 w 56"/>
                    <a:gd name="T5" fmla="*/ 56 h 56"/>
                    <a:gd name="T6" fmla="*/ 56 w 56"/>
                    <a:gd name="T7" fmla="*/ 28 h 56"/>
                    <a:gd name="T8" fmla="*/ 28 w 56"/>
                    <a:gd name="T9" fmla="*/ 0 h 56"/>
                    <a:gd name="T10" fmla="*/ 28 w 56"/>
                    <a:gd name="T11" fmla="*/ 53 h 56"/>
                    <a:gd name="T12" fmla="*/ 4 w 56"/>
                    <a:gd name="T13" fmla="*/ 28 h 56"/>
                    <a:gd name="T14" fmla="*/ 28 w 56"/>
                    <a:gd name="T15" fmla="*/ 4 h 56"/>
                    <a:gd name="T16" fmla="*/ 53 w 56"/>
                    <a:gd name="T17" fmla="*/ 28 h 56"/>
                    <a:gd name="T18" fmla="*/ 28 w 56"/>
                    <a:gd name="T19" fmla="*/ 53 h 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56" h="56">
                      <a:moveTo>
                        <a:pt x="28" y="0"/>
                      </a:moveTo>
                      <a:cubicBezTo>
                        <a:pt x="13" y="0"/>
                        <a:pt x="0" y="13"/>
                        <a:pt x="0" y="28"/>
                      </a:cubicBezTo>
                      <a:cubicBezTo>
                        <a:pt x="0" y="43"/>
                        <a:pt x="13" y="56"/>
                        <a:pt x="28" y="56"/>
                      </a:cubicBezTo>
                      <a:cubicBezTo>
                        <a:pt x="43" y="56"/>
                        <a:pt x="56" y="43"/>
                        <a:pt x="56" y="28"/>
                      </a:cubicBezTo>
                      <a:cubicBezTo>
                        <a:pt x="56" y="13"/>
                        <a:pt x="43" y="0"/>
                        <a:pt x="28" y="0"/>
                      </a:cubicBezTo>
                      <a:close/>
                      <a:moveTo>
                        <a:pt x="28" y="53"/>
                      </a:moveTo>
                      <a:cubicBezTo>
                        <a:pt x="14" y="53"/>
                        <a:pt x="4" y="42"/>
                        <a:pt x="4" y="28"/>
                      </a:cubicBezTo>
                      <a:cubicBezTo>
                        <a:pt x="4" y="14"/>
                        <a:pt x="14" y="4"/>
                        <a:pt x="28" y="4"/>
                      </a:cubicBezTo>
                      <a:cubicBezTo>
                        <a:pt x="42" y="4"/>
                        <a:pt x="53" y="14"/>
                        <a:pt x="53" y="28"/>
                      </a:cubicBezTo>
                      <a:cubicBezTo>
                        <a:pt x="53" y="42"/>
                        <a:pt x="42" y="53"/>
                        <a:pt x="28" y="5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39" name="任意多边形: 形状 38"/>
                <p:cNvSpPr/>
                <p:nvPr/>
              </p:nvSpPr>
              <p:spPr bwMode="auto">
                <a:xfrm>
                  <a:off x="7912101" y="1852613"/>
                  <a:ext cx="122238" cy="122238"/>
                </a:xfrm>
                <a:custGeom>
                  <a:avLst/>
                  <a:gdLst>
                    <a:gd name="T0" fmla="*/ 16 w 32"/>
                    <a:gd name="T1" fmla="*/ 0 h 32"/>
                    <a:gd name="T2" fmla="*/ 0 w 32"/>
                    <a:gd name="T3" fmla="*/ 16 h 32"/>
                    <a:gd name="T4" fmla="*/ 16 w 32"/>
                    <a:gd name="T5" fmla="*/ 32 h 32"/>
                    <a:gd name="T6" fmla="*/ 32 w 32"/>
                    <a:gd name="T7" fmla="*/ 16 h 32"/>
                    <a:gd name="T8" fmla="*/ 16 w 32"/>
                    <a:gd name="T9" fmla="*/ 0 h 32"/>
                    <a:gd name="T10" fmla="*/ 16 w 32"/>
                    <a:gd name="T11" fmla="*/ 28 h 32"/>
                    <a:gd name="T12" fmla="*/ 4 w 32"/>
                    <a:gd name="T13" fmla="*/ 16 h 32"/>
                    <a:gd name="T14" fmla="*/ 16 w 32"/>
                    <a:gd name="T15" fmla="*/ 4 h 32"/>
                    <a:gd name="T16" fmla="*/ 28 w 32"/>
                    <a:gd name="T17" fmla="*/ 16 h 32"/>
                    <a:gd name="T18" fmla="*/ 16 w 32"/>
                    <a:gd name="T19" fmla="*/ 28 h 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32" h="32">
                      <a:moveTo>
                        <a:pt x="16" y="0"/>
                      </a:moveTo>
                      <a:cubicBezTo>
                        <a:pt x="7" y="0"/>
                        <a:pt x="0" y="7"/>
                        <a:pt x="0" y="16"/>
                      </a:cubicBezTo>
                      <a:cubicBezTo>
                        <a:pt x="0" y="25"/>
                        <a:pt x="7" y="32"/>
                        <a:pt x="16" y="32"/>
                      </a:cubicBezTo>
                      <a:cubicBezTo>
                        <a:pt x="25" y="32"/>
                        <a:pt x="32" y="25"/>
                        <a:pt x="32" y="16"/>
                      </a:cubicBezTo>
                      <a:cubicBezTo>
                        <a:pt x="32" y="7"/>
                        <a:pt x="25" y="0"/>
                        <a:pt x="16" y="0"/>
                      </a:cubicBezTo>
                      <a:close/>
                      <a:moveTo>
                        <a:pt x="16" y="28"/>
                      </a:moveTo>
                      <a:cubicBezTo>
                        <a:pt x="9" y="28"/>
                        <a:pt x="4" y="23"/>
                        <a:pt x="4" y="16"/>
                      </a:cubicBezTo>
                      <a:cubicBezTo>
                        <a:pt x="4" y="9"/>
                        <a:pt x="9" y="4"/>
                        <a:pt x="16" y="4"/>
                      </a:cubicBezTo>
                      <a:cubicBezTo>
                        <a:pt x="23" y="4"/>
                        <a:pt x="28" y="9"/>
                        <a:pt x="28" y="16"/>
                      </a:cubicBezTo>
                      <a:cubicBezTo>
                        <a:pt x="28" y="23"/>
                        <a:pt x="23" y="28"/>
                        <a:pt x="16" y="2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</p:grpSp>
        </p:grpSp>
        <p:cxnSp>
          <p:nvCxnSpPr>
            <p:cNvPr id="21" name="直接连接符 20"/>
            <p:cNvCxnSpPr/>
            <p:nvPr/>
          </p:nvCxnSpPr>
          <p:spPr>
            <a:xfrm flipH="1" flipV="1">
              <a:off x="6959616" y="4642436"/>
              <a:ext cx="1109272" cy="0"/>
            </a:xfrm>
            <a:prstGeom prst="line">
              <a:avLst/>
            </a:prstGeom>
            <a:ln w="12700">
              <a:solidFill>
                <a:schemeClr val="tx2"/>
              </a:solidFill>
              <a:prstDash val="dash"/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接连接符 21"/>
            <p:cNvCxnSpPr/>
            <p:nvPr/>
          </p:nvCxnSpPr>
          <p:spPr>
            <a:xfrm>
              <a:off x="6961945" y="4326398"/>
              <a:ext cx="0" cy="319946"/>
            </a:xfrm>
            <a:prstGeom prst="line">
              <a:avLst/>
            </a:prstGeom>
            <a:ln w="12700">
              <a:solidFill>
                <a:schemeClr val="tx2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文本框 225"/>
            <p:cNvSpPr txBox="1"/>
            <p:nvPr/>
          </p:nvSpPr>
          <p:spPr>
            <a:xfrm>
              <a:off x="8075421" y="4145915"/>
              <a:ext cx="2446220" cy="307777"/>
            </a:xfrm>
            <a:prstGeom prst="rect">
              <a:avLst/>
            </a:prstGeom>
            <a:noFill/>
          </p:spPr>
          <p:txBody>
            <a:bodyPr wrap="none">
              <a:normAutofit fontScale="92500" lnSpcReduction="20000"/>
            </a:bodyPr>
            <a:lstStyle/>
            <a:p>
              <a:pPr>
                <a:lnSpc>
                  <a:spcPct val="110000"/>
                </a:lnSpc>
              </a:pPr>
              <a:r>
                <a:rPr lang="zh-CN" altLang="en-US" sz="1600" b="1" dirty="0">
                  <a:solidFill>
                    <a:schemeClr val="accent4"/>
                  </a:solidFill>
                </a:rPr>
                <a:t>输入标题文本</a:t>
              </a:r>
              <a:endParaRPr lang="zh-CN" altLang="en-US" sz="1600" b="1" dirty="0">
                <a:solidFill>
                  <a:schemeClr val="accent4"/>
                </a:solidFill>
              </a:endParaRPr>
            </a:p>
          </p:txBody>
        </p:sp>
        <p:sp>
          <p:nvSpPr>
            <p:cNvPr id="28" name="文本框 226"/>
            <p:cNvSpPr txBox="1"/>
            <p:nvPr/>
          </p:nvSpPr>
          <p:spPr>
            <a:xfrm>
              <a:off x="8076217" y="4455908"/>
              <a:ext cx="2446220" cy="715581"/>
            </a:xfrm>
            <a:prstGeom prst="rect">
              <a:avLst/>
            </a:prstGeom>
            <a:noFill/>
          </p:spPr>
          <p:txBody>
            <a:bodyPr wrap="square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100" dirty="0"/>
                <a:t>请替换文字内容复制你的内容到此</a:t>
              </a:r>
              <a:br>
                <a:rPr lang="zh-CN" altLang="en-US" sz="1100" dirty="0"/>
              </a:br>
              <a:r>
                <a:rPr lang="zh-CN" altLang="en-US" sz="1100" dirty="0"/>
                <a:t>千图网</a:t>
              </a:r>
              <a:r>
                <a:rPr lang="en-US" altLang="zh-CN" sz="1100" dirty="0"/>
                <a:t>58PIC.COM</a:t>
              </a:r>
              <a:endParaRPr lang="zh-CN" altLang="en-US" sz="1100" dirty="0"/>
            </a:p>
          </p:txBody>
        </p:sp>
      </p:grpSp>
      <p:grpSp>
        <p:nvGrpSpPr>
          <p:cNvPr id="51" name="组合 50"/>
          <p:cNvGrpSpPr/>
          <p:nvPr/>
        </p:nvGrpSpPr>
        <p:grpSpPr>
          <a:xfrm>
            <a:off x="7038723" y="1899685"/>
            <a:ext cx="4311728" cy="2109209"/>
            <a:chOff x="7038723" y="1899685"/>
            <a:chExt cx="4311728" cy="2109209"/>
          </a:xfrm>
        </p:grpSpPr>
        <p:sp>
          <p:nvSpPr>
            <p:cNvPr id="4" name="等腰三角形 3"/>
            <p:cNvSpPr/>
            <p:nvPr/>
          </p:nvSpPr>
          <p:spPr>
            <a:xfrm rot="10800000">
              <a:off x="7038723" y="2688094"/>
              <a:ext cx="1532128" cy="1320800"/>
            </a:xfrm>
            <a:prstGeom prst="triangl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grpSp>
          <p:nvGrpSpPr>
            <p:cNvPr id="13" name="组合 12"/>
            <p:cNvGrpSpPr/>
            <p:nvPr/>
          </p:nvGrpSpPr>
          <p:grpSpPr>
            <a:xfrm>
              <a:off x="7646850" y="2943411"/>
              <a:ext cx="315873" cy="298323"/>
              <a:chOff x="10261600" y="2471738"/>
              <a:chExt cx="514350" cy="485775"/>
            </a:xfrm>
            <a:solidFill>
              <a:schemeClr val="bg1"/>
            </a:solidFill>
          </p:grpSpPr>
          <p:sp>
            <p:nvSpPr>
              <p:cNvPr id="33" name="任意多边形: 形状 32"/>
              <p:cNvSpPr/>
              <p:nvPr/>
            </p:nvSpPr>
            <p:spPr bwMode="auto">
              <a:xfrm>
                <a:off x="10261600" y="2722563"/>
                <a:ext cx="476250" cy="234950"/>
              </a:xfrm>
              <a:custGeom>
                <a:avLst/>
                <a:gdLst>
                  <a:gd name="T0" fmla="*/ 121 w 124"/>
                  <a:gd name="T1" fmla="*/ 19 h 61"/>
                  <a:gd name="T2" fmla="*/ 116 w 124"/>
                  <a:gd name="T3" fmla="*/ 21 h 61"/>
                  <a:gd name="T4" fmla="*/ 66 w 124"/>
                  <a:gd name="T5" fmla="*/ 53 h 61"/>
                  <a:gd name="T6" fmla="*/ 19 w 124"/>
                  <a:gd name="T7" fmla="*/ 25 h 61"/>
                  <a:gd name="T8" fmla="*/ 29 w 124"/>
                  <a:gd name="T9" fmla="*/ 19 h 61"/>
                  <a:gd name="T10" fmla="*/ 29 w 124"/>
                  <a:gd name="T11" fmla="*/ 16 h 61"/>
                  <a:gd name="T12" fmla="*/ 3 w 124"/>
                  <a:gd name="T13" fmla="*/ 1 h 61"/>
                  <a:gd name="T14" fmla="*/ 0 w 124"/>
                  <a:gd name="T15" fmla="*/ 2 h 61"/>
                  <a:gd name="T16" fmla="*/ 0 w 124"/>
                  <a:gd name="T17" fmla="*/ 32 h 61"/>
                  <a:gd name="T18" fmla="*/ 3 w 124"/>
                  <a:gd name="T19" fmla="*/ 34 h 61"/>
                  <a:gd name="T20" fmla="*/ 12 w 124"/>
                  <a:gd name="T21" fmla="*/ 29 h 61"/>
                  <a:gd name="T22" fmla="*/ 66 w 124"/>
                  <a:gd name="T23" fmla="*/ 61 h 61"/>
                  <a:gd name="T24" fmla="*/ 123 w 124"/>
                  <a:gd name="T25" fmla="*/ 24 h 61"/>
                  <a:gd name="T26" fmla="*/ 121 w 124"/>
                  <a:gd name="T27" fmla="*/ 19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24" h="61">
                    <a:moveTo>
                      <a:pt x="121" y="19"/>
                    </a:moveTo>
                    <a:cubicBezTo>
                      <a:pt x="119" y="18"/>
                      <a:pt x="117" y="19"/>
                      <a:pt x="116" y="21"/>
                    </a:cubicBezTo>
                    <a:cubicBezTo>
                      <a:pt x="108" y="41"/>
                      <a:pt x="88" y="53"/>
                      <a:pt x="66" y="53"/>
                    </a:cubicBezTo>
                    <a:cubicBezTo>
                      <a:pt x="46" y="53"/>
                      <a:pt x="28" y="42"/>
                      <a:pt x="19" y="25"/>
                    </a:cubicBezTo>
                    <a:cubicBezTo>
                      <a:pt x="24" y="22"/>
                      <a:pt x="29" y="20"/>
                      <a:pt x="29" y="19"/>
                    </a:cubicBezTo>
                    <a:cubicBezTo>
                      <a:pt x="31" y="18"/>
                      <a:pt x="31" y="17"/>
                      <a:pt x="29" y="16"/>
                    </a:cubicBezTo>
                    <a:cubicBezTo>
                      <a:pt x="28" y="15"/>
                      <a:pt x="4" y="1"/>
                      <a:pt x="3" y="1"/>
                    </a:cubicBezTo>
                    <a:cubicBezTo>
                      <a:pt x="2" y="0"/>
                      <a:pt x="0" y="1"/>
                      <a:pt x="0" y="2"/>
                    </a:cubicBezTo>
                    <a:cubicBezTo>
                      <a:pt x="0" y="4"/>
                      <a:pt x="0" y="30"/>
                      <a:pt x="0" y="32"/>
                    </a:cubicBezTo>
                    <a:cubicBezTo>
                      <a:pt x="0" y="34"/>
                      <a:pt x="1" y="35"/>
                      <a:pt x="3" y="34"/>
                    </a:cubicBezTo>
                    <a:cubicBezTo>
                      <a:pt x="3" y="34"/>
                      <a:pt x="7" y="32"/>
                      <a:pt x="12" y="29"/>
                    </a:cubicBezTo>
                    <a:cubicBezTo>
                      <a:pt x="23" y="49"/>
                      <a:pt x="43" y="61"/>
                      <a:pt x="66" y="61"/>
                    </a:cubicBezTo>
                    <a:cubicBezTo>
                      <a:pt x="91" y="61"/>
                      <a:pt x="114" y="47"/>
                      <a:pt x="123" y="24"/>
                    </a:cubicBezTo>
                    <a:cubicBezTo>
                      <a:pt x="124" y="22"/>
                      <a:pt x="123" y="20"/>
                      <a:pt x="121" y="1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4" name="任意多边形: 形状 33"/>
              <p:cNvSpPr/>
              <p:nvPr/>
            </p:nvSpPr>
            <p:spPr bwMode="auto">
              <a:xfrm>
                <a:off x="10296525" y="2471738"/>
                <a:ext cx="479425" cy="239712"/>
              </a:xfrm>
              <a:custGeom>
                <a:avLst/>
                <a:gdLst>
                  <a:gd name="T0" fmla="*/ 125 w 125"/>
                  <a:gd name="T1" fmla="*/ 29 h 62"/>
                  <a:gd name="T2" fmla="*/ 122 w 125"/>
                  <a:gd name="T3" fmla="*/ 28 h 62"/>
                  <a:gd name="T4" fmla="*/ 112 w 125"/>
                  <a:gd name="T5" fmla="*/ 33 h 62"/>
                  <a:gd name="T6" fmla="*/ 57 w 125"/>
                  <a:gd name="T7" fmla="*/ 0 h 62"/>
                  <a:gd name="T8" fmla="*/ 0 w 125"/>
                  <a:gd name="T9" fmla="*/ 38 h 62"/>
                  <a:gd name="T10" fmla="*/ 2 w 125"/>
                  <a:gd name="T11" fmla="*/ 43 h 62"/>
                  <a:gd name="T12" fmla="*/ 8 w 125"/>
                  <a:gd name="T13" fmla="*/ 41 h 62"/>
                  <a:gd name="T14" fmla="*/ 57 w 125"/>
                  <a:gd name="T15" fmla="*/ 8 h 62"/>
                  <a:gd name="T16" fmla="*/ 106 w 125"/>
                  <a:gd name="T17" fmla="*/ 37 h 62"/>
                  <a:gd name="T18" fmla="*/ 96 w 125"/>
                  <a:gd name="T19" fmla="*/ 43 h 62"/>
                  <a:gd name="T20" fmla="*/ 96 w 125"/>
                  <a:gd name="T21" fmla="*/ 46 h 62"/>
                  <a:gd name="T22" fmla="*/ 122 w 125"/>
                  <a:gd name="T23" fmla="*/ 61 h 62"/>
                  <a:gd name="T24" fmla="*/ 125 w 125"/>
                  <a:gd name="T25" fmla="*/ 60 h 62"/>
                  <a:gd name="T26" fmla="*/ 125 w 125"/>
                  <a:gd name="T27" fmla="*/ 29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25" h="62">
                    <a:moveTo>
                      <a:pt x="125" y="29"/>
                    </a:moveTo>
                    <a:cubicBezTo>
                      <a:pt x="125" y="28"/>
                      <a:pt x="124" y="27"/>
                      <a:pt x="122" y="28"/>
                    </a:cubicBezTo>
                    <a:cubicBezTo>
                      <a:pt x="122" y="28"/>
                      <a:pt x="118" y="30"/>
                      <a:pt x="112" y="33"/>
                    </a:cubicBezTo>
                    <a:cubicBezTo>
                      <a:pt x="103" y="13"/>
                      <a:pt x="82" y="0"/>
                      <a:pt x="57" y="0"/>
                    </a:cubicBezTo>
                    <a:cubicBezTo>
                      <a:pt x="32" y="0"/>
                      <a:pt x="10" y="15"/>
                      <a:pt x="0" y="38"/>
                    </a:cubicBezTo>
                    <a:cubicBezTo>
                      <a:pt x="0" y="40"/>
                      <a:pt x="0" y="42"/>
                      <a:pt x="2" y="43"/>
                    </a:cubicBezTo>
                    <a:cubicBezTo>
                      <a:pt x="5" y="44"/>
                      <a:pt x="7" y="43"/>
                      <a:pt x="8" y="41"/>
                    </a:cubicBezTo>
                    <a:cubicBezTo>
                      <a:pt x="16" y="21"/>
                      <a:pt x="36" y="8"/>
                      <a:pt x="57" y="8"/>
                    </a:cubicBezTo>
                    <a:cubicBezTo>
                      <a:pt x="79" y="8"/>
                      <a:pt x="97" y="19"/>
                      <a:pt x="106" y="37"/>
                    </a:cubicBezTo>
                    <a:cubicBezTo>
                      <a:pt x="101" y="40"/>
                      <a:pt x="96" y="43"/>
                      <a:pt x="96" y="43"/>
                    </a:cubicBezTo>
                    <a:cubicBezTo>
                      <a:pt x="94" y="44"/>
                      <a:pt x="94" y="46"/>
                      <a:pt x="96" y="46"/>
                    </a:cubicBezTo>
                    <a:cubicBezTo>
                      <a:pt x="97" y="47"/>
                      <a:pt x="121" y="60"/>
                      <a:pt x="122" y="61"/>
                    </a:cubicBezTo>
                    <a:cubicBezTo>
                      <a:pt x="124" y="62"/>
                      <a:pt x="125" y="61"/>
                      <a:pt x="125" y="60"/>
                    </a:cubicBezTo>
                    <a:cubicBezTo>
                      <a:pt x="125" y="57"/>
                      <a:pt x="125" y="31"/>
                      <a:pt x="125" y="2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</p:grpSp>
        <p:cxnSp>
          <p:nvCxnSpPr>
            <p:cNvPr id="17" name="直接连接符 16"/>
            <p:cNvCxnSpPr/>
            <p:nvPr/>
          </p:nvCxnSpPr>
          <p:spPr>
            <a:xfrm flipH="1">
              <a:off x="7795832" y="2372056"/>
              <a:ext cx="1109272" cy="0"/>
            </a:xfrm>
            <a:prstGeom prst="line">
              <a:avLst/>
            </a:prstGeom>
            <a:ln w="12700">
              <a:solidFill>
                <a:schemeClr val="tx2"/>
              </a:solidFill>
              <a:prstDash val="dash"/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直接连接符 17"/>
            <p:cNvCxnSpPr/>
            <p:nvPr/>
          </p:nvCxnSpPr>
          <p:spPr>
            <a:xfrm flipV="1">
              <a:off x="7798161" y="2368148"/>
              <a:ext cx="0" cy="319946"/>
            </a:xfrm>
            <a:prstGeom prst="line">
              <a:avLst/>
            </a:prstGeom>
            <a:ln w="12700">
              <a:solidFill>
                <a:schemeClr val="tx2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文本框 227"/>
            <p:cNvSpPr txBox="1"/>
            <p:nvPr/>
          </p:nvSpPr>
          <p:spPr>
            <a:xfrm>
              <a:off x="8903435" y="1899685"/>
              <a:ext cx="2446220" cy="307777"/>
            </a:xfrm>
            <a:prstGeom prst="rect">
              <a:avLst/>
            </a:prstGeom>
            <a:noFill/>
          </p:spPr>
          <p:txBody>
            <a:bodyPr wrap="none">
              <a:normAutofit fontScale="92500" lnSpcReduction="20000"/>
            </a:bodyPr>
            <a:lstStyle/>
            <a:p>
              <a:pPr>
                <a:lnSpc>
                  <a:spcPct val="110000"/>
                </a:lnSpc>
              </a:pPr>
              <a:r>
                <a:rPr lang="zh-CN" altLang="en-US" sz="1600" b="1" dirty="0">
                  <a:solidFill>
                    <a:schemeClr val="accent5"/>
                  </a:solidFill>
                </a:rPr>
                <a:t>输入标题文本</a:t>
              </a:r>
              <a:endParaRPr lang="zh-CN" altLang="en-US" sz="1600" b="1" dirty="0">
                <a:solidFill>
                  <a:schemeClr val="accent5"/>
                </a:solidFill>
              </a:endParaRPr>
            </a:p>
          </p:txBody>
        </p:sp>
        <p:sp>
          <p:nvSpPr>
            <p:cNvPr id="30" name="文本框 228"/>
            <p:cNvSpPr txBox="1"/>
            <p:nvPr/>
          </p:nvSpPr>
          <p:spPr>
            <a:xfrm>
              <a:off x="8904231" y="2209678"/>
              <a:ext cx="2446220" cy="715581"/>
            </a:xfrm>
            <a:prstGeom prst="rect">
              <a:avLst/>
            </a:prstGeom>
            <a:noFill/>
          </p:spPr>
          <p:txBody>
            <a:bodyPr wrap="square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100" dirty="0"/>
                <a:t>请替换文字内容复制你的内容到此</a:t>
              </a:r>
              <a:br>
                <a:rPr lang="zh-CN" altLang="en-US" sz="1100" dirty="0"/>
              </a:br>
              <a:r>
                <a:rPr lang="zh-CN" altLang="en-US" sz="1100" dirty="0"/>
                <a:t>千图网</a:t>
              </a:r>
              <a:r>
                <a:rPr lang="en-US" altLang="zh-CN" sz="1100" dirty="0"/>
                <a:t>58PIC.COM</a:t>
              </a:r>
              <a:endParaRPr lang="zh-CN" altLang="en-US" sz="1100" dirty="0"/>
            </a:p>
          </p:txBody>
        </p:sp>
      </p:grpSp>
      <p:grpSp>
        <p:nvGrpSpPr>
          <p:cNvPr id="49" name="组合 48"/>
          <p:cNvGrpSpPr/>
          <p:nvPr/>
        </p:nvGrpSpPr>
        <p:grpSpPr>
          <a:xfrm>
            <a:off x="5250712" y="2688094"/>
            <a:ext cx="2447016" cy="3396247"/>
            <a:chOff x="5250712" y="2688094"/>
            <a:chExt cx="2447016" cy="3396247"/>
          </a:xfrm>
        </p:grpSpPr>
        <p:sp>
          <p:nvSpPr>
            <p:cNvPr id="5" name="等腰三角形 4"/>
            <p:cNvSpPr/>
            <p:nvPr/>
          </p:nvSpPr>
          <p:spPr>
            <a:xfrm rot="10800000">
              <a:off x="5340926" y="2688094"/>
              <a:ext cx="1532128" cy="1320800"/>
            </a:xfrm>
            <a:prstGeom prst="triangl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grpSp>
          <p:nvGrpSpPr>
            <p:cNvPr id="11" name="组合 10"/>
            <p:cNvGrpSpPr/>
            <p:nvPr/>
          </p:nvGrpSpPr>
          <p:grpSpPr>
            <a:xfrm>
              <a:off x="5985272" y="2922316"/>
              <a:ext cx="263311" cy="377208"/>
              <a:chOff x="3741341" y="1604128"/>
              <a:chExt cx="341313" cy="488950"/>
            </a:xfrm>
            <a:solidFill>
              <a:schemeClr val="bg1"/>
            </a:solidFill>
          </p:grpSpPr>
          <p:sp>
            <p:nvSpPr>
              <p:cNvPr id="43" name="任意多边形: 形状 42"/>
              <p:cNvSpPr/>
              <p:nvPr/>
            </p:nvSpPr>
            <p:spPr bwMode="auto">
              <a:xfrm>
                <a:off x="3741341" y="1604128"/>
                <a:ext cx="341313" cy="488950"/>
              </a:xfrm>
              <a:custGeom>
                <a:avLst/>
                <a:gdLst>
                  <a:gd name="T0" fmla="*/ 44 w 88"/>
                  <a:gd name="T1" fmla="*/ 0 h 128"/>
                  <a:gd name="T2" fmla="*/ 0 w 88"/>
                  <a:gd name="T3" fmla="*/ 44 h 128"/>
                  <a:gd name="T4" fmla="*/ 20 w 88"/>
                  <a:gd name="T5" fmla="*/ 92 h 128"/>
                  <a:gd name="T6" fmla="*/ 44 w 88"/>
                  <a:gd name="T7" fmla="*/ 128 h 128"/>
                  <a:gd name="T8" fmla="*/ 68 w 88"/>
                  <a:gd name="T9" fmla="*/ 92 h 128"/>
                  <a:gd name="T10" fmla="*/ 88 w 88"/>
                  <a:gd name="T11" fmla="*/ 44 h 128"/>
                  <a:gd name="T12" fmla="*/ 44 w 88"/>
                  <a:gd name="T13" fmla="*/ 0 h 128"/>
                  <a:gd name="T14" fmla="*/ 54 w 88"/>
                  <a:gd name="T15" fmla="*/ 109 h 128"/>
                  <a:gd name="T16" fmla="*/ 35 w 88"/>
                  <a:gd name="T17" fmla="*/ 111 h 128"/>
                  <a:gd name="T18" fmla="*/ 32 w 88"/>
                  <a:gd name="T19" fmla="*/ 104 h 128"/>
                  <a:gd name="T20" fmla="*/ 32 w 88"/>
                  <a:gd name="T21" fmla="*/ 103 h 128"/>
                  <a:gd name="T22" fmla="*/ 57 w 88"/>
                  <a:gd name="T23" fmla="*/ 100 h 128"/>
                  <a:gd name="T24" fmla="*/ 56 w 88"/>
                  <a:gd name="T25" fmla="*/ 104 h 128"/>
                  <a:gd name="T26" fmla="*/ 54 w 88"/>
                  <a:gd name="T27" fmla="*/ 109 h 128"/>
                  <a:gd name="T28" fmla="*/ 31 w 88"/>
                  <a:gd name="T29" fmla="*/ 100 h 128"/>
                  <a:gd name="T30" fmla="*/ 28 w 88"/>
                  <a:gd name="T31" fmla="*/ 92 h 128"/>
                  <a:gd name="T32" fmla="*/ 60 w 88"/>
                  <a:gd name="T33" fmla="*/ 92 h 128"/>
                  <a:gd name="T34" fmla="*/ 58 w 88"/>
                  <a:gd name="T35" fmla="*/ 96 h 128"/>
                  <a:gd name="T36" fmla="*/ 31 w 88"/>
                  <a:gd name="T37" fmla="*/ 100 h 128"/>
                  <a:gd name="T38" fmla="*/ 44 w 88"/>
                  <a:gd name="T39" fmla="*/ 120 h 128"/>
                  <a:gd name="T40" fmla="*/ 36 w 88"/>
                  <a:gd name="T41" fmla="*/ 115 h 128"/>
                  <a:gd name="T42" fmla="*/ 53 w 88"/>
                  <a:gd name="T43" fmla="*/ 113 h 128"/>
                  <a:gd name="T44" fmla="*/ 44 w 88"/>
                  <a:gd name="T45" fmla="*/ 120 h 128"/>
                  <a:gd name="T46" fmla="*/ 63 w 88"/>
                  <a:gd name="T47" fmla="*/ 84 h 128"/>
                  <a:gd name="T48" fmla="*/ 25 w 88"/>
                  <a:gd name="T49" fmla="*/ 84 h 128"/>
                  <a:gd name="T50" fmla="*/ 19 w 88"/>
                  <a:gd name="T51" fmla="*/ 71 h 128"/>
                  <a:gd name="T52" fmla="*/ 8 w 88"/>
                  <a:gd name="T53" fmla="*/ 44 h 128"/>
                  <a:gd name="T54" fmla="*/ 44 w 88"/>
                  <a:gd name="T55" fmla="*/ 8 h 128"/>
                  <a:gd name="T56" fmla="*/ 80 w 88"/>
                  <a:gd name="T57" fmla="*/ 44 h 128"/>
                  <a:gd name="T58" fmla="*/ 69 w 88"/>
                  <a:gd name="T59" fmla="*/ 71 h 128"/>
                  <a:gd name="T60" fmla="*/ 63 w 88"/>
                  <a:gd name="T61" fmla="*/ 84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88" h="128">
                    <a:moveTo>
                      <a:pt x="44" y="0"/>
                    </a:moveTo>
                    <a:cubicBezTo>
                      <a:pt x="20" y="0"/>
                      <a:pt x="0" y="20"/>
                      <a:pt x="0" y="44"/>
                    </a:cubicBezTo>
                    <a:cubicBezTo>
                      <a:pt x="0" y="60"/>
                      <a:pt x="15" y="77"/>
                      <a:pt x="20" y="92"/>
                    </a:cubicBezTo>
                    <a:cubicBezTo>
                      <a:pt x="28" y="115"/>
                      <a:pt x="27" y="128"/>
                      <a:pt x="44" y="128"/>
                    </a:cubicBezTo>
                    <a:cubicBezTo>
                      <a:pt x="61" y="128"/>
                      <a:pt x="60" y="115"/>
                      <a:pt x="68" y="92"/>
                    </a:cubicBezTo>
                    <a:cubicBezTo>
                      <a:pt x="73" y="77"/>
                      <a:pt x="88" y="60"/>
                      <a:pt x="88" y="44"/>
                    </a:cubicBezTo>
                    <a:cubicBezTo>
                      <a:pt x="88" y="20"/>
                      <a:pt x="68" y="0"/>
                      <a:pt x="44" y="0"/>
                    </a:cubicBezTo>
                    <a:close/>
                    <a:moveTo>
                      <a:pt x="54" y="109"/>
                    </a:moveTo>
                    <a:cubicBezTo>
                      <a:pt x="35" y="111"/>
                      <a:pt x="35" y="111"/>
                      <a:pt x="35" y="111"/>
                    </a:cubicBezTo>
                    <a:cubicBezTo>
                      <a:pt x="34" y="109"/>
                      <a:pt x="33" y="107"/>
                      <a:pt x="32" y="104"/>
                    </a:cubicBezTo>
                    <a:cubicBezTo>
                      <a:pt x="32" y="104"/>
                      <a:pt x="32" y="104"/>
                      <a:pt x="32" y="103"/>
                    </a:cubicBezTo>
                    <a:cubicBezTo>
                      <a:pt x="57" y="100"/>
                      <a:pt x="57" y="100"/>
                      <a:pt x="57" y="100"/>
                    </a:cubicBezTo>
                    <a:cubicBezTo>
                      <a:pt x="57" y="102"/>
                      <a:pt x="56" y="103"/>
                      <a:pt x="56" y="104"/>
                    </a:cubicBezTo>
                    <a:cubicBezTo>
                      <a:pt x="55" y="106"/>
                      <a:pt x="55" y="107"/>
                      <a:pt x="54" y="109"/>
                    </a:cubicBezTo>
                    <a:close/>
                    <a:moveTo>
                      <a:pt x="31" y="100"/>
                    </a:moveTo>
                    <a:cubicBezTo>
                      <a:pt x="30" y="97"/>
                      <a:pt x="29" y="95"/>
                      <a:pt x="28" y="92"/>
                    </a:cubicBezTo>
                    <a:cubicBezTo>
                      <a:pt x="60" y="92"/>
                      <a:pt x="60" y="92"/>
                      <a:pt x="60" y="92"/>
                    </a:cubicBezTo>
                    <a:cubicBezTo>
                      <a:pt x="59" y="93"/>
                      <a:pt x="59" y="95"/>
                      <a:pt x="58" y="96"/>
                    </a:cubicBezTo>
                    <a:lnTo>
                      <a:pt x="31" y="100"/>
                    </a:lnTo>
                    <a:close/>
                    <a:moveTo>
                      <a:pt x="44" y="120"/>
                    </a:moveTo>
                    <a:cubicBezTo>
                      <a:pt x="40" y="120"/>
                      <a:pt x="38" y="120"/>
                      <a:pt x="36" y="115"/>
                    </a:cubicBezTo>
                    <a:cubicBezTo>
                      <a:pt x="53" y="113"/>
                      <a:pt x="53" y="113"/>
                      <a:pt x="53" y="113"/>
                    </a:cubicBezTo>
                    <a:cubicBezTo>
                      <a:pt x="51" y="119"/>
                      <a:pt x="49" y="120"/>
                      <a:pt x="44" y="120"/>
                    </a:cubicBezTo>
                    <a:close/>
                    <a:moveTo>
                      <a:pt x="63" y="84"/>
                    </a:moveTo>
                    <a:cubicBezTo>
                      <a:pt x="25" y="84"/>
                      <a:pt x="25" y="84"/>
                      <a:pt x="25" y="84"/>
                    </a:cubicBezTo>
                    <a:cubicBezTo>
                      <a:pt x="23" y="80"/>
                      <a:pt x="21" y="75"/>
                      <a:pt x="19" y="71"/>
                    </a:cubicBezTo>
                    <a:cubicBezTo>
                      <a:pt x="13" y="62"/>
                      <a:pt x="8" y="52"/>
                      <a:pt x="8" y="44"/>
                    </a:cubicBezTo>
                    <a:cubicBezTo>
                      <a:pt x="8" y="24"/>
                      <a:pt x="24" y="8"/>
                      <a:pt x="44" y="8"/>
                    </a:cubicBezTo>
                    <a:cubicBezTo>
                      <a:pt x="64" y="8"/>
                      <a:pt x="80" y="24"/>
                      <a:pt x="80" y="44"/>
                    </a:cubicBezTo>
                    <a:cubicBezTo>
                      <a:pt x="80" y="52"/>
                      <a:pt x="75" y="62"/>
                      <a:pt x="69" y="71"/>
                    </a:cubicBezTo>
                    <a:cubicBezTo>
                      <a:pt x="67" y="75"/>
                      <a:pt x="65" y="80"/>
                      <a:pt x="63" y="8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4" name="任意多边形: 形状 43"/>
              <p:cNvSpPr/>
              <p:nvPr/>
            </p:nvSpPr>
            <p:spPr bwMode="auto">
              <a:xfrm>
                <a:off x="3819128" y="1680328"/>
                <a:ext cx="101600" cy="100013"/>
              </a:xfrm>
              <a:custGeom>
                <a:avLst/>
                <a:gdLst>
                  <a:gd name="T0" fmla="*/ 24 w 26"/>
                  <a:gd name="T1" fmla="*/ 0 h 26"/>
                  <a:gd name="T2" fmla="*/ 0 w 26"/>
                  <a:gd name="T3" fmla="*/ 24 h 26"/>
                  <a:gd name="T4" fmla="*/ 2 w 26"/>
                  <a:gd name="T5" fmla="*/ 26 h 26"/>
                  <a:gd name="T6" fmla="*/ 4 w 26"/>
                  <a:gd name="T7" fmla="*/ 24 h 26"/>
                  <a:gd name="T8" fmla="*/ 24 w 26"/>
                  <a:gd name="T9" fmla="*/ 4 h 26"/>
                  <a:gd name="T10" fmla="*/ 26 w 26"/>
                  <a:gd name="T11" fmla="*/ 2 h 26"/>
                  <a:gd name="T12" fmla="*/ 24 w 26"/>
                  <a:gd name="T13" fmla="*/ 0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6" h="26">
                    <a:moveTo>
                      <a:pt x="24" y="0"/>
                    </a:moveTo>
                    <a:cubicBezTo>
                      <a:pt x="11" y="0"/>
                      <a:pt x="0" y="11"/>
                      <a:pt x="0" y="24"/>
                    </a:cubicBezTo>
                    <a:cubicBezTo>
                      <a:pt x="0" y="25"/>
                      <a:pt x="1" y="26"/>
                      <a:pt x="2" y="26"/>
                    </a:cubicBezTo>
                    <a:cubicBezTo>
                      <a:pt x="3" y="26"/>
                      <a:pt x="4" y="25"/>
                      <a:pt x="4" y="24"/>
                    </a:cubicBezTo>
                    <a:cubicBezTo>
                      <a:pt x="4" y="13"/>
                      <a:pt x="13" y="4"/>
                      <a:pt x="24" y="4"/>
                    </a:cubicBezTo>
                    <a:cubicBezTo>
                      <a:pt x="25" y="4"/>
                      <a:pt x="26" y="3"/>
                      <a:pt x="26" y="2"/>
                    </a:cubicBezTo>
                    <a:cubicBezTo>
                      <a:pt x="26" y="1"/>
                      <a:pt x="25" y="0"/>
                      <a:pt x="24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</p:grpSp>
        <p:cxnSp>
          <p:nvCxnSpPr>
            <p:cNvPr id="15" name="直接连接符 14"/>
            <p:cNvCxnSpPr/>
            <p:nvPr/>
          </p:nvCxnSpPr>
          <p:spPr>
            <a:xfrm>
              <a:off x="6106990" y="4024719"/>
              <a:ext cx="0" cy="827921"/>
            </a:xfrm>
            <a:prstGeom prst="line">
              <a:avLst/>
            </a:prstGeom>
            <a:ln w="12700">
              <a:solidFill>
                <a:schemeClr val="tx2"/>
              </a:solidFill>
              <a:prstDash val="dash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文本框 229"/>
            <p:cNvSpPr txBox="1"/>
            <p:nvPr/>
          </p:nvSpPr>
          <p:spPr>
            <a:xfrm>
              <a:off x="5250712" y="5058767"/>
              <a:ext cx="2446220" cy="307777"/>
            </a:xfrm>
            <a:prstGeom prst="rect">
              <a:avLst/>
            </a:prstGeom>
            <a:noFill/>
          </p:spPr>
          <p:txBody>
            <a:bodyPr wrap="none">
              <a:normAutofit fontScale="92500" lnSpcReduction="20000"/>
            </a:bodyPr>
            <a:lstStyle/>
            <a:p>
              <a:pPr algn="ctr">
                <a:lnSpc>
                  <a:spcPct val="110000"/>
                </a:lnSpc>
              </a:pPr>
              <a:r>
                <a:rPr lang="zh-CN" altLang="en-US" sz="1600" b="1" dirty="0">
                  <a:solidFill>
                    <a:schemeClr val="accent3"/>
                  </a:solidFill>
                </a:rPr>
                <a:t>输入标题文本</a:t>
              </a:r>
              <a:endParaRPr lang="zh-CN" altLang="en-US" sz="1600" b="1" dirty="0">
                <a:solidFill>
                  <a:schemeClr val="accent3"/>
                </a:solidFill>
              </a:endParaRPr>
            </a:p>
          </p:txBody>
        </p:sp>
        <p:sp>
          <p:nvSpPr>
            <p:cNvPr id="32" name="文本框 230"/>
            <p:cNvSpPr txBox="1"/>
            <p:nvPr/>
          </p:nvSpPr>
          <p:spPr>
            <a:xfrm>
              <a:off x="5251508" y="5368760"/>
              <a:ext cx="2446220" cy="715581"/>
            </a:xfrm>
            <a:prstGeom prst="rect">
              <a:avLst/>
            </a:prstGeom>
            <a:noFill/>
          </p:spPr>
          <p:txBody>
            <a:bodyPr wrap="square">
              <a:norm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100" dirty="0"/>
                <a:t>请替换文字内容复制你的内容到此</a:t>
              </a:r>
              <a:br>
                <a:rPr lang="zh-CN" altLang="en-US" sz="1100" dirty="0"/>
              </a:br>
              <a:r>
                <a:rPr lang="zh-CN" altLang="en-US" sz="1100" dirty="0"/>
                <a:t>千图网</a:t>
              </a:r>
              <a:r>
                <a:rPr lang="en-US" altLang="zh-CN" sz="1100" dirty="0"/>
                <a:t>58PIC.COM</a:t>
              </a:r>
              <a:endParaRPr lang="zh-CN" altLang="en-US" sz="1100" dirty="0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5000">
        <p14:prism isInverted="1"/>
      </p:transition>
    </mc:Choice>
    <mc:Fallback>
      <p:transition spd="slow" advClick="0" advTm="5000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千图PPT彼岸天：ID 8661124库_组合 37"/>
          <p:cNvGrpSpPr/>
          <p:nvPr>
            <p:custDataLst>
              <p:tags r:id="rId1"/>
            </p:custDataLst>
          </p:nvPr>
        </p:nvGrpSpPr>
        <p:grpSpPr>
          <a:xfrm>
            <a:off x="1487488" y="1988840"/>
            <a:ext cx="3451148" cy="3451148"/>
            <a:chOff x="1487488" y="1988840"/>
            <a:chExt cx="3451148" cy="3451148"/>
          </a:xfrm>
        </p:grpSpPr>
        <p:sp>
          <p:nvSpPr>
            <p:cNvPr id="7" name="任意多边形: 形状 6"/>
            <p:cNvSpPr/>
            <p:nvPr/>
          </p:nvSpPr>
          <p:spPr>
            <a:xfrm>
              <a:off x="1487488" y="1988840"/>
              <a:ext cx="3451148" cy="3451148"/>
            </a:xfrm>
            <a:custGeom>
              <a:avLst/>
              <a:gdLst>
                <a:gd name="connsiteX0" fmla="*/ 0 w 2870199"/>
                <a:gd name="connsiteY0" fmla="*/ 1435100 h 2870199"/>
                <a:gd name="connsiteX1" fmla="*/ 1435100 w 2870199"/>
                <a:gd name="connsiteY1" fmla="*/ 0 h 2870199"/>
                <a:gd name="connsiteX2" fmla="*/ 2870200 w 2870199"/>
                <a:gd name="connsiteY2" fmla="*/ 1435100 h 2870199"/>
                <a:gd name="connsiteX3" fmla="*/ 1435100 w 2870199"/>
                <a:gd name="connsiteY3" fmla="*/ 2870200 h 2870199"/>
                <a:gd name="connsiteX4" fmla="*/ 0 w 2870199"/>
                <a:gd name="connsiteY4" fmla="*/ 1435100 h 28701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70199" h="2870199">
                  <a:moveTo>
                    <a:pt x="0" y="1435100"/>
                  </a:moveTo>
                  <a:cubicBezTo>
                    <a:pt x="0" y="642516"/>
                    <a:pt x="642516" y="0"/>
                    <a:pt x="1435100" y="0"/>
                  </a:cubicBezTo>
                  <a:cubicBezTo>
                    <a:pt x="2227684" y="0"/>
                    <a:pt x="2870200" y="642516"/>
                    <a:pt x="2870200" y="1435100"/>
                  </a:cubicBezTo>
                  <a:cubicBezTo>
                    <a:pt x="2870200" y="2227684"/>
                    <a:pt x="2227684" y="2870200"/>
                    <a:pt x="1435100" y="2870200"/>
                  </a:cubicBezTo>
                  <a:cubicBezTo>
                    <a:pt x="642516" y="2870200"/>
                    <a:pt x="0" y="2227684"/>
                    <a:pt x="0" y="1435100"/>
                  </a:cubicBezTo>
                  <a:close/>
                </a:path>
              </a:pathLst>
            </a:custGeom>
            <a:solidFill>
              <a:schemeClr val="accent3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473288" tIns="286172" rIns="1473288" bIns="3156373" numCol="1" spcCol="1270" anchor="ctr" anchorCtr="0">
              <a:noAutofit/>
            </a:bodyPr>
            <a:lstStyle/>
            <a:p>
              <a:pPr algn="ctr" defTabSz="592455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1335" dirty="0">
                <a:noFill/>
              </a:endParaRPr>
            </a:p>
          </p:txBody>
        </p:sp>
        <p:sp>
          <p:nvSpPr>
            <p:cNvPr id="19" name="文本框 43"/>
            <p:cNvSpPr txBox="1"/>
            <p:nvPr/>
          </p:nvSpPr>
          <p:spPr>
            <a:xfrm>
              <a:off x="2615878" y="2495316"/>
              <a:ext cx="120235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400">
                  <a:solidFill>
                    <a:schemeClr val="bg1"/>
                  </a:solidFill>
                </a:rPr>
                <a:t>关键词</a:t>
              </a:r>
              <a:endParaRPr lang="zh-CN" altLang="en-US" sz="1400">
                <a:solidFill>
                  <a:schemeClr val="bg1"/>
                </a:solidFill>
              </a:endParaRPr>
            </a:p>
          </p:txBody>
        </p:sp>
      </p:grpSp>
      <p:grpSp>
        <p:nvGrpSpPr>
          <p:cNvPr id="37" name="千图PPT彼岸天：ID 8661124库_组合 36"/>
          <p:cNvGrpSpPr/>
          <p:nvPr>
            <p:custDataLst>
              <p:tags r:id="rId2"/>
            </p:custDataLst>
          </p:nvPr>
        </p:nvGrpSpPr>
        <p:grpSpPr>
          <a:xfrm>
            <a:off x="1958099" y="2930061"/>
            <a:ext cx="2509927" cy="2509927"/>
            <a:chOff x="1958099" y="2930061"/>
            <a:chExt cx="2509927" cy="2509927"/>
          </a:xfrm>
        </p:grpSpPr>
        <p:sp>
          <p:nvSpPr>
            <p:cNvPr id="8" name="任意多边形: 形状 7"/>
            <p:cNvSpPr/>
            <p:nvPr/>
          </p:nvSpPr>
          <p:spPr>
            <a:xfrm>
              <a:off x="1958099" y="2930061"/>
              <a:ext cx="2509927" cy="2509927"/>
            </a:xfrm>
            <a:custGeom>
              <a:avLst/>
              <a:gdLst>
                <a:gd name="connsiteX0" fmla="*/ 0 w 2296160"/>
                <a:gd name="connsiteY0" fmla="*/ 1148080 h 2296160"/>
                <a:gd name="connsiteX1" fmla="*/ 1148080 w 2296160"/>
                <a:gd name="connsiteY1" fmla="*/ 0 h 2296160"/>
                <a:gd name="connsiteX2" fmla="*/ 2296160 w 2296160"/>
                <a:gd name="connsiteY2" fmla="*/ 1148080 h 2296160"/>
                <a:gd name="connsiteX3" fmla="*/ 1148080 w 2296160"/>
                <a:gd name="connsiteY3" fmla="*/ 2296160 h 2296160"/>
                <a:gd name="connsiteX4" fmla="*/ 0 w 2296160"/>
                <a:gd name="connsiteY4" fmla="*/ 1148080 h 22961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96160" h="2296160">
                  <a:moveTo>
                    <a:pt x="0" y="1148080"/>
                  </a:moveTo>
                  <a:cubicBezTo>
                    <a:pt x="0" y="514013"/>
                    <a:pt x="514013" y="0"/>
                    <a:pt x="1148080" y="0"/>
                  </a:cubicBezTo>
                  <a:cubicBezTo>
                    <a:pt x="1782147" y="0"/>
                    <a:pt x="2296160" y="514013"/>
                    <a:pt x="2296160" y="1148080"/>
                  </a:cubicBezTo>
                  <a:cubicBezTo>
                    <a:pt x="2296160" y="1782147"/>
                    <a:pt x="1782147" y="2296160"/>
                    <a:pt x="1148080" y="2296160"/>
                  </a:cubicBezTo>
                  <a:cubicBezTo>
                    <a:pt x="514013" y="2296160"/>
                    <a:pt x="0" y="1782147"/>
                    <a:pt x="0" y="1148080"/>
                  </a:cubicBezTo>
                  <a:close/>
                </a:path>
              </a:pathLst>
            </a:custGeom>
            <a:solidFill>
              <a:schemeClr val="accent2"/>
            </a:solidFill>
            <a:ln w="38100">
              <a:solidFill>
                <a:schemeClr val="bg1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090595" tIns="278520" rIns="1090596" bIns="2421603" numCol="1" spcCol="1270" anchor="ctr" anchorCtr="0">
              <a:noAutofit/>
            </a:bodyPr>
            <a:lstStyle/>
            <a:p>
              <a:pPr algn="ctr" defTabSz="592455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1335">
                <a:noFill/>
              </a:endParaRPr>
            </a:p>
          </p:txBody>
        </p:sp>
        <p:sp>
          <p:nvSpPr>
            <p:cNvPr id="20" name="文本框 44"/>
            <p:cNvSpPr txBox="1"/>
            <p:nvPr/>
          </p:nvSpPr>
          <p:spPr>
            <a:xfrm>
              <a:off x="2615878" y="3219878"/>
              <a:ext cx="120235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400">
                  <a:solidFill>
                    <a:schemeClr val="bg1"/>
                  </a:solidFill>
                </a:rPr>
                <a:t>关键词</a:t>
              </a:r>
              <a:endParaRPr lang="zh-CN" altLang="en-US" sz="1400">
                <a:solidFill>
                  <a:schemeClr val="bg1"/>
                </a:solidFill>
              </a:endParaRPr>
            </a:p>
          </p:txBody>
        </p:sp>
      </p:grpSp>
      <p:grpSp>
        <p:nvGrpSpPr>
          <p:cNvPr id="36" name="千图PPT彼岸天：ID 8661124库_组合 35"/>
          <p:cNvGrpSpPr/>
          <p:nvPr>
            <p:custDataLst>
              <p:tags r:id="rId3"/>
            </p:custDataLst>
          </p:nvPr>
        </p:nvGrpSpPr>
        <p:grpSpPr>
          <a:xfrm>
            <a:off x="2435193" y="3884247"/>
            <a:ext cx="1555741" cy="1555741"/>
            <a:chOff x="2435193" y="3884247"/>
            <a:chExt cx="1555741" cy="1555741"/>
          </a:xfrm>
        </p:grpSpPr>
        <p:sp>
          <p:nvSpPr>
            <p:cNvPr id="9" name="任意多边形: 形状 8"/>
            <p:cNvSpPr/>
            <p:nvPr/>
          </p:nvSpPr>
          <p:spPr>
            <a:xfrm>
              <a:off x="2435193" y="3884247"/>
              <a:ext cx="1555741" cy="1555741"/>
            </a:xfrm>
            <a:custGeom>
              <a:avLst/>
              <a:gdLst>
                <a:gd name="connsiteX0" fmla="*/ 0 w 1722120"/>
                <a:gd name="connsiteY0" fmla="*/ 861060 h 1722120"/>
                <a:gd name="connsiteX1" fmla="*/ 861060 w 1722120"/>
                <a:gd name="connsiteY1" fmla="*/ 0 h 1722120"/>
                <a:gd name="connsiteX2" fmla="*/ 1722120 w 1722120"/>
                <a:gd name="connsiteY2" fmla="*/ 861060 h 1722120"/>
                <a:gd name="connsiteX3" fmla="*/ 861060 w 1722120"/>
                <a:gd name="connsiteY3" fmla="*/ 1722120 h 1722120"/>
                <a:gd name="connsiteX4" fmla="*/ 0 w 1722120"/>
                <a:gd name="connsiteY4" fmla="*/ 861060 h 1722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22120" h="1722120">
                  <a:moveTo>
                    <a:pt x="0" y="861060"/>
                  </a:moveTo>
                  <a:cubicBezTo>
                    <a:pt x="0" y="385510"/>
                    <a:pt x="385510" y="0"/>
                    <a:pt x="861060" y="0"/>
                  </a:cubicBezTo>
                  <a:cubicBezTo>
                    <a:pt x="1336610" y="0"/>
                    <a:pt x="1722120" y="385510"/>
                    <a:pt x="1722120" y="861060"/>
                  </a:cubicBezTo>
                  <a:cubicBezTo>
                    <a:pt x="1722120" y="1336610"/>
                    <a:pt x="1336610" y="1722120"/>
                    <a:pt x="861060" y="1722120"/>
                  </a:cubicBezTo>
                  <a:cubicBezTo>
                    <a:pt x="385510" y="1722120"/>
                    <a:pt x="0" y="1336610"/>
                    <a:pt x="0" y="861060"/>
                  </a:cubicBezTo>
                  <a:close/>
                </a:path>
              </a:pathLst>
            </a:custGeom>
            <a:solidFill>
              <a:schemeClr val="accent1"/>
            </a:solidFill>
            <a:ln w="38100">
              <a:solidFill>
                <a:schemeClr val="bg1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707901" tIns="267039" rIns="707903" bIns="1702139" numCol="1" spcCol="1270" anchor="ctr" anchorCtr="0">
              <a:noAutofit/>
            </a:bodyPr>
            <a:lstStyle/>
            <a:p>
              <a:pPr algn="ctr" defTabSz="592455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1335" dirty="0">
                <a:noFill/>
              </a:endParaRPr>
            </a:p>
          </p:txBody>
        </p:sp>
        <p:sp>
          <p:nvSpPr>
            <p:cNvPr id="21" name="文本框 45"/>
            <p:cNvSpPr txBox="1"/>
            <p:nvPr/>
          </p:nvSpPr>
          <p:spPr>
            <a:xfrm>
              <a:off x="2615878" y="4228427"/>
              <a:ext cx="120235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400" dirty="0">
                  <a:solidFill>
                    <a:schemeClr val="bg1"/>
                  </a:solidFill>
                </a:rPr>
                <a:t>关键词</a:t>
              </a:r>
              <a:endParaRPr lang="zh-CN" altLang="en-US" sz="14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5" name="千图PPT彼岸天：ID 8661124库_组合 34"/>
          <p:cNvGrpSpPr/>
          <p:nvPr>
            <p:custDataLst>
              <p:tags r:id="rId4"/>
            </p:custDataLst>
          </p:nvPr>
        </p:nvGrpSpPr>
        <p:grpSpPr>
          <a:xfrm>
            <a:off x="3158648" y="1935697"/>
            <a:ext cx="4988134" cy="1513328"/>
            <a:chOff x="3158648" y="1935697"/>
            <a:chExt cx="4988134" cy="1513328"/>
          </a:xfrm>
        </p:grpSpPr>
        <p:sp>
          <p:nvSpPr>
            <p:cNvPr id="31" name="文本框 21"/>
            <p:cNvSpPr txBox="1"/>
            <p:nvPr/>
          </p:nvSpPr>
          <p:spPr>
            <a:xfrm>
              <a:off x="5928246" y="1935697"/>
              <a:ext cx="2218536" cy="3590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735" b="1" dirty="0"/>
                <a:t>输入标题文本</a:t>
              </a:r>
              <a:endParaRPr lang="en-US" sz="1735" b="1" dirty="0"/>
            </a:p>
          </p:txBody>
        </p:sp>
        <p:sp>
          <p:nvSpPr>
            <p:cNvPr id="32" name="文本框 22"/>
            <p:cNvSpPr txBox="1"/>
            <p:nvPr/>
          </p:nvSpPr>
          <p:spPr>
            <a:xfrm>
              <a:off x="5928246" y="2433362"/>
              <a:ext cx="2218536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000" dirty="0"/>
                <a:t>请替换文字内容复制你的内容到此</a:t>
              </a:r>
              <a:endParaRPr lang="zh-CN" altLang="en-US" sz="1000" dirty="0"/>
            </a:p>
            <a:p>
              <a:pPr>
                <a:lnSpc>
                  <a:spcPct val="150000"/>
                </a:lnSpc>
              </a:pPr>
              <a:r>
                <a:rPr lang="zh-CN" altLang="en-US" sz="1000" dirty="0"/>
                <a:t>千图网</a:t>
              </a:r>
              <a:r>
                <a:rPr lang="en-US" altLang="zh-CN" sz="1000" dirty="0"/>
                <a:t>58PIC.COM——</a:t>
              </a:r>
              <a:r>
                <a:rPr lang="zh-CN" altLang="en-US" sz="1000" dirty="0"/>
                <a:t>本图示由</a:t>
              </a:r>
              <a:r>
                <a:rPr lang="en-US" altLang="zh-CN" sz="1000" dirty="0"/>
                <a:t>office</a:t>
              </a:r>
              <a:r>
                <a:rPr lang="zh-CN" altLang="en-US" sz="1000" dirty="0"/>
                <a:t>设计提供 </a:t>
              </a:r>
              <a:r>
                <a:rPr lang="en-US" altLang="zh-CN" sz="1000" dirty="0"/>
                <a:t>www.office.cc</a:t>
              </a:r>
              <a:endParaRPr lang="zh-CN" altLang="en-US" sz="1000" dirty="0"/>
            </a:p>
            <a:p>
              <a:pPr>
                <a:lnSpc>
                  <a:spcPct val="150000"/>
                </a:lnSpc>
              </a:pPr>
              <a:endParaRPr lang="en-US" sz="1000" i="1" dirty="0"/>
            </a:p>
          </p:txBody>
        </p:sp>
        <p:cxnSp>
          <p:nvCxnSpPr>
            <p:cNvPr id="33" name="直接连接符 32"/>
            <p:cNvCxnSpPr/>
            <p:nvPr/>
          </p:nvCxnSpPr>
          <p:spPr>
            <a:xfrm>
              <a:off x="5928246" y="2376915"/>
              <a:ext cx="2218536" cy="0"/>
            </a:xfrm>
            <a:prstGeom prst="line">
              <a:avLst/>
            </a:prstGeom>
            <a:ln>
              <a:solidFill>
                <a:schemeClr val="tx1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直接连接符 9"/>
            <p:cNvCxnSpPr/>
            <p:nvPr/>
          </p:nvCxnSpPr>
          <p:spPr>
            <a:xfrm>
              <a:off x="3239182" y="2368347"/>
              <a:ext cx="2151330" cy="0"/>
            </a:xfrm>
            <a:prstGeom prst="line">
              <a:avLst/>
            </a:prstGeom>
            <a:ln>
              <a:solidFill>
                <a:schemeClr val="tx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椭圆 10"/>
            <p:cNvSpPr/>
            <p:nvPr/>
          </p:nvSpPr>
          <p:spPr>
            <a:xfrm>
              <a:off x="3158648" y="2313934"/>
              <a:ext cx="108829" cy="10882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/>
            </a:p>
          </p:txBody>
        </p:sp>
        <p:sp>
          <p:nvSpPr>
            <p:cNvPr id="16" name="椭圆 15"/>
            <p:cNvSpPr/>
            <p:nvPr/>
          </p:nvSpPr>
          <p:spPr>
            <a:xfrm>
              <a:off x="5168334" y="2065636"/>
              <a:ext cx="605424" cy="605424"/>
            </a:xfrm>
            <a:prstGeom prst="ellipse">
              <a:avLst/>
            </a:prstGeom>
            <a:solidFill>
              <a:schemeClr val="accent3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/>
            </a:p>
          </p:txBody>
        </p:sp>
        <p:sp>
          <p:nvSpPr>
            <p:cNvPr id="22" name="任意多边形: 形状 21"/>
            <p:cNvSpPr/>
            <p:nvPr/>
          </p:nvSpPr>
          <p:spPr>
            <a:xfrm>
              <a:off x="5301878" y="2210521"/>
              <a:ext cx="338336" cy="332788"/>
            </a:xfrm>
            <a:custGeom>
              <a:avLst/>
              <a:gdLst>
                <a:gd name="connsiteX0" fmla="*/ 516225 w 608155"/>
                <a:gd name="connsiteY0" fmla="*/ 551328 h 598183"/>
                <a:gd name="connsiteX1" fmla="*/ 532763 w 608155"/>
                <a:gd name="connsiteY1" fmla="*/ 558041 h 598183"/>
                <a:gd name="connsiteX2" fmla="*/ 539755 w 608155"/>
                <a:gd name="connsiteY2" fmla="*/ 574689 h 598183"/>
                <a:gd name="connsiteX3" fmla="*/ 516225 w 608155"/>
                <a:gd name="connsiteY3" fmla="*/ 598183 h 598183"/>
                <a:gd name="connsiteX4" fmla="*/ 492829 w 608155"/>
                <a:gd name="connsiteY4" fmla="*/ 574689 h 598183"/>
                <a:gd name="connsiteX5" fmla="*/ 499821 w 608155"/>
                <a:gd name="connsiteY5" fmla="*/ 558041 h 598183"/>
                <a:gd name="connsiteX6" fmla="*/ 516225 w 608155"/>
                <a:gd name="connsiteY6" fmla="*/ 551328 h 598183"/>
                <a:gd name="connsiteX7" fmla="*/ 370931 w 608155"/>
                <a:gd name="connsiteY7" fmla="*/ 551328 h 598183"/>
                <a:gd name="connsiteX8" fmla="*/ 387469 w 608155"/>
                <a:gd name="connsiteY8" fmla="*/ 558041 h 598183"/>
                <a:gd name="connsiteX9" fmla="*/ 394461 w 608155"/>
                <a:gd name="connsiteY9" fmla="*/ 574689 h 598183"/>
                <a:gd name="connsiteX10" fmla="*/ 370931 w 608155"/>
                <a:gd name="connsiteY10" fmla="*/ 598183 h 598183"/>
                <a:gd name="connsiteX11" fmla="*/ 347535 w 608155"/>
                <a:gd name="connsiteY11" fmla="*/ 574689 h 598183"/>
                <a:gd name="connsiteX12" fmla="*/ 354527 w 608155"/>
                <a:gd name="connsiteY12" fmla="*/ 558041 h 598183"/>
                <a:gd name="connsiteX13" fmla="*/ 370931 w 608155"/>
                <a:gd name="connsiteY13" fmla="*/ 551328 h 598183"/>
                <a:gd name="connsiteX14" fmla="*/ 333679 w 608155"/>
                <a:gd name="connsiteY14" fmla="*/ 410881 h 598183"/>
                <a:gd name="connsiteX15" fmla="*/ 340938 w 608155"/>
                <a:gd name="connsiteY15" fmla="*/ 432900 h 598183"/>
                <a:gd name="connsiteX16" fmla="*/ 341611 w 608155"/>
                <a:gd name="connsiteY16" fmla="*/ 433169 h 598183"/>
                <a:gd name="connsiteX17" fmla="*/ 346316 w 608155"/>
                <a:gd name="connsiteY17" fmla="*/ 433169 h 598183"/>
                <a:gd name="connsiteX18" fmla="*/ 383553 w 608155"/>
                <a:gd name="connsiteY18" fmla="*/ 433169 h 598183"/>
                <a:gd name="connsiteX19" fmla="*/ 430604 w 608155"/>
                <a:gd name="connsiteY19" fmla="*/ 433034 h 598183"/>
                <a:gd name="connsiteX20" fmla="*/ 475369 w 608155"/>
                <a:gd name="connsiteY20" fmla="*/ 433034 h 598183"/>
                <a:gd name="connsiteX21" fmla="*/ 556565 w 608155"/>
                <a:gd name="connsiteY21" fmla="*/ 433034 h 598183"/>
                <a:gd name="connsiteX22" fmla="*/ 561405 w 608155"/>
                <a:gd name="connsiteY22" fmla="*/ 410881 h 598183"/>
                <a:gd name="connsiteX23" fmla="*/ 491366 w 608155"/>
                <a:gd name="connsiteY23" fmla="*/ 410881 h 598183"/>
                <a:gd name="connsiteX24" fmla="*/ 450499 w 608155"/>
                <a:gd name="connsiteY24" fmla="*/ 410881 h 598183"/>
                <a:gd name="connsiteX25" fmla="*/ 392694 w 608155"/>
                <a:gd name="connsiteY25" fmla="*/ 410881 h 598183"/>
                <a:gd name="connsiteX26" fmla="*/ 356936 w 608155"/>
                <a:gd name="connsiteY26" fmla="*/ 410881 h 598183"/>
                <a:gd name="connsiteX27" fmla="*/ 161452 w 608155"/>
                <a:gd name="connsiteY27" fmla="*/ 362303 h 598183"/>
                <a:gd name="connsiteX28" fmla="*/ 250446 w 608155"/>
                <a:gd name="connsiteY28" fmla="*/ 494122 h 598183"/>
                <a:gd name="connsiteX29" fmla="*/ 250446 w 608155"/>
                <a:gd name="connsiteY29" fmla="*/ 362303 h 598183"/>
                <a:gd name="connsiteX30" fmla="*/ 53907 w 608155"/>
                <a:gd name="connsiteY30" fmla="*/ 362303 h 598183"/>
                <a:gd name="connsiteX31" fmla="*/ 181348 w 608155"/>
                <a:gd name="connsiteY31" fmla="*/ 483652 h 598183"/>
                <a:gd name="connsiteX32" fmla="*/ 127172 w 608155"/>
                <a:gd name="connsiteY32" fmla="*/ 362303 h 598183"/>
                <a:gd name="connsiteX33" fmla="*/ 315531 w 608155"/>
                <a:gd name="connsiteY33" fmla="*/ 355698 h 598183"/>
                <a:gd name="connsiteX34" fmla="*/ 317682 w 608155"/>
                <a:gd name="connsiteY34" fmla="*/ 362277 h 598183"/>
                <a:gd name="connsiteX35" fmla="*/ 322790 w 608155"/>
                <a:gd name="connsiteY35" fmla="*/ 377852 h 598183"/>
                <a:gd name="connsiteX36" fmla="*/ 368362 w 608155"/>
                <a:gd name="connsiteY36" fmla="*/ 377852 h 598183"/>
                <a:gd name="connsiteX37" fmla="*/ 402911 w 608155"/>
                <a:gd name="connsiteY37" fmla="*/ 377852 h 598183"/>
                <a:gd name="connsiteX38" fmla="*/ 472546 w 608155"/>
                <a:gd name="connsiteY38" fmla="*/ 377852 h 598183"/>
                <a:gd name="connsiteX39" fmla="*/ 509514 w 608155"/>
                <a:gd name="connsiteY39" fmla="*/ 377852 h 598183"/>
                <a:gd name="connsiteX40" fmla="*/ 568530 w 608155"/>
                <a:gd name="connsiteY40" fmla="*/ 377852 h 598183"/>
                <a:gd name="connsiteX41" fmla="*/ 573369 w 608155"/>
                <a:gd name="connsiteY41" fmla="*/ 355698 h 598183"/>
                <a:gd name="connsiteX42" fmla="*/ 518521 w 608155"/>
                <a:gd name="connsiteY42" fmla="*/ 355698 h 598183"/>
                <a:gd name="connsiteX43" fmla="*/ 513279 w 608155"/>
                <a:gd name="connsiteY43" fmla="*/ 355698 h 598183"/>
                <a:gd name="connsiteX44" fmla="*/ 483032 w 608155"/>
                <a:gd name="connsiteY44" fmla="*/ 355698 h 598183"/>
                <a:gd name="connsiteX45" fmla="*/ 408019 w 608155"/>
                <a:gd name="connsiteY45" fmla="*/ 355698 h 598183"/>
                <a:gd name="connsiteX46" fmla="*/ 374008 w 608155"/>
                <a:gd name="connsiteY46" fmla="*/ 355698 h 598183"/>
                <a:gd name="connsiteX47" fmla="*/ 205298 w 608155"/>
                <a:gd name="connsiteY47" fmla="*/ 286284 h 598183"/>
                <a:gd name="connsiteX48" fmla="*/ 250467 w 608155"/>
                <a:gd name="connsiteY48" fmla="*/ 286284 h 598183"/>
                <a:gd name="connsiteX49" fmla="*/ 280982 w 608155"/>
                <a:gd name="connsiteY49" fmla="*/ 286284 h 598183"/>
                <a:gd name="connsiteX50" fmla="*/ 283537 w 608155"/>
                <a:gd name="connsiteY50" fmla="*/ 286687 h 598183"/>
                <a:gd name="connsiteX51" fmla="*/ 296711 w 608155"/>
                <a:gd name="connsiteY51" fmla="*/ 297830 h 598183"/>
                <a:gd name="connsiteX52" fmla="*/ 304508 w 608155"/>
                <a:gd name="connsiteY52" fmla="*/ 322804 h 598183"/>
                <a:gd name="connsiteX53" fmla="*/ 304777 w 608155"/>
                <a:gd name="connsiteY53" fmla="*/ 322669 h 598183"/>
                <a:gd name="connsiteX54" fmla="*/ 379654 w 608155"/>
                <a:gd name="connsiteY54" fmla="*/ 322669 h 598183"/>
                <a:gd name="connsiteX55" fmla="*/ 413262 w 608155"/>
                <a:gd name="connsiteY55" fmla="*/ 322669 h 598183"/>
                <a:gd name="connsiteX56" fmla="*/ 493652 w 608155"/>
                <a:gd name="connsiteY56" fmla="*/ 322669 h 598183"/>
                <a:gd name="connsiteX57" fmla="*/ 527932 w 608155"/>
                <a:gd name="connsiteY57" fmla="*/ 322669 h 598183"/>
                <a:gd name="connsiteX58" fmla="*/ 581838 w 608155"/>
                <a:gd name="connsiteY58" fmla="*/ 322669 h 598183"/>
                <a:gd name="connsiteX59" fmla="*/ 602541 w 608155"/>
                <a:gd name="connsiteY59" fmla="*/ 332336 h 598183"/>
                <a:gd name="connsiteX60" fmla="*/ 607514 w 608155"/>
                <a:gd name="connsiteY60" fmla="*/ 354624 h 598183"/>
                <a:gd name="connsiteX61" fmla="*/ 588425 w 608155"/>
                <a:gd name="connsiteY61" fmla="*/ 441359 h 598183"/>
                <a:gd name="connsiteX62" fmla="*/ 557641 w 608155"/>
                <a:gd name="connsiteY62" fmla="*/ 466063 h 598183"/>
                <a:gd name="connsiteX63" fmla="*/ 443912 w 608155"/>
                <a:gd name="connsiteY63" fmla="*/ 466063 h 598183"/>
                <a:gd name="connsiteX64" fmla="*/ 387855 w 608155"/>
                <a:gd name="connsiteY64" fmla="*/ 466063 h 598183"/>
                <a:gd name="connsiteX65" fmla="*/ 365539 w 608155"/>
                <a:gd name="connsiteY65" fmla="*/ 466063 h 598183"/>
                <a:gd name="connsiteX66" fmla="*/ 349542 w 608155"/>
                <a:gd name="connsiteY66" fmla="*/ 466063 h 598183"/>
                <a:gd name="connsiteX67" fmla="*/ 354382 w 608155"/>
                <a:gd name="connsiteY67" fmla="*/ 481369 h 598183"/>
                <a:gd name="connsiteX68" fmla="*/ 354785 w 608155"/>
                <a:gd name="connsiteY68" fmla="*/ 482846 h 598183"/>
                <a:gd name="connsiteX69" fmla="*/ 361103 w 608155"/>
                <a:gd name="connsiteY69" fmla="*/ 502986 h 598183"/>
                <a:gd name="connsiteX70" fmla="*/ 390140 w 608155"/>
                <a:gd name="connsiteY70" fmla="*/ 502986 h 598183"/>
                <a:gd name="connsiteX71" fmla="*/ 550381 w 608155"/>
                <a:gd name="connsiteY71" fmla="*/ 502986 h 598183"/>
                <a:gd name="connsiteX72" fmla="*/ 566916 w 608155"/>
                <a:gd name="connsiteY72" fmla="*/ 519500 h 598183"/>
                <a:gd name="connsiteX73" fmla="*/ 550381 w 608155"/>
                <a:gd name="connsiteY73" fmla="*/ 536015 h 598183"/>
                <a:gd name="connsiteX74" fmla="*/ 539896 w 608155"/>
                <a:gd name="connsiteY74" fmla="*/ 536015 h 598183"/>
                <a:gd name="connsiteX75" fmla="*/ 516236 w 608155"/>
                <a:gd name="connsiteY75" fmla="*/ 529302 h 598183"/>
                <a:gd name="connsiteX76" fmla="*/ 492711 w 608155"/>
                <a:gd name="connsiteY76" fmla="*/ 536015 h 598183"/>
                <a:gd name="connsiteX77" fmla="*/ 394576 w 608155"/>
                <a:gd name="connsiteY77" fmla="*/ 536015 h 598183"/>
                <a:gd name="connsiteX78" fmla="*/ 371051 w 608155"/>
                <a:gd name="connsiteY78" fmla="*/ 529302 h 598183"/>
                <a:gd name="connsiteX79" fmla="*/ 347794 w 608155"/>
                <a:gd name="connsiteY79" fmla="*/ 535880 h 598183"/>
                <a:gd name="connsiteX80" fmla="*/ 333410 w 608155"/>
                <a:gd name="connsiteY80" fmla="*/ 524737 h 598183"/>
                <a:gd name="connsiteX81" fmla="*/ 333276 w 608155"/>
                <a:gd name="connsiteY81" fmla="*/ 524468 h 598183"/>
                <a:gd name="connsiteX82" fmla="*/ 328033 w 608155"/>
                <a:gd name="connsiteY82" fmla="*/ 507685 h 598183"/>
                <a:gd name="connsiteX83" fmla="*/ 323328 w 608155"/>
                <a:gd name="connsiteY83" fmla="*/ 492916 h 598183"/>
                <a:gd name="connsiteX84" fmla="*/ 317144 w 608155"/>
                <a:gd name="connsiteY84" fmla="*/ 473179 h 598183"/>
                <a:gd name="connsiteX85" fmla="*/ 283537 w 608155"/>
                <a:gd name="connsiteY85" fmla="*/ 366171 h 598183"/>
                <a:gd name="connsiteX86" fmla="*/ 282327 w 608155"/>
                <a:gd name="connsiteY86" fmla="*/ 362277 h 598183"/>
                <a:gd name="connsiteX87" fmla="*/ 271841 w 608155"/>
                <a:gd name="connsiteY87" fmla="*/ 329248 h 598183"/>
                <a:gd name="connsiteX88" fmla="*/ 268749 w 608155"/>
                <a:gd name="connsiteY88" fmla="*/ 319313 h 598183"/>
                <a:gd name="connsiteX89" fmla="*/ 250467 w 608155"/>
                <a:gd name="connsiteY89" fmla="*/ 319313 h 598183"/>
                <a:gd name="connsiteX90" fmla="*/ 205298 w 608155"/>
                <a:gd name="connsiteY90" fmla="*/ 319313 h 598183"/>
                <a:gd name="connsiteX91" fmla="*/ 188763 w 608155"/>
                <a:gd name="connsiteY91" fmla="*/ 302798 h 598183"/>
                <a:gd name="connsiteX92" fmla="*/ 205298 w 608155"/>
                <a:gd name="connsiteY92" fmla="*/ 286284 h 598183"/>
                <a:gd name="connsiteX93" fmla="*/ 41943 w 608155"/>
                <a:gd name="connsiteY93" fmla="*/ 203770 h 598183"/>
                <a:gd name="connsiteX94" fmla="*/ 33070 w 608155"/>
                <a:gd name="connsiteY94" fmla="*/ 266592 h 598183"/>
                <a:gd name="connsiteX95" fmla="*/ 41943 w 608155"/>
                <a:gd name="connsiteY95" fmla="*/ 329281 h 598183"/>
                <a:gd name="connsiteX96" fmla="*/ 121526 w 608155"/>
                <a:gd name="connsiteY96" fmla="*/ 329281 h 598183"/>
                <a:gd name="connsiteX97" fmla="*/ 117359 w 608155"/>
                <a:gd name="connsiteY97" fmla="*/ 266592 h 598183"/>
                <a:gd name="connsiteX98" fmla="*/ 121526 w 608155"/>
                <a:gd name="connsiteY98" fmla="*/ 203770 h 598183"/>
                <a:gd name="connsiteX99" fmla="*/ 352614 w 608155"/>
                <a:gd name="connsiteY99" fmla="*/ 49399 h 598183"/>
                <a:gd name="connsiteX100" fmla="*/ 406656 w 608155"/>
                <a:gd name="connsiteY100" fmla="*/ 170882 h 598183"/>
                <a:gd name="connsiteX101" fmla="*/ 480055 w 608155"/>
                <a:gd name="connsiteY101" fmla="*/ 170882 h 598183"/>
                <a:gd name="connsiteX102" fmla="*/ 352614 w 608155"/>
                <a:gd name="connsiteY102" fmla="*/ 49399 h 598183"/>
                <a:gd name="connsiteX103" fmla="*/ 181348 w 608155"/>
                <a:gd name="connsiteY103" fmla="*/ 49399 h 598183"/>
                <a:gd name="connsiteX104" fmla="*/ 53907 w 608155"/>
                <a:gd name="connsiteY104" fmla="*/ 170882 h 598183"/>
                <a:gd name="connsiteX105" fmla="*/ 127172 w 608155"/>
                <a:gd name="connsiteY105" fmla="*/ 170882 h 598183"/>
                <a:gd name="connsiteX106" fmla="*/ 181348 w 608155"/>
                <a:gd name="connsiteY106" fmla="*/ 49399 h 598183"/>
                <a:gd name="connsiteX107" fmla="*/ 283516 w 608155"/>
                <a:gd name="connsiteY107" fmla="*/ 39062 h 598183"/>
                <a:gd name="connsiteX108" fmla="*/ 283516 w 608155"/>
                <a:gd name="connsiteY108" fmla="*/ 170882 h 598183"/>
                <a:gd name="connsiteX109" fmla="*/ 372376 w 608155"/>
                <a:gd name="connsiteY109" fmla="*/ 170882 h 598183"/>
                <a:gd name="connsiteX110" fmla="*/ 283516 w 608155"/>
                <a:gd name="connsiteY110" fmla="*/ 39062 h 598183"/>
                <a:gd name="connsiteX111" fmla="*/ 250446 w 608155"/>
                <a:gd name="connsiteY111" fmla="*/ 39062 h 598183"/>
                <a:gd name="connsiteX112" fmla="*/ 161452 w 608155"/>
                <a:gd name="connsiteY112" fmla="*/ 170882 h 598183"/>
                <a:gd name="connsiteX113" fmla="*/ 250446 w 608155"/>
                <a:gd name="connsiteY113" fmla="*/ 170882 h 598183"/>
                <a:gd name="connsiteX114" fmla="*/ 266981 w 608155"/>
                <a:gd name="connsiteY114" fmla="*/ 0 h 598183"/>
                <a:gd name="connsiteX115" fmla="*/ 533828 w 608155"/>
                <a:gd name="connsiteY115" fmla="*/ 266592 h 598183"/>
                <a:gd name="connsiteX116" fmla="*/ 531677 w 608155"/>
                <a:gd name="connsiteY116" fmla="*/ 300688 h 598183"/>
                <a:gd name="connsiteX117" fmla="*/ 498069 w 608155"/>
                <a:gd name="connsiteY117" fmla="*/ 300688 h 598183"/>
                <a:gd name="connsiteX118" fmla="*/ 500758 w 608155"/>
                <a:gd name="connsiteY118" fmla="*/ 266592 h 598183"/>
                <a:gd name="connsiteX119" fmla="*/ 492020 w 608155"/>
                <a:gd name="connsiteY119" fmla="*/ 203770 h 598183"/>
                <a:gd name="connsiteX120" fmla="*/ 412436 w 608155"/>
                <a:gd name="connsiteY120" fmla="*/ 203770 h 598183"/>
                <a:gd name="connsiteX121" fmla="*/ 416469 w 608155"/>
                <a:gd name="connsiteY121" fmla="*/ 266592 h 598183"/>
                <a:gd name="connsiteX122" fmla="*/ 415259 w 608155"/>
                <a:gd name="connsiteY122" fmla="*/ 300688 h 598183"/>
                <a:gd name="connsiteX123" fmla="*/ 381920 w 608155"/>
                <a:gd name="connsiteY123" fmla="*/ 300688 h 598183"/>
                <a:gd name="connsiteX124" fmla="*/ 383399 w 608155"/>
                <a:gd name="connsiteY124" fmla="*/ 266592 h 598183"/>
                <a:gd name="connsiteX125" fmla="*/ 378828 w 608155"/>
                <a:gd name="connsiteY125" fmla="*/ 203770 h 598183"/>
                <a:gd name="connsiteX126" fmla="*/ 283516 w 608155"/>
                <a:gd name="connsiteY126" fmla="*/ 203770 h 598183"/>
                <a:gd name="connsiteX127" fmla="*/ 283516 w 608155"/>
                <a:gd name="connsiteY127" fmla="*/ 264579 h 598183"/>
                <a:gd name="connsiteX128" fmla="*/ 280962 w 608155"/>
                <a:gd name="connsiteY128" fmla="*/ 264310 h 598183"/>
                <a:gd name="connsiteX129" fmla="*/ 250446 w 608155"/>
                <a:gd name="connsiteY129" fmla="*/ 264310 h 598183"/>
                <a:gd name="connsiteX130" fmla="*/ 250446 w 608155"/>
                <a:gd name="connsiteY130" fmla="*/ 203770 h 598183"/>
                <a:gd name="connsiteX131" fmla="*/ 155134 w 608155"/>
                <a:gd name="connsiteY131" fmla="*/ 203770 h 598183"/>
                <a:gd name="connsiteX132" fmla="*/ 150429 w 608155"/>
                <a:gd name="connsiteY132" fmla="*/ 266592 h 598183"/>
                <a:gd name="connsiteX133" fmla="*/ 155134 w 608155"/>
                <a:gd name="connsiteY133" fmla="*/ 329281 h 598183"/>
                <a:gd name="connsiteX134" fmla="*/ 177315 w 608155"/>
                <a:gd name="connsiteY134" fmla="*/ 329281 h 598183"/>
                <a:gd name="connsiteX135" fmla="*/ 205277 w 608155"/>
                <a:gd name="connsiteY135" fmla="*/ 341362 h 598183"/>
                <a:gd name="connsiteX136" fmla="*/ 250446 w 608155"/>
                <a:gd name="connsiteY136" fmla="*/ 341362 h 598183"/>
                <a:gd name="connsiteX137" fmla="*/ 252597 w 608155"/>
                <a:gd name="connsiteY137" fmla="*/ 341362 h 598183"/>
                <a:gd name="connsiteX138" fmla="*/ 259184 w 608155"/>
                <a:gd name="connsiteY138" fmla="*/ 362303 h 598183"/>
                <a:gd name="connsiteX139" fmla="*/ 283516 w 608155"/>
                <a:gd name="connsiteY139" fmla="*/ 439623 h 598183"/>
                <a:gd name="connsiteX140" fmla="*/ 283516 w 608155"/>
                <a:gd name="connsiteY140" fmla="*/ 494122 h 598183"/>
                <a:gd name="connsiteX141" fmla="*/ 298573 w 608155"/>
                <a:gd name="connsiteY141" fmla="*/ 487545 h 598183"/>
                <a:gd name="connsiteX142" fmla="*/ 301530 w 608155"/>
                <a:gd name="connsiteY142" fmla="*/ 497210 h 598183"/>
                <a:gd name="connsiteX143" fmla="*/ 308655 w 608155"/>
                <a:gd name="connsiteY143" fmla="*/ 519761 h 598183"/>
                <a:gd name="connsiteX144" fmla="*/ 311613 w 608155"/>
                <a:gd name="connsiteY144" fmla="*/ 529292 h 598183"/>
                <a:gd name="connsiteX145" fmla="*/ 266981 w 608155"/>
                <a:gd name="connsiteY145" fmla="*/ 533051 h 598183"/>
                <a:gd name="connsiteX146" fmla="*/ 0 w 608155"/>
                <a:gd name="connsiteY146" fmla="*/ 266592 h 598183"/>
                <a:gd name="connsiteX147" fmla="*/ 266981 w 608155"/>
                <a:gd name="connsiteY147" fmla="*/ 0 h 5981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</a:cxnLst>
              <a:rect l="l" t="t" r="r" b="b"/>
              <a:pathLst>
                <a:path w="608155" h="598183">
                  <a:moveTo>
                    <a:pt x="516225" y="551328"/>
                  </a:moveTo>
                  <a:cubicBezTo>
                    <a:pt x="522679" y="551328"/>
                    <a:pt x="528461" y="553879"/>
                    <a:pt x="532763" y="558041"/>
                  </a:cubicBezTo>
                  <a:cubicBezTo>
                    <a:pt x="537066" y="562337"/>
                    <a:pt x="539755" y="568244"/>
                    <a:pt x="539755" y="574689"/>
                  </a:cubicBezTo>
                  <a:cubicBezTo>
                    <a:pt x="539755" y="587711"/>
                    <a:pt x="529267" y="598183"/>
                    <a:pt x="516225" y="598183"/>
                  </a:cubicBezTo>
                  <a:cubicBezTo>
                    <a:pt x="503317" y="598183"/>
                    <a:pt x="492829" y="587711"/>
                    <a:pt x="492829" y="574689"/>
                  </a:cubicBezTo>
                  <a:cubicBezTo>
                    <a:pt x="492829" y="568244"/>
                    <a:pt x="495518" y="562337"/>
                    <a:pt x="499821" y="558041"/>
                  </a:cubicBezTo>
                  <a:cubicBezTo>
                    <a:pt x="503989" y="553879"/>
                    <a:pt x="509771" y="551328"/>
                    <a:pt x="516225" y="551328"/>
                  </a:cubicBezTo>
                  <a:close/>
                  <a:moveTo>
                    <a:pt x="370931" y="551328"/>
                  </a:moveTo>
                  <a:cubicBezTo>
                    <a:pt x="377385" y="551328"/>
                    <a:pt x="383301" y="553879"/>
                    <a:pt x="387469" y="558041"/>
                  </a:cubicBezTo>
                  <a:cubicBezTo>
                    <a:pt x="391772" y="562337"/>
                    <a:pt x="394461" y="568244"/>
                    <a:pt x="394461" y="574689"/>
                  </a:cubicBezTo>
                  <a:cubicBezTo>
                    <a:pt x="394461" y="587711"/>
                    <a:pt x="383973" y="598183"/>
                    <a:pt x="370931" y="598183"/>
                  </a:cubicBezTo>
                  <a:cubicBezTo>
                    <a:pt x="358023" y="598183"/>
                    <a:pt x="347535" y="587711"/>
                    <a:pt x="347535" y="574689"/>
                  </a:cubicBezTo>
                  <a:cubicBezTo>
                    <a:pt x="347535" y="568244"/>
                    <a:pt x="350224" y="562337"/>
                    <a:pt x="354527" y="558041"/>
                  </a:cubicBezTo>
                  <a:cubicBezTo>
                    <a:pt x="358695" y="553879"/>
                    <a:pt x="364611" y="551328"/>
                    <a:pt x="370931" y="551328"/>
                  </a:cubicBezTo>
                  <a:close/>
                  <a:moveTo>
                    <a:pt x="333679" y="410881"/>
                  </a:moveTo>
                  <a:lnTo>
                    <a:pt x="340938" y="432900"/>
                  </a:lnTo>
                  <a:cubicBezTo>
                    <a:pt x="341073" y="432900"/>
                    <a:pt x="341476" y="433034"/>
                    <a:pt x="341611" y="433169"/>
                  </a:cubicBezTo>
                  <a:lnTo>
                    <a:pt x="346316" y="433169"/>
                  </a:lnTo>
                  <a:lnTo>
                    <a:pt x="383553" y="433169"/>
                  </a:lnTo>
                  <a:lnTo>
                    <a:pt x="430604" y="433034"/>
                  </a:lnTo>
                  <a:lnTo>
                    <a:pt x="475369" y="433034"/>
                  </a:lnTo>
                  <a:lnTo>
                    <a:pt x="556565" y="433034"/>
                  </a:lnTo>
                  <a:lnTo>
                    <a:pt x="561405" y="410881"/>
                  </a:lnTo>
                  <a:lnTo>
                    <a:pt x="491366" y="410881"/>
                  </a:lnTo>
                  <a:lnTo>
                    <a:pt x="450499" y="410881"/>
                  </a:lnTo>
                  <a:lnTo>
                    <a:pt x="392694" y="410881"/>
                  </a:lnTo>
                  <a:lnTo>
                    <a:pt x="356936" y="410881"/>
                  </a:lnTo>
                  <a:close/>
                  <a:moveTo>
                    <a:pt x="161452" y="362303"/>
                  </a:moveTo>
                  <a:cubicBezTo>
                    <a:pt x="177987" y="431166"/>
                    <a:pt x="211327" y="482578"/>
                    <a:pt x="250446" y="494122"/>
                  </a:cubicBezTo>
                  <a:lnTo>
                    <a:pt x="250446" y="362303"/>
                  </a:lnTo>
                  <a:close/>
                  <a:moveTo>
                    <a:pt x="53907" y="362303"/>
                  </a:moveTo>
                  <a:cubicBezTo>
                    <a:pt x="78777" y="417474"/>
                    <a:pt x="124618" y="461235"/>
                    <a:pt x="181348" y="483652"/>
                  </a:cubicBezTo>
                  <a:cubicBezTo>
                    <a:pt x="156882" y="454120"/>
                    <a:pt x="137927" y="412104"/>
                    <a:pt x="127172" y="362303"/>
                  </a:cubicBezTo>
                  <a:close/>
                  <a:moveTo>
                    <a:pt x="315531" y="355698"/>
                  </a:moveTo>
                  <a:lnTo>
                    <a:pt x="317682" y="362277"/>
                  </a:lnTo>
                  <a:lnTo>
                    <a:pt x="322790" y="377852"/>
                  </a:lnTo>
                  <a:lnTo>
                    <a:pt x="368362" y="377852"/>
                  </a:lnTo>
                  <a:lnTo>
                    <a:pt x="402911" y="377852"/>
                  </a:lnTo>
                  <a:lnTo>
                    <a:pt x="472546" y="377852"/>
                  </a:lnTo>
                  <a:lnTo>
                    <a:pt x="509514" y="377852"/>
                  </a:lnTo>
                  <a:lnTo>
                    <a:pt x="568530" y="377852"/>
                  </a:lnTo>
                  <a:lnTo>
                    <a:pt x="573369" y="355698"/>
                  </a:lnTo>
                  <a:lnTo>
                    <a:pt x="518521" y="355698"/>
                  </a:lnTo>
                  <a:lnTo>
                    <a:pt x="513279" y="355698"/>
                  </a:lnTo>
                  <a:lnTo>
                    <a:pt x="483032" y="355698"/>
                  </a:lnTo>
                  <a:lnTo>
                    <a:pt x="408019" y="355698"/>
                  </a:lnTo>
                  <a:lnTo>
                    <a:pt x="374008" y="355698"/>
                  </a:lnTo>
                  <a:close/>
                  <a:moveTo>
                    <a:pt x="205298" y="286284"/>
                  </a:moveTo>
                  <a:lnTo>
                    <a:pt x="250467" y="286284"/>
                  </a:lnTo>
                  <a:lnTo>
                    <a:pt x="280982" y="286284"/>
                  </a:lnTo>
                  <a:cubicBezTo>
                    <a:pt x="281789" y="286284"/>
                    <a:pt x="282596" y="286552"/>
                    <a:pt x="283537" y="286687"/>
                  </a:cubicBezTo>
                  <a:cubicBezTo>
                    <a:pt x="289586" y="287761"/>
                    <a:pt x="294829" y="291923"/>
                    <a:pt x="296711" y="297830"/>
                  </a:cubicBezTo>
                  <a:lnTo>
                    <a:pt x="304508" y="322804"/>
                  </a:lnTo>
                  <a:cubicBezTo>
                    <a:pt x="304642" y="322804"/>
                    <a:pt x="304642" y="322669"/>
                    <a:pt x="304777" y="322669"/>
                  </a:cubicBezTo>
                  <a:lnTo>
                    <a:pt x="379654" y="322669"/>
                  </a:lnTo>
                  <a:lnTo>
                    <a:pt x="413262" y="322669"/>
                  </a:lnTo>
                  <a:lnTo>
                    <a:pt x="493652" y="322669"/>
                  </a:lnTo>
                  <a:lnTo>
                    <a:pt x="527932" y="322669"/>
                  </a:lnTo>
                  <a:lnTo>
                    <a:pt x="581838" y="322669"/>
                  </a:lnTo>
                  <a:cubicBezTo>
                    <a:pt x="590038" y="322669"/>
                    <a:pt x="597567" y="326160"/>
                    <a:pt x="602541" y="332336"/>
                  </a:cubicBezTo>
                  <a:cubicBezTo>
                    <a:pt x="607380" y="338512"/>
                    <a:pt x="609262" y="346568"/>
                    <a:pt x="607514" y="354624"/>
                  </a:cubicBezTo>
                  <a:lnTo>
                    <a:pt x="588425" y="441359"/>
                  </a:lnTo>
                  <a:cubicBezTo>
                    <a:pt x="585333" y="455456"/>
                    <a:pt x="572025" y="466063"/>
                    <a:pt x="557641" y="466063"/>
                  </a:cubicBezTo>
                  <a:lnTo>
                    <a:pt x="443912" y="466063"/>
                  </a:lnTo>
                  <a:lnTo>
                    <a:pt x="387855" y="466063"/>
                  </a:lnTo>
                  <a:lnTo>
                    <a:pt x="365539" y="466063"/>
                  </a:lnTo>
                  <a:lnTo>
                    <a:pt x="349542" y="466063"/>
                  </a:lnTo>
                  <a:lnTo>
                    <a:pt x="354382" y="481369"/>
                  </a:lnTo>
                  <a:lnTo>
                    <a:pt x="354785" y="482846"/>
                  </a:lnTo>
                  <a:lnTo>
                    <a:pt x="361103" y="502986"/>
                  </a:lnTo>
                  <a:lnTo>
                    <a:pt x="390140" y="502986"/>
                  </a:lnTo>
                  <a:lnTo>
                    <a:pt x="550381" y="502986"/>
                  </a:lnTo>
                  <a:cubicBezTo>
                    <a:pt x="559523" y="502986"/>
                    <a:pt x="566916" y="510370"/>
                    <a:pt x="566916" y="519500"/>
                  </a:cubicBezTo>
                  <a:cubicBezTo>
                    <a:pt x="566916" y="528630"/>
                    <a:pt x="559523" y="536015"/>
                    <a:pt x="550381" y="536015"/>
                  </a:cubicBezTo>
                  <a:lnTo>
                    <a:pt x="539896" y="536015"/>
                  </a:lnTo>
                  <a:cubicBezTo>
                    <a:pt x="533040" y="531853"/>
                    <a:pt x="524974" y="529302"/>
                    <a:pt x="516236" y="529302"/>
                  </a:cubicBezTo>
                  <a:cubicBezTo>
                    <a:pt x="507632" y="529302"/>
                    <a:pt x="499567" y="531853"/>
                    <a:pt x="492711" y="536015"/>
                  </a:cubicBezTo>
                  <a:lnTo>
                    <a:pt x="394576" y="536015"/>
                  </a:lnTo>
                  <a:cubicBezTo>
                    <a:pt x="387720" y="531853"/>
                    <a:pt x="379654" y="529302"/>
                    <a:pt x="371051" y="529302"/>
                  </a:cubicBezTo>
                  <a:cubicBezTo>
                    <a:pt x="362447" y="529302"/>
                    <a:pt x="354650" y="531718"/>
                    <a:pt x="347794" y="535880"/>
                  </a:cubicBezTo>
                  <a:cubicBezTo>
                    <a:pt x="341207" y="535343"/>
                    <a:pt x="335561" y="531047"/>
                    <a:pt x="333410" y="524737"/>
                  </a:cubicBezTo>
                  <a:cubicBezTo>
                    <a:pt x="333410" y="524602"/>
                    <a:pt x="333276" y="524602"/>
                    <a:pt x="333276" y="524468"/>
                  </a:cubicBezTo>
                  <a:lnTo>
                    <a:pt x="328033" y="507685"/>
                  </a:lnTo>
                  <a:lnTo>
                    <a:pt x="323328" y="492916"/>
                  </a:lnTo>
                  <a:lnTo>
                    <a:pt x="317144" y="473179"/>
                  </a:lnTo>
                  <a:lnTo>
                    <a:pt x="283537" y="366171"/>
                  </a:lnTo>
                  <a:lnTo>
                    <a:pt x="282327" y="362277"/>
                  </a:lnTo>
                  <a:lnTo>
                    <a:pt x="271841" y="329248"/>
                  </a:lnTo>
                  <a:lnTo>
                    <a:pt x="268749" y="319313"/>
                  </a:lnTo>
                  <a:lnTo>
                    <a:pt x="250467" y="319313"/>
                  </a:lnTo>
                  <a:lnTo>
                    <a:pt x="205298" y="319313"/>
                  </a:lnTo>
                  <a:cubicBezTo>
                    <a:pt x="196157" y="319313"/>
                    <a:pt x="188763" y="311928"/>
                    <a:pt x="188763" y="302798"/>
                  </a:cubicBezTo>
                  <a:cubicBezTo>
                    <a:pt x="188763" y="293668"/>
                    <a:pt x="196157" y="286284"/>
                    <a:pt x="205298" y="286284"/>
                  </a:cubicBezTo>
                  <a:close/>
                  <a:moveTo>
                    <a:pt x="41943" y="203770"/>
                  </a:moveTo>
                  <a:cubicBezTo>
                    <a:pt x="36297" y="223771"/>
                    <a:pt x="33070" y="244846"/>
                    <a:pt x="33070" y="266592"/>
                  </a:cubicBezTo>
                  <a:cubicBezTo>
                    <a:pt x="33070" y="288339"/>
                    <a:pt x="36297" y="309279"/>
                    <a:pt x="41943" y="329281"/>
                  </a:cubicBezTo>
                  <a:lnTo>
                    <a:pt x="121526" y="329281"/>
                  </a:lnTo>
                  <a:cubicBezTo>
                    <a:pt x="118838" y="309279"/>
                    <a:pt x="117359" y="288204"/>
                    <a:pt x="117359" y="266592"/>
                  </a:cubicBezTo>
                  <a:cubicBezTo>
                    <a:pt x="117359" y="244846"/>
                    <a:pt x="118838" y="223905"/>
                    <a:pt x="121526" y="203770"/>
                  </a:cubicBezTo>
                  <a:close/>
                  <a:moveTo>
                    <a:pt x="352614" y="49399"/>
                  </a:moveTo>
                  <a:cubicBezTo>
                    <a:pt x="376946" y="78930"/>
                    <a:pt x="395901" y="121081"/>
                    <a:pt x="406656" y="170882"/>
                  </a:cubicBezTo>
                  <a:lnTo>
                    <a:pt x="480055" y="170882"/>
                  </a:lnTo>
                  <a:cubicBezTo>
                    <a:pt x="455051" y="115577"/>
                    <a:pt x="409210" y="71816"/>
                    <a:pt x="352614" y="49399"/>
                  </a:cubicBezTo>
                  <a:close/>
                  <a:moveTo>
                    <a:pt x="181348" y="49399"/>
                  </a:moveTo>
                  <a:cubicBezTo>
                    <a:pt x="124618" y="71816"/>
                    <a:pt x="78777" y="115577"/>
                    <a:pt x="53907" y="170882"/>
                  </a:cubicBezTo>
                  <a:lnTo>
                    <a:pt x="127172" y="170882"/>
                  </a:lnTo>
                  <a:cubicBezTo>
                    <a:pt x="137927" y="121081"/>
                    <a:pt x="156882" y="78930"/>
                    <a:pt x="181348" y="49399"/>
                  </a:cubicBezTo>
                  <a:close/>
                  <a:moveTo>
                    <a:pt x="283516" y="39062"/>
                  </a:moveTo>
                  <a:lnTo>
                    <a:pt x="283516" y="170882"/>
                  </a:lnTo>
                  <a:lnTo>
                    <a:pt x="372376" y="170882"/>
                  </a:lnTo>
                  <a:cubicBezTo>
                    <a:pt x="355841" y="101885"/>
                    <a:pt x="322501" y="50607"/>
                    <a:pt x="283516" y="39062"/>
                  </a:cubicBezTo>
                  <a:close/>
                  <a:moveTo>
                    <a:pt x="250446" y="39062"/>
                  </a:moveTo>
                  <a:cubicBezTo>
                    <a:pt x="211327" y="50607"/>
                    <a:pt x="177987" y="101885"/>
                    <a:pt x="161452" y="170882"/>
                  </a:cubicBezTo>
                  <a:lnTo>
                    <a:pt x="250446" y="170882"/>
                  </a:lnTo>
                  <a:close/>
                  <a:moveTo>
                    <a:pt x="266981" y="0"/>
                  </a:moveTo>
                  <a:cubicBezTo>
                    <a:pt x="414318" y="0"/>
                    <a:pt x="533828" y="119336"/>
                    <a:pt x="533828" y="266592"/>
                  </a:cubicBezTo>
                  <a:cubicBezTo>
                    <a:pt x="533828" y="278137"/>
                    <a:pt x="533021" y="289547"/>
                    <a:pt x="531677" y="300688"/>
                  </a:cubicBezTo>
                  <a:lnTo>
                    <a:pt x="498069" y="300688"/>
                  </a:lnTo>
                  <a:cubicBezTo>
                    <a:pt x="499682" y="289547"/>
                    <a:pt x="500758" y="278137"/>
                    <a:pt x="500758" y="266592"/>
                  </a:cubicBezTo>
                  <a:cubicBezTo>
                    <a:pt x="500758" y="244846"/>
                    <a:pt x="497666" y="223771"/>
                    <a:pt x="492020" y="203770"/>
                  </a:cubicBezTo>
                  <a:lnTo>
                    <a:pt x="412436" y="203770"/>
                  </a:lnTo>
                  <a:cubicBezTo>
                    <a:pt x="415125" y="223905"/>
                    <a:pt x="416469" y="244846"/>
                    <a:pt x="416469" y="266592"/>
                  </a:cubicBezTo>
                  <a:cubicBezTo>
                    <a:pt x="416469" y="278137"/>
                    <a:pt x="416066" y="289547"/>
                    <a:pt x="415259" y="300688"/>
                  </a:cubicBezTo>
                  <a:lnTo>
                    <a:pt x="381920" y="300688"/>
                  </a:lnTo>
                  <a:cubicBezTo>
                    <a:pt x="382861" y="289547"/>
                    <a:pt x="383399" y="278137"/>
                    <a:pt x="383399" y="266592"/>
                  </a:cubicBezTo>
                  <a:cubicBezTo>
                    <a:pt x="383399" y="244846"/>
                    <a:pt x="381786" y="223905"/>
                    <a:pt x="378828" y="203770"/>
                  </a:cubicBezTo>
                  <a:lnTo>
                    <a:pt x="283516" y="203770"/>
                  </a:lnTo>
                  <a:lnTo>
                    <a:pt x="283516" y="264579"/>
                  </a:lnTo>
                  <a:cubicBezTo>
                    <a:pt x="282575" y="264445"/>
                    <a:pt x="281769" y="264310"/>
                    <a:pt x="280962" y="264310"/>
                  </a:cubicBezTo>
                  <a:lnTo>
                    <a:pt x="250446" y="264310"/>
                  </a:lnTo>
                  <a:lnTo>
                    <a:pt x="250446" y="203770"/>
                  </a:lnTo>
                  <a:lnTo>
                    <a:pt x="155134" y="203770"/>
                  </a:lnTo>
                  <a:cubicBezTo>
                    <a:pt x="152177" y="223905"/>
                    <a:pt x="150429" y="244846"/>
                    <a:pt x="150429" y="266592"/>
                  </a:cubicBezTo>
                  <a:cubicBezTo>
                    <a:pt x="150429" y="288204"/>
                    <a:pt x="152177" y="309279"/>
                    <a:pt x="155134" y="329281"/>
                  </a:cubicBezTo>
                  <a:lnTo>
                    <a:pt x="177315" y="329281"/>
                  </a:lnTo>
                  <a:cubicBezTo>
                    <a:pt x="184306" y="336664"/>
                    <a:pt x="194254" y="341362"/>
                    <a:pt x="205277" y="341362"/>
                  </a:cubicBezTo>
                  <a:lnTo>
                    <a:pt x="250446" y="341362"/>
                  </a:lnTo>
                  <a:lnTo>
                    <a:pt x="252597" y="341362"/>
                  </a:lnTo>
                  <a:lnTo>
                    <a:pt x="259184" y="362303"/>
                  </a:lnTo>
                  <a:lnTo>
                    <a:pt x="283516" y="439623"/>
                  </a:lnTo>
                  <a:lnTo>
                    <a:pt x="283516" y="494122"/>
                  </a:lnTo>
                  <a:cubicBezTo>
                    <a:pt x="288625" y="492512"/>
                    <a:pt x="293599" y="490364"/>
                    <a:pt x="298573" y="487545"/>
                  </a:cubicBezTo>
                  <a:lnTo>
                    <a:pt x="301530" y="497210"/>
                  </a:lnTo>
                  <a:lnTo>
                    <a:pt x="308655" y="519761"/>
                  </a:lnTo>
                  <a:lnTo>
                    <a:pt x="311613" y="529292"/>
                  </a:lnTo>
                  <a:cubicBezTo>
                    <a:pt x="297094" y="531708"/>
                    <a:pt x="282172" y="533051"/>
                    <a:pt x="266981" y="533051"/>
                  </a:cubicBezTo>
                  <a:cubicBezTo>
                    <a:pt x="119510" y="533051"/>
                    <a:pt x="0" y="413715"/>
                    <a:pt x="0" y="266592"/>
                  </a:cubicBezTo>
                  <a:cubicBezTo>
                    <a:pt x="0" y="119336"/>
                    <a:pt x="119510" y="0"/>
                    <a:pt x="26698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9pPr>
            </a:lstStyle>
            <a:p>
              <a:pPr algn="ctr"/>
              <a:endParaRPr lang="en-US" sz="3200"/>
            </a:p>
          </p:txBody>
        </p:sp>
      </p:grpSp>
      <p:grpSp>
        <p:nvGrpSpPr>
          <p:cNvPr id="34" name="千图PPT彼岸天：ID 8661124库_组合 33"/>
          <p:cNvGrpSpPr/>
          <p:nvPr>
            <p:custDataLst>
              <p:tags r:id="rId5"/>
            </p:custDataLst>
          </p:nvPr>
        </p:nvGrpSpPr>
        <p:grpSpPr>
          <a:xfrm>
            <a:off x="3158648" y="3202304"/>
            <a:ext cx="7796446" cy="1513328"/>
            <a:chOff x="3158648" y="3202304"/>
            <a:chExt cx="7796446" cy="1513328"/>
          </a:xfrm>
        </p:grpSpPr>
        <p:sp>
          <p:nvSpPr>
            <p:cNvPr id="28" name="文本框 31"/>
            <p:cNvSpPr txBox="1"/>
            <p:nvPr/>
          </p:nvSpPr>
          <p:spPr>
            <a:xfrm>
              <a:off x="8736558" y="3202304"/>
              <a:ext cx="2218536" cy="3590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735" b="1" dirty="0"/>
                <a:t>输入标题文本</a:t>
              </a:r>
              <a:endParaRPr lang="en-US" sz="1735" b="1" dirty="0"/>
            </a:p>
          </p:txBody>
        </p:sp>
        <p:sp>
          <p:nvSpPr>
            <p:cNvPr id="29" name="文本框 32"/>
            <p:cNvSpPr txBox="1"/>
            <p:nvPr/>
          </p:nvSpPr>
          <p:spPr>
            <a:xfrm>
              <a:off x="8736558" y="3699969"/>
              <a:ext cx="2218536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000" dirty="0"/>
                <a:t>请替换文字内容复制你的内容到此</a:t>
              </a:r>
              <a:endParaRPr lang="zh-CN" altLang="en-US" sz="1000" dirty="0"/>
            </a:p>
            <a:p>
              <a:pPr>
                <a:lnSpc>
                  <a:spcPct val="150000"/>
                </a:lnSpc>
              </a:pPr>
              <a:r>
                <a:rPr lang="zh-CN" altLang="en-US" sz="1000" dirty="0"/>
                <a:t>千图网</a:t>
              </a:r>
              <a:r>
                <a:rPr lang="en-US" altLang="zh-CN" sz="1000" dirty="0"/>
                <a:t>58PIC.COM——</a:t>
              </a:r>
              <a:r>
                <a:rPr lang="zh-CN" altLang="en-US" sz="1000" dirty="0"/>
                <a:t>本图示由</a:t>
              </a:r>
              <a:r>
                <a:rPr lang="en-US" altLang="zh-CN" sz="1000" dirty="0"/>
                <a:t>office</a:t>
              </a:r>
              <a:r>
                <a:rPr lang="zh-CN" altLang="en-US" sz="1000" dirty="0"/>
                <a:t>设计提供 </a:t>
              </a:r>
              <a:r>
                <a:rPr lang="en-US" altLang="zh-CN" sz="1000" dirty="0"/>
                <a:t>www.office.cc</a:t>
              </a:r>
              <a:endParaRPr lang="zh-CN" altLang="en-US" sz="1000" dirty="0"/>
            </a:p>
            <a:p>
              <a:pPr>
                <a:lnSpc>
                  <a:spcPct val="150000"/>
                </a:lnSpc>
              </a:pPr>
              <a:endParaRPr lang="en-US" sz="1000" i="1" dirty="0"/>
            </a:p>
          </p:txBody>
        </p:sp>
        <p:cxnSp>
          <p:nvCxnSpPr>
            <p:cNvPr id="30" name="直接连接符 29"/>
            <p:cNvCxnSpPr/>
            <p:nvPr/>
          </p:nvCxnSpPr>
          <p:spPr>
            <a:xfrm>
              <a:off x="8736558" y="3643522"/>
              <a:ext cx="2218536" cy="0"/>
            </a:xfrm>
            <a:prstGeom prst="line">
              <a:avLst/>
            </a:prstGeom>
            <a:ln>
              <a:solidFill>
                <a:schemeClr val="tx1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直接连接符 11"/>
            <p:cNvCxnSpPr>
              <a:endCxn id="17" idx="2"/>
            </p:cNvCxnSpPr>
            <p:nvPr/>
          </p:nvCxnSpPr>
          <p:spPr>
            <a:xfrm>
              <a:off x="3377315" y="3636529"/>
              <a:ext cx="4696491" cy="1"/>
            </a:xfrm>
            <a:prstGeom prst="line">
              <a:avLst/>
            </a:prstGeom>
            <a:ln>
              <a:solidFill>
                <a:schemeClr val="tx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椭圆 12"/>
            <p:cNvSpPr/>
            <p:nvPr/>
          </p:nvSpPr>
          <p:spPr>
            <a:xfrm>
              <a:off x="3158648" y="3582116"/>
              <a:ext cx="108829" cy="10882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/>
            </a:p>
          </p:txBody>
        </p:sp>
        <p:sp>
          <p:nvSpPr>
            <p:cNvPr id="17" name="椭圆 16"/>
            <p:cNvSpPr/>
            <p:nvPr/>
          </p:nvSpPr>
          <p:spPr>
            <a:xfrm>
              <a:off x="8073806" y="3333818"/>
              <a:ext cx="605424" cy="605424"/>
            </a:xfrm>
            <a:prstGeom prst="ellipse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/>
            </a:p>
          </p:txBody>
        </p:sp>
        <p:sp>
          <p:nvSpPr>
            <p:cNvPr id="23" name="任意多边形: 形状 22"/>
            <p:cNvSpPr/>
            <p:nvPr/>
          </p:nvSpPr>
          <p:spPr>
            <a:xfrm>
              <a:off x="8207350" y="3478703"/>
              <a:ext cx="338336" cy="332788"/>
            </a:xfrm>
            <a:custGeom>
              <a:avLst/>
              <a:gdLst>
                <a:gd name="connsiteX0" fmla="*/ 516225 w 608155"/>
                <a:gd name="connsiteY0" fmla="*/ 551328 h 598183"/>
                <a:gd name="connsiteX1" fmla="*/ 532763 w 608155"/>
                <a:gd name="connsiteY1" fmla="*/ 558041 h 598183"/>
                <a:gd name="connsiteX2" fmla="*/ 539755 w 608155"/>
                <a:gd name="connsiteY2" fmla="*/ 574689 h 598183"/>
                <a:gd name="connsiteX3" fmla="*/ 516225 w 608155"/>
                <a:gd name="connsiteY3" fmla="*/ 598183 h 598183"/>
                <a:gd name="connsiteX4" fmla="*/ 492829 w 608155"/>
                <a:gd name="connsiteY4" fmla="*/ 574689 h 598183"/>
                <a:gd name="connsiteX5" fmla="*/ 499821 w 608155"/>
                <a:gd name="connsiteY5" fmla="*/ 558041 h 598183"/>
                <a:gd name="connsiteX6" fmla="*/ 516225 w 608155"/>
                <a:gd name="connsiteY6" fmla="*/ 551328 h 598183"/>
                <a:gd name="connsiteX7" fmla="*/ 370931 w 608155"/>
                <a:gd name="connsiteY7" fmla="*/ 551328 h 598183"/>
                <a:gd name="connsiteX8" fmla="*/ 387469 w 608155"/>
                <a:gd name="connsiteY8" fmla="*/ 558041 h 598183"/>
                <a:gd name="connsiteX9" fmla="*/ 394461 w 608155"/>
                <a:gd name="connsiteY9" fmla="*/ 574689 h 598183"/>
                <a:gd name="connsiteX10" fmla="*/ 370931 w 608155"/>
                <a:gd name="connsiteY10" fmla="*/ 598183 h 598183"/>
                <a:gd name="connsiteX11" fmla="*/ 347535 w 608155"/>
                <a:gd name="connsiteY11" fmla="*/ 574689 h 598183"/>
                <a:gd name="connsiteX12" fmla="*/ 354527 w 608155"/>
                <a:gd name="connsiteY12" fmla="*/ 558041 h 598183"/>
                <a:gd name="connsiteX13" fmla="*/ 370931 w 608155"/>
                <a:gd name="connsiteY13" fmla="*/ 551328 h 598183"/>
                <a:gd name="connsiteX14" fmla="*/ 333679 w 608155"/>
                <a:gd name="connsiteY14" fmla="*/ 410881 h 598183"/>
                <a:gd name="connsiteX15" fmla="*/ 340938 w 608155"/>
                <a:gd name="connsiteY15" fmla="*/ 432900 h 598183"/>
                <a:gd name="connsiteX16" fmla="*/ 341611 w 608155"/>
                <a:gd name="connsiteY16" fmla="*/ 433169 h 598183"/>
                <a:gd name="connsiteX17" fmla="*/ 346316 w 608155"/>
                <a:gd name="connsiteY17" fmla="*/ 433169 h 598183"/>
                <a:gd name="connsiteX18" fmla="*/ 383553 w 608155"/>
                <a:gd name="connsiteY18" fmla="*/ 433169 h 598183"/>
                <a:gd name="connsiteX19" fmla="*/ 430604 w 608155"/>
                <a:gd name="connsiteY19" fmla="*/ 433034 h 598183"/>
                <a:gd name="connsiteX20" fmla="*/ 475369 w 608155"/>
                <a:gd name="connsiteY20" fmla="*/ 433034 h 598183"/>
                <a:gd name="connsiteX21" fmla="*/ 556565 w 608155"/>
                <a:gd name="connsiteY21" fmla="*/ 433034 h 598183"/>
                <a:gd name="connsiteX22" fmla="*/ 561405 w 608155"/>
                <a:gd name="connsiteY22" fmla="*/ 410881 h 598183"/>
                <a:gd name="connsiteX23" fmla="*/ 491366 w 608155"/>
                <a:gd name="connsiteY23" fmla="*/ 410881 h 598183"/>
                <a:gd name="connsiteX24" fmla="*/ 450499 w 608155"/>
                <a:gd name="connsiteY24" fmla="*/ 410881 h 598183"/>
                <a:gd name="connsiteX25" fmla="*/ 392694 w 608155"/>
                <a:gd name="connsiteY25" fmla="*/ 410881 h 598183"/>
                <a:gd name="connsiteX26" fmla="*/ 356936 w 608155"/>
                <a:gd name="connsiteY26" fmla="*/ 410881 h 598183"/>
                <a:gd name="connsiteX27" fmla="*/ 161452 w 608155"/>
                <a:gd name="connsiteY27" fmla="*/ 362303 h 598183"/>
                <a:gd name="connsiteX28" fmla="*/ 250446 w 608155"/>
                <a:gd name="connsiteY28" fmla="*/ 494122 h 598183"/>
                <a:gd name="connsiteX29" fmla="*/ 250446 w 608155"/>
                <a:gd name="connsiteY29" fmla="*/ 362303 h 598183"/>
                <a:gd name="connsiteX30" fmla="*/ 53907 w 608155"/>
                <a:gd name="connsiteY30" fmla="*/ 362303 h 598183"/>
                <a:gd name="connsiteX31" fmla="*/ 181348 w 608155"/>
                <a:gd name="connsiteY31" fmla="*/ 483652 h 598183"/>
                <a:gd name="connsiteX32" fmla="*/ 127172 w 608155"/>
                <a:gd name="connsiteY32" fmla="*/ 362303 h 598183"/>
                <a:gd name="connsiteX33" fmla="*/ 315531 w 608155"/>
                <a:gd name="connsiteY33" fmla="*/ 355698 h 598183"/>
                <a:gd name="connsiteX34" fmla="*/ 317682 w 608155"/>
                <a:gd name="connsiteY34" fmla="*/ 362277 h 598183"/>
                <a:gd name="connsiteX35" fmla="*/ 322790 w 608155"/>
                <a:gd name="connsiteY35" fmla="*/ 377852 h 598183"/>
                <a:gd name="connsiteX36" fmla="*/ 368362 w 608155"/>
                <a:gd name="connsiteY36" fmla="*/ 377852 h 598183"/>
                <a:gd name="connsiteX37" fmla="*/ 402911 w 608155"/>
                <a:gd name="connsiteY37" fmla="*/ 377852 h 598183"/>
                <a:gd name="connsiteX38" fmla="*/ 472546 w 608155"/>
                <a:gd name="connsiteY38" fmla="*/ 377852 h 598183"/>
                <a:gd name="connsiteX39" fmla="*/ 509514 w 608155"/>
                <a:gd name="connsiteY39" fmla="*/ 377852 h 598183"/>
                <a:gd name="connsiteX40" fmla="*/ 568530 w 608155"/>
                <a:gd name="connsiteY40" fmla="*/ 377852 h 598183"/>
                <a:gd name="connsiteX41" fmla="*/ 573369 w 608155"/>
                <a:gd name="connsiteY41" fmla="*/ 355698 h 598183"/>
                <a:gd name="connsiteX42" fmla="*/ 518521 w 608155"/>
                <a:gd name="connsiteY42" fmla="*/ 355698 h 598183"/>
                <a:gd name="connsiteX43" fmla="*/ 513279 w 608155"/>
                <a:gd name="connsiteY43" fmla="*/ 355698 h 598183"/>
                <a:gd name="connsiteX44" fmla="*/ 483032 w 608155"/>
                <a:gd name="connsiteY44" fmla="*/ 355698 h 598183"/>
                <a:gd name="connsiteX45" fmla="*/ 408019 w 608155"/>
                <a:gd name="connsiteY45" fmla="*/ 355698 h 598183"/>
                <a:gd name="connsiteX46" fmla="*/ 374008 w 608155"/>
                <a:gd name="connsiteY46" fmla="*/ 355698 h 598183"/>
                <a:gd name="connsiteX47" fmla="*/ 205298 w 608155"/>
                <a:gd name="connsiteY47" fmla="*/ 286284 h 598183"/>
                <a:gd name="connsiteX48" fmla="*/ 250467 w 608155"/>
                <a:gd name="connsiteY48" fmla="*/ 286284 h 598183"/>
                <a:gd name="connsiteX49" fmla="*/ 280982 w 608155"/>
                <a:gd name="connsiteY49" fmla="*/ 286284 h 598183"/>
                <a:gd name="connsiteX50" fmla="*/ 283537 w 608155"/>
                <a:gd name="connsiteY50" fmla="*/ 286687 h 598183"/>
                <a:gd name="connsiteX51" fmla="*/ 296711 w 608155"/>
                <a:gd name="connsiteY51" fmla="*/ 297830 h 598183"/>
                <a:gd name="connsiteX52" fmla="*/ 304508 w 608155"/>
                <a:gd name="connsiteY52" fmla="*/ 322804 h 598183"/>
                <a:gd name="connsiteX53" fmla="*/ 304777 w 608155"/>
                <a:gd name="connsiteY53" fmla="*/ 322669 h 598183"/>
                <a:gd name="connsiteX54" fmla="*/ 379654 w 608155"/>
                <a:gd name="connsiteY54" fmla="*/ 322669 h 598183"/>
                <a:gd name="connsiteX55" fmla="*/ 413262 w 608155"/>
                <a:gd name="connsiteY55" fmla="*/ 322669 h 598183"/>
                <a:gd name="connsiteX56" fmla="*/ 493652 w 608155"/>
                <a:gd name="connsiteY56" fmla="*/ 322669 h 598183"/>
                <a:gd name="connsiteX57" fmla="*/ 527932 w 608155"/>
                <a:gd name="connsiteY57" fmla="*/ 322669 h 598183"/>
                <a:gd name="connsiteX58" fmla="*/ 581838 w 608155"/>
                <a:gd name="connsiteY58" fmla="*/ 322669 h 598183"/>
                <a:gd name="connsiteX59" fmla="*/ 602541 w 608155"/>
                <a:gd name="connsiteY59" fmla="*/ 332336 h 598183"/>
                <a:gd name="connsiteX60" fmla="*/ 607514 w 608155"/>
                <a:gd name="connsiteY60" fmla="*/ 354624 h 598183"/>
                <a:gd name="connsiteX61" fmla="*/ 588425 w 608155"/>
                <a:gd name="connsiteY61" fmla="*/ 441359 h 598183"/>
                <a:gd name="connsiteX62" fmla="*/ 557641 w 608155"/>
                <a:gd name="connsiteY62" fmla="*/ 466063 h 598183"/>
                <a:gd name="connsiteX63" fmla="*/ 443912 w 608155"/>
                <a:gd name="connsiteY63" fmla="*/ 466063 h 598183"/>
                <a:gd name="connsiteX64" fmla="*/ 387855 w 608155"/>
                <a:gd name="connsiteY64" fmla="*/ 466063 h 598183"/>
                <a:gd name="connsiteX65" fmla="*/ 365539 w 608155"/>
                <a:gd name="connsiteY65" fmla="*/ 466063 h 598183"/>
                <a:gd name="connsiteX66" fmla="*/ 349542 w 608155"/>
                <a:gd name="connsiteY66" fmla="*/ 466063 h 598183"/>
                <a:gd name="connsiteX67" fmla="*/ 354382 w 608155"/>
                <a:gd name="connsiteY67" fmla="*/ 481369 h 598183"/>
                <a:gd name="connsiteX68" fmla="*/ 354785 w 608155"/>
                <a:gd name="connsiteY68" fmla="*/ 482846 h 598183"/>
                <a:gd name="connsiteX69" fmla="*/ 361103 w 608155"/>
                <a:gd name="connsiteY69" fmla="*/ 502986 h 598183"/>
                <a:gd name="connsiteX70" fmla="*/ 390140 w 608155"/>
                <a:gd name="connsiteY70" fmla="*/ 502986 h 598183"/>
                <a:gd name="connsiteX71" fmla="*/ 550381 w 608155"/>
                <a:gd name="connsiteY71" fmla="*/ 502986 h 598183"/>
                <a:gd name="connsiteX72" fmla="*/ 566916 w 608155"/>
                <a:gd name="connsiteY72" fmla="*/ 519500 h 598183"/>
                <a:gd name="connsiteX73" fmla="*/ 550381 w 608155"/>
                <a:gd name="connsiteY73" fmla="*/ 536015 h 598183"/>
                <a:gd name="connsiteX74" fmla="*/ 539896 w 608155"/>
                <a:gd name="connsiteY74" fmla="*/ 536015 h 598183"/>
                <a:gd name="connsiteX75" fmla="*/ 516236 w 608155"/>
                <a:gd name="connsiteY75" fmla="*/ 529302 h 598183"/>
                <a:gd name="connsiteX76" fmla="*/ 492711 w 608155"/>
                <a:gd name="connsiteY76" fmla="*/ 536015 h 598183"/>
                <a:gd name="connsiteX77" fmla="*/ 394576 w 608155"/>
                <a:gd name="connsiteY77" fmla="*/ 536015 h 598183"/>
                <a:gd name="connsiteX78" fmla="*/ 371051 w 608155"/>
                <a:gd name="connsiteY78" fmla="*/ 529302 h 598183"/>
                <a:gd name="connsiteX79" fmla="*/ 347794 w 608155"/>
                <a:gd name="connsiteY79" fmla="*/ 535880 h 598183"/>
                <a:gd name="connsiteX80" fmla="*/ 333410 w 608155"/>
                <a:gd name="connsiteY80" fmla="*/ 524737 h 598183"/>
                <a:gd name="connsiteX81" fmla="*/ 333276 w 608155"/>
                <a:gd name="connsiteY81" fmla="*/ 524468 h 598183"/>
                <a:gd name="connsiteX82" fmla="*/ 328033 w 608155"/>
                <a:gd name="connsiteY82" fmla="*/ 507685 h 598183"/>
                <a:gd name="connsiteX83" fmla="*/ 323328 w 608155"/>
                <a:gd name="connsiteY83" fmla="*/ 492916 h 598183"/>
                <a:gd name="connsiteX84" fmla="*/ 317144 w 608155"/>
                <a:gd name="connsiteY84" fmla="*/ 473179 h 598183"/>
                <a:gd name="connsiteX85" fmla="*/ 283537 w 608155"/>
                <a:gd name="connsiteY85" fmla="*/ 366171 h 598183"/>
                <a:gd name="connsiteX86" fmla="*/ 282327 w 608155"/>
                <a:gd name="connsiteY86" fmla="*/ 362277 h 598183"/>
                <a:gd name="connsiteX87" fmla="*/ 271841 w 608155"/>
                <a:gd name="connsiteY87" fmla="*/ 329248 h 598183"/>
                <a:gd name="connsiteX88" fmla="*/ 268749 w 608155"/>
                <a:gd name="connsiteY88" fmla="*/ 319313 h 598183"/>
                <a:gd name="connsiteX89" fmla="*/ 250467 w 608155"/>
                <a:gd name="connsiteY89" fmla="*/ 319313 h 598183"/>
                <a:gd name="connsiteX90" fmla="*/ 205298 w 608155"/>
                <a:gd name="connsiteY90" fmla="*/ 319313 h 598183"/>
                <a:gd name="connsiteX91" fmla="*/ 188763 w 608155"/>
                <a:gd name="connsiteY91" fmla="*/ 302798 h 598183"/>
                <a:gd name="connsiteX92" fmla="*/ 205298 w 608155"/>
                <a:gd name="connsiteY92" fmla="*/ 286284 h 598183"/>
                <a:gd name="connsiteX93" fmla="*/ 41943 w 608155"/>
                <a:gd name="connsiteY93" fmla="*/ 203770 h 598183"/>
                <a:gd name="connsiteX94" fmla="*/ 33070 w 608155"/>
                <a:gd name="connsiteY94" fmla="*/ 266592 h 598183"/>
                <a:gd name="connsiteX95" fmla="*/ 41943 w 608155"/>
                <a:gd name="connsiteY95" fmla="*/ 329281 h 598183"/>
                <a:gd name="connsiteX96" fmla="*/ 121526 w 608155"/>
                <a:gd name="connsiteY96" fmla="*/ 329281 h 598183"/>
                <a:gd name="connsiteX97" fmla="*/ 117359 w 608155"/>
                <a:gd name="connsiteY97" fmla="*/ 266592 h 598183"/>
                <a:gd name="connsiteX98" fmla="*/ 121526 w 608155"/>
                <a:gd name="connsiteY98" fmla="*/ 203770 h 598183"/>
                <a:gd name="connsiteX99" fmla="*/ 352614 w 608155"/>
                <a:gd name="connsiteY99" fmla="*/ 49399 h 598183"/>
                <a:gd name="connsiteX100" fmla="*/ 406656 w 608155"/>
                <a:gd name="connsiteY100" fmla="*/ 170882 h 598183"/>
                <a:gd name="connsiteX101" fmla="*/ 480055 w 608155"/>
                <a:gd name="connsiteY101" fmla="*/ 170882 h 598183"/>
                <a:gd name="connsiteX102" fmla="*/ 352614 w 608155"/>
                <a:gd name="connsiteY102" fmla="*/ 49399 h 598183"/>
                <a:gd name="connsiteX103" fmla="*/ 181348 w 608155"/>
                <a:gd name="connsiteY103" fmla="*/ 49399 h 598183"/>
                <a:gd name="connsiteX104" fmla="*/ 53907 w 608155"/>
                <a:gd name="connsiteY104" fmla="*/ 170882 h 598183"/>
                <a:gd name="connsiteX105" fmla="*/ 127172 w 608155"/>
                <a:gd name="connsiteY105" fmla="*/ 170882 h 598183"/>
                <a:gd name="connsiteX106" fmla="*/ 181348 w 608155"/>
                <a:gd name="connsiteY106" fmla="*/ 49399 h 598183"/>
                <a:gd name="connsiteX107" fmla="*/ 283516 w 608155"/>
                <a:gd name="connsiteY107" fmla="*/ 39062 h 598183"/>
                <a:gd name="connsiteX108" fmla="*/ 283516 w 608155"/>
                <a:gd name="connsiteY108" fmla="*/ 170882 h 598183"/>
                <a:gd name="connsiteX109" fmla="*/ 372376 w 608155"/>
                <a:gd name="connsiteY109" fmla="*/ 170882 h 598183"/>
                <a:gd name="connsiteX110" fmla="*/ 283516 w 608155"/>
                <a:gd name="connsiteY110" fmla="*/ 39062 h 598183"/>
                <a:gd name="connsiteX111" fmla="*/ 250446 w 608155"/>
                <a:gd name="connsiteY111" fmla="*/ 39062 h 598183"/>
                <a:gd name="connsiteX112" fmla="*/ 161452 w 608155"/>
                <a:gd name="connsiteY112" fmla="*/ 170882 h 598183"/>
                <a:gd name="connsiteX113" fmla="*/ 250446 w 608155"/>
                <a:gd name="connsiteY113" fmla="*/ 170882 h 598183"/>
                <a:gd name="connsiteX114" fmla="*/ 266981 w 608155"/>
                <a:gd name="connsiteY114" fmla="*/ 0 h 598183"/>
                <a:gd name="connsiteX115" fmla="*/ 533828 w 608155"/>
                <a:gd name="connsiteY115" fmla="*/ 266592 h 598183"/>
                <a:gd name="connsiteX116" fmla="*/ 531677 w 608155"/>
                <a:gd name="connsiteY116" fmla="*/ 300688 h 598183"/>
                <a:gd name="connsiteX117" fmla="*/ 498069 w 608155"/>
                <a:gd name="connsiteY117" fmla="*/ 300688 h 598183"/>
                <a:gd name="connsiteX118" fmla="*/ 500758 w 608155"/>
                <a:gd name="connsiteY118" fmla="*/ 266592 h 598183"/>
                <a:gd name="connsiteX119" fmla="*/ 492020 w 608155"/>
                <a:gd name="connsiteY119" fmla="*/ 203770 h 598183"/>
                <a:gd name="connsiteX120" fmla="*/ 412436 w 608155"/>
                <a:gd name="connsiteY120" fmla="*/ 203770 h 598183"/>
                <a:gd name="connsiteX121" fmla="*/ 416469 w 608155"/>
                <a:gd name="connsiteY121" fmla="*/ 266592 h 598183"/>
                <a:gd name="connsiteX122" fmla="*/ 415259 w 608155"/>
                <a:gd name="connsiteY122" fmla="*/ 300688 h 598183"/>
                <a:gd name="connsiteX123" fmla="*/ 381920 w 608155"/>
                <a:gd name="connsiteY123" fmla="*/ 300688 h 598183"/>
                <a:gd name="connsiteX124" fmla="*/ 383399 w 608155"/>
                <a:gd name="connsiteY124" fmla="*/ 266592 h 598183"/>
                <a:gd name="connsiteX125" fmla="*/ 378828 w 608155"/>
                <a:gd name="connsiteY125" fmla="*/ 203770 h 598183"/>
                <a:gd name="connsiteX126" fmla="*/ 283516 w 608155"/>
                <a:gd name="connsiteY126" fmla="*/ 203770 h 598183"/>
                <a:gd name="connsiteX127" fmla="*/ 283516 w 608155"/>
                <a:gd name="connsiteY127" fmla="*/ 264579 h 598183"/>
                <a:gd name="connsiteX128" fmla="*/ 280962 w 608155"/>
                <a:gd name="connsiteY128" fmla="*/ 264310 h 598183"/>
                <a:gd name="connsiteX129" fmla="*/ 250446 w 608155"/>
                <a:gd name="connsiteY129" fmla="*/ 264310 h 598183"/>
                <a:gd name="connsiteX130" fmla="*/ 250446 w 608155"/>
                <a:gd name="connsiteY130" fmla="*/ 203770 h 598183"/>
                <a:gd name="connsiteX131" fmla="*/ 155134 w 608155"/>
                <a:gd name="connsiteY131" fmla="*/ 203770 h 598183"/>
                <a:gd name="connsiteX132" fmla="*/ 150429 w 608155"/>
                <a:gd name="connsiteY132" fmla="*/ 266592 h 598183"/>
                <a:gd name="connsiteX133" fmla="*/ 155134 w 608155"/>
                <a:gd name="connsiteY133" fmla="*/ 329281 h 598183"/>
                <a:gd name="connsiteX134" fmla="*/ 177315 w 608155"/>
                <a:gd name="connsiteY134" fmla="*/ 329281 h 598183"/>
                <a:gd name="connsiteX135" fmla="*/ 205277 w 608155"/>
                <a:gd name="connsiteY135" fmla="*/ 341362 h 598183"/>
                <a:gd name="connsiteX136" fmla="*/ 250446 w 608155"/>
                <a:gd name="connsiteY136" fmla="*/ 341362 h 598183"/>
                <a:gd name="connsiteX137" fmla="*/ 252597 w 608155"/>
                <a:gd name="connsiteY137" fmla="*/ 341362 h 598183"/>
                <a:gd name="connsiteX138" fmla="*/ 259184 w 608155"/>
                <a:gd name="connsiteY138" fmla="*/ 362303 h 598183"/>
                <a:gd name="connsiteX139" fmla="*/ 283516 w 608155"/>
                <a:gd name="connsiteY139" fmla="*/ 439623 h 598183"/>
                <a:gd name="connsiteX140" fmla="*/ 283516 w 608155"/>
                <a:gd name="connsiteY140" fmla="*/ 494122 h 598183"/>
                <a:gd name="connsiteX141" fmla="*/ 298573 w 608155"/>
                <a:gd name="connsiteY141" fmla="*/ 487545 h 598183"/>
                <a:gd name="connsiteX142" fmla="*/ 301530 w 608155"/>
                <a:gd name="connsiteY142" fmla="*/ 497210 h 598183"/>
                <a:gd name="connsiteX143" fmla="*/ 308655 w 608155"/>
                <a:gd name="connsiteY143" fmla="*/ 519761 h 598183"/>
                <a:gd name="connsiteX144" fmla="*/ 311613 w 608155"/>
                <a:gd name="connsiteY144" fmla="*/ 529292 h 598183"/>
                <a:gd name="connsiteX145" fmla="*/ 266981 w 608155"/>
                <a:gd name="connsiteY145" fmla="*/ 533051 h 598183"/>
                <a:gd name="connsiteX146" fmla="*/ 0 w 608155"/>
                <a:gd name="connsiteY146" fmla="*/ 266592 h 598183"/>
                <a:gd name="connsiteX147" fmla="*/ 266981 w 608155"/>
                <a:gd name="connsiteY147" fmla="*/ 0 h 5981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</a:cxnLst>
              <a:rect l="l" t="t" r="r" b="b"/>
              <a:pathLst>
                <a:path w="608155" h="598183">
                  <a:moveTo>
                    <a:pt x="516225" y="551328"/>
                  </a:moveTo>
                  <a:cubicBezTo>
                    <a:pt x="522679" y="551328"/>
                    <a:pt x="528461" y="553879"/>
                    <a:pt x="532763" y="558041"/>
                  </a:cubicBezTo>
                  <a:cubicBezTo>
                    <a:pt x="537066" y="562337"/>
                    <a:pt x="539755" y="568244"/>
                    <a:pt x="539755" y="574689"/>
                  </a:cubicBezTo>
                  <a:cubicBezTo>
                    <a:pt x="539755" y="587711"/>
                    <a:pt x="529267" y="598183"/>
                    <a:pt x="516225" y="598183"/>
                  </a:cubicBezTo>
                  <a:cubicBezTo>
                    <a:pt x="503317" y="598183"/>
                    <a:pt x="492829" y="587711"/>
                    <a:pt x="492829" y="574689"/>
                  </a:cubicBezTo>
                  <a:cubicBezTo>
                    <a:pt x="492829" y="568244"/>
                    <a:pt x="495518" y="562337"/>
                    <a:pt x="499821" y="558041"/>
                  </a:cubicBezTo>
                  <a:cubicBezTo>
                    <a:pt x="503989" y="553879"/>
                    <a:pt x="509771" y="551328"/>
                    <a:pt x="516225" y="551328"/>
                  </a:cubicBezTo>
                  <a:close/>
                  <a:moveTo>
                    <a:pt x="370931" y="551328"/>
                  </a:moveTo>
                  <a:cubicBezTo>
                    <a:pt x="377385" y="551328"/>
                    <a:pt x="383301" y="553879"/>
                    <a:pt x="387469" y="558041"/>
                  </a:cubicBezTo>
                  <a:cubicBezTo>
                    <a:pt x="391772" y="562337"/>
                    <a:pt x="394461" y="568244"/>
                    <a:pt x="394461" y="574689"/>
                  </a:cubicBezTo>
                  <a:cubicBezTo>
                    <a:pt x="394461" y="587711"/>
                    <a:pt x="383973" y="598183"/>
                    <a:pt x="370931" y="598183"/>
                  </a:cubicBezTo>
                  <a:cubicBezTo>
                    <a:pt x="358023" y="598183"/>
                    <a:pt x="347535" y="587711"/>
                    <a:pt x="347535" y="574689"/>
                  </a:cubicBezTo>
                  <a:cubicBezTo>
                    <a:pt x="347535" y="568244"/>
                    <a:pt x="350224" y="562337"/>
                    <a:pt x="354527" y="558041"/>
                  </a:cubicBezTo>
                  <a:cubicBezTo>
                    <a:pt x="358695" y="553879"/>
                    <a:pt x="364611" y="551328"/>
                    <a:pt x="370931" y="551328"/>
                  </a:cubicBezTo>
                  <a:close/>
                  <a:moveTo>
                    <a:pt x="333679" y="410881"/>
                  </a:moveTo>
                  <a:lnTo>
                    <a:pt x="340938" y="432900"/>
                  </a:lnTo>
                  <a:cubicBezTo>
                    <a:pt x="341073" y="432900"/>
                    <a:pt x="341476" y="433034"/>
                    <a:pt x="341611" y="433169"/>
                  </a:cubicBezTo>
                  <a:lnTo>
                    <a:pt x="346316" y="433169"/>
                  </a:lnTo>
                  <a:lnTo>
                    <a:pt x="383553" y="433169"/>
                  </a:lnTo>
                  <a:lnTo>
                    <a:pt x="430604" y="433034"/>
                  </a:lnTo>
                  <a:lnTo>
                    <a:pt x="475369" y="433034"/>
                  </a:lnTo>
                  <a:lnTo>
                    <a:pt x="556565" y="433034"/>
                  </a:lnTo>
                  <a:lnTo>
                    <a:pt x="561405" y="410881"/>
                  </a:lnTo>
                  <a:lnTo>
                    <a:pt x="491366" y="410881"/>
                  </a:lnTo>
                  <a:lnTo>
                    <a:pt x="450499" y="410881"/>
                  </a:lnTo>
                  <a:lnTo>
                    <a:pt x="392694" y="410881"/>
                  </a:lnTo>
                  <a:lnTo>
                    <a:pt x="356936" y="410881"/>
                  </a:lnTo>
                  <a:close/>
                  <a:moveTo>
                    <a:pt x="161452" y="362303"/>
                  </a:moveTo>
                  <a:cubicBezTo>
                    <a:pt x="177987" y="431166"/>
                    <a:pt x="211327" y="482578"/>
                    <a:pt x="250446" y="494122"/>
                  </a:cubicBezTo>
                  <a:lnTo>
                    <a:pt x="250446" y="362303"/>
                  </a:lnTo>
                  <a:close/>
                  <a:moveTo>
                    <a:pt x="53907" y="362303"/>
                  </a:moveTo>
                  <a:cubicBezTo>
                    <a:pt x="78777" y="417474"/>
                    <a:pt x="124618" y="461235"/>
                    <a:pt x="181348" y="483652"/>
                  </a:cubicBezTo>
                  <a:cubicBezTo>
                    <a:pt x="156882" y="454120"/>
                    <a:pt x="137927" y="412104"/>
                    <a:pt x="127172" y="362303"/>
                  </a:cubicBezTo>
                  <a:close/>
                  <a:moveTo>
                    <a:pt x="315531" y="355698"/>
                  </a:moveTo>
                  <a:lnTo>
                    <a:pt x="317682" y="362277"/>
                  </a:lnTo>
                  <a:lnTo>
                    <a:pt x="322790" y="377852"/>
                  </a:lnTo>
                  <a:lnTo>
                    <a:pt x="368362" y="377852"/>
                  </a:lnTo>
                  <a:lnTo>
                    <a:pt x="402911" y="377852"/>
                  </a:lnTo>
                  <a:lnTo>
                    <a:pt x="472546" y="377852"/>
                  </a:lnTo>
                  <a:lnTo>
                    <a:pt x="509514" y="377852"/>
                  </a:lnTo>
                  <a:lnTo>
                    <a:pt x="568530" y="377852"/>
                  </a:lnTo>
                  <a:lnTo>
                    <a:pt x="573369" y="355698"/>
                  </a:lnTo>
                  <a:lnTo>
                    <a:pt x="518521" y="355698"/>
                  </a:lnTo>
                  <a:lnTo>
                    <a:pt x="513279" y="355698"/>
                  </a:lnTo>
                  <a:lnTo>
                    <a:pt x="483032" y="355698"/>
                  </a:lnTo>
                  <a:lnTo>
                    <a:pt x="408019" y="355698"/>
                  </a:lnTo>
                  <a:lnTo>
                    <a:pt x="374008" y="355698"/>
                  </a:lnTo>
                  <a:close/>
                  <a:moveTo>
                    <a:pt x="205298" y="286284"/>
                  </a:moveTo>
                  <a:lnTo>
                    <a:pt x="250467" y="286284"/>
                  </a:lnTo>
                  <a:lnTo>
                    <a:pt x="280982" y="286284"/>
                  </a:lnTo>
                  <a:cubicBezTo>
                    <a:pt x="281789" y="286284"/>
                    <a:pt x="282596" y="286552"/>
                    <a:pt x="283537" y="286687"/>
                  </a:cubicBezTo>
                  <a:cubicBezTo>
                    <a:pt x="289586" y="287761"/>
                    <a:pt x="294829" y="291923"/>
                    <a:pt x="296711" y="297830"/>
                  </a:cubicBezTo>
                  <a:lnTo>
                    <a:pt x="304508" y="322804"/>
                  </a:lnTo>
                  <a:cubicBezTo>
                    <a:pt x="304642" y="322804"/>
                    <a:pt x="304642" y="322669"/>
                    <a:pt x="304777" y="322669"/>
                  </a:cubicBezTo>
                  <a:lnTo>
                    <a:pt x="379654" y="322669"/>
                  </a:lnTo>
                  <a:lnTo>
                    <a:pt x="413262" y="322669"/>
                  </a:lnTo>
                  <a:lnTo>
                    <a:pt x="493652" y="322669"/>
                  </a:lnTo>
                  <a:lnTo>
                    <a:pt x="527932" y="322669"/>
                  </a:lnTo>
                  <a:lnTo>
                    <a:pt x="581838" y="322669"/>
                  </a:lnTo>
                  <a:cubicBezTo>
                    <a:pt x="590038" y="322669"/>
                    <a:pt x="597567" y="326160"/>
                    <a:pt x="602541" y="332336"/>
                  </a:cubicBezTo>
                  <a:cubicBezTo>
                    <a:pt x="607380" y="338512"/>
                    <a:pt x="609262" y="346568"/>
                    <a:pt x="607514" y="354624"/>
                  </a:cubicBezTo>
                  <a:lnTo>
                    <a:pt x="588425" y="441359"/>
                  </a:lnTo>
                  <a:cubicBezTo>
                    <a:pt x="585333" y="455456"/>
                    <a:pt x="572025" y="466063"/>
                    <a:pt x="557641" y="466063"/>
                  </a:cubicBezTo>
                  <a:lnTo>
                    <a:pt x="443912" y="466063"/>
                  </a:lnTo>
                  <a:lnTo>
                    <a:pt x="387855" y="466063"/>
                  </a:lnTo>
                  <a:lnTo>
                    <a:pt x="365539" y="466063"/>
                  </a:lnTo>
                  <a:lnTo>
                    <a:pt x="349542" y="466063"/>
                  </a:lnTo>
                  <a:lnTo>
                    <a:pt x="354382" y="481369"/>
                  </a:lnTo>
                  <a:lnTo>
                    <a:pt x="354785" y="482846"/>
                  </a:lnTo>
                  <a:lnTo>
                    <a:pt x="361103" y="502986"/>
                  </a:lnTo>
                  <a:lnTo>
                    <a:pt x="390140" y="502986"/>
                  </a:lnTo>
                  <a:lnTo>
                    <a:pt x="550381" y="502986"/>
                  </a:lnTo>
                  <a:cubicBezTo>
                    <a:pt x="559523" y="502986"/>
                    <a:pt x="566916" y="510370"/>
                    <a:pt x="566916" y="519500"/>
                  </a:cubicBezTo>
                  <a:cubicBezTo>
                    <a:pt x="566916" y="528630"/>
                    <a:pt x="559523" y="536015"/>
                    <a:pt x="550381" y="536015"/>
                  </a:cubicBezTo>
                  <a:lnTo>
                    <a:pt x="539896" y="536015"/>
                  </a:lnTo>
                  <a:cubicBezTo>
                    <a:pt x="533040" y="531853"/>
                    <a:pt x="524974" y="529302"/>
                    <a:pt x="516236" y="529302"/>
                  </a:cubicBezTo>
                  <a:cubicBezTo>
                    <a:pt x="507632" y="529302"/>
                    <a:pt x="499567" y="531853"/>
                    <a:pt x="492711" y="536015"/>
                  </a:cubicBezTo>
                  <a:lnTo>
                    <a:pt x="394576" y="536015"/>
                  </a:lnTo>
                  <a:cubicBezTo>
                    <a:pt x="387720" y="531853"/>
                    <a:pt x="379654" y="529302"/>
                    <a:pt x="371051" y="529302"/>
                  </a:cubicBezTo>
                  <a:cubicBezTo>
                    <a:pt x="362447" y="529302"/>
                    <a:pt x="354650" y="531718"/>
                    <a:pt x="347794" y="535880"/>
                  </a:cubicBezTo>
                  <a:cubicBezTo>
                    <a:pt x="341207" y="535343"/>
                    <a:pt x="335561" y="531047"/>
                    <a:pt x="333410" y="524737"/>
                  </a:cubicBezTo>
                  <a:cubicBezTo>
                    <a:pt x="333410" y="524602"/>
                    <a:pt x="333276" y="524602"/>
                    <a:pt x="333276" y="524468"/>
                  </a:cubicBezTo>
                  <a:lnTo>
                    <a:pt x="328033" y="507685"/>
                  </a:lnTo>
                  <a:lnTo>
                    <a:pt x="323328" y="492916"/>
                  </a:lnTo>
                  <a:lnTo>
                    <a:pt x="317144" y="473179"/>
                  </a:lnTo>
                  <a:lnTo>
                    <a:pt x="283537" y="366171"/>
                  </a:lnTo>
                  <a:lnTo>
                    <a:pt x="282327" y="362277"/>
                  </a:lnTo>
                  <a:lnTo>
                    <a:pt x="271841" y="329248"/>
                  </a:lnTo>
                  <a:lnTo>
                    <a:pt x="268749" y="319313"/>
                  </a:lnTo>
                  <a:lnTo>
                    <a:pt x="250467" y="319313"/>
                  </a:lnTo>
                  <a:lnTo>
                    <a:pt x="205298" y="319313"/>
                  </a:lnTo>
                  <a:cubicBezTo>
                    <a:pt x="196157" y="319313"/>
                    <a:pt x="188763" y="311928"/>
                    <a:pt x="188763" y="302798"/>
                  </a:cubicBezTo>
                  <a:cubicBezTo>
                    <a:pt x="188763" y="293668"/>
                    <a:pt x="196157" y="286284"/>
                    <a:pt x="205298" y="286284"/>
                  </a:cubicBezTo>
                  <a:close/>
                  <a:moveTo>
                    <a:pt x="41943" y="203770"/>
                  </a:moveTo>
                  <a:cubicBezTo>
                    <a:pt x="36297" y="223771"/>
                    <a:pt x="33070" y="244846"/>
                    <a:pt x="33070" y="266592"/>
                  </a:cubicBezTo>
                  <a:cubicBezTo>
                    <a:pt x="33070" y="288339"/>
                    <a:pt x="36297" y="309279"/>
                    <a:pt x="41943" y="329281"/>
                  </a:cubicBezTo>
                  <a:lnTo>
                    <a:pt x="121526" y="329281"/>
                  </a:lnTo>
                  <a:cubicBezTo>
                    <a:pt x="118838" y="309279"/>
                    <a:pt x="117359" y="288204"/>
                    <a:pt x="117359" y="266592"/>
                  </a:cubicBezTo>
                  <a:cubicBezTo>
                    <a:pt x="117359" y="244846"/>
                    <a:pt x="118838" y="223905"/>
                    <a:pt x="121526" y="203770"/>
                  </a:cubicBezTo>
                  <a:close/>
                  <a:moveTo>
                    <a:pt x="352614" y="49399"/>
                  </a:moveTo>
                  <a:cubicBezTo>
                    <a:pt x="376946" y="78930"/>
                    <a:pt x="395901" y="121081"/>
                    <a:pt x="406656" y="170882"/>
                  </a:cubicBezTo>
                  <a:lnTo>
                    <a:pt x="480055" y="170882"/>
                  </a:lnTo>
                  <a:cubicBezTo>
                    <a:pt x="455051" y="115577"/>
                    <a:pt x="409210" y="71816"/>
                    <a:pt x="352614" y="49399"/>
                  </a:cubicBezTo>
                  <a:close/>
                  <a:moveTo>
                    <a:pt x="181348" y="49399"/>
                  </a:moveTo>
                  <a:cubicBezTo>
                    <a:pt x="124618" y="71816"/>
                    <a:pt x="78777" y="115577"/>
                    <a:pt x="53907" y="170882"/>
                  </a:cubicBezTo>
                  <a:lnTo>
                    <a:pt x="127172" y="170882"/>
                  </a:lnTo>
                  <a:cubicBezTo>
                    <a:pt x="137927" y="121081"/>
                    <a:pt x="156882" y="78930"/>
                    <a:pt x="181348" y="49399"/>
                  </a:cubicBezTo>
                  <a:close/>
                  <a:moveTo>
                    <a:pt x="283516" y="39062"/>
                  </a:moveTo>
                  <a:lnTo>
                    <a:pt x="283516" y="170882"/>
                  </a:lnTo>
                  <a:lnTo>
                    <a:pt x="372376" y="170882"/>
                  </a:lnTo>
                  <a:cubicBezTo>
                    <a:pt x="355841" y="101885"/>
                    <a:pt x="322501" y="50607"/>
                    <a:pt x="283516" y="39062"/>
                  </a:cubicBezTo>
                  <a:close/>
                  <a:moveTo>
                    <a:pt x="250446" y="39062"/>
                  </a:moveTo>
                  <a:cubicBezTo>
                    <a:pt x="211327" y="50607"/>
                    <a:pt x="177987" y="101885"/>
                    <a:pt x="161452" y="170882"/>
                  </a:cubicBezTo>
                  <a:lnTo>
                    <a:pt x="250446" y="170882"/>
                  </a:lnTo>
                  <a:close/>
                  <a:moveTo>
                    <a:pt x="266981" y="0"/>
                  </a:moveTo>
                  <a:cubicBezTo>
                    <a:pt x="414318" y="0"/>
                    <a:pt x="533828" y="119336"/>
                    <a:pt x="533828" y="266592"/>
                  </a:cubicBezTo>
                  <a:cubicBezTo>
                    <a:pt x="533828" y="278137"/>
                    <a:pt x="533021" y="289547"/>
                    <a:pt x="531677" y="300688"/>
                  </a:cubicBezTo>
                  <a:lnTo>
                    <a:pt x="498069" y="300688"/>
                  </a:lnTo>
                  <a:cubicBezTo>
                    <a:pt x="499682" y="289547"/>
                    <a:pt x="500758" y="278137"/>
                    <a:pt x="500758" y="266592"/>
                  </a:cubicBezTo>
                  <a:cubicBezTo>
                    <a:pt x="500758" y="244846"/>
                    <a:pt x="497666" y="223771"/>
                    <a:pt x="492020" y="203770"/>
                  </a:cubicBezTo>
                  <a:lnTo>
                    <a:pt x="412436" y="203770"/>
                  </a:lnTo>
                  <a:cubicBezTo>
                    <a:pt x="415125" y="223905"/>
                    <a:pt x="416469" y="244846"/>
                    <a:pt x="416469" y="266592"/>
                  </a:cubicBezTo>
                  <a:cubicBezTo>
                    <a:pt x="416469" y="278137"/>
                    <a:pt x="416066" y="289547"/>
                    <a:pt x="415259" y="300688"/>
                  </a:cubicBezTo>
                  <a:lnTo>
                    <a:pt x="381920" y="300688"/>
                  </a:lnTo>
                  <a:cubicBezTo>
                    <a:pt x="382861" y="289547"/>
                    <a:pt x="383399" y="278137"/>
                    <a:pt x="383399" y="266592"/>
                  </a:cubicBezTo>
                  <a:cubicBezTo>
                    <a:pt x="383399" y="244846"/>
                    <a:pt x="381786" y="223905"/>
                    <a:pt x="378828" y="203770"/>
                  </a:cubicBezTo>
                  <a:lnTo>
                    <a:pt x="283516" y="203770"/>
                  </a:lnTo>
                  <a:lnTo>
                    <a:pt x="283516" y="264579"/>
                  </a:lnTo>
                  <a:cubicBezTo>
                    <a:pt x="282575" y="264445"/>
                    <a:pt x="281769" y="264310"/>
                    <a:pt x="280962" y="264310"/>
                  </a:cubicBezTo>
                  <a:lnTo>
                    <a:pt x="250446" y="264310"/>
                  </a:lnTo>
                  <a:lnTo>
                    <a:pt x="250446" y="203770"/>
                  </a:lnTo>
                  <a:lnTo>
                    <a:pt x="155134" y="203770"/>
                  </a:lnTo>
                  <a:cubicBezTo>
                    <a:pt x="152177" y="223905"/>
                    <a:pt x="150429" y="244846"/>
                    <a:pt x="150429" y="266592"/>
                  </a:cubicBezTo>
                  <a:cubicBezTo>
                    <a:pt x="150429" y="288204"/>
                    <a:pt x="152177" y="309279"/>
                    <a:pt x="155134" y="329281"/>
                  </a:cubicBezTo>
                  <a:lnTo>
                    <a:pt x="177315" y="329281"/>
                  </a:lnTo>
                  <a:cubicBezTo>
                    <a:pt x="184306" y="336664"/>
                    <a:pt x="194254" y="341362"/>
                    <a:pt x="205277" y="341362"/>
                  </a:cubicBezTo>
                  <a:lnTo>
                    <a:pt x="250446" y="341362"/>
                  </a:lnTo>
                  <a:lnTo>
                    <a:pt x="252597" y="341362"/>
                  </a:lnTo>
                  <a:lnTo>
                    <a:pt x="259184" y="362303"/>
                  </a:lnTo>
                  <a:lnTo>
                    <a:pt x="283516" y="439623"/>
                  </a:lnTo>
                  <a:lnTo>
                    <a:pt x="283516" y="494122"/>
                  </a:lnTo>
                  <a:cubicBezTo>
                    <a:pt x="288625" y="492512"/>
                    <a:pt x="293599" y="490364"/>
                    <a:pt x="298573" y="487545"/>
                  </a:cubicBezTo>
                  <a:lnTo>
                    <a:pt x="301530" y="497210"/>
                  </a:lnTo>
                  <a:lnTo>
                    <a:pt x="308655" y="519761"/>
                  </a:lnTo>
                  <a:lnTo>
                    <a:pt x="311613" y="529292"/>
                  </a:lnTo>
                  <a:cubicBezTo>
                    <a:pt x="297094" y="531708"/>
                    <a:pt x="282172" y="533051"/>
                    <a:pt x="266981" y="533051"/>
                  </a:cubicBezTo>
                  <a:cubicBezTo>
                    <a:pt x="119510" y="533051"/>
                    <a:pt x="0" y="413715"/>
                    <a:pt x="0" y="266592"/>
                  </a:cubicBezTo>
                  <a:cubicBezTo>
                    <a:pt x="0" y="119336"/>
                    <a:pt x="119510" y="0"/>
                    <a:pt x="26698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9pPr>
            </a:lstStyle>
            <a:p>
              <a:pPr algn="ctr"/>
              <a:endParaRPr lang="en-US" sz="3200"/>
            </a:p>
          </p:txBody>
        </p:sp>
      </p:grpSp>
      <p:grpSp>
        <p:nvGrpSpPr>
          <p:cNvPr id="2" name="千图PPT彼岸天：ID 8661124库_组合 1"/>
          <p:cNvGrpSpPr/>
          <p:nvPr>
            <p:custDataLst>
              <p:tags r:id="rId6"/>
            </p:custDataLst>
          </p:nvPr>
        </p:nvGrpSpPr>
        <p:grpSpPr>
          <a:xfrm>
            <a:off x="3158648" y="4342998"/>
            <a:ext cx="4988134" cy="1513328"/>
            <a:chOff x="3158648" y="4342998"/>
            <a:chExt cx="4988134" cy="1513328"/>
          </a:xfrm>
        </p:grpSpPr>
        <p:sp>
          <p:nvSpPr>
            <p:cNvPr id="25" name="文本框 35"/>
            <p:cNvSpPr txBox="1"/>
            <p:nvPr/>
          </p:nvSpPr>
          <p:spPr>
            <a:xfrm>
              <a:off x="5928246" y="4342998"/>
              <a:ext cx="2218536" cy="3590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735" b="1" dirty="0"/>
                <a:t>输入标题文本</a:t>
              </a:r>
              <a:endParaRPr lang="en-US" sz="1735" b="1" dirty="0"/>
            </a:p>
          </p:txBody>
        </p:sp>
        <p:sp>
          <p:nvSpPr>
            <p:cNvPr id="26" name="文本框 36"/>
            <p:cNvSpPr txBox="1"/>
            <p:nvPr/>
          </p:nvSpPr>
          <p:spPr>
            <a:xfrm>
              <a:off x="5928246" y="4840663"/>
              <a:ext cx="2218536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000" dirty="0"/>
                <a:t>请替换文字内容复制你的内容到此</a:t>
              </a:r>
              <a:endParaRPr lang="zh-CN" altLang="en-US" sz="1000" dirty="0"/>
            </a:p>
            <a:p>
              <a:pPr>
                <a:lnSpc>
                  <a:spcPct val="150000"/>
                </a:lnSpc>
              </a:pPr>
              <a:r>
                <a:rPr lang="zh-CN" altLang="en-US" sz="1000" dirty="0"/>
                <a:t>千图网</a:t>
              </a:r>
              <a:r>
                <a:rPr lang="en-US" altLang="zh-CN" sz="1000" dirty="0"/>
                <a:t>58PIC.COM——</a:t>
              </a:r>
              <a:r>
                <a:rPr lang="zh-CN" altLang="en-US" sz="1000" dirty="0"/>
                <a:t>本图示由</a:t>
              </a:r>
              <a:r>
                <a:rPr lang="en-US" altLang="zh-CN" sz="1000" dirty="0"/>
                <a:t>office</a:t>
              </a:r>
              <a:r>
                <a:rPr lang="zh-CN" altLang="en-US" sz="1000" dirty="0"/>
                <a:t>设计提供 </a:t>
              </a:r>
              <a:r>
                <a:rPr lang="en-US" altLang="zh-CN" sz="1000" dirty="0"/>
                <a:t>www.office.cc</a:t>
              </a:r>
              <a:endParaRPr lang="zh-CN" altLang="en-US" sz="1000" dirty="0"/>
            </a:p>
            <a:p>
              <a:pPr>
                <a:lnSpc>
                  <a:spcPct val="150000"/>
                </a:lnSpc>
              </a:pPr>
              <a:endParaRPr lang="en-US" sz="1000" i="1" dirty="0"/>
            </a:p>
          </p:txBody>
        </p:sp>
        <p:cxnSp>
          <p:nvCxnSpPr>
            <p:cNvPr id="27" name="直接连接符 26"/>
            <p:cNvCxnSpPr/>
            <p:nvPr/>
          </p:nvCxnSpPr>
          <p:spPr>
            <a:xfrm>
              <a:off x="5928246" y="4784216"/>
              <a:ext cx="2218536" cy="0"/>
            </a:xfrm>
            <a:prstGeom prst="line">
              <a:avLst/>
            </a:prstGeom>
            <a:ln>
              <a:solidFill>
                <a:schemeClr val="tx1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/>
            <p:cNvCxnSpPr/>
            <p:nvPr/>
          </p:nvCxnSpPr>
          <p:spPr>
            <a:xfrm>
              <a:off x="3239182" y="4791313"/>
              <a:ext cx="2151330" cy="0"/>
            </a:xfrm>
            <a:prstGeom prst="line">
              <a:avLst/>
            </a:prstGeom>
            <a:ln>
              <a:solidFill>
                <a:schemeClr val="tx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椭圆 14"/>
            <p:cNvSpPr/>
            <p:nvPr/>
          </p:nvSpPr>
          <p:spPr>
            <a:xfrm>
              <a:off x="3158648" y="4736900"/>
              <a:ext cx="108829" cy="10882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/>
            </a:p>
          </p:txBody>
        </p:sp>
        <p:sp>
          <p:nvSpPr>
            <p:cNvPr id="18" name="椭圆 17"/>
            <p:cNvSpPr/>
            <p:nvPr/>
          </p:nvSpPr>
          <p:spPr>
            <a:xfrm>
              <a:off x="5168334" y="4488602"/>
              <a:ext cx="605424" cy="605424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/>
            </a:p>
          </p:txBody>
        </p:sp>
        <p:sp>
          <p:nvSpPr>
            <p:cNvPr id="24" name="任意多边形: 形状 23"/>
            <p:cNvSpPr/>
            <p:nvPr/>
          </p:nvSpPr>
          <p:spPr>
            <a:xfrm>
              <a:off x="5301878" y="4633487"/>
              <a:ext cx="338336" cy="332788"/>
            </a:xfrm>
            <a:custGeom>
              <a:avLst/>
              <a:gdLst>
                <a:gd name="connsiteX0" fmla="*/ 516225 w 608155"/>
                <a:gd name="connsiteY0" fmla="*/ 551328 h 598183"/>
                <a:gd name="connsiteX1" fmla="*/ 532763 w 608155"/>
                <a:gd name="connsiteY1" fmla="*/ 558041 h 598183"/>
                <a:gd name="connsiteX2" fmla="*/ 539755 w 608155"/>
                <a:gd name="connsiteY2" fmla="*/ 574689 h 598183"/>
                <a:gd name="connsiteX3" fmla="*/ 516225 w 608155"/>
                <a:gd name="connsiteY3" fmla="*/ 598183 h 598183"/>
                <a:gd name="connsiteX4" fmla="*/ 492829 w 608155"/>
                <a:gd name="connsiteY4" fmla="*/ 574689 h 598183"/>
                <a:gd name="connsiteX5" fmla="*/ 499821 w 608155"/>
                <a:gd name="connsiteY5" fmla="*/ 558041 h 598183"/>
                <a:gd name="connsiteX6" fmla="*/ 516225 w 608155"/>
                <a:gd name="connsiteY6" fmla="*/ 551328 h 598183"/>
                <a:gd name="connsiteX7" fmla="*/ 370931 w 608155"/>
                <a:gd name="connsiteY7" fmla="*/ 551328 h 598183"/>
                <a:gd name="connsiteX8" fmla="*/ 387469 w 608155"/>
                <a:gd name="connsiteY8" fmla="*/ 558041 h 598183"/>
                <a:gd name="connsiteX9" fmla="*/ 394461 w 608155"/>
                <a:gd name="connsiteY9" fmla="*/ 574689 h 598183"/>
                <a:gd name="connsiteX10" fmla="*/ 370931 w 608155"/>
                <a:gd name="connsiteY10" fmla="*/ 598183 h 598183"/>
                <a:gd name="connsiteX11" fmla="*/ 347535 w 608155"/>
                <a:gd name="connsiteY11" fmla="*/ 574689 h 598183"/>
                <a:gd name="connsiteX12" fmla="*/ 354527 w 608155"/>
                <a:gd name="connsiteY12" fmla="*/ 558041 h 598183"/>
                <a:gd name="connsiteX13" fmla="*/ 370931 w 608155"/>
                <a:gd name="connsiteY13" fmla="*/ 551328 h 598183"/>
                <a:gd name="connsiteX14" fmla="*/ 333679 w 608155"/>
                <a:gd name="connsiteY14" fmla="*/ 410881 h 598183"/>
                <a:gd name="connsiteX15" fmla="*/ 340938 w 608155"/>
                <a:gd name="connsiteY15" fmla="*/ 432900 h 598183"/>
                <a:gd name="connsiteX16" fmla="*/ 341611 w 608155"/>
                <a:gd name="connsiteY16" fmla="*/ 433169 h 598183"/>
                <a:gd name="connsiteX17" fmla="*/ 346316 w 608155"/>
                <a:gd name="connsiteY17" fmla="*/ 433169 h 598183"/>
                <a:gd name="connsiteX18" fmla="*/ 383553 w 608155"/>
                <a:gd name="connsiteY18" fmla="*/ 433169 h 598183"/>
                <a:gd name="connsiteX19" fmla="*/ 430604 w 608155"/>
                <a:gd name="connsiteY19" fmla="*/ 433034 h 598183"/>
                <a:gd name="connsiteX20" fmla="*/ 475369 w 608155"/>
                <a:gd name="connsiteY20" fmla="*/ 433034 h 598183"/>
                <a:gd name="connsiteX21" fmla="*/ 556565 w 608155"/>
                <a:gd name="connsiteY21" fmla="*/ 433034 h 598183"/>
                <a:gd name="connsiteX22" fmla="*/ 561405 w 608155"/>
                <a:gd name="connsiteY22" fmla="*/ 410881 h 598183"/>
                <a:gd name="connsiteX23" fmla="*/ 491366 w 608155"/>
                <a:gd name="connsiteY23" fmla="*/ 410881 h 598183"/>
                <a:gd name="connsiteX24" fmla="*/ 450499 w 608155"/>
                <a:gd name="connsiteY24" fmla="*/ 410881 h 598183"/>
                <a:gd name="connsiteX25" fmla="*/ 392694 w 608155"/>
                <a:gd name="connsiteY25" fmla="*/ 410881 h 598183"/>
                <a:gd name="connsiteX26" fmla="*/ 356936 w 608155"/>
                <a:gd name="connsiteY26" fmla="*/ 410881 h 598183"/>
                <a:gd name="connsiteX27" fmla="*/ 161452 w 608155"/>
                <a:gd name="connsiteY27" fmla="*/ 362303 h 598183"/>
                <a:gd name="connsiteX28" fmla="*/ 250446 w 608155"/>
                <a:gd name="connsiteY28" fmla="*/ 494122 h 598183"/>
                <a:gd name="connsiteX29" fmla="*/ 250446 w 608155"/>
                <a:gd name="connsiteY29" fmla="*/ 362303 h 598183"/>
                <a:gd name="connsiteX30" fmla="*/ 53907 w 608155"/>
                <a:gd name="connsiteY30" fmla="*/ 362303 h 598183"/>
                <a:gd name="connsiteX31" fmla="*/ 181348 w 608155"/>
                <a:gd name="connsiteY31" fmla="*/ 483652 h 598183"/>
                <a:gd name="connsiteX32" fmla="*/ 127172 w 608155"/>
                <a:gd name="connsiteY32" fmla="*/ 362303 h 598183"/>
                <a:gd name="connsiteX33" fmla="*/ 315531 w 608155"/>
                <a:gd name="connsiteY33" fmla="*/ 355698 h 598183"/>
                <a:gd name="connsiteX34" fmla="*/ 317682 w 608155"/>
                <a:gd name="connsiteY34" fmla="*/ 362277 h 598183"/>
                <a:gd name="connsiteX35" fmla="*/ 322790 w 608155"/>
                <a:gd name="connsiteY35" fmla="*/ 377852 h 598183"/>
                <a:gd name="connsiteX36" fmla="*/ 368362 w 608155"/>
                <a:gd name="connsiteY36" fmla="*/ 377852 h 598183"/>
                <a:gd name="connsiteX37" fmla="*/ 402911 w 608155"/>
                <a:gd name="connsiteY37" fmla="*/ 377852 h 598183"/>
                <a:gd name="connsiteX38" fmla="*/ 472546 w 608155"/>
                <a:gd name="connsiteY38" fmla="*/ 377852 h 598183"/>
                <a:gd name="connsiteX39" fmla="*/ 509514 w 608155"/>
                <a:gd name="connsiteY39" fmla="*/ 377852 h 598183"/>
                <a:gd name="connsiteX40" fmla="*/ 568530 w 608155"/>
                <a:gd name="connsiteY40" fmla="*/ 377852 h 598183"/>
                <a:gd name="connsiteX41" fmla="*/ 573369 w 608155"/>
                <a:gd name="connsiteY41" fmla="*/ 355698 h 598183"/>
                <a:gd name="connsiteX42" fmla="*/ 518521 w 608155"/>
                <a:gd name="connsiteY42" fmla="*/ 355698 h 598183"/>
                <a:gd name="connsiteX43" fmla="*/ 513279 w 608155"/>
                <a:gd name="connsiteY43" fmla="*/ 355698 h 598183"/>
                <a:gd name="connsiteX44" fmla="*/ 483032 w 608155"/>
                <a:gd name="connsiteY44" fmla="*/ 355698 h 598183"/>
                <a:gd name="connsiteX45" fmla="*/ 408019 w 608155"/>
                <a:gd name="connsiteY45" fmla="*/ 355698 h 598183"/>
                <a:gd name="connsiteX46" fmla="*/ 374008 w 608155"/>
                <a:gd name="connsiteY46" fmla="*/ 355698 h 598183"/>
                <a:gd name="connsiteX47" fmla="*/ 205298 w 608155"/>
                <a:gd name="connsiteY47" fmla="*/ 286284 h 598183"/>
                <a:gd name="connsiteX48" fmla="*/ 250467 w 608155"/>
                <a:gd name="connsiteY48" fmla="*/ 286284 h 598183"/>
                <a:gd name="connsiteX49" fmla="*/ 280982 w 608155"/>
                <a:gd name="connsiteY49" fmla="*/ 286284 h 598183"/>
                <a:gd name="connsiteX50" fmla="*/ 283537 w 608155"/>
                <a:gd name="connsiteY50" fmla="*/ 286687 h 598183"/>
                <a:gd name="connsiteX51" fmla="*/ 296711 w 608155"/>
                <a:gd name="connsiteY51" fmla="*/ 297830 h 598183"/>
                <a:gd name="connsiteX52" fmla="*/ 304508 w 608155"/>
                <a:gd name="connsiteY52" fmla="*/ 322804 h 598183"/>
                <a:gd name="connsiteX53" fmla="*/ 304777 w 608155"/>
                <a:gd name="connsiteY53" fmla="*/ 322669 h 598183"/>
                <a:gd name="connsiteX54" fmla="*/ 379654 w 608155"/>
                <a:gd name="connsiteY54" fmla="*/ 322669 h 598183"/>
                <a:gd name="connsiteX55" fmla="*/ 413262 w 608155"/>
                <a:gd name="connsiteY55" fmla="*/ 322669 h 598183"/>
                <a:gd name="connsiteX56" fmla="*/ 493652 w 608155"/>
                <a:gd name="connsiteY56" fmla="*/ 322669 h 598183"/>
                <a:gd name="connsiteX57" fmla="*/ 527932 w 608155"/>
                <a:gd name="connsiteY57" fmla="*/ 322669 h 598183"/>
                <a:gd name="connsiteX58" fmla="*/ 581838 w 608155"/>
                <a:gd name="connsiteY58" fmla="*/ 322669 h 598183"/>
                <a:gd name="connsiteX59" fmla="*/ 602541 w 608155"/>
                <a:gd name="connsiteY59" fmla="*/ 332336 h 598183"/>
                <a:gd name="connsiteX60" fmla="*/ 607514 w 608155"/>
                <a:gd name="connsiteY60" fmla="*/ 354624 h 598183"/>
                <a:gd name="connsiteX61" fmla="*/ 588425 w 608155"/>
                <a:gd name="connsiteY61" fmla="*/ 441359 h 598183"/>
                <a:gd name="connsiteX62" fmla="*/ 557641 w 608155"/>
                <a:gd name="connsiteY62" fmla="*/ 466063 h 598183"/>
                <a:gd name="connsiteX63" fmla="*/ 443912 w 608155"/>
                <a:gd name="connsiteY63" fmla="*/ 466063 h 598183"/>
                <a:gd name="connsiteX64" fmla="*/ 387855 w 608155"/>
                <a:gd name="connsiteY64" fmla="*/ 466063 h 598183"/>
                <a:gd name="connsiteX65" fmla="*/ 365539 w 608155"/>
                <a:gd name="connsiteY65" fmla="*/ 466063 h 598183"/>
                <a:gd name="connsiteX66" fmla="*/ 349542 w 608155"/>
                <a:gd name="connsiteY66" fmla="*/ 466063 h 598183"/>
                <a:gd name="connsiteX67" fmla="*/ 354382 w 608155"/>
                <a:gd name="connsiteY67" fmla="*/ 481369 h 598183"/>
                <a:gd name="connsiteX68" fmla="*/ 354785 w 608155"/>
                <a:gd name="connsiteY68" fmla="*/ 482846 h 598183"/>
                <a:gd name="connsiteX69" fmla="*/ 361103 w 608155"/>
                <a:gd name="connsiteY69" fmla="*/ 502986 h 598183"/>
                <a:gd name="connsiteX70" fmla="*/ 390140 w 608155"/>
                <a:gd name="connsiteY70" fmla="*/ 502986 h 598183"/>
                <a:gd name="connsiteX71" fmla="*/ 550381 w 608155"/>
                <a:gd name="connsiteY71" fmla="*/ 502986 h 598183"/>
                <a:gd name="connsiteX72" fmla="*/ 566916 w 608155"/>
                <a:gd name="connsiteY72" fmla="*/ 519500 h 598183"/>
                <a:gd name="connsiteX73" fmla="*/ 550381 w 608155"/>
                <a:gd name="connsiteY73" fmla="*/ 536015 h 598183"/>
                <a:gd name="connsiteX74" fmla="*/ 539896 w 608155"/>
                <a:gd name="connsiteY74" fmla="*/ 536015 h 598183"/>
                <a:gd name="connsiteX75" fmla="*/ 516236 w 608155"/>
                <a:gd name="connsiteY75" fmla="*/ 529302 h 598183"/>
                <a:gd name="connsiteX76" fmla="*/ 492711 w 608155"/>
                <a:gd name="connsiteY76" fmla="*/ 536015 h 598183"/>
                <a:gd name="connsiteX77" fmla="*/ 394576 w 608155"/>
                <a:gd name="connsiteY77" fmla="*/ 536015 h 598183"/>
                <a:gd name="connsiteX78" fmla="*/ 371051 w 608155"/>
                <a:gd name="connsiteY78" fmla="*/ 529302 h 598183"/>
                <a:gd name="connsiteX79" fmla="*/ 347794 w 608155"/>
                <a:gd name="connsiteY79" fmla="*/ 535880 h 598183"/>
                <a:gd name="connsiteX80" fmla="*/ 333410 w 608155"/>
                <a:gd name="connsiteY80" fmla="*/ 524737 h 598183"/>
                <a:gd name="connsiteX81" fmla="*/ 333276 w 608155"/>
                <a:gd name="connsiteY81" fmla="*/ 524468 h 598183"/>
                <a:gd name="connsiteX82" fmla="*/ 328033 w 608155"/>
                <a:gd name="connsiteY82" fmla="*/ 507685 h 598183"/>
                <a:gd name="connsiteX83" fmla="*/ 323328 w 608155"/>
                <a:gd name="connsiteY83" fmla="*/ 492916 h 598183"/>
                <a:gd name="connsiteX84" fmla="*/ 317144 w 608155"/>
                <a:gd name="connsiteY84" fmla="*/ 473179 h 598183"/>
                <a:gd name="connsiteX85" fmla="*/ 283537 w 608155"/>
                <a:gd name="connsiteY85" fmla="*/ 366171 h 598183"/>
                <a:gd name="connsiteX86" fmla="*/ 282327 w 608155"/>
                <a:gd name="connsiteY86" fmla="*/ 362277 h 598183"/>
                <a:gd name="connsiteX87" fmla="*/ 271841 w 608155"/>
                <a:gd name="connsiteY87" fmla="*/ 329248 h 598183"/>
                <a:gd name="connsiteX88" fmla="*/ 268749 w 608155"/>
                <a:gd name="connsiteY88" fmla="*/ 319313 h 598183"/>
                <a:gd name="connsiteX89" fmla="*/ 250467 w 608155"/>
                <a:gd name="connsiteY89" fmla="*/ 319313 h 598183"/>
                <a:gd name="connsiteX90" fmla="*/ 205298 w 608155"/>
                <a:gd name="connsiteY90" fmla="*/ 319313 h 598183"/>
                <a:gd name="connsiteX91" fmla="*/ 188763 w 608155"/>
                <a:gd name="connsiteY91" fmla="*/ 302798 h 598183"/>
                <a:gd name="connsiteX92" fmla="*/ 205298 w 608155"/>
                <a:gd name="connsiteY92" fmla="*/ 286284 h 598183"/>
                <a:gd name="connsiteX93" fmla="*/ 41943 w 608155"/>
                <a:gd name="connsiteY93" fmla="*/ 203770 h 598183"/>
                <a:gd name="connsiteX94" fmla="*/ 33070 w 608155"/>
                <a:gd name="connsiteY94" fmla="*/ 266592 h 598183"/>
                <a:gd name="connsiteX95" fmla="*/ 41943 w 608155"/>
                <a:gd name="connsiteY95" fmla="*/ 329281 h 598183"/>
                <a:gd name="connsiteX96" fmla="*/ 121526 w 608155"/>
                <a:gd name="connsiteY96" fmla="*/ 329281 h 598183"/>
                <a:gd name="connsiteX97" fmla="*/ 117359 w 608155"/>
                <a:gd name="connsiteY97" fmla="*/ 266592 h 598183"/>
                <a:gd name="connsiteX98" fmla="*/ 121526 w 608155"/>
                <a:gd name="connsiteY98" fmla="*/ 203770 h 598183"/>
                <a:gd name="connsiteX99" fmla="*/ 352614 w 608155"/>
                <a:gd name="connsiteY99" fmla="*/ 49399 h 598183"/>
                <a:gd name="connsiteX100" fmla="*/ 406656 w 608155"/>
                <a:gd name="connsiteY100" fmla="*/ 170882 h 598183"/>
                <a:gd name="connsiteX101" fmla="*/ 480055 w 608155"/>
                <a:gd name="connsiteY101" fmla="*/ 170882 h 598183"/>
                <a:gd name="connsiteX102" fmla="*/ 352614 w 608155"/>
                <a:gd name="connsiteY102" fmla="*/ 49399 h 598183"/>
                <a:gd name="connsiteX103" fmla="*/ 181348 w 608155"/>
                <a:gd name="connsiteY103" fmla="*/ 49399 h 598183"/>
                <a:gd name="connsiteX104" fmla="*/ 53907 w 608155"/>
                <a:gd name="connsiteY104" fmla="*/ 170882 h 598183"/>
                <a:gd name="connsiteX105" fmla="*/ 127172 w 608155"/>
                <a:gd name="connsiteY105" fmla="*/ 170882 h 598183"/>
                <a:gd name="connsiteX106" fmla="*/ 181348 w 608155"/>
                <a:gd name="connsiteY106" fmla="*/ 49399 h 598183"/>
                <a:gd name="connsiteX107" fmla="*/ 283516 w 608155"/>
                <a:gd name="connsiteY107" fmla="*/ 39062 h 598183"/>
                <a:gd name="connsiteX108" fmla="*/ 283516 w 608155"/>
                <a:gd name="connsiteY108" fmla="*/ 170882 h 598183"/>
                <a:gd name="connsiteX109" fmla="*/ 372376 w 608155"/>
                <a:gd name="connsiteY109" fmla="*/ 170882 h 598183"/>
                <a:gd name="connsiteX110" fmla="*/ 283516 w 608155"/>
                <a:gd name="connsiteY110" fmla="*/ 39062 h 598183"/>
                <a:gd name="connsiteX111" fmla="*/ 250446 w 608155"/>
                <a:gd name="connsiteY111" fmla="*/ 39062 h 598183"/>
                <a:gd name="connsiteX112" fmla="*/ 161452 w 608155"/>
                <a:gd name="connsiteY112" fmla="*/ 170882 h 598183"/>
                <a:gd name="connsiteX113" fmla="*/ 250446 w 608155"/>
                <a:gd name="connsiteY113" fmla="*/ 170882 h 598183"/>
                <a:gd name="connsiteX114" fmla="*/ 266981 w 608155"/>
                <a:gd name="connsiteY114" fmla="*/ 0 h 598183"/>
                <a:gd name="connsiteX115" fmla="*/ 533828 w 608155"/>
                <a:gd name="connsiteY115" fmla="*/ 266592 h 598183"/>
                <a:gd name="connsiteX116" fmla="*/ 531677 w 608155"/>
                <a:gd name="connsiteY116" fmla="*/ 300688 h 598183"/>
                <a:gd name="connsiteX117" fmla="*/ 498069 w 608155"/>
                <a:gd name="connsiteY117" fmla="*/ 300688 h 598183"/>
                <a:gd name="connsiteX118" fmla="*/ 500758 w 608155"/>
                <a:gd name="connsiteY118" fmla="*/ 266592 h 598183"/>
                <a:gd name="connsiteX119" fmla="*/ 492020 w 608155"/>
                <a:gd name="connsiteY119" fmla="*/ 203770 h 598183"/>
                <a:gd name="connsiteX120" fmla="*/ 412436 w 608155"/>
                <a:gd name="connsiteY120" fmla="*/ 203770 h 598183"/>
                <a:gd name="connsiteX121" fmla="*/ 416469 w 608155"/>
                <a:gd name="connsiteY121" fmla="*/ 266592 h 598183"/>
                <a:gd name="connsiteX122" fmla="*/ 415259 w 608155"/>
                <a:gd name="connsiteY122" fmla="*/ 300688 h 598183"/>
                <a:gd name="connsiteX123" fmla="*/ 381920 w 608155"/>
                <a:gd name="connsiteY123" fmla="*/ 300688 h 598183"/>
                <a:gd name="connsiteX124" fmla="*/ 383399 w 608155"/>
                <a:gd name="connsiteY124" fmla="*/ 266592 h 598183"/>
                <a:gd name="connsiteX125" fmla="*/ 378828 w 608155"/>
                <a:gd name="connsiteY125" fmla="*/ 203770 h 598183"/>
                <a:gd name="connsiteX126" fmla="*/ 283516 w 608155"/>
                <a:gd name="connsiteY126" fmla="*/ 203770 h 598183"/>
                <a:gd name="connsiteX127" fmla="*/ 283516 w 608155"/>
                <a:gd name="connsiteY127" fmla="*/ 264579 h 598183"/>
                <a:gd name="connsiteX128" fmla="*/ 280962 w 608155"/>
                <a:gd name="connsiteY128" fmla="*/ 264310 h 598183"/>
                <a:gd name="connsiteX129" fmla="*/ 250446 w 608155"/>
                <a:gd name="connsiteY129" fmla="*/ 264310 h 598183"/>
                <a:gd name="connsiteX130" fmla="*/ 250446 w 608155"/>
                <a:gd name="connsiteY130" fmla="*/ 203770 h 598183"/>
                <a:gd name="connsiteX131" fmla="*/ 155134 w 608155"/>
                <a:gd name="connsiteY131" fmla="*/ 203770 h 598183"/>
                <a:gd name="connsiteX132" fmla="*/ 150429 w 608155"/>
                <a:gd name="connsiteY132" fmla="*/ 266592 h 598183"/>
                <a:gd name="connsiteX133" fmla="*/ 155134 w 608155"/>
                <a:gd name="connsiteY133" fmla="*/ 329281 h 598183"/>
                <a:gd name="connsiteX134" fmla="*/ 177315 w 608155"/>
                <a:gd name="connsiteY134" fmla="*/ 329281 h 598183"/>
                <a:gd name="connsiteX135" fmla="*/ 205277 w 608155"/>
                <a:gd name="connsiteY135" fmla="*/ 341362 h 598183"/>
                <a:gd name="connsiteX136" fmla="*/ 250446 w 608155"/>
                <a:gd name="connsiteY136" fmla="*/ 341362 h 598183"/>
                <a:gd name="connsiteX137" fmla="*/ 252597 w 608155"/>
                <a:gd name="connsiteY137" fmla="*/ 341362 h 598183"/>
                <a:gd name="connsiteX138" fmla="*/ 259184 w 608155"/>
                <a:gd name="connsiteY138" fmla="*/ 362303 h 598183"/>
                <a:gd name="connsiteX139" fmla="*/ 283516 w 608155"/>
                <a:gd name="connsiteY139" fmla="*/ 439623 h 598183"/>
                <a:gd name="connsiteX140" fmla="*/ 283516 w 608155"/>
                <a:gd name="connsiteY140" fmla="*/ 494122 h 598183"/>
                <a:gd name="connsiteX141" fmla="*/ 298573 w 608155"/>
                <a:gd name="connsiteY141" fmla="*/ 487545 h 598183"/>
                <a:gd name="connsiteX142" fmla="*/ 301530 w 608155"/>
                <a:gd name="connsiteY142" fmla="*/ 497210 h 598183"/>
                <a:gd name="connsiteX143" fmla="*/ 308655 w 608155"/>
                <a:gd name="connsiteY143" fmla="*/ 519761 h 598183"/>
                <a:gd name="connsiteX144" fmla="*/ 311613 w 608155"/>
                <a:gd name="connsiteY144" fmla="*/ 529292 h 598183"/>
                <a:gd name="connsiteX145" fmla="*/ 266981 w 608155"/>
                <a:gd name="connsiteY145" fmla="*/ 533051 h 598183"/>
                <a:gd name="connsiteX146" fmla="*/ 0 w 608155"/>
                <a:gd name="connsiteY146" fmla="*/ 266592 h 598183"/>
                <a:gd name="connsiteX147" fmla="*/ 266981 w 608155"/>
                <a:gd name="connsiteY147" fmla="*/ 0 h 5981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</a:cxnLst>
              <a:rect l="l" t="t" r="r" b="b"/>
              <a:pathLst>
                <a:path w="608155" h="598183">
                  <a:moveTo>
                    <a:pt x="516225" y="551328"/>
                  </a:moveTo>
                  <a:cubicBezTo>
                    <a:pt x="522679" y="551328"/>
                    <a:pt x="528461" y="553879"/>
                    <a:pt x="532763" y="558041"/>
                  </a:cubicBezTo>
                  <a:cubicBezTo>
                    <a:pt x="537066" y="562337"/>
                    <a:pt x="539755" y="568244"/>
                    <a:pt x="539755" y="574689"/>
                  </a:cubicBezTo>
                  <a:cubicBezTo>
                    <a:pt x="539755" y="587711"/>
                    <a:pt x="529267" y="598183"/>
                    <a:pt x="516225" y="598183"/>
                  </a:cubicBezTo>
                  <a:cubicBezTo>
                    <a:pt x="503317" y="598183"/>
                    <a:pt x="492829" y="587711"/>
                    <a:pt x="492829" y="574689"/>
                  </a:cubicBezTo>
                  <a:cubicBezTo>
                    <a:pt x="492829" y="568244"/>
                    <a:pt x="495518" y="562337"/>
                    <a:pt x="499821" y="558041"/>
                  </a:cubicBezTo>
                  <a:cubicBezTo>
                    <a:pt x="503989" y="553879"/>
                    <a:pt x="509771" y="551328"/>
                    <a:pt x="516225" y="551328"/>
                  </a:cubicBezTo>
                  <a:close/>
                  <a:moveTo>
                    <a:pt x="370931" y="551328"/>
                  </a:moveTo>
                  <a:cubicBezTo>
                    <a:pt x="377385" y="551328"/>
                    <a:pt x="383301" y="553879"/>
                    <a:pt x="387469" y="558041"/>
                  </a:cubicBezTo>
                  <a:cubicBezTo>
                    <a:pt x="391772" y="562337"/>
                    <a:pt x="394461" y="568244"/>
                    <a:pt x="394461" y="574689"/>
                  </a:cubicBezTo>
                  <a:cubicBezTo>
                    <a:pt x="394461" y="587711"/>
                    <a:pt x="383973" y="598183"/>
                    <a:pt x="370931" y="598183"/>
                  </a:cubicBezTo>
                  <a:cubicBezTo>
                    <a:pt x="358023" y="598183"/>
                    <a:pt x="347535" y="587711"/>
                    <a:pt x="347535" y="574689"/>
                  </a:cubicBezTo>
                  <a:cubicBezTo>
                    <a:pt x="347535" y="568244"/>
                    <a:pt x="350224" y="562337"/>
                    <a:pt x="354527" y="558041"/>
                  </a:cubicBezTo>
                  <a:cubicBezTo>
                    <a:pt x="358695" y="553879"/>
                    <a:pt x="364611" y="551328"/>
                    <a:pt x="370931" y="551328"/>
                  </a:cubicBezTo>
                  <a:close/>
                  <a:moveTo>
                    <a:pt x="333679" y="410881"/>
                  </a:moveTo>
                  <a:lnTo>
                    <a:pt x="340938" y="432900"/>
                  </a:lnTo>
                  <a:cubicBezTo>
                    <a:pt x="341073" y="432900"/>
                    <a:pt x="341476" y="433034"/>
                    <a:pt x="341611" y="433169"/>
                  </a:cubicBezTo>
                  <a:lnTo>
                    <a:pt x="346316" y="433169"/>
                  </a:lnTo>
                  <a:lnTo>
                    <a:pt x="383553" y="433169"/>
                  </a:lnTo>
                  <a:lnTo>
                    <a:pt x="430604" y="433034"/>
                  </a:lnTo>
                  <a:lnTo>
                    <a:pt x="475369" y="433034"/>
                  </a:lnTo>
                  <a:lnTo>
                    <a:pt x="556565" y="433034"/>
                  </a:lnTo>
                  <a:lnTo>
                    <a:pt x="561405" y="410881"/>
                  </a:lnTo>
                  <a:lnTo>
                    <a:pt x="491366" y="410881"/>
                  </a:lnTo>
                  <a:lnTo>
                    <a:pt x="450499" y="410881"/>
                  </a:lnTo>
                  <a:lnTo>
                    <a:pt x="392694" y="410881"/>
                  </a:lnTo>
                  <a:lnTo>
                    <a:pt x="356936" y="410881"/>
                  </a:lnTo>
                  <a:close/>
                  <a:moveTo>
                    <a:pt x="161452" y="362303"/>
                  </a:moveTo>
                  <a:cubicBezTo>
                    <a:pt x="177987" y="431166"/>
                    <a:pt x="211327" y="482578"/>
                    <a:pt x="250446" y="494122"/>
                  </a:cubicBezTo>
                  <a:lnTo>
                    <a:pt x="250446" y="362303"/>
                  </a:lnTo>
                  <a:close/>
                  <a:moveTo>
                    <a:pt x="53907" y="362303"/>
                  </a:moveTo>
                  <a:cubicBezTo>
                    <a:pt x="78777" y="417474"/>
                    <a:pt x="124618" y="461235"/>
                    <a:pt x="181348" y="483652"/>
                  </a:cubicBezTo>
                  <a:cubicBezTo>
                    <a:pt x="156882" y="454120"/>
                    <a:pt x="137927" y="412104"/>
                    <a:pt x="127172" y="362303"/>
                  </a:cubicBezTo>
                  <a:close/>
                  <a:moveTo>
                    <a:pt x="315531" y="355698"/>
                  </a:moveTo>
                  <a:lnTo>
                    <a:pt x="317682" y="362277"/>
                  </a:lnTo>
                  <a:lnTo>
                    <a:pt x="322790" y="377852"/>
                  </a:lnTo>
                  <a:lnTo>
                    <a:pt x="368362" y="377852"/>
                  </a:lnTo>
                  <a:lnTo>
                    <a:pt x="402911" y="377852"/>
                  </a:lnTo>
                  <a:lnTo>
                    <a:pt x="472546" y="377852"/>
                  </a:lnTo>
                  <a:lnTo>
                    <a:pt x="509514" y="377852"/>
                  </a:lnTo>
                  <a:lnTo>
                    <a:pt x="568530" y="377852"/>
                  </a:lnTo>
                  <a:lnTo>
                    <a:pt x="573369" y="355698"/>
                  </a:lnTo>
                  <a:lnTo>
                    <a:pt x="518521" y="355698"/>
                  </a:lnTo>
                  <a:lnTo>
                    <a:pt x="513279" y="355698"/>
                  </a:lnTo>
                  <a:lnTo>
                    <a:pt x="483032" y="355698"/>
                  </a:lnTo>
                  <a:lnTo>
                    <a:pt x="408019" y="355698"/>
                  </a:lnTo>
                  <a:lnTo>
                    <a:pt x="374008" y="355698"/>
                  </a:lnTo>
                  <a:close/>
                  <a:moveTo>
                    <a:pt x="205298" y="286284"/>
                  </a:moveTo>
                  <a:lnTo>
                    <a:pt x="250467" y="286284"/>
                  </a:lnTo>
                  <a:lnTo>
                    <a:pt x="280982" y="286284"/>
                  </a:lnTo>
                  <a:cubicBezTo>
                    <a:pt x="281789" y="286284"/>
                    <a:pt x="282596" y="286552"/>
                    <a:pt x="283537" y="286687"/>
                  </a:cubicBezTo>
                  <a:cubicBezTo>
                    <a:pt x="289586" y="287761"/>
                    <a:pt x="294829" y="291923"/>
                    <a:pt x="296711" y="297830"/>
                  </a:cubicBezTo>
                  <a:lnTo>
                    <a:pt x="304508" y="322804"/>
                  </a:lnTo>
                  <a:cubicBezTo>
                    <a:pt x="304642" y="322804"/>
                    <a:pt x="304642" y="322669"/>
                    <a:pt x="304777" y="322669"/>
                  </a:cubicBezTo>
                  <a:lnTo>
                    <a:pt x="379654" y="322669"/>
                  </a:lnTo>
                  <a:lnTo>
                    <a:pt x="413262" y="322669"/>
                  </a:lnTo>
                  <a:lnTo>
                    <a:pt x="493652" y="322669"/>
                  </a:lnTo>
                  <a:lnTo>
                    <a:pt x="527932" y="322669"/>
                  </a:lnTo>
                  <a:lnTo>
                    <a:pt x="581838" y="322669"/>
                  </a:lnTo>
                  <a:cubicBezTo>
                    <a:pt x="590038" y="322669"/>
                    <a:pt x="597567" y="326160"/>
                    <a:pt x="602541" y="332336"/>
                  </a:cubicBezTo>
                  <a:cubicBezTo>
                    <a:pt x="607380" y="338512"/>
                    <a:pt x="609262" y="346568"/>
                    <a:pt x="607514" y="354624"/>
                  </a:cubicBezTo>
                  <a:lnTo>
                    <a:pt x="588425" y="441359"/>
                  </a:lnTo>
                  <a:cubicBezTo>
                    <a:pt x="585333" y="455456"/>
                    <a:pt x="572025" y="466063"/>
                    <a:pt x="557641" y="466063"/>
                  </a:cubicBezTo>
                  <a:lnTo>
                    <a:pt x="443912" y="466063"/>
                  </a:lnTo>
                  <a:lnTo>
                    <a:pt x="387855" y="466063"/>
                  </a:lnTo>
                  <a:lnTo>
                    <a:pt x="365539" y="466063"/>
                  </a:lnTo>
                  <a:lnTo>
                    <a:pt x="349542" y="466063"/>
                  </a:lnTo>
                  <a:lnTo>
                    <a:pt x="354382" y="481369"/>
                  </a:lnTo>
                  <a:lnTo>
                    <a:pt x="354785" y="482846"/>
                  </a:lnTo>
                  <a:lnTo>
                    <a:pt x="361103" y="502986"/>
                  </a:lnTo>
                  <a:lnTo>
                    <a:pt x="390140" y="502986"/>
                  </a:lnTo>
                  <a:lnTo>
                    <a:pt x="550381" y="502986"/>
                  </a:lnTo>
                  <a:cubicBezTo>
                    <a:pt x="559523" y="502986"/>
                    <a:pt x="566916" y="510370"/>
                    <a:pt x="566916" y="519500"/>
                  </a:cubicBezTo>
                  <a:cubicBezTo>
                    <a:pt x="566916" y="528630"/>
                    <a:pt x="559523" y="536015"/>
                    <a:pt x="550381" y="536015"/>
                  </a:cubicBezTo>
                  <a:lnTo>
                    <a:pt x="539896" y="536015"/>
                  </a:lnTo>
                  <a:cubicBezTo>
                    <a:pt x="533040" y="531853"/>
                    <a:pt x="524974" y="529302"/>
                    <a:pt x="516236" y="529302"/>
                  </a:cubicBezTo>
                  <a:cubicBezTo>
                    <a:pt x="507632" y="529302"/>
                    <a:pt x="499567" y="531853"/>
                    <a:pt x="492711" y="536015"/>
                  </a:cubicBezTo>
                  <a:lnTo>
                    <a:pt x="394576" y="536015"/>
                  </a:lnTo>
                  <a:cubicBezTo>
                    <a:pt x="387720" y="531853"/>
                    <a:pt x="379654" y="529302"/>
                    <a:pt x="371051" y="529302"/>
                  </a:cubicBezTo>
                  <a:cubicBezTo>
                    <a:pt x="362447" y="529302"/>
                    <a:pt x="354650" y="531718"/>
                    <a:pt x="347794" y="535880"/>
                  </a:cubicBezTo>
                  <a:cubicBezTo>
                    <a:pt x="341207" y="535343"/>
                    <a:pt x="335561" y="531047"/>
                    <a:pt x="333410" y="524737"/>
                  </a:cubicBezTo>
                  <a:cubicBezTo>
                    <a:pt x="333410" y="524602"/>
                    <a:pt x="333276" y="524602"/>
                    <a:pt x="333276" y="524468"/>
                  </a:cubicBezTo>
                  <a:lnTo>
                    <a:pt x="328033" y="507685"/>
                  </a:lnTo>
                  <a:lnTo>
                    <a:pt x="323328" y="492916"/>
                  </a:lnTo>
                  <a:lnTo>
                    <a:pt x="317144" y="473179"/>
                  </a:lnTo>
                  <a:lnTo>
                    <a:pt x="283537" y="366171"/>
                  </a:lnTo>
                  <a:lnTo>
                    <a:pt x="282327" y="362277"/>
                  </a:lnTo>
                  <a:lnTo>
                    <a:pt x="271841" y="329248"/>
                  </a:lnTo>
                  <a:lnTo>
                    <a:pt x="268749" y="319313"/>
                  </a:lnTo>
                  <a:lnTo>
                    <a:pt x="250467" y="319313"/>
                  </a:lnTo>
                  <a:lnTo>
                    <a:pt x="205298" y="319313"/>
                  </a:lnTo>
                  <a:cubicBezTo>
                    <a:pt x="196157" y="319313"/>
                    <a:pt x="188763" y="311928"/>
                    <a:pt x="188763" y="302798"/>
                  </a:cubicBezTo>
                  <a:cubicBezTo>
                    <a:pt x="188763" y="293668"/>
                    <a:pt x="196157" y="286284"/>
                    <a:pt x="205298" y="286284"/>
                  </a:cubicBezTo>
                  <a:close/>
                  <a:moveTo>
                    <a:pt x="41943" y="203770"/>
                  </a:moveTo>
                  <a:cubicBezTo>
                    <a:pt x="36297" y="223771"/>
                    <a:pt x="33070" y="244846"/>
                    <a:pt x="33070" y="266592"/>
                  </a:cubicBezTo>
                  <a:cubicBezTo>
                    <a:pt x="33070" y="288339"/>
                    <a:pt x="36297" y="309279"/>
                    <a:pt x="41943" y="329281"/>
                  </a:cubicBezTo>
                  <a:lnTo>
                    <a:pt x="121526" y="329281"/>
                  </a:lnTo>
                  <a:cubicBezTo>
                    <a:pt x="118838" y="309279"/>
                    <a:pt x="117359" y="288204"/>
                    <a:pt x="117359" y="266592"/>
                  </a:cubicBezTo>
                  <a:cubicBezTo>
                    <a:pt x="117359" y="244846"/>
                    <a:pt x="118838" y="223905"/>
                    <a:pt x="121526" y="203770"/>
                  </a:cubicBezTo>
                  <a:close/>
                  <a:moveTo>
                    <a:pt x="352614" y="49399"/>
                  </a:moveTo>
                  <a:cubicBezTo>
                    <a:pt x="376946" y="78930"/>
                    <a:pt x="395901" y="121081"/>
                    <a:pt x="406656" y="170882"/>
                  </a:cubicBezTo>
                  <a:lnTo>
                    <a:pt x="480055" y="170882"/>
                  </a:lnTo>
                  <a:cubicBezTo>
                    <a:pt x="455051" y="115577"/>
                    <a:pt x="409210" y="71816"/>
                    <a:pt x="352614" y="49399"/>
                  </a:cubicBezTo>
                  <a:close/>
                  <a:moveTo>
                    <a:pt x="181348" y="49399"/>
                  </a:moveTo>
                  <a:cubicBezTo>
                    <a:pt x="124618" y="71816"/>
                    <a:pt x="78777" y="115577"/>
                    <a:pt x="53907" y="170882"/>
                  </a:cubicBezTo>
                  <a:lnTo>
                    <a:pt x="127172" y="170882"/>
                  </a:lnTo>
                  <a:cubicBezTo>
                    <a:pt x="137927" y="121081"/>
                    <a:pt x="156882" y="78930"/>
                    <a:pt x="181348" y="49399"/>
                  </a:cubicBezTo>
                  <a:close/>
                  <a:moveTo>
                    <a:pt x="283516" y="39062"/>
                  </a:moveTo>
                  <a:lnTo>
                    <a:pt x="283516" y="170882"/>
                  </a:lnTo>
                  <a:lnTo>
                    <a:pt x="372376" y="170882"/>
                  </a:lnTo>
                  <a:cubicBezTo>
                    <a:pt x="355841" y="101885"/>
                    <a:pt x="322501" y="50607"/>
                    <a:pt x="283516" y="39062"/>
                  </a:cubicBezTo>
                  <a:close/>
                  <a:moveTo>
                    <a:pt x="250446" y="39062"/>
                  </a:moveTo>
                  <a:cubicBezTo>
                    <a:pt x="211327" y="50607"/>
                    <a:pt x="177987" y="101885"/>
                    <a:pt x="161452" y="170882"/>
                  </a:cubicBezTo>
                  <a:lnTo>
                    <a:pt x="250446" y="170882"/>
                  </a:lnTo>
                  <a:close/>
                  <a:moveTo>
                    <a:pt x="266981" y="0"/>
                  </a:moveTo>
                  <a:cubicBezTo>
                    <a:pt x="414318" y="0"/>
                    <a:pt x="533828" y="119336"/>
                    <a:pt x="533828" y="266592"/>
                  </a:cubicBezTo>
                  <a:cubicBezTo>
                    <a:pt x="533828" y="278137"/>
                    <a:pt x="533021" y="289547"/>
                    <a:pt x="531677" y="300688"/>
                  </a:cubicBezTo>
                  <a:lnTo>
                    <a:pt x="498069" y="300688"/>
                  </a:lnTo>
                  <a:cubicBezTo>
                    <a:pt x="499682" y="289547"/>
                    <a:pt x="500758" y="278137"/>
                    <a:pt x="500758" y="266592"/>
                  </a:cubicBezTo>
                  <a:cubicBezTo>
                    <a:pt x="500758" y="244846"/>
                    <a:pt x="497666" y="223771"/>
                    <a:pt x="492020" y="203770"/>
                  </a:cubicBezTo>
                  <a:lnTo>
                    <a:pt x="412436" y="203770"/>
                  </a:lnTo>
                  <a:cubicBezTo>
                    <a:pt x="415125" y="223905"/>
                    <a:pt x="416469" y="244846"/>
                    <a:pt x="416469" y="266592"/>
                  </a:cubicBezTo>
                  <a:cubicBezTo>
                    <a:pt x="416469" y="278137"/>
                    <a:pt x="416066" y="289547"/>
                    <a:pt x="415259" y="300688"/>
                  </a:cubicBezTo>
                  <a:lnTo>
                    <a:pt x="381920" y="300688"/>
                  </a:lnTo>
                  <a:cubicBezTo>
                    <a:pt x="382861" y="289547"/>
                    <a:pt x="383399" y="278137"/>
                    <a:pt x="383399" y="266592"/>
                  </a:cubicBezTo>
                  <a:cubicBezTo>
                    <a:pt x="383399" y="244846"/>
                    <a:pt x="381786" y="223905"/>
                    <a:pt x="378828" y="203770"/>
                  </a:cubicBezTo>
                  <a:lnTo>
                    <a:pt x="283516" y="203770"/>
                  </a:lnTo>
                  <a:lnTo>
                    <a:pt x="283516" y="264579"/>
                  </a:lnTo>
                  <a:cubicBezTo>
                    <a:pt x="282575" y="264445"/>
                    <a:pt x="281769" y="264310"/>
                    <a:pt x="280962" y="264310"/>
                  </a:cubicBezTo>
                  <a:lnTo>
                    <a:pt x="250446" y="264310"/>
                  </a:lnTo>
                  <a:lnTo>
                    <a:pt x="250446" y="203770"/>
                  </a:lnTo>
                  <a:lnTo>
                    <a:pt x="155134" y="203770"/>
                  </a:lnTo>
                  <a:cubicBezTo>
                    <a:pt x="152177" y="223905"/>
                    <a:pt x="150429" y="244846"/>
                    <a:pt x="150429" y="266592"/>
                  </a:cubicBezTo>
                  <a:cubicBezTo>
                    <a:pt x="150429" y="288204"/>
                    <a:pt x="152177" y="309279"/>
                    <a:pt x="155134" y="329281"/>
                  </a:cubicBezTo>
                  <a:lnTo>
                    <a:pt x="177315" y="329281"/>
                  </a:lnTo>
                  <a:cubicBezTo>
                    <a:pt x="184306" y="336664"/>
                    <a:pt x="194254" y="341362"/>
                    <a:pt x="205277" y="341362"/>
                  </a:cubicBezTo>
                  <a:lnTo>
                    <a:pt x="250446" y="341362"/>
                  </a:lnTo>
                  <a:lnTo>
                    <a:pt x="252597" y="341362"/>
                  </a:lnTo>
                  <a:lnTo>
                    <a:pt x="259184" y="362303"/>
                  </a:lnTo>
                  <a:lnTo>
                    <a:pt x="283516" y="439623"/>
                  </a:lnTo>
                  <a:lnTo>
                    <a:pt x="283516" y="494122"/>
                  </a:lnTo>
                  <a:cubicBezTo>
                    <a:pt x="288625" y="492512"/>
                    <a:pt x="293599" y="490364"/>
                    <a:pt x="298573" y="487545"/>
                  </a:cubicBezTo>
                  <a:lnTo>
                    <a:pt x="301530" y="497210"/>
                  </a:lnTo>
                  <a:lnTo>
                    <a:pt x="308655" y="519761"/>
                  </a:lnTo>
                  <a:lnTo>
                    <a:pt x="311613" y="529292"/>
                  </a:lnTo>
                  <a:cubicBezTo>
                    <a:pt x="297094" y="531708"/>
                    <a:pt x="282172" y="533051"/>
                    <a:pt x="266981" y="533051"/>
                  </a:cubicBezTo>
                  <a:cubicBezTo>
                    <a:pt x="119510" y="533051"/>
                    <a:pt x="0" y="413715"/>
                    <a:pt x="0" y="266592"/>
                  </a:cubicBezTo>
                  <a:cubicBezTo>
                    <a:pt x="0" y="119336"/>
                    <a:pt x="119510" y="0"/>
                    <a:pt x="26698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9pPr>
            </a:lstStyle>
            <a:p>
              <a:pPr algn="ctr"/>
              <a:endParaRPr lang="en-US" sz="3200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5000">
        <p14:prism isInverted="1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6220048" y="2732748"/>
            <a:ext cx="1524537" cy="1569032"/>
            <a:chOff x="5400509" y="1921391"/>
            <a:chExt cx="547854" cy="563844"/>
          </a:xfrm>
        </p:grpSpPr>
        <p:sp>
          <p:nvSpPr>
            <p:cNvPr id="3" name="Freeform 5"/>
            <p:cNvSpPr>
              <a:spLocks noChangeArrowheads="1"/>
            </p:cNvSpPr>
            <p:nvPr/>
          </p:nvSpPr>
          <p:spPr bwMode="auto">
            <a:xfrm>
              <a:off x="5400509" y="1921391"/>
              <a:ext cx="547854" cy="563844"/>
            </a:xfrm>
            <a:custGeom>
              <a:avLst/>
              <a:gdLst>
                <a:gd name="T0" fmla="*/ 279 w 291"/>
                <a:gd name="T1" fmla="*/ 117 h 300"/>
                <a:gd name="T2" fmla="*/ 274 w 291"/>
                <a:gd name="T3" fmla="*/ 101 h 300"/>
                <a:gd name="T4" fmla="*/ 269 w 291"/>
                <a:gd name="T5" fmla="*/ 84 h 300"/>
                <a:gd name="T6" fmla="*/ 254 w 291"/>
                <a:gd name="T7" fmla="*/ 63 h 300"/>
                <a:gd name="T8" fmla="*/ 227 w 291"/>
                <a:gd name="T9" fmla="*/ 37 h 300"/>
                <a:gd name="T10" fmla="*/ 229 w 291"/>
                <a:gd name="T11" fmla="*/ 34 h 300"/>
                <a:gd name="T12" fmla="*/ 218 w 291"/>
                <a:gd name="T13" fmla="*/ 23 h 300"/>
                <a:gd name="T14" fmla="*/ 191 w 291"/>
                <a:gd name="T15" fmla="*/ 20 h 300"/>
                <a:gd name="T16" fmla="*/ 174 w 291"/>
                <a:gd name="T17" fmla="*/ 9 h 300"/>
                <a:gd name="T18" fmla="*/ 157 w 291"/>
                <a:gd name="T19" fmla="*/ 4 h 300"/>
                <a:gd name="T20" fmla="*/ 135 w 291"/>
                <a:gd name="T21" fmla="*/ 6 h 300"/>
                <a:gd name="T22" fmla="*/ 118 w 291"/>
                <a:gd name="T23" fmla="*/ 6 h 300"/>
                <a:gd name="T24" fmla="*/ 89 w 291"/>
                <a:gd name="T25" fmla="*/ 14 h 300"/>
                <a:gd name="T26" fmla="*/ 58 w 291"/>
                <a:gd name="T27" fmla="*/ 31 h 300"/>
                <a:gd name="T28" fmla="*/ 46 w 291"/>
                <a:gd name="T29" fmla="*/ 40 h 300"/>
                <a:gd name="T30" fmla="*/ 35 w 291"/>
                <a:gd name="T31" fmla="*/ 45 h 300"/>
                <a:gd name="T32" fmla="*/ 22 w 291"/>
                <a:gd name="T33" fmla="*/ 65 h 300"/>
                <a:gd name="T34" fmla="*/ 10 w 291"/>
                <a:gd name="T35" fmla="*/ 93 h 300"/>
                <a:gd name="T36" fmla="*/ 5 w 291"/>
                <a:gd name="T37" fmla="*/ 103 h 300"/>
                <a:gd name="T38" fmla="*/ 4 w 291"/>
                <a:gd name="T39" fmla="*/ 133 h 300"/>
                <a:gd name="T40" fmla="*/ 16 w 291"/>
                <a:gd name="T41" fmla="*/ 172 h 300"/>
                <a:gd name="T42" fmla="*/ 17 w 291"/>
                <a:gd name="T43" fmla="*/ 182 h 300"/>
                <a:gd name="T44" fmla="*/ 18 w 291"/>
                <a:gd name="T45" fmla="*/ 187 h 300"/>
                <a:gd name="T46" fmla="*/ 21 w 291"/>
                <a:gd name="T47" fmla="*/ 193 h 300"/>
                <a:gd name="T48" fmla="*/ 54 w 291"/>
                <a:gd name="T49" fmla="*/ 227 h 300"/>
                <a:gd name="T50" fmla="*/ 83 w 291"/>
                <a:gd name="T51" fmla="*/ 244 h 300"/>
                <a:gd name="T52" fmla="*/ 107 w 291"/>
                <a:gd name="T53" fmla="*/ 263 h 300"/>
                <a:gd name="T54" fmla="*/ 116 w 291"/>
                <a:gd name="T55" fmla="*/ 265 h 300"/>
                <a:gd name="T56" fmla="*/ 113 w 291"/>
                <a:gd name="T57" fmla="*/ 273 h 300"/>
                <a:gd name="T58" fmla="*/ 130 w 291"/>
                <a:gd name="T59" fmla="*/ 281 h 300"/>
                <a:gd name="T60" fmla="*/ 124 w 291"/>
                <a:gd name="T61" fmla="*/ 287 h 300"/>
                <a:gd name="T62" fmla="*/ 150 w 291"/>
                <a:gd name="T63" fmla="*/ 293 h 300"/>
                <a:gd name="T64" fmla="*/ 185 w 291"/>
                <a:gd name="T65" fmla="*/ 289 h 300"/>
                <a:gd name="T66" fmla="*/ 210 w 291"/>
                <a:gd name="T67" fmla="*/ 273 h 300"/>
                <a:gd name="T68" fmla="*/ 246 w 291"/>
                <a:gd name="T69" fmla="*/ 252 h 300"/>
                <a:gd name="T70" fmla="*/ 268 w 291"/>
                <a:gd name="T71" fmla="*/ 223 h 300"/>
                <a:gd name="T72" fmla="*/ 274 w 291"/>
                <a:gd name="T73" fmla="*/ 196 h 300"/>
                <a:gd name="T74" fmla="*/ 280 w 291"/>
                <a:gd name="T75" fmla="*/ 183 h 300"/>
                <a:gd name="T76" fmla="*/ 284 w 291"/>
                <a:gd name="T77" fmla="*/ 159 h 3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91" h="300">
                  <a:moveTo>
                    <a:pt x="284" y="135"/>
                  </a:moveTo>
                  <a:cubicBezTo>
                    <a:pt x="285" y="127"/>
                    <a:pt x="282" y="123"/>
                    <a:pt x="279" y="117"/>
                  </a:cubicBezTo>
                  <a:cubicBezTo>
                    <a:pt x="285" y="110"/>
                    <a:pt x="273" y="107"/>
                    <a:pt x="274" y="100"/>
                  </a:cubicBezTo>
                  <a:cubicBezTo>
                    <a:pt x="274" y="101"/>
                    <a:pt x="274" y="101"/>
                    <a:pt x="274" y="101"/>
                  </a:cubicBezTo>
                  <a:cubicBezTo>
                    <a:pt x="272" y="99"/>
                    <a:pt x="272" y="99"/>
                    <a:pt x="272" y="99"/>
                  </a:cubicBezTo>
                  <a:cubicBezTo>
                    <a:pt x="278" y="93"/>
                    <a:pt x="269" y="89"/>
                    <a:pt x="269" y="84"/>
                  </a:cubicBezTo>
                  <a:cubicBezTo>
                    <a:pt x="266" y="81"/>
                    <a:pt x="268" y="71"/>
                    <a:pt x="260" y="73"/>
                  </a:cubicBezTo>
                  <a:cubicBezTo>
                    <a:pt x="260" y="68"/>
                    <a:pt x="258" y="66"/>
                    <a:pt x="254" y="63"/>
                  </a:cubicBezTo>
                  <a:cubicBezTo>
                    <a:pt x="246" y="57"/>
                    <a:pt x="241" y="41"/>
                    <a:pt x="229" y="40"/>
                  </a:cubicBezTo>
                  <a:cubicBezTo>
                    <a:pt x="228" y="39"/>
                    <a:pt x="227" y="38"/>
                    <a:pt x="227" y="37"/>
                  </a:cubicBezTo>
                  <a:cubicBezTo>
                    <a:pt x="228" y="37"/>
                    <a:pt x="228" y="36"/>
                    <a:pt x="229" y="36"/>
                  </a:cubicBezTo>
                  <a:cubicBezTo>
                    <a:pt x="229" y="34"/>
                    <a:pt x="229" y="34"/>
                    <a:pt x="229" y="34"/>
                  </a:cubicBezTo>
                  <a:cubicBezTo>
                    <a:pt x="226" y="33"/>
                    <a:pt x="224" y="32"/>
                    <a:pt x="221" y="31"/>
                  </a:cubicBezTo>
                  <a:cubicBezTo>
                    <a:pt x="223" y="29"/>
                    <a:pt x="221" y="24"/>
                    <a:pt x="218" y="23"/>
                  </a:cubicBezTo>
                  <a:cubicBezTo>
                    <a:pt x="213" y="22"/>
                    <a:pt x="212" y="22"/>
                    <a:pt x="206" y="21"/>
                  </a:cubicBezTo>
                  <a:cubicBezTo>
                    <a:pt x="202" y="17"/>
                    <a:pt x="196" y="19"/>
                    <a:pt x="191" y="20"/>
                  </a:cubicBezTo>
                  <a:cubicBezTo>
                    <a:pt x="189" y="14"/>
                    <a:pt x="182" y="16"/>
                    <a:pt x="178" y="14"/>
                  </a:cubicBezTo>
                  <a:cubicBezTo>
                    <a:pt x="176" y="12"/>
                    <a:pt x="174" y="11"/>
                    <a:pt x="174" y="9"/>
                  </a:cubicBezTo>
                  <a:cubicBezTo>
                    <a:pt x="168" y="9"/>
                    <a:pt x="164" y="6"/>
                    <a:pt x="157" y="7"/>
                  </a:cubicBezTo>
                  <a:cubicBezTo>
                    <a:pt x="157" y="4"/>
                    <a:pt x="157" y="4"/>
                    <a:pt x="157" y="4"/>
                  </a:cubicBezTo>
                  <a:cubicBezTo>
                    <a:pt x="153" y="0"/>
                    <a:pt x="148" y="6"/>
                    <a:pt x="144" y="1"/>
                  </a:cubicBezTo>
                  <a:cubicBezTo>
                    <a:pt x="140" y="2"/>
                    <a:pt x="139" y="5"/>
                    <a:pt x="135" y="6"/>
                  </a:cubicBezTo>
                  <a:cubicBezTo>
                    <a:pt x="132" y="7"/>
                    <a:pt x="126" y="9"/>
                    <a:pt x="124" y="4"/>
                  </a:cubicBezTo>
                  <a:cubicBezTo>
                    <a:pt x="122" y="4"/>
                    <a:pt x="119" y="4"/>
                    <a:pt x="118" y="6"/>
                  </a:cubicBezTo>
                  <a:cubicBezTo>
                    <a:pt x="114" y="2"/>
                    <a:pt x="112" y="11"/>
                    <a:pt x="107" y="6"/>
                  </a:cubicBezTo>
                  <a:cubicBezTo>
                    <a:pt x="103" y="16"/>
                    <a:pt x="96" y="9"/>
                    <a:pt x="89" y="14"/>
                  </a:cubicBezTo>
                  <a:cubicBezTo>
                    <a:pt x="84" y="23"/>
                    <a:pt x="74" y="15"/>
                    <a:pt x="69" y="25"/>
                  </a:cubicBezTo>
                  <a:cubicBezTo>
                    <a:pt x="64" y="22"/>
                    <a:pt x="63" y="35"/>
                    <a:pt x="58" y="31"/>
                  </a:cubicBezTo>
                  <a:cubicBezTo>
                    <a:pt x="58" y="32"/>
                    <a:pt x="58" y="32"/>
                    <a:pt x="58" y="32"/>
                  </a:cubicBezTo>
                  <a:cubicBezTo>
                    <a:pt x="56" y="38"/>
                    <a:pt x="47" y="32"/>
                    <a:pt x="46" y="40"/>
                  </a:cubicBezTo>
                  <a:cubicBezTo>
                    <a:pt x="40" y="40"/>
                    <a:pt x="38" y="39"/>
                    <a:pt x="34" y="43"/>
                  </a:cubicBezTo>
                  <a:cubicBezTo>
                    <a:pt x="35" y="45"/>
                    <a:pt x="35" y="45"/>
                    <a:pt x="35" y="45"/>
                  </a:cubicBezTo>
                  <a:cubicBezTo>
                    <a:pt x="32" y="49"/>
                    <a:pt x="32" y="53"/>
                    <a:pt x="27" y="53"/>
                  </a:cubicBezTo>
                  <a:cubicBezTo>
                    <a:pt x="24" y="57"/>
                    <a:pt x="20" y="61"/>
                    <a:pt x="22" y="65"/>
                  </a:cubicBezTo>
                  <a:cubicBezTo>
                    <a:pt x="9" y="69"/>
                    <a:pt x="20" y="87"/>
                    <a:pt x="8" y="92"/>
                  </a:cubicBezTo>
                  <a:cubicBezTo>
                    <a:pt x="10" y="93"/>
                    <a:pt x="10" y="93"/>
                    <a:pt x="10" y="93"/>
                  </a:cubicBezTo>
                  <a:cubicBezTo>
                    <a:pt x="8" y="96"/>
                    <a:pt x="8" y="102"/>
                    <a:pt x="3" y="99"/>
                  </a:cubicBezTo>
                  <a:cubicBezTo>
                    <a:pt x="2" y="101"/>
                    <a:pt x="4" y="102"/>
                    <a:pt x="5" y="103"/>
                  </a:cubicBezTo>
                  <a:cubicBezTo>
                    <a:pt x="2" y="109"/>
                    <a:pt x="6" y="114"/>
                    <a:pt x="8" y="121"/>
                  </a:cubicBezTo>
                  <a:cubicBezTo>
                    <a:pt x="5" y="124"/>
                    <a:pt x="0" y="128"/>
                    <a:pt x="4" y="133"/>
                  </a:cubicBezTo>
                  <a:cubicBezTo>
                    <a:pt x="12" y="137"/>
                    <a:pt x="0" y="147"/>
                    <a:pt x="8" y="149"/>
                  </a:cubicBezTo>
                  <a:cubicBezTo>
                    <a:pt x="5" y="159"/>
                    <a:pt x="14" y="166"/>
                    <a:pt x="16" y="172"/>
                  </a:cubicBezTo>
                  <a:cubicBezTo>
                    <a:pt x="13" y="175"/>
                    <a:pt x="17" y="180"/>
                    <a:pt x="16" y="183"/>
                  </a:cubicBezTo>
                  <a:cubicBezTo>
                    <a:pt x="17" y="182"/>
                    <a:pt x="17" y="182"/>
                    <a:pt x="17" y="182"/>
                  </a:cubicBezTo>
                  <a:cubicBezTo>
                    <a:pt x="19" y="184"/>
                    <a:pt x="19" y="184"/>
                    <a:pt x="19" y="184"/>
                  </a:cubicBezTo>
                  <a:cubicBezTo>
                    <a:pt x="19" y="185"/>
                    <a:pt x="19" y="186"/>
                    <a:pt x="18" y="187"/>
                  </a:cubicBezTo>
                  <a:cubicBezTo>
                    <a:pt x="26" y="191"/>
                    <a:pt x="26" y="191"/>
                    <a:pt x="26" y="191"/>
                  </a:cubicBezTo>
                  <a:cubicBezTo>
                    <a:pt x="21" y="193"/>
                    <a:pt x="21" y="193"/>
                    <a:pt x="21" y="193"/>
                  </a:cubicBezTo>
                  <a:cubicBezTo>
                    <a:pt x="26" y="202"/>
                    <a:pt x="38" y="205"/>
                    <a:pt x="43" y="215"/>
                  </a:cubicBezTo>
                  <a:cubicBezTo>
                    <a:pt x="51" y="215"/>
                    <a:pt x="47" y="225"/>
                    <a:pt x="54" y="227"/>
                  </a:cubicBezTo>
                  <a:cubicBezTo>
                    <a:pt x="64" y="224"/>
                    <a:pt x="62" y="237"/>
                    <a:pt x="71" y="236"/>
                  </a:cubicBezTo>
                  <a:cubicBezTo>
                    <a:pt x="72" y="243"/>
                    <a:pt x="83" y="237"/>
                    <a:pt x="83" y="244"/>
                  </a:cubicBezTo>
                  <a:cubicBezTo>
                    <a:pt x="86" y="244"/>
                    <a:pt x="86" y="244"/>
                    <a:pt x="86" y="244"/>
                  </a:cubicBezTo>
                  <a:cubicBezTo>
                    <a:pt x="92" y="253"/>
                    <a:pt x="104" y="253"/>
                    <a:pt x="107" y="263"/>
                  </a:cubicBezTo>
                  <a:cubicBezTo>
                    <a:pt x="110" y="261"/>
                    <a:pt x="115" y="259"/>
                    <a:pt x="117" y="263"/>
                  </a:cubicBezTo>
                  <a:cubicBezTo>
                    <a:pt x="116" y="265"/>
                    <a:pt x="116" y="265"/>
                    <a:pt x="116" y="265"/>
                  </a:cubicBezTo>
                  <a:cubicBezTo>
                    <a:pt x="120" y="269"/>
                    <a:pt x="120" y="269"/>
                    <a:pt x="120" y="269"/>
                  </a:cubicBezTo>
                  <a:cubicBezTo>
                    <a:pt x="119" y="273"/>
                    <a:pt x="114" y="269"/>
                    <a:pt x="113" y="273"/>
                  </a:cubicBezTo>
                  <a:cubicBezTo>
                    <a:pt x="116" y="275"/>
                    <a:pt x="120" y="278"/>
                    <a:pt x="122" y="275"/>
                  </a:cubicBezTo>
                  <a:cubicBezTo>
                    <a:pt x="124" y="278"/>
                    <a:pt x="127" y="278"/>
                    <a:pt x="130" y="281"/>
                  </a:cubicBezTo>
                  <a:cubicBezTo>
                    <a:pt x="132" y="283"/>
                    <a:pt x="135" y="277"/>
                    <a:pt x="137" y="282"/>
                  </a:cubicBezTo>
                  <a:cubicBezTo>
                    <a:pt x="133" y="285"/>
                    <a:pt x="130" y="285"/>
                    <a:pt x="124" y="287"/>
                  </a:cubicBezTo>
                  <a:cubicBezTo>
                    <a:pt x="126" y="287"/>
                    <a:pt x="130" y="289"/>
                    <a:pt x="130" y="287"/>
                  </a:cubicBezTo>
                  <a:cubicBezTo>
                    <a:pt x="135" y="291"/>
                    <a:pt x="145" y="288"/>
                    <a:pt x="150" y="293"/>
                  </a:cubicBezTo>
                  <a:cubicBezTo>
                    <a:pt x="154" y="294"/>
                    <a:pt x="156" y="293"/>
                    <a:pt x="157" y="290"/>
                  </a:cubicBezTo>
                  <a:cubicBezTo>
                    <a:pt x="168" y="300"/>
                    <a:pt x="174" y="285"/>
                    <a:pt x="185" y="289"/>
                  </a:cubicBezTo>
                  <a:cubicBezTo>
                    <a:pt x="195" y="289"/>
                    <a:pt x="191" y="272"/>
                    <a:pt x="202" y="279"/>
                  </a:cubicBezTo>
                  <a:cubicBezTo>
                    <a:pt x="205" y="274"/>
                    <a:pt x="211" y="281"/>
                    <a:pt x="210" y="273"/>
                  </a:cubicBezTo>
                  <a:cubicBezTo>
                    <a:pt x="212" y="269"/>
                    <a:pt x="216" y="270"/>
                    <a:pt x="219" y="270"/>
                  </a:cubicBezTo>
                  <a:cubicBezTo>
                    <a:pt x="225" y="260"/>
                    <a:pt x="237" y="259"/>
                    <a:pt x="246" y="252"/>
                  </a:cubicBezTo>
                  <a:cubicBezTo>
                    <a:pt x="245" y="245"/>
                    <a:pt x="253" y="244"/>
                    <a:pt x="253" y="237"/>
                  </a:cubicBezTo>
                  <a:cubicBezTo>
                    <a:pt x="260" y="234"/>
                    <a:pt x="260" y="225"/>
                    <a:pt x="268" y="223"/>
                  </a:cubicBezTo>
                  <a:cubicBezTo>
                    <a:pt x="267" y="218"/>
                    <a:pt x="269" y="210"/>
                    <a:pt x="270" y="205"/>
                  </a:cubicBezTo>
                  <a:cubicBezTo>
                    <a:pt x="273" y="203"/>
                    <a:pt x="270" y="197"/>
                    <a:pt x="274" y="196"/>
                  </a:cubicBezTo>
                  <a:cubicBezTo>
                    <a:pt x="274" y="195"/>
                    <a:pt x="274" y="195"/>
                    <a:pt x="274" y="195"/>
                  </a:cubicBezTo>
                  <a:cubicBezTo>
                    <a:pt x="281" y="194"/>
                    <a:pt x="274" y="185"/>
                    <a:pt x="280" y="183"/>
                  </a:cubicBezTo>
                  <a:cubicBezTo>
                    <a:pt x="280" y="179"/>
                    <a:pt x="280" y="171"/>
                    <a:pt x="284" y="169"/>
                  </a:cubicBezTo>
                  <a:cubicBezTo>
                    <a:pt x="284" y="159"/>
                    <a:pt x="284" y="159"/>
                    <a:pt x="284" y="159"/>
                  </a:cubicBezTo>
                  <a:cubicBezTo>
                    <a:pt x="279" y="151"/>
                    <a:pt x="291" y="143"/>
                    <a:pt x="284" y="135"/>
                  </a:cubicBez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600"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  <p:sp>
          <p:nvSpPr>
            <p:cNvPr id="4" name="文本框 151"/>
            <p:cNvSpPr txBox="1">
              <a:spLocks noChangeArrowheads="1"/>
            </p:cNvSpPr>
            <p:nvPr/>
          </p:nvSpPr>
          <p:spPr bwMode="auto">
            <a:xfrm>
              <a:off x="5471255" y="1921391"/>
              <a:ext cx="431347" cy="5081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 wrap="square">
              <a:spAutoFit/>
            </a:bodyPr>
            <a:lstStyle/>
            <a:p>
              <a:pPr algn="ctr"/>
              <a:r>
                <a:rPr lang="zh-CN" altLang="en-US" sz="6600" dirty="0">
                  <a:solidFill>
                    <a:schemeClr val="bg1"/>
                  </a:solidFill>
                  <a:latin typeface="华文新魏" panose="02010800040101010101" pitchFamily="2" charset="-122"/>
                  <a:ea typeface="华文新魏" panose="02010800040101010101" pitchFamily="2" charset="-122"/>
                </a:rPr>
                <a:t>贰</a:t>
              </a:r>
              <a:endParaRPr lang="zh-CN" altLang="en-US" sz="6600" dirty="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5181146" y="4395488"/>
            <a:ext cx="3877985" cy="1492939"/>
            <a:chOff x="791685" y="3237069"/>
            <a:chExt cx="3877985" cy="1492939"/>
          </a:xfrm>
        </p:grpSpPr>
        <p:sp>
          <p:nvSpPr>
            <p:cNvPr id="6" name="文本框 5"/>
            <p:cNvSpPr txBox="1"/>
            <p:nvPr/>
          </p:nvSpPr>
          <p:spPr>
            <a:xfrm>
              <a:off x="1464145" y="4360676"/>
              <a:ext cx="253306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cap="all" dirty="0">
                  <a:solidFill>
                    <a:schemeClr val="tx2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Microsoft JhengHei Light" panose="020B0304030504040204" pitchFamily="34" charset="-122"/>
                </a:rPr>
                <a:t>THE QIANTU DESIGN</a:t>
              </a:r>
              <a:endParaRPr lang="zh-CN" altLang="en-US" cap="all" dirty="0">
                <a:solidFill>
                  <a:schemeClr val="tx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icrosoft JhengHei Light" panose="020B0304030504040204" pitchFamily="34" charset="-122"/>
              </a:endParaRPr>
            </a:p>
          </p:txBody>
        </p:sp>
        <p:sp>
          <p:nvSpPr>
            <p:cNvPr id="7" name="文本框 12"/>
            <p:cNvSpPr txBox="1"/>
            <p:nvPr/>
          </p:nvSpPr>
          <p:spPr>
            <a:xfrm>
              <a:off x="791685" y="3237069"/>
              <a:ext cx="3877985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4800" dirty="0">
                  <a:solidFill>
                    <a:schemeClr val="tx2">
                      <a:lumMod val="50000"/>
                    </a:schemeClr>
                  </a:solidFill>
                  <a:latin typeface="叶根友行书繁" panose="02010601030101010101" pitchFamily="2" charset="-122"/>
                  <a:ea typeface="叶根友行书繁" panose="02010601030101010101" pitchFamily="2" charset="-122"/>
                  <a:cs typeface="Microsoft JhengHei Light" panose="020B0304030504040204" pitchFamily="34" charset="-122"/>
                </a:rPr>
                <a:t>工作完成情况</a:t>
              </a:r>
              <a:endParaRPr lang="zh-CN" altLang="en-US" sz="4800" dirty="0">
                <a:solidFill>
                  <a:schemeClr val="tx2">
                    <a:lumMod val="50000"/>
                  </a:schemeClr>
                </a:solidFill>
                <a:latin typeface="叶根友行书繁" panose="02010601030101010101" pitchFamily="2" charset="-122"/>
                <a:ea typeface="叶根友行书繁" panose="02010601030101010101" pitchFamily="2" charset="-122"/>
                <a:cs typeface="Microsoft JhengHei Light" panose="020B0304030504040204" pitchFamily="34" charset="-122"/>
              </a:endParaRPr>
            </a:p>
          </p:txBody>
        </p:sp>
        <p:sp>
          <p:nvSpPr>
            <p:cNvPr id="8" name="矩形 7"/>
            <p:cNvSpPr/>
            <p:nvPr/>
          </p:nvSpPr>
          <p:spPr>
            <a:xfrm>
              <a:off x="1110677" y="4182637"/>
              <a:ext cx="3240000" cy="18000"/>
            </a:xfrm>
            <a:prstGeom prst="rect">
              <a:avLst/>
            </a:prstGeom>
            <a:solidFill>
              <a:schemeClr val="tx2">
                <a:lumMod val="50000"/>
              </a:schemeClr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Click="0" advTm="5000">
        <p14:warp dir="in"/>
      </p:transition>
    </mc:Choice>
    <mc:Fallback>
      <p:transition spd="slow" advClick="0" advTm="500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afterEffect" p14:presetBounceEnd="4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6000">
                                          <p:cBhvr additive="base">
                                            <p:cTn id="7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6000">
                                          <p:cBhvr additive="base">
                                            <p:cTn id="8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0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2" dur="10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0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2" dur="10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千图PPT彼岸天：ID 8661124库_任意多边形 16"/>
          <p:cNvSpPr/>
          <p:nvPr>
            <p:custDataLst>
              <p:tags r:id="rId1"/>
            </p:custDataLst>
          </p:nvPr>
        </p:nvSpPr>
        <p:spPr bwMode="auto">
          <a:xfrm>
            <a:off x="2476024" y="4420094"/>
            <a:ext cx="254132" cy="392499"/>
          </a:xfrm>
          <a:custGeom>
            <a:avLst/>
            <a:gdLst>
              <a:gd name="T0" fmla="*/ 58 w 175"/>
              <a:gd name="T1" fmla="*/ 0 h 266"/>
              <a:gd name="T2" fmla="*/ 61 w 175"/>
              <a:gd name="T3" fmla="*/ 2 h 266"/>
              <a:gd name="T4" fmla="*/ 66 w 175"/>
              <a:gd name="T5" fmla="*/ 3 h 266"/>
              <a:gd name="T6" fmla="*/ 74 w 175"/>
              <a:gd name="T7" fmla="*/ 7 h 266"/>
              <a:gd name="T8" fmla="*/ 84 w 175"/>
              <a:gd name="T9" fmla="*/ 12 h 266"/>
              <a:gd name="T10" fmla="*/ 96 w 175"/>
              <a:gd name="T11" fmla="*/ 18 h 266"/>
              <a:gd name="T12" fmla="*/ 109 w 175"/>
              <a:gd name="T13" fmla="*/ 28 h 266"/>
              <a:gd name="T14" fmla="*/ 122 w 175"/>
              <a:gd name="T15" fmla="*/ 38 h 266"/>
              <a:gd name="T16" fmla="*/ 135 w 175"/>
              <a:gd name="T17" fmla="*/ 51 h 266"/>
              <a:gd name="T18" fmla="*/ 148 w 175"/>
              <a:gd name="T19" fmla="*/ 65 h 266"/>
              <a:gd name="T20" fmla="*/ 158 w 175"/>
              <a:gd name="T21" fmla="*/ 82 h 266"/>
              <a:gd name="T22" fmla="*/ 167 w 175"/>
              <a:gd name="T23" fmla="*/ 100 h 266"/>
              <a:gd name="T24" fmla="*/ 173 w 175"/>
              <a:gd name="T25" fmla="*/ 121 h 266"/>
              <a:gd name="T26" fmla="*/ 175 w 175"/>
              <a:gd name="T27" fmla="*/ 146 h 266"/>
              <a:gd name="T28" fmla="*/ 174 w 175"/>
              <a:gd name="T29" fmla="*/ 172 h 266"/>
              <a:gd name="T30" fmla="*/ 167 w 175"/>
              <a:gd name="T31" fmla="*/ 200 h 266"/>
              <a:gd name="T32" fmla="*/ 157 w 175"/>
              <a:gd name="T33" fmla="*/ 233 h 266"/>
              <a:gd name="T34" fmla="*/ 140 w 175"/>
              <a:gd name="T35" fmla="*/ 266 h 266"/>
              <a:gd name="T36" fmla="*/ 137 w 175"/>
              <a:gd name="T37" fmla="*/ 266 h 266"/>
              <a:gd name="T38" fmla="*/ 131 w 175"/>
              <a:gd name="T39" fmla="*/ 264 h 266"/>
              <a:gd name="T40" fmla="*/ 122 w 175"/>
              <a:gd name="T41" fmla="*/ 260 h 266"/>
              <a:gd name="T42" fmla="*/ 110 w 175"/>
              <a:gd name="T43" fmla="*/ 255 h 266"/>
              <a:gd name="T44" fmla="*/ 96 w 175"/>
              <a:gd name="T45" fmla="*/ 247 h 266"/>
              <a:gd name="T46" fmla="*/ 80 w 175"/>
              <a:gd name="T47" fmla="*/ 238 h 266"/>
              <a:gd name="T48" fmla="*/ 65 w 175"/>
              <a:gd name="T49" fmla="*/ 226 h 266"/>
              <a:gd name="T50" fmla="*/ 49 w 175"/>
              <a:gd name="T51" fmla="*/ 214 h 266"/>
              <a:gd name="T52" fmla="*/ 35 w 175"/>
              <a:gd name="T53" fmla="*/ 199 h 266"/>
              <a:gd name="T54" fmla="*/ 22 w 175"/>
              <a:gd name="T55" fmla="*/ 183 h 266"/>
              <a:gd name="T56" fmla="*/ 11 w 175"/>
              <a:gd name="T57" fmla="*/ 164 h 266"/>
              <a:gd name="T58" fmla="*/ 4 w 175"/>
              <a:gd name="T59" fmla="*/ 144 h 266"/>
              <a:gd name="T60" fmla="*/ 0 w 175"/>
              <a:gd name="T61" fmla="*/ 121 h 266"/>
              <a:gd name="T62" fmla="*/ 0 w 175"/>
              <a:gd name="T63" fmla="*/ 96 h 266"/>
              <a:gd name="T64" fmla="*/ 6 w 175"/>
              <a:gd name="T65" fmla="*/ 70 h 266"/>
              <a:gd name="T66" fmla="*/ 18 w 175"/>
              <a:gd name="T67" fmla="*/ 41 h 266"/>
              <a:gd name="T68" fmla="*/ 36 w 175"/>
              <a:gd name="T69" fmla="*/ 9 h 266"/>
              <a:gd name="T70" fmla="*/ 35 w 175"/>
              <a:gd name="T71" fmla="*/ 13 h 266"/>
              <a:gd name="T72" fmla="*/ 32 w 175"/>
              <a:gd name="T73" fmla="*/ 21 h 266"/>
              <a:gd name="T74" fmla="*/ 30 w 175"/>
              <a:gd name="T75" fmla="*/ 33 h 266"/>
              <a:gd name="T76" fmla="*/ 26 w 175"/>
              <a:gd name="T77" fmla="*/ 48 h 266"/>
              <a:gd name="T78" fmla="*/ 24 w 175"/>
              <a:gd name="T79" fmla="*/ 66 h 266"/>
              <a:gd name="T80" fmla="*/ 26 w 175"/>
              <a:gd name="T81" fmla="*/ 87 h 266"/>
              <a:gd name="T82" fmla="*/ 30 w 175"/>
              <a:gd name="T83" fmla="*/ 109 h 266"/>
              <a:gd name="T84" fmla="*/ 37 w 175"/>
              <a:gd name="T85" fmla="*/ 131 h 266"/>
              <a:gd name="T86" fmla="*/ 50 w 175"/>
              <a:gd name="T87" fmla="*/ 153 h 266"/>
              <a:gd name="T88" fmla="*/ 49 w 175"/>
              <a:gd name="T89" fmla="*/ 150 h 266"/>
              <a:gd name="T90" fmla="*/ 46 w 175"/>
              <a:gd name="T91" fmla="*/ 142 h 266"/>
              <a:gd name="T92" fmla="*/ 43 w 175"/>
              <a:gd name="T93" fmla="*/ 127 h 266"/>
              <a:gd name="T94" fmla="*/ 40 w 175"/>
              <a:gd name="T95" fmla="*/ 109 h 266"/>
              <a:gd name="T96" fmla="*/ 37 w 175"/>
              <a:gd name="T97" fmla="*/ 89 h 266"/>
              <a:gd name="T98" fmla="*/ 37 w 175"/>
              <a:gd name="T99" fmla="*/ 66 h 266"/>
              <a:gd name="T100" fmla="*/ 40 w 175"/>
              <a:gd name="T101" fmla="*/ 44 h 266"/>
              <a:gd name="T102" fmla="*/ 46 w 175"/>
              <a:gd name="T103" fmla="*/ 22 h 266"/>
              <a:gd name="T104" fmla="*/ 58 w 175"/>
              <a:gd name="T105" fmla="*/ 0 h 2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175" h="266">
                <a:moveTo>
                  <a:pt x="58" y="0"/>
                </a:moveTo>
                <a:lnTo>
                  <a:pt x="61" y="2"/>
                </a:lnTo>
                <a:lnTo>
                  <a:pt x="66" y="3"/>
                </a:lnTo>
                <a:lnTo>
                  <a:pt x="74" y="7"/>
                </a:lnTo>
                <a:lnTo>
                  <a:pt x="84" y="12"/>
                </a:lnTo>
                <a:lnTo>
                  <a:pt x="96" y="18"/>
                </a:lnTo>
                <a:lnTo>
                  <a:pt x="109" y="28"/>
                </a:lnTo>
                <a:lnTo>
                  <a:pt x="122" y="38"/>
                </a:lnTo>
                <a:lnTo>
                  <a:pt x="135" y="51"/>
                </a:lnTo>
                <a:lnTo>
                  <a:pt x="148" y="65"/>
                </a:lnTo>
                <a:lnTo>
                  <a:pt x="158" y="82"/>
                </a:lnTo>
                <a:lnTo>
                  <a:pt x="167" y="100"/>
                </a:lnTo>
                <a:lnTo>
                  <a:pt x="173" y="121"/>
                </a:lnTo>
                <a:lnTo>
                  <a:pt x="175" y="146"/>
                </a:lnTo>
                <a:lnTo>
                  <a:pt x="174" y="172"/>
                </a:lnTo>
                <a:lnTo>
                  <a:pt x="167" y="200"/>
                </a:lnTo>
                <a:lnTo>
                  <a:pt x="157" y="233"/>
                </a:lnTo>
                <a:lnTo>
                  <a:pt x="140" y="266"/>
                </a:lnTo>
                <a:lnTo>
                  <a:pt x="137" y="266"/>
                </a:lnTo>
                <a:lnTo>
                  <a:pt x="131" y="264"/>
                </a:lnTo>
                <a:lnTo>
                  <a:pt x="122" y="260"/>
                </a:lnTo>
                <a:lnTo>
                  <a:pt x="110" y="255"/>
                </a:lnTo>
                <a:lnTo>
                  <a:pt x="96" y="247"/>
                </a:lnTo>
                <a:lnTo>
                  <a:pt x="80" y="238"/>
                </a:lnTo>
                <a:lnTo>
                  <a:pt x="65" y="226"/>
                </a:lnTo>
                <a:lnTo>
                  <a:pt x="49" y="214"/>
                </a:lnTo>
                <a:lnTo>
                  <a:pt x="35" y="199"/>
                </a:lnTo>
                <a:lnTo>
                  <a:pt x="22" y="183"/>
                </a:lnTo>
                <a:lnTo>
                  <a:pt x="11" y="164"/>
                </a:lnTo>
                <a:lnTo>
                  <a:pt x="4" y="144"/>
                </a:lnTo>
                <a:lnTo>
                  <a:pt x="0" y="121"/>
                </a:lnTo>
                <a:lnTo>
                  <a:pt x="0" y="96"/>
                </a:lnTo>
                <a:lnTo>
                  <a:pt x="6" y="70"/>
                </a:lnTo>
                <a:lnTo>
                  <a:pt x="18" y="41"/>
                </a:lnTo>
                <a:lnTo>
                  <a:pt x="36" y="9"/>
                </a:lnTo>
                <a:lnTo>
                  <a:pt x="35" y="13"/>
                </a:lnTo>
                <a:lnTo>
                  <a:pt x="32" y="21"/>
                </a:lnTo>
                <a:lnTo>
                  <a:pt x="30" y="33"/>
                </a:lnTo>
                <a:lnTo>
                  <a:pt x="26" y="48"/>
                </a:lnTo>
                <a:lnTo>
                  <a:pt x="24" y="66"/>
                </a:lnTo>
                <a:lnTo>
                  <a:pt x="26" y="87"/>
                </a:lnTo>
                <a:lnTo>
                  <a:pt x="30" y="109"/>
                </a:lnTo>
                <a:lnTo>
                  <a:pt x="37" y="131"/>
                </a:lnTo>
                <a:lnTo>
                  <a:pt x="50" y="153"/>
                </a:lnTo>
                <a:lnTo>
                  <a:pt x="49" y="150"/>
                </a:lnTo>
                <a:lnTo>
                  <a:pt x="46" y="142"/>
                </a:lnTo>
                <a:lnTo>
                  <a:pt x="43" y="127"/>
                </a:lnTo>
                <a:lnTo>
                  <a:pt x="40" y="109"/>
                </a:lnTo>
                <a:lnTo>
                  <a:pt x="37" y="89"/>
                </a:lnTo>
                <a:lnTo>
                  <a:pt x="37" y="66"/>
                </a:lnTo>
                <a:lnTo>
                  <a:pt x="40" y="44"/>
                </a:lnTo>
                <a:lnTo>
                  <a:pt x="46" y="22"/>
                </a:lnTo>
                <a:lnTo>
                  <a:pt x="58" y="0"/>
                </a:lnTo>
                <a:close/>
              </a:path>
            </a:pathLst>
          </a:custGeom>
          <a:solidFill>
            <a:schemeClr val="accent1">
              <a:lumMod val="100000"/>
            </a:schemeClr>
          </a:solidFill>
          <a:ln w="0">
            <a:noFill/>
            <a:prstDash val="solid"/>
            <a:round/>
          </a:ln>
        </p:spPr>
        <p:txBody>
          <a:bodyPr anchor="ctr"/>
          <a:lstStyle/>
          <a:p>
            <a:pPr algn="ctr"/>
          </a:p>
        </p:txBody>
      </p:sp>
      <p:sp>
        <p:nvSpPr>
          <p:cNvPr id="18" name="千图PPT彼岸天：ID 8661124库_任意多边形 17"/>
          <p:cNvSpPr/>
          <p:nvPr>
            <p:custDataLst>
              <p:tags r:id="rId2"/>
            </p:custDataLst>
          </p:nvPr>
        </p:nvSpPr>
        <p:spPr bwMode="auto">
          <a:xfrm>
            <a:off x="2101362" y="4617819"/>
            <a:ext cx="255584" cy="392499"/>
          </a:xfrm>
          <a:custGeom>
            <a:avLst/>
            <a:gdLst>
              <a:gd name="T0" fmla="*/ 60 w 176"/>
              <a:gd name="T1" fmla="*/ 0 h 266"/>
              <a:gd name="T2" fmla="*/ 61 w 176"/>
              <a:gd name="T3" fmla="*/ 0 h 266"/>
              <a:gd name="T4" fmla="*/ 67 w 176"/>
              <a:gd name="T5" fmla="*/ 3 h 266"/>
              <a:gd name="T6" fmla="*/ 74 w 176"/>
              <a:gd name="T7" fmla="*/ 6 h 266"/>
              <a:gd name="T8" fmla="*/ 85 w 176"/>
              <a:gd name="T9" fmla="*/ 12 h 266"/>
              <a:gd name="T10" fmla="*/ 98 w 176"/>
              <a:gd name="T11" fmla="*/ 18 h 266"/>
              <a:gd name="T12" fmla="*/ 110 w 176"/>
              <a:gd name="T13" fmla="*/ 26 h 266"/>
              <a:gd name="T14" fmla="*/ 124 w 176"/>
              <a:gd name="T15" fmla="*/ 36 h 266"/>
              <a:gd name="T16" fmla="*/ 137 w 176"/>
              <a:gd name="T17" fmla="*/ 49 h 266"/>
              <a:gd name="T18" fmla="*/ 149 w 176"/>
              <a:gd name="T19" fmla="*/ 64 h 266"/>
              <a:gd name="T20" fmla="*/ 159 w 176"/>
              <a:gd name="T21" fmla="*/ 80 h 266"/>
              <a:gd name="T22" fmla="*/ 168 w 176"/>
              <a:gd name="T23" fmla="*/ 100 h 266"/>
              <a:gd name="T24" fmla="*/ 173 w 176"/>
              <a:gd name="T25" fmla="*/ 121 h 266"/>
              <a:gd name="T26" fmla="*/ 176 w 176"/>
              <a:gd name="T27" fmla="*/ 144 h 266"/>
              <a:gd name="T28" fmla="*/ 175 w 176"/>
              <a:gd name="T29" fmla="*/ 171 h 266"/>
              <a:gd name="T30" fmla="*/ 169 w 176"/>
              <a:gd name="T31" fmla="*/ 200 h 266"/>
              <a:gd name="T32" fmla="*/ 158 w 176"/>
              <a:gd name="T33" fmla="*/ 231 h 266"/>
              <a:gd name="T34" fmla="*/ 141 w 176"/>
              <a:gd name="T35" fmla="*/ 266 h 266"/>
              <a:gd name="T36" fmla="*/ 139 w 176"/>
              <a:gd name="T37" fmla="*/ 265 h 266"/>
              <a:gd name="T38" fmla="*/ 133 w 176"/>
              <a:gd name="T39" fmla="*/ 264 h 266"/>
              <a:gd name="T40" fmla="*/ 123 w 176"/>
              <a:gd name="T41" fmla="*/ 258 h 266"/>
              <a:gd name="T42" fmla="*/ 111 w 176"/>
              <a:gd name="T43" fmla="*/ 253 h 266"/>
              <a:gd name="T44" fmla="*/ 97 w 176"/>
              <a:gd name="T45" fmla="*/ 245 h 266"/>
              <a:gd name="T46" fmla="*/ 81 w 176"/>
              <a:gd name="T47" fmla="*/ 236 h 266"/>
              <a:gd name="T48" fmla="*/ 65 w 176"/>
              <a:gd name="T49" fmla="*/ 226 h 266"/>
              <a:gd name="T50" fmla="*/ 50 w 176"/>
              <a:gd name="T51" fmla="*/ 213 h 266"/>
              <a:gd name="T52" fmla="*/ 35 w 176"/>
              <a:gd name="T53" fmla="*/ 199 h 266"/>
              <a:gd name="T54" fmla="*/ 22 w 176"/>
              <a:gd name="T55" fmla="*/ 182 h 266"/>
              <a:gd name="T56" fmla="*/ 12 w 176"/>
              <a:gd name="T57" fmla="*/ 164 h 266"/>
              <a:gd name="T58" fmla="*/ 4 w 176"/>
              <a:gd name="T59" fmla="*/ 143 h 266"/>
              <a:gd name="T60" fmla="*/ 0 w 176"/>
              <a:gd name="T61" fmla="*/ 121 h 266"/>
              <a:gd name="T62" fmla="*/ 2 w 176"/>
              <a:gd name="T63" fmla="*/ 96 h 266"/>
              <a:gd name="T64" fmla="*/ 7 w 176"/>
              <a:gd name="T65" fmla="*/ 69 h 266"/>
              <a:gd name="T66" fmla="*/ 19 w 176"/>
              <a:gd name="T67" fmla="*/ 40 h 266"/>
              <a:gd name="T68" fmla="*/ 37 w 176"/>
              <a:gd name="T69" fmla="*/ 9 h 266"/>
              <a:gd name="T70" fmla="*/ 35 w 176"/>
              <a:gd name="T71" fmla="*/ 12 h 266"/>
              <a:gd name="T72" fmla="*/ 33 w 176"/>
              <a:gd name="T73" fmla="*/ 19 h 266"/>
              <a:gd name="T74" fmla="*/ 30 w 176"/>
              <a:gd name="T75" fmla="*/ 32 h 266"/>
              <a:gd name="T76" fmla="*/ 28 w 176"/>
              <a:gd name="T77" fmla="*/ 48 h 266"/>
              <a:gd name="T78" fmla="*/ 25 w 176"/>
              <a:gd name="T79" fmla="*/ 66 h 266"/>
              <a:gd name="T80" fmla="*/ 26 w 176"/>
              <a:gd name="T81" fmla="*/ 87 h 266"/>
              <a:gd name="T82" fmla="*/ 30 w 176"/>
              <a:gd name="T83" fmla="*/ 108 h 266"/>
              <a:gd name="T84" fmla="*/ 38 w 176"/>
              <a:gd name="T85" fmla="*/ 131 h 266"/>
              <a:gd name="T86" fmla="*/ 51 w 176"/>
              <a:gd name="T87" fmla="*/ 152 h 266"/>
              <a:gd name="T88" fmla="*/ 50 w 176"/>
              <a:gd name="T89" fmla="*/ 149 h 266"/>
              <a:gd name="T90" fmla="*/ 47 w 176"/>
              <a:gd name="T91" fmla="*/ 140 h 266"/>
              <a:gd name="T92" fmla="*/ 43 w 176"/>
              <a:gd name="T93" fmla="*/ 126 h 266"/>
              <a:gd name="T94" fmla="*/ 41 w 176"/>
              <a:gd name="T95" fmla="*/ 109 h 266"/>
              <a:gd name="T96" fmla="*/ 38 w 176"/>
              <a:gd name="T97" fmla="*/ 88 h 266"/>
              <a:gd name="T98" fmla="*/ 38 w 176"/>
              <a:gd name="T99" fmla="*/ 66 h 266"/>
              <a:gd name="T100" fmla="*/ 41 w 176"/>
              <a:gd name="T101" fmla="*/ 43 h 266"/>
              <a:gd name="T102" fmla="*/ 48 w 176"/>
              <a:gd name="T103" fmla="*/ 21 h 266"/>
              <a:gd name="T104" fmla="*/ 60 w 176"/>
              <a:gd name="T105" fmla="*/ 0 h 2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176" h="266">
                <a:moveTo>
                  <a:pt x="60" y="0"/>
                </a:moveTo>
                <a:lnTo>
                  <a:pt x="61" y="0"/>
                </a:lnTo>
                <a:lnTo>
                  <a:pt x="67" y="3"/>
                </a:lnTo>
                <a:lnTo>
                  <a:pt x="74" y="6"/>
                </a:lnTo>
                <a:lnTo>
                  <a:pt x="85" y="12"/>
                </a:lnTo>
                <a:lnTo>
                  <a:pt x="98" y="18"/>
                </a:lnTo>
                <a:lnTo>
                  <a:pt x="110" y="26"/>
                </a:lnTo>
                <a:lnTo>
                  <a:pt x="124" y="36"/>
                </a:lnTo>
                <a:lnTo>
                  <a:pt x="137" y="49"/>
                </a:lnTo>
                <a:lnTo>
                  <a:pt x="149" y="64"/>
                </a:lnTo>
                <a:lnTo>
                  <a:pt x="159" y="80"/>
                </a:lnTo>
                <a:lnTo>
                  <a:pt x="168" y="100"/>
                </a:lnTo>
                <a:lnTo>
                  <a:pt x="173" y="121"/>
                </a:lnTo>
                <a:lnTo>
                  <a:pt x="176" y="144"/>
                </a:lnTo>
                <a:lnTo>
                  <a:pt x="175" y="171"/>
                </a:lnTo>
                <a:lnTo>
                  <a:pt x="169" y="200"/>
                </a:lnTo>
                <a:lnTo>
                  <a:pt x="158" y="231"/>
                </a:lnTo>
                <a:lnTo>
                  <a:pt x="141" y="266"/>
                </a:lnTo>
                <a:lnTo>
                  <a:pt x="139" y="265"/>
                </a:lnTo>
                <a:lnTo>
                  <a:pt x="133" y="264"/>
                </a:lnTo>
                <a:lnTo>
                  <a:pt x="123" y="258"/>
                </a:lnTo>
                <a:lnTo>
                  <a:pt x="111" y="253"/>
                </a:lnTo>
                <a:lnTo>
                  <a:pt x="97" y="245"/>
                </a:lnTo>
                <a:lnTo>
                  <a:pt x="81" y="236"/>
                </a:lnTo>
                <a:lnTo>
                  <a:pt x="65" y="226"/>
                </a:lnTo>
                <a:lnTo>
                  <a:pt x="50" y="213"/>
                </a:lnTo>
                <a:lnTo>
                  <a:pt x="35" y="199"/>
                </a:lnTo>
                <a:lnTo>
                  <a:pt x="22" y="182"/>
                </a:lnTo>
                <a:lnTo>
                  <a:pt x="12" y="164"/>
                </a:lnTo>
                <a:lnTo>
                  <a:pt x="4" y="143"/>
                </a:lnTo>
                <a:lnTo>
                  <a:pt x="0" y="121"/>
                </a:lnTo>
                <a:lnTo>
                  <a:pt x="2" y="96"/>
                </a:lnTo>
                <a:lnTo>
                  <a:pt x="7" y="69"/>
                </a:lnTo>
                <a:lnTo>
                  <a:pt x="19" y="40"/>
                </a:lnTo>
                <a:lnTo>
                  <a:pt x="37" y="9"/>
                </a:lnTo>
                <a:lnTo>
                  <a:pt x="35" y="12"/>
                </a:lnTo>
                <a:lnTo>
                  <a:pt x="33" y="19"/>
                </a:lnTo>
                <a:lnTo>
                  <a:pt x="30" y="32"/>
                </a:lnTo>
                <a:lnTo>
                  <a:pt x="28" y="48"/>
                </a:lnTo>
                <a:lnTo>
                  <a:pt x="25" y="66"/>
                </a:lnTo>
                <a:lnTo>
                  <a:pt x="26" y="87"/>
                </a:lnTo>
                <a:lnTo>
                  <a:pt x="30" y="108"/>
                </a:lnTo>
                <a:lnTo>
                  <a:pt x="38" y="131"/>
                </a:lnTo>
                <a:lnTo>
                  <a:pt x="51" y="152"/>
                </a:lnTo>
                <a:lnTo>
                  <a:pt x="50" y="149"/>
                </a:lnTo>
                <a:lnTo>
                  <a:pt x="47" y="140"/>
                </a:lnTo>
                <a:lnTo>
                  <a:pt x="43" y="126"/>
                </a:lnTo>
                <a:lnTo>
                  <a:pt x="41" y="109"/>
                </a:lnTo>
                <a:lnTo>
                  <a:pt x="38" y="88"/>
                </a:lnTo>
                <a:lnTo>
                  <a:pt x="38" y="66"/>
                </a:lnTo>
                <a:lnTo>
                  <a:pt x="41" y="43"/>
                </a:lnTo>
                <a:lnTo>
                  <a:pt x="48" y="21"/>
                </a:lnTo>
                <a:lnTo>
                  <a:pt x="60" y="0"/>
                </a:lnTo>
                <a:close/>
              </a:path>
            </a:pathLst>
          </a:custGeom>
          <a:solidFill>
            <a:schemeClr val="accent1">
              <a:lumMod val="100000"/>
            </a:schemeClr>
          </a:solidFill>
          <a:ln w="0">
            <a:noFill/>
            <a:prstDash val="solid"/>
            <a:round/>
          </a:ln>
        </p:spPr>
        <p:txBody>
          <a:bodyPr anchor="ctr"/>
          <a:lstStyle/>
          <a:p>
            <a:pPr algn="ctr"/>
          </a:p>
        </p:txBody>
      </p:sp>
      <p:sp>
        <p:nvSpPr>
          <p:cNvPr id="19" name="千图PPT彼岸天：ID 8661124库_任意多边形 18"/>
          <p:cNvSpPr/>
          <p:nvPr>
            <p:custDataLst>
              <p:tags r:id="rId3"/>
            </p:custDataLst>
          </p:nvPr>
        </p:nvSpPr>
        <p:spPr bwMode="auto">
          <a:xfrm>
            <a:off x="1474020" y="4684218"/>
            <a:ext cx="255584" cy="376268"/>
          </a:xfrm>
          <a:custGeom>
            <a:avLst/>
            <a:gdLst>
              <a:gd name="T0" fmla="*/ 133 w 176"/>
              <a:gd name="T1" fmla="*/ 0 h 255"/>
              <a:gd name="T2" fmla="*/ 131 w 176"/>
              <a:gd name="T3" fmla="*/ 2 h 255"/>
              <a:gd name="T4" fmla="*/ 124 w 176"/>
              <a:gd name="T5" fmla="*/ 4 h 255"/>
              <a:gd name="T6" fmla="*/ 113 w 176"/>
              <a:gd name="T7" fmla="*/ 11 h 255"/>
              <a:gd name="T8" fmla="*/ 100 w 176"/>
              <a:gd name="T9" fmla="*/ 20 h 255"/>
              <a:gd name="T10" fmla="*/ 85 w 176"/>
              <a:gd name="T11" fmla="*/ 32 h 255"/>
              <a:gd name="T12" fmla="*/ 72 w 176"/>
              <a:gd name="T13" fmla="*/ 47 h 255"/>
              <a:gd name="T14" fmla="*/ 59 w 176"/>
              <a:gd name="T15" fmla="*/ 65 h 255"/>
              <a:gd name="T16" fmla="*/ 49 w 176"/>
              <a:gd name="T17" fmla="*/ 86 h 255"/>
              <a:gd name="T18" fmla="*/ 42 w 176"/>
              <a:gd name="T19" fmla="*/ 111 h 255"/>
              <a:gd name="T20" fmla="*/ 44 w 176"/>
              <a:gd name="T21" fmla="*/ 108 h 255"/>
              <a:gd name="T22" fmla="*/ 49 w 176"/>
              <a:gd name="T23" fmla="*/ 100 h 255"/>
              <a:gd name="T24" fmla="*/ 55 w 176"/>
              <a:gd name="T25" fmla="*/ 87 h 255"/>
              <a:gd name="T26" fmla="*/ 66 w 176"/>
              <a:gd name="T27" fmla="*/ 73 h 255"/>
              <a:gd name="T28" fmla="*/ 79 w 176"/>
              <a:gd name="T29" fmla="*/ 58 h 255"/>
              <a:gd name="T30" fmla="*/ 94 w 176"/>
              <a:gd name="T31" fmla="*/ 42 h 255"/>
              <a:gd name="T32" fmla="*/ 113 w 176"/>
              <a:gd name="T33" fmla="*/ 28 h 255"/>
              <a:gd name="T34" fmla="*/ 133 w 176"/>
              <a:gd name="T35" fmla="*/ 16 h 255"/>
              <a:gd name="T36" fmla="*/ 157 w 176"/>
              <a:gd name="T37" fmla="*/ 10 h 255"/>
              <a:gd name="T38" fmla="*/ 158 w 176"/>
              <a:gd name="T39" fmla="*/ 12 h 255"/>
              <a:gd name="T40" fmla="*/ 161 w 176"/>
              <a:gd name="T41" fmla="*/ 17 h 255"/>
              <a:gd name="T42" fmla="*/ 163 w 176"/>
              <a:gd name="T43" fmla="*/ 26 h 255"/>
              <a:gd name="T44" fmla="*/ 167 w 176"/>
              <a:gd name="T45" fmla="*/ 39 h 255"/>
              <a:gd name="T46" fmla="*/ 171 w 176"/>
              <a:gd name="T47" fmla="*/ 54 h 255"/>
              <a:gd name="T48" fmla="*/ 175 w 176"/>
              <a:gd name="T49" fmla="*/ 71 h 255"/>
              <a:gd name="T50" fmla="*/ 176 w 176"/>
              <a:gd name="T51" fmla="*/ 89 h 255"/>
              <a:gd name="T52" fmla="*/ 175 w 176"/>
              <a:gd name="T53" fmla="*/ 108 h 255"/>
              <a:gd name="T54" fmla="*/ 172 w 176"/>
              <a:gd name="T55" fmla="*/ 129 h 255"/>
              <a:gd name="T56" fmla="*/ 166 w 176"/>
              <a:gd name="T57" fmla="*/ 148 h 255"/>
              <a:gd name="T58" fmla="*/ 156 w 176"/>
              <a:gd name="T59" fmla="*/ 169 h 255"/>
              <a:gd name="T60" fmla="*/ 141 w 176"/>
              <a:gd name="T61" fmla="*/ 190 h 255"/>
              <a:gd name="T62" fmla="*/ 122 w 176"/>
              <a:gd name="T63" fmla="*/ 208 h 255"/>
              <a:gd name="T64" fmla="*/ 96 w 176"/>
              <a:gd name="T65" fmla="*/ 226 h 255"/>
              <a:gd name="T66" fmla="*/ 65 w 176"/>
              <a:gd name="T67" fmla="*/ 242 h 255"/>
              <a:gd name="T68" fmla="*/ 26 w 176"/>
              <a:gd name="T69" fmla="*/ 255 h 255"/>
              <a:gd name="T70" fmla="*/ 24 w 176"/>
              <a:gd name="T71" fmla="*/ 254 h 255"/>
              <a:gd name="T72" fmla="*/ 22 w 176"/>
              <a:gd name="T73" fmla="*/ 247 h 255"/>
              <a:gd name="T74" fmla="*/ 18 w 176"/>
              <a:gd name="T75" fmla="*/ 238 h 255"/>
              <a:gd name="T76" fmla="*/ 14 w 176"/>
              <a:gd name="T77" fmla="*/ 225 h 255"/>
              <a:gd name="T78" fmla="*/ 9 w 176"/>
              <a:gd name="T79" fmla="*/ 209 h 255"/>
              <a:gd name="T80" fmla="*/ 5 w 176"/>
              <a:gd name="T81" fmla="*/ 193 h 255"/>
              <a:gd name="T82" fmla="*/ 1 w 176"/>
              <a:gd name="T83" fmla="*/ 173 h 255"/>
              <a:gd name="T84" fmla="*/ 0 w 176"/>
              <a:gd name="T85" fmla="*/ 154 h 255"/>
              <a:gd name="T86" fmla="*/ 0 w 176"/>
              <a:gd name="T87" fmla="*/ 133 h 255"/>
              <a:gd name="T88" fmla="*/ 2 w 176"/>
              <a:gd name="T89" fmla="*/ 112 h 255"/>
              <a:gd name="T90" fmla="*/ 7 w 176"/>
              <a:gd name="T91" fmla="*/ 91 h 255"/>
              <a:gd name="T92" fmla="*/ 16 w 176"/>
              <a:gd name="T93" fmla="*/ 72 h 255"/>
              <a:gd name="T94" fmla="*/ 29 w 176"/>
              <a:gd name="T95" fmla="*/ 52 h 255"/>
              <a:gd name="T96" fmla="*/ 48 w 176"/>
              <a:gd name="T97" fmla="*/ 35 h 255"/>
              <a:gd name="T98" fmla="*/ 71 w 176"/>
              <a:gd name="T99" fmla="*/ 21 h 255"/>
              <a:gd name="T100" fmla="*/ 100 w 176"/>
              <a:gd name="T101" fmla="*/ 10 h 255"/>
              <a:gd name="T102" fmla="*/ 133 w 176"/>
              <a:gd name="T103" fmla="*/ 0 h 2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176" h="255">
                <a:moveTo>
                  <a:pt x="133" y="0"/>
                </a:moveTo>
                <a:lnTo>
                  <a:pt x="131" y="2"/>
                </a:lnTo>
                <a:lnTo>
                  <a:pt x="124" y="4"/>
                </a:lnTo>
                <a:lnTo>
                  <a:pt x="113" y="11"/>
                </a:lnTo>
                <a:lnTo>
                  <a:pt x="100" y="20"/>
                </a:lnTo>
                <a:lnTo>
                  <a:pt x="85" y="32"/>
                </a:lnTo>
                <a:lnTo>
                  <a:pt x="72" y="47"/>
                </a:lnTo>
                <a:lnTo>
                  <a:pt x="59" y="65"/>
                </a:lnTo>
                <a:lnTo>
                  <a:pt x="49" y="86"/>
                </a:lnTo>
                <a:lnTo>
                  <a:pt x="42" y="111"/>
                </a:lnTo>
                <a:lnTo>
                  <a:pt x="44" y="108"/>
                </a:lnTo>
                <a:lnTo>
                  <a:pt x="49" y="100"/>
                </a:lnTo>
                <a:lnTo>
                  <a:pt x="55" y="87"/>
                </a:lnTo>
                <a:lnTo>
                  <a:pt x="66" y="73"/>
                </a:lnTo>
                <a:lnTo>
                  <a:pt x="79" y="58"/>
                </a:lnTo>
                <a:lnTo>
                  <a:pt x="94" y="42"/>
                </a:lnTo>
                <a:lnTo>
                  <a:pt x="113" y="28"/>
                </a:lnTo>
                <a:lnTo>
                  <a:pt x="133" y="16"/>
                </a:lnTo>
                <a:lnTo>
                  <a:pt x="157" y="10"/>
                </a:lnTo>
                <a:lnTo>
                  <a:pt x="158" y="12"/>
                </a:lnTo>
                <a:lnTo>
                  <a:pt x="161" y="17"/>
                </a:lnTo>
                <a:lnTo>
                  <a:pt x="163" y="26"/>
                </a:lnTo>
                <a:lnTo>
                  <a:pt x="167" y="39"/>
                </a:lnTo>
                <a:lnTo>
                  <a:pt x="171" y="54"/>
                </a:lnTo>
                <a:lnTo>
                  <a:pt x="175" y="71"/>
                </a:lnTo>
                <a:lnTo>
                  <a:pt x="176" y="89"/>
                </a:lnTo>
                <a:lnTo>
                  <a:pt x="175" y="108"/>
                </a:lnTo>
                <a:lnTo>
                  <a:pt x="172" y="129"/>
                </a:lnTo>
                <a:lnTo>
                  <a:pt x="166" y="148"/>
                </a:lnTo>
                <a:lnTo>
                  <a:pt x="156" y="169"/>
                </a:lnTo>
                <a:lnTo>
                  <a:pt x="141" y="190"/>
                </a:lnTo>
                <a:lnTo>
                  <a:pt x="122" y="208"/>
                </a:lnTo>
                <a:lnTo>
                  <a:pt x="96" y="226"/>
                </a:lnTo>
                <a:lnTo>
                  <a:pt x="65" y="242"/>
                </a:lnTo>
                <a:lnTo>
                  <a:pt x="26" y="255"/>
                </a:lnTo>
                <a:lnTo>
                  <a:pt x="24" y="254"/>
                </a:lnTo>
                <a:lnTo>
                  <a:pt x="22" y="247"/>
                </a:lnTo>
                <a:lnTo>
                  <a:pt x="18" y="238"/>
                </a:lnTo>
                <a:lnTo>
                  <a:pt x="14" y="225"/>
                </a:lnTo>
                <a:lnTo>
                  <a:pt x="9" y="209"/>
                </a:lnTo>
                <a:lnTo>
                  <a:pt x="5" y="193"/>
                </a:lnTo>
                <a:lnTo>
                  <a:pt x="1" y="173"/>
                </a:lnTo>
                <a:lnTo>
                  <a:pt x="0" y="154"/>
                </a:lnTo>
                <a:lnTo>
                  <a:pt x="0" y="133"/>
                </a:lnTo>
                <a:lnTo>
                  <a:pt x="2" y="112"/>
                </a:lnTo>
                <a:lnTo>
                  <a:pt x="7" y="91"/>
                </a:lnTo>
                <a:lnTo>
                  <a:pt x="16" y="72"/>
                </a:lnTo>
                <a:lnTo>
                  <a:pt x="29" y="52"/>
                </a:lnTo>
                <a:lnTo>
                  <a:pt x="48" y="35"/>
                </a:lnTo>
                <a:lnTo>
                  <a:pt x="71" y="21"/>
                </a:lnTo>
                <a:lnTo>
                  <a:pt x="100" y="10"/>
                </a:lnTo>
                <a:lnTo>
                  <a:pt x="133" y="0"/>
                </a:lnTo>
                <a:close/>
              </a:path>
            </a:pathLst>
          </a:custGeom>
          <a:solidFill>
            <a:schemeClr val="accent1">
              <a:lumMod val="100000"/>
            </a:schemeClr>
          </a:solidFill>
          <a:ln w="0">
            <a:noFill/>
            <a:prstDash val="solid"/>
            <a:round/>
          </a:ln>
        </p:spPr>
        <p:txBody>
          <a:bodyPr anchor="ctr"/>
          <a:lstStyle/>
          <a:p>
            <a:pPr algn="ctr"/>
          </a:p>
        </p:txBody>
      </p:sp>
      <p:sp>
        <p:nvSpPr>
          <p:cNvPr id="20" name="千图PPT彼岸天：ID 8661124库_任意多边形 19"/>
          <p:cNvSpPr/>
          <p:nvPr>
            <p:custDataLst>
              <p:tags r:id="rId4"/>
            </p:custDataLst>
          </p:nvPr>
        </p:nvSpPr>
        <p:spPr bwMode="auto">
          <a:xfrm>
            <a:off x="1324444" y="4228271"/>
            <a:ext cx="371758" cy="261175"/>
          </a:xfrm>
          <a:custGeom>
            <a:avLst/>
            <a:gdLst>
              <a:gd name="T0" fmla="*/ 103 w 256"/>
              <a:gd name="T1" fmla="*/ 0 h 177"/>
              <a:gd name="T2" fmla="*/ 123 w 256"/>
              <a:gd name="T3" fmla="*/ 0 h 177"/>
              <a:gd name="T4" fmla="*/ 144 w 256"/>
              <a:gd name="T5" fmla="*/ 3 h 177"/>
              <a:gd name="T6" fmla="*/ 165 w 256"/>
              <a:gd name="T7" fmla="*/ 8 h 177"/>
              <a:gd name="T8" fmla="*/ 184 w 256"/>
              <a:gd name="T9" fmla="*/ 19 h 177"/>
              <a:gd name="T10" fmla="*/ 203 w 256"/>
              <a:gd name="T11" fmla="*/ 32 h 177"/>
              <a:gd name="T12" fmla="*/ 220 w 256"/>
              <a:gd name="T13" fmla="*/ 48 h 177"/>
              <a:gd name="T14" fmla="*/ 235 w 256"/>
              <a:gd name="T15" fmla="*/ 72 h 177"/>
              <a:gd name="T16" fmla="*/ 247 w 256"/>
              <a:gd name="T17" fmla="*/ 100 h 177"/>
              <a:gd name="T18" fmla="*/ 256 w 256"/>
              <a:gd name="T19" fmla="*/ 135 h 177"/>
              <a:gd name="T20" fmla="*/ 255 w 256"/>
              <a:gd name="T21" fmla="*/ 133 h 177"/>
              <a:gd name="T22" fmla="*/ 251 w 256"/>
              <a:gd name="T23" fmla="*/ 125 h 177"/>
              <a:gd name="T24" fmla="*/ 244 w 256"/>
              <a:gd name="T25" fmla="*/ 115 h 177"/>
              <a:gd name="T26" fmla="*/ 235 w 256"/>
              <a:gd name="T27" fmla="*/ 102 h 177"/>
              <a:gd name="T28" fmla="*/ 223 w 256"/>
              <a:gd name="T29" fmla="*/ 87 h 177"/>
              <a:gd name="T30" fmla="*/ 209 w 256"/>
              <a:gd name="T31" fmla="*/ 73 h 177"/>
              <a:gd name="T32" fmla="*/ 191 w 256"/>
              <a:gd name="T33" fmla="*/ 60 h 177"/>
              <a:gd name="T34" fmla="*/ 169 w 256"/>
              <a:gd name="T35" fmla="*/ 51 h 177"/>
              <a:gd name="T36" fmla="*/ 144 w 256"/>
              <a:gd name="T37" fmla="*/ 45 h 177"/>
              <a:gd name="T38" fmla="*/ 147 w 256"/>
              <a:gd name="T39" fmla="*/ 46 h 177"/>
              <a:gd name="T40" fmla="*/ 156 w 256"/>
              <a:gd name="T41" fmla="*/ 50 h 177"/>
              <a:gd name="T42" fmla="*/ 168 w 256"/>
              <a:gd name="T43" fmla="*/ 58 h 177"/>
              <a:gd name="T44" fmla="*/ 183 w 256"/>
              <a:gd name="T45" fmla="*/ 68 h 177"/>
              <a:gd name="T46" fmla="*/ 199 w 256"/>
              <a:gd name="T47" fmla="*/ 81 h 177"/>
              <a:gd name="T48" fmla="*/ 214 w 256"/>
              <a:gd name="T49" fmla="*/ 97 h 177"/>
              <a:gd name="T50" fmla="*/ 229 w 256"/>
              <a:gd name="T51" fmla="*/ 115 h 177"/>
              <a:gd name="T52" fmla="*/ 239 w 256"/>
              <a:gd name="T53" fmla="*/ 135 h 177"/>
              <a:gd name="T54" fmla="*/ 247 w 256"/>
              <a:gd name="T55" fmla="*/ 159 h 177"/>
              <a:gd name="T56" fmla="*/ 244 w 256"/>
              <a:gd name="T57" fmla="*/ 159 h 177"/>
              <a:gd name="T58" fmla="*/ 238 w 256"/>
              <a:gd name="T59" fmla="*/ 161 h 177"/>
              <a:gd name="T60" fmla="*/ 229 w 256"/>
              <a:gd name="T61" fmla="*/ 165 h 177"/>
              <a:gd name="T62" fmla="*/ 217 w 256"/>
              <a:gd name="T63" fmla="*/ 169 h 177"/>
              <a:gd name="T64" fmla="*/ 203 w 256"/>
              <a:gd name="T65" fmla="*/ 173 h 177"/>
              <a:gd name="T66" fmla="*/ 186 w 256"/>
              <a:gd name="T67" fmla="*/ 176 h 177"/>
              <a:gd name="T68" fmla="*/ 168 w 256"/>
              <a:gd name="T69" fmla="*/ 177 h 177"/>
              <a:gd name="T70" fmla="*/ 148 w 256"/>
              <a:gd name="T71" fmla="*/ 177 h 177"/>
              <a:gd name="T72" fmla="*/ 127 w 256"/>
              <a:gd name="T73" fmla="*/ 173 h 177"/>
              <a:gd name="T74" fmla="*/ 106 w 256"/>
              <a:gd name="T75" fmla="*/ 168 h 177"/>
              <a:gd name="T76" fmla="*/ 86 w 256"/>
              <a:gd name="T77" fmla="*/ 158 h 177"/>
              <a:gd name="T78" fmla="*/ 66 w 256"/>
              <a:gd name="T79" fmla="*/ 142 h 177"/>
              <a:gd name="T80" fmla="*/ 47 w 256"/>
              <a:gd name="T81" fmla="*/ 122 h 177"/>
              <a:gd name="T82" fmla="*/ 30 w 256"/>
              <a:gd name="T83" fmla="*/ 98 h 177"/>
              <a:gd name="T84" fmla="*/ 14 w 256"/>
              <a:gd name="T85" fmla="*/ 65 h 177"/>
              <a:gd name="T86" fmla="*/ 0 w 256"/>
              <a:gd name="T87" fmla="*/ 28 h 177"/>
              <a:gd name="T88" fmla="*/ 2 w 256"/>
              <a:gd name="T89" fmla="*/ 26 h 177"/>
              <a:gd name="T90" fmla="*/ 9 w 256"/>
              <a:gd name="T91" fmla="*/ 24 h 177"/>
              <a:gd name="T92" fmla="*/ 18 w 256"/>
              <a:gd name="T93" fmla="*/ 20 h 177"/>
              <a:gd name="T94" fmla="*/ 31 w 256"/>
              <a:gd name="T95" fmla="*/ 15 h 177"/>
              <a:gd name="T96" fmla="*/ 45 w 256"/>
              <a:gd name="T97" fmla="*/ 11 h 177"/>
              <a:gd name="T98" fmla="*/ 64 w 256"/>
              <a:gd name="T99" fmla="*/ 6 h 177"/>
              <a:gd name="T100" fmla="*/ 82 w 256"/>
              <a:gd name="T101" fmla="*/ 3 h 177"/>
              <a:gd name="T102" fmla="*/ 103 w 256"/>
              <a:gd name="T103" fmla="*/ 0 h 1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256" h="177">
                <a:moveTo>
                  <a:pt x="103" y="0"/>
                </a:moveTo>
                <a:lnTo>
                  <a:pt x="123" y="0"/>
                </a:lnTo>
                <a:lnTo>
                  <a:pt x="144" y="3"/>
                </a:lnTo>
                <a:lnTo>
                  <a:pt x="165" y="8"/>
                </a:lnTo>
                <a:lnTo>
                  <a:pt x="184" y="19"/>
                </a:lnTo>
                <a:lnTo>
                  <a:pt x="203" y="32"/>
                </a:lnTo>
                <a:lnTo>
                  <a:pt x="220" y="48"/>
                </a:lnTo>
                <a:lnTo>
                  <a:pt x="235" y="72"/>
                </a:lnTo>
                <a:lnTo>
                  <a:pt x="247" y="100"/>
                </a:lnTo>
                <a:lnTo>
                  <a:pt x="256" y="135"/>
                </a:lnTo>
                <a:lnTo>
                  <a:pt x="255" y="133"/>
                </a:lnTo>
                <a:lnTo>
                  <a:pt x="251" y="125"/>
                </a:lnTo>
                <a:lnTo>
                  <a:pt x="244" y="115"/>
                </a:lnTo>
                <a:lnTo>
                  <a:pt x="235" y="102"/>
                </a:lnTo>
                <a:lnTo>
                  <a:pt x="223" y="87"/>
                </a:lnTo>
                <a:lnTo>
                  <a:pt x="209" y="73"/>
                </a:lnTo>
                <a:lnTo>
                  <a:pt x="191" y="60"/>
                </a:lnTo>
                <a:lnTo>
                  <a:pt x="169" y="51"/>
                </a:lnTo>
                <a:lnTo>
                  <a:pt x="144" y="45"/>
                </a:lnTo>
                <a:lnTo>
                  <a:pt x="147" y="46"/>
                </a:lnTo>
                <a:lnTo>
                  <a:pt x="156" y="50"/>
                </a:lnTo>
                <a:lnTo>
                  <a:pt x="168" y="58"/>
                </a:lnTo>
                <a:lnTo>
                  <a:pt x="183" y="68"/>
                </a:lnTo>
                <a:lnTo>
                  <a:pt x="199" y="81"/>
                </a:lnTo>
                <a:lnTo>
                  <a:pt x="214" y="97"/>
                </a:lnTo>
                <a:lnTo>
                  <a:pt x="229" y="115"/>
                </a:lnTo>
                <a:lnTo>
                  <a:pt x="239" y="135"/>
                </a:lnTo>
                <a:lnTo>
                  <a:pt x="247" y="159"/>
                </a:lnTo>
                <a:lnTo>
                  <a:pt x="244" y="159"/>
                </a:lnTo>
                <a:lnTo>
                  <a:pt x="238" y="161"/>
                </a:lnTo>
                <a:lnTo>
                  <a:pt x="229" y="165"/>
                </a:lnTo>
                <a:lnTo>
                  <a:pt x="217" y="169"/>
                </a:lnTo>
                <a:lnTo>
                  <a:pt x="203" y="173"/>
                </a:lnTo>
                <a:lnTo>
                  <a:pt x="186" y="176"/>
                </a:lnTo>
                <a:lnTo>
                  <a:pt x="168" y="177"/>
                </a:lnTo>
                <a:lnTo>
                  <a:pt x="148" y="177"/>
                </a:lnTo>
                <a:lnTo>
                  <a:pt x="127" y="173"/>
                </a:lnTo>
                <a:lnTo>
                  <a:pt x="106" y="168"/>
                </a:lnTo>
                <a:lnTo>
                  <a:pt x="86" y="158"/>
                </a:lnTo>
                <a:lnTo>
                  <a:pt x="66" y="142"/>
                </a:lnTo>
                <a:lnTo>
                  <a:pt x="47" y="122"/>
                </a:lnTo>
                <a:lnTo>
                  <a:pt x="30" y="98"/>
                </a:lnTo>
                <a:lnTo>
                  <a:pt x="14" y="65"/>
                </a:lnTo>
                <a:lnTo>
                  <a:pt x="0" y="28"/>
                </a:lnTo>
                <a:lnTo>
                  <a:pt x="2" y="26"/>
                </a:lnTo>
                <a:lnTo>
                  <a:pt x="9" y="24"/>
                </a:lnTo>
                <a:lnTo>
                  <a:pt x="18" y="20"/>
                </a:lnTo>
                <a:lnTo>
                  <a:pt x="31" y="15"/>
                </a:lnTo>
                <a:lnTo>
                  <a:pt x="45" y="11"/>
                </a:lnTo>
                <a:lnTo>
                  <a:pt x="64" y="6"/>
                </a:lnTo>
                <a:lnTo>
                  <a:pt x="82" y="3"/>
                </a:lnTo>
                <a:lnTo>
                  <a:pt x="103" y="0"/>
                </a:lnTo>
                <a:close/>
              </a:path>
            </a:pathLst>
          </a:custGeom>
          <a:solidFill>
            <a:schemeClr val="accent1">
              <a:lumMod val="100000"/>
            </a:schemeClr>
          </a:solidFill>
          <a:ln w="0">
            <a:noFill/>
            <a:prstDash val="solid"/>
            <a:round/>
          </a:ln>
        </p:spPr>
        <p:txBody>
          <a:bodyPr anchor="ctr"/>
          <a:lstStyle/>
          <a:p>
            <a:pPr algn="ctr"/>
          </a:p>
        </p:txBody>
      </p:sp>
      <p:sp>
        <p:nvSpPr>
          <p:cNvPr id="21" name="千图PPT彼岸天：ID 8661124库_任意多边形 20"/>
          <p:cNvSpPr/>
          <p:nvPr>
            <p:custDataLst>
              <p:tags r:id="rId5"/>
            </p:custDataLst>
          </p:nvPr>
        </p:nvSpPr>
        <p:spPr bwMode="auto">
          <a:xfrm>
            <a:off x="839416" y="3878563"/>
            <a:ext cx="370307" cy="259699"/>
          </a:xfrm>
          <a:custGeom>
            <a:avLst/>
            <a:gdLst>
              <a:gd name="T0" fmla="*/ 101 w 255"/>
              <a:gd name="T1" fmla="*/ 0 h 176"/>
              <a:gd name="T2" fmla="*/ 122 w 255"/>
              <a:gd name="T3" fmla="*/ 0 h 176"/>
              <a:gd name="T4" fmla="*/ 143 w 255"/>
              <a:gd name="T5" fmla="*/ 2 h 176"/>
              <a:gd name="T6" fmla="*/ 164 w 255"/>
              <a:gd name="T7" fmla="*/ 8 h 176"/>
              <a:gd name="T8" fmla="*/ 183 w 255"/>
              <a:gd name="T9" fmla="*/ 17 h 176"/>
              <a:gd name="T10" fmla="*/ 203 w 255"/>
              <a:gd name="T11" fmla="*/ 30 h 176"/>
              <a:gd name="T12" fmla="*/ 220 w 255"/>
              <a:gd name="T13" fmla="*/ 48 h 176"/>
              <a:gd name="T14" fmla="*/ 234 w 255"/>
              <a:gd name="T15" fmla="*/ 71 h 176"/>
              <a:gd name="T16" fmla="*/ 246 w 255"/>
              <a:gd name="T17" fmla="*/ 100 h 176"/>
              <a:gd name="T18" fmla="*/ 255 w 255"/>
              <a:gd name="T19" fmla="*/ 135 h 176"/>
              <a:gd name="T20" fmla="*/ 255 w 255"/>
              <a:gd name="T21" fmla="*/ 132 h 176"/>
              <a:gd name="T22" fmla="*/ 251 w 255"/>
              <a:gd name="T23" fmla="*/ 125 h 176"/>
              <a:gd name="T24" fmla="*/ 244 w 255"/>
              <a:gd name="T25" fmla="*/ 113 h 176"/>
              <a:gd name="T26" fmla="*/ 235 w 255"/>
              <a:gd name="T27" fmla="*/ 100 h 176"/>
              <a:gd name="T28" fmla="*/ 223 w 255"/>
              <a:gd name="T29" fmla="*/ 86 h 176"/>
              <a:gd name="T30" fmla="*/ 208 w 255"/>
              <a:gd name="T31" fmla="*/ 73 h 176"/>
              <a:gd name="T32" fmla="*/ 190 w 255"/>
              <a:gd name="T33" fmla="*/ 60 h 176"/>
              <a:gd name="T34" fmla="*/ 169 w 255"/>
              <a:gd name="T35" fmla="*/ 49 h 176"/>
              <a:gd name="T36" fmla="*/ 144 w 255"/>
              <a:gd name="T37" fmla="*/ 43 h 176"/>
              <a:gd name="T38" fmla="*/ 147 w 255"/>
              <a:gd name="T39" fmla="*/ 44 h 176"/>
              <a:gd name="T40" fmla="*/ 155 w 255"/>
              <a:gd name="T41" fmla="*/ 49 h 176"/>
              <a:gd name="T42" fmla="*/ 168 w 255"/>
              <a:gd name="T43" fmla="*/ 56 h 176"/>
              <a:gd name="T44" fmla="*/ 182 w 255"/>
              <a:gd name="T45" fmla="*/ 66 h 176"/>
              <a:gd name="T46" fmla="*/ 197 w 255"/>
              <a:gd name="T47" fmla="*/ 79 h 176"/>
              <a:gd name="T48" fmla="*/ 214 w 255"/>
              <a:gd name="T49" fmla="*/ 95 h 176"/>
              <a:gd name="T50" fmla="*/ 227 w 255"/>
              <a:gd name="T51" fmla="*/ 113 h 176"/>
              <a:gd name="T52" fmla="*/ 239 w 255"/>
              <a:gd name="T53" fmla="*/ 134 h 176"/>
              <a:gd name="T54" fmla="*/ 246 w 255"/>
              <a:gd name="T55" fmla="*/ 157 h 176"/>
              <a:gd name="T56" fmla="*/ 243 w 255"/>
              <a:gd name="T57" fmla="*/ 158 h 176"/>
              <a:gd name="T58" fmla="*/ 238 w 255"/>
              <a:gd name="T59" fmla="*/ 161 h 176"/>
              <a:gd name="T60" fmla="*/ 229 w 255"/>
              <a:gd name="T61" fmla="*/ 165 h 176"/>
              <a:gd name="T62" fmla="*/ 217 w 255"/>
              <a:gd name="T63" fmla="*/ 169 h 176"/>
              <a:gd name="T64" fmla="*/ 201 w 255"/>
              <a:gd name="T65" fmla="*/ 171 h 176"/>
              <a:gd name="T66" fmla="*/ 184 w 255"/>
              <a:gd name="T67" fmla="*/ 175 h 176"/>
              <a:gd name="T68" fmla="*/ 166 w 255"/>
              <a:gd name="T69" fmla="*/ 176 h 176"/>
              <a:gd name="T70" fmla="*/ 147 w 255"/>
              <a:gd name="T71" fmla="*/ 175 h 176"/>
              <a:gd name="T72" fmla="*/ 127 w 255"/>
              <a:gd name="T73" fmla="*/ 173 h 176"/>
              <a:gd name="T74" fmla="*/ 106 w 255"/>
              <a:gd name="T75" fmla="*/ 166 h 176"/>
              <a:gd name="T76" fmla="*/ 86 w 255"/>
              <a:gd name="T77" fmla="*/ 156 h 176"/>
              <a:gd name="T78" fmla="*/ 65 w 255"/>
              <a:gd name="T79" fmla="*/ 141 h 176"/>
              <a:gd name="T80" fmla="*/ 47 w 255"/>
              <a:gd name="T81" fmla="*/ 122 h 176"/>
              <a:gd name="T82" fmla="*/ 28 w 255"/>
              <a:gd name="T83" fmla="*/ 96 h 176"/>
              <a:gd name="T84" fmla="*/ 13 w 255"/>
              <a:gd name="T85" fmla="*/ 65 h 176"/>
              <a:gd name="T86" fmla="*/ 0 w 255"/>
              <a:gd name="T87" fmla="*/ 26 h 176"/>
              <a:gd name="T88" fmla="*/ 1 w 255"/>
              <a:gd name="T89" fmla="*/ 26 h 176"/>
              <a:gd name="T90" fmla="*/ 8 w 255"/>
              <a:gd name="T91" fmla="*/ 22 h 176"/>
              <a:gd name="T92" fmla="*/ 18 w 255"/>
              <a:gd name="T93" fmla="*/ 18 h 176"/>
              <a:gd name="T94" fmla="*/ 30 w 255"/>
              <a:gd name="T95" fmla="*/ 14 h 176"/>
              <a:gd name="T96" fmla="*/ 45 w 255"/>
              <a:gd name="T97" fmla="*/ 9 h 176"/>
              <a:gd name="T98" fmla="*/ 62 w 255"/>
              <a:gd name="T99" fmla="*/ 5 h 176"/>
              <a:gd name="T100" fmla="*/ 82 w 255"/>
              <a:gd name="T101" fmla="*/ 1 h 176"/>
              <a:gd name="T102" fmla="*/ 101 w 255"/>
              <a:gd name="T103" fmla="*/ 0 h 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255" h="176">
                <a:moveTo>
                  <a:pt x="101" y="0"/>
                </a:moveTo>
                <a:lnTo>
                  <a:pt x="122" y="0"/>
                </a:lnTo>
                <a:lnTo>
                  <a:pt x="143" y="2"/>
                </a:lnTo>
                <a:lnTo>
                  <a:pt x="164" y="8"/>
                </a:lnTo>
                <a:lnTo>
                  <a:pt x="183" y="17"/>
                </a:lnTo>
                <a:lnTo>
                  <a:pt x="203" y="30"/>
                </a:lnTo>
                <a:lnTo>
                  <a:pt x="220" y="48"/>
                </a:lnTo>
                <a:lnTo>
                  <a:pt x="234" y="71"/>
                </a:lnTo>
                <a:lnTo>
                  <a:pt x="246" y="100"/>
                </a:lnTo>
                <a:lnTo>
                  <a:pt x="255" y="135"/>
                </a:lnTo>
                <a:lnTo>
                  <a:pt x="255" y="132"/>
                </a:lnTo>
                <a:lnTo>
                  <a:pt x="251" y="125"/>
                </a:lnTo>
                <a:lnTo>
                  <a:pt x="244" y="113"/>
                </a:lnTo>
                <a:lnTo>
                  <a:pt x="235" y="100"/>
                </a:lnTo>
                <a:lnTo>
                  <a:pt x="223" y="86"/>
                </a:lnTo>
                <a:lnTo>
                  <a:pt x="208" y="73"/>
                </a:lnTo>
                <a:lnTo>
                  <a:pt x="190" y="60"/>
                </a:lnTo>
                <a:lnTo>
                  <a:pt x="169" y="49"/>
                </a:lnTo>
                <a:lnTo>
                  <a:pt x="144" y="43"/>
                </a:lnTo>
                <a:lnTo>
                  <a:pt x="147" y="44"/>
                </a:lnTo>
                <a:lnTo>
                  <a:pt x="155" y="49"/>
                </a:lnTo>
                <a:lnTo>
                  <a:pt x="168" y="56"/>
                </a:lnTo>
                <a:lnTo>
                  <a:pt x="182" y="66"/>
                </a:lnTo>
                <a:lnTo>
                  <a:pt x="197" y="79"/>
                </a:lnTo>
                <a:lnTo>
                  <a:pt x="214" y="95"/>
                </a:lnTo>
                <a:lnTo>
                  <a:pt x="227" y="113"/>
                </a:lnTo>
                <a:lnTo>
                  <a:pt x="239" y="134"/>
                </a:lnTo>
                <a:lnTo>
                  <a:pt x="246" y="157"/>
                </a:lnTo>
                <a:lnTo>
                  <a:pt x="243" y="158"/>
                </a:lnTo>
                <a:lnTo>
                  <a:pt x="238" y="161"/>
                </a:lnTo>
                <a:lnTo>
                  <a:pt x="229" y="165"/>
                </a:lnTo>
                <a:lnTo>
                  <a:pt x="217" y="169"/>
                </a:lnTo>
                <a:lnTo>
                  <a:pt x="201" y="171"/>
                </a:lnTo>
                <a:lnTo>
                  <a:pt x="184" y="175"/>
                </a:lnTo>
                <a:lnTo>
                  <a:pt x="166" y="176"/>
                </a:lnTo>
                <a:lnTo>
                  <a:pt x="147" y="175"/>
                </a:lnTo>
                <a:lnTo>
                  <a:pt x="127" y="173"/>
                </a:lnTo>
                <a:lnTo>
                  <a:pt x="106" y="166"/>
                </a:lnTo>
                <a:lnTo>
                  <a:pt x="86" y="156"/>
                </a:lnTo>
                <a:lnTo>
                  <a:pt x="65" y="141"/>
                </a:lnTo>
                <a:lnTo>
                  <a:pt x="47" y="122"/>
                </a:lnTo>
                <a:lnTo>
                  <a:pt x="28" y="96"/>
                </a:lnTo>
                <a:lnTo>
                  <a:pt x="13" y="65"/>
                </a:lnTo>
                <a:lnTo>
                  <a:pt x="0" y="26"/>
                </a:lnTo>
                <a:lnTo>
                  <a:pt x="1" y="26"/>
                </a:lnTo>
                <a:lnTo>
                  <a:pt x="8" y="22"/>
                </a:lnTo>
                <a:lnTo>
                  <a:pt x="18" y="18"/>
                </a:lnTo>
                <a:lnTo>
                  <a:pt x="30" y="14"/>
                </a:lnTo>
                <a:lnTo>
                  <a:pt x="45" y="9"/>
                </a:lnTo>
                <a:lnTo>
                  <a:pt x="62" y="5"/>
                </a:lnTo>
                <a:lnTo>
                  <a:pt x="82" y="1"/>
                </a:lnTo>
                <a:lnTo>
                  <a:pt x="101" y="0"/>
                </a:lnTo>
                <a:close/>
              </a:path>
            </a:pathLst>
          </a:custGeom>
          <a:solidFill>
            <a:schemeClr val="accent1">
              <a:lumMod val="100000"/>
            </a:schemeClr>
          </a:solidFill>
          <a:ln w="0">
            <a:noFill/>
            <a:prstDash val="solid"/>
            <a:round/>
          </a:ln>
        </p:spPr>
        <p:txBody>
          <a:bodyPr anchor="ctr"/>
          <a:lstStyle/>
          <a:p>
            <a:pPr algn="ctr"/>
          </a:p>
        </p:txBody>
      </p:sp>
      <p:sp>
        <p:nvSpPr>
          <p:cNvPr id="22" name="千图PPT彼岸天：ID 8661124库_任意多边形 21"/>
          <p:cNvSpPr/>
          <p:nvPr>
            <p:custDataLst>
              <p:tags r:id="rId6"/>
            </p:custDataLst>
          </p:nvPr>
        </p:nvSpPr>
        <p:spPr bwMode="auto">
          <a:xfrm>
            <a:off x="1198105" y="3313424"/>
            <a:ext cx="254132" cy="392499"/>
          </a:xfrm>
          <a:custGeom>
            <a:avLst/>
            <a:gdLst>
              <a:gd name="T0" fmla="*/ 35 w 175"/>
              <a:gd name="T1" fmla="*/ 0 h 266"/>
              <a:gd name="T2" fmla="*/ 36 w 175"/>
              <a:gd name="T3" fmla="*/ 1 h 266"/>
              <a:gd name="T4" fmla="*/ 43 w 175"/>
              <a:gd name="T5" fmla="*/ 4 h 266"/>
              <a:gd name="T6" fmla="*/ 53 w 175"/>
              <a:gd name="T7" fmla="*/ 8 h 266"/>
              <a:gd name="T8" fmla="*/ 65 w 175"/>
              <a:gd name="T9" fmla="*/ 13 h 266"/>
              <a:gd name="T10" fmla="*/ 79 w 175"/>
              <a:gd name="T11" fmla="*/ 21 h 266"/>
              <a:gd name="T12" fmla="*/ 95 w 175"/>
              <a:gd name="T13" fmla="*/ 30 h 266"/>
              <a:gd name="T14" fmla="*/ 110 w 175"/>
              <a:gd name="T15" fmla="*/ 40 h 266"/>
              <a:gd name="T16" fmla="*/ 126 w 175"/>
              <a:gd name="T17" fmla="*/ 53 h 266"/>
              <a:gd name="T18" fmla="*/ 140 w 175"/>
              <a:gd name="T19" fmla="*/ 67 h 266"/>
              <a:gd name="T20" fmla="*/ 153 w 175"/>
              <a:gd name="T21" fmla="*/ 84 h 266"/>
              <a:gd name="T22" fmla="*/ 164 w 175"/>
              <a:gd name="T23" fmla="*/ 102 h 266"/>
              <a:gd name="T24" fmla="*/ 171 w 175"/>
              <a:gd name="T25" fmla="*/ 123 h 266"/>
              <a:gd name="T26" fmla="*/ 175 w 175"/>
              <a:gd name="T27" fmla="*/ 145 h 266"/>
              <a:gd name="T28" fmla="*/ 174 w 175"/>
              <a:gd name="T29" fmla="*/ 170 h 266"/>
              <a:gd name="T30" fmla="*/ 169 w 175"/>
              <a:gd name="T31" fmla="*/ 197 h 266"/>
              <a:gd name="T32" fmla="*/ 157 w 175"/>
              <a:gd name="T33" fmla="*/ 226 h 266"/>
              <a:gd name="T34" fmla="*/ 139 w 175"/>
              <a:gd name="T35" fmla="*/ 257 h 266"/>
              <a:gd name="T36" fmla="*/ 140 w 175"/>
              <a:gd name="T37" fmla="*/ 254 h 266"/>
              <a:gd name="T38" fmla="*/ 143 w 175"/>
              <a:gd name="T39" fmla="*/ 247 h 266"/>
              <a:gd name="T40" fmla="*/ 145 w 175"/>
              <a:gd name="T41" fmla="*/ 235 h 266"/>
              <a:gd name="T42" fmla="*/ 148 w 175"/>
              <a:gd name="T43" fmla="*/ 219 h 266"/>
              <a:gd name="T44" fmla="*/ 149 w 175"/>
              <a:gd name="T45" fmla="*/ 200 h 266"/>
              <a:gd name="T46" fmla="*/ 149 w 175"/>
              <a:gd name="T47" fmla="*/ 180 h 266"/>
              <a:gd name="T48" fmla="*/ 145 w 175"/>
              <a:gd name="T49" fmla="*/ 158 h 266"/>
              <a:gd name="T50" fmla="*/ 138 w 175"/>
              <a:gd name="T51" fmla="*/ 136 h 266"/>
              <a:gd name="T52" fmla="*/ 125 w 175"/>
              <a:gd name="T53" fmla="*/ 114 h 266"/>
              <a:gd name="T54" fmla="*/ 126 w 175"/>
              <a:gd name="T55" fmla="*/ 117 h 266"/>
              <a:gd name="T56" fmla="*/ 128 w 175"/>
              <a:gd name="T57" fmla="*/ 126 h 266"/>
              <a:gd name="T58" fmla="*/ 131 w 175"/>
              <a:gd name="T59" fmla="*/ 140 h 266"/>
              <a:gd name="T60" fmla="*/ 135 w 175"/>
              <a:gd name="T61" fmla="*/ 157 h 266"/>
              <a:gd name="T62" fmla="*/ 138 w 175"/>
              <a:gd name="T63" fmla="*/ 178 h 266"/>
              <a:gd name="T64" fmla="*/ 138 w 175"/>
              <a:gd name="T65" fmla="*/ 200 h 266"/>
              <a:gd name="T66" fmla="*/ 134 w 175"/>
              <a:gd name="T67" fmla="*/ 223 h 266"/>
              <a:gd name="T68" fmla="*/ 127 w 175"/>
              <a:gd name="T69" fmla="*/ 245 h 266"/>
              <a:gd name="T70" fmla="*/ 115 w 175"/>
              <a:gd name="T71" fmla="*/ 266 h 266"/>
              <a:gd name="T72" fmla="*/ 114 w 175"/>
              <a:gd name="T73" fmla="*/ 266 h 266"/>
              <a:gd name="T74" fmla="*/ 109 w 175"/>
              <a:gd name="T75" fmla="*/ 263 h 266"/>
              <a:gd name="T76" fmla="*/ 100 w 175"/>
              <a:gd name="T77" fmla="*/ 260 h 266"/>
              <a:gd name="T78" fmla="*/ 89 w 175"/>
              <a:gd name="T79" fmla="*/ 254 h 266"/>
              <a:gd name="T80" fmla="*/ 78 w 175"/>
              <a:gd name="T81" fmla="*/ 248 h 266"/>
              <a:gd name="T82" fmla="*/ 65 w 175"/>
              <a:gd name="T83" fmla="*/ 240 h 266"/>
              <a:gd name="T84" fmla="*/ 52 w 175"/>
              <a:gd name="T85" fmla="*/ 230 h 266"/>
              <a:gd name="T86" fmla="*/ 39 w 175"/>
              <a:gd name="T87" fmla="*/ 217 h 266"/>
              <a:gd name="T88" fmla="*/ 27 w 175"/>
              <a:gd name="T89" fmla="*/ 202 h 266"/>
              <a:gd name="T90" fmla="*/ 17 w 175"/>
              <a:gd name="T91" fmla="*/ 186 h 266"/>
              <a:gd name="T92" fmla="*/ 8 w 175"/>
              <a:gd name="T93" fmla="*/ 167 h 266"/>
              <a:gd name="T94" fmla="*/ 2 w 175"/>
              <a:gd name="T95" fmla="*/ 145 h 266"/>
              <a:gd name="T96" fmla="*/ 0 w 175"/>
              <a:gd name="T97" fmla="*/ 122 h 266"/>
              <a:gd name="T98" fmla="*/ 1 w 175"/>
              <a:gd name="T99" fmla="*/ 96 h 266"/>
              <a:gd name="T100" fmla="*/ 6 w 175"/>
              <a:gd name="T101" fmla="*/ 66 h 266"/>
              <a:gd name="T102" fmla="*/ 18 w 175"/>
              <a:gd name="T103" fmla="*/ 35 h 266"/>
              <a:gd name="T104" fmla="*/ 35 w 175"/>
              <a:gd name="T105" fmla="*/ 0 h 2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175" h="266">
                <a:moveTo>
                  <a:pt x="35" y="0"/>
                </a:moveTo>
                <a:lnTo>
                  <a:pt x="36" y="1"/>
                </a:lnTo>
                <a:lnTo>
                  <a:pt x="43" y="4"/>
                </a:lnTo>
                <a:lnTo>
                  <a:pt x="53" y="8"/>
                </a:lnTo>
                <a:lnTo>
                  <a:pt x="65" y="13"/>
                </a:lnTo>
                <a:lnTo>
                  <a:pt x="79" y="21"/>
                </a:lnTo>
                <a:lnTo>
                  <a:pt x="95" y="30"/>
                </a:lnTo>
                <a:lnTo>
                  <a:pt x="110" y="40"/>
                </a:lnTo>
                <a:lnTo>
                  <a:pt x="126" y="53"/>
                </a:lnTo>
                <a:lnTo>
                  <a:pt x="140" y="67"/>
                </a:lnTo>
                <a:lnTo>
                  <a:pt x="153" y="84"/>
                </a:lnTo>
                <a:lnTo>
                  <a:pt x="164" y="102"/>
                </a:lnTo>
                <a:lnTo>
                  <a:pt x="171" y="123"/>
                </a:lnTo>
                <a:lnTo>
                  <a:pt x="175" y="145"/>
                </a:lnTo>
                <a:lnTo>
                  <a:pt x="174" y="170"/>
                </a:lnTo>
                <a:lnTo>
                  <a:pt x="169" y="197"/>
                </a:lnTo>
                <a:lnTo>
                  <a:pt x="157" y="226"/>
                </a:lnTo>
                <a:lnTo>
                  <a:pt x="139" y="257"/>
                </a:lnTo>
                <a:lnTo>
                  <a:pt x="140" y="254"/>
                </a:lnTo>
                <a:lnTo>
                  <a:pt x="143" y="247"/>
                </a:lnTo>
                <a:lnTo>
                  <a:pt x="145" y="235"/>
                </a:lnTo>
                <a:lnTo>
                  <a:pt x="148" y="219"/>
                </a:lnTo>
                <a:lnTo>
                  <a:pt x="149" y="200"/>
                </a:lnTo>
                <a:lnTo>
                  <a:pt x="149" y="180"/>
                </a:lnTo>
                <a:lnTo>
                  <a:pt x="145" y="158"/>
                </a:lnTo>
                <a:lnTo>
                  <a:pt x="138" y="136"/>
                </a:lnTo>
                <a:lnTo>
                  <a:pt x="125" y="114"/>
                </a:lnTo>
                <a:lnTo>
                  <a:pt x="126" y="117"/>
                </a:lnTo>
                <a:lnTo>
                  <a:pt x="128" y="126"/>
                </a:lnTo>
                <a:lnTo>
                  <a:pt x="131" y="140"/>
                </a:lnTo>
                <a:lnTo>
                  <a:pt x="135" y="157"/>
                </a:lnTo>
                <a:lnTo>
                  <a:pt x="138" y="178"/>
                </a:lnTo>
                <a:lnTo>
                  <a:pt x="138" y="200"/>
                </a:lnTo>
                <a:lnTo>
                  <a:pt x="134" y="223"/>
                </a:lnTo>
                <a:lnTo>
                  <a:pt x="127" y="245"/>
                </a:lnTo>
                <a:lnTo>
                  <a:pt x="115" y="266"/>
                </a:lnTo>
                <a:lnTo>
                  <a:pt x="114" y="266"/>
                </a:lnTo>
                <a:lnTo>
                  <a:pt x="109" y="263"/>
                </a:lnTo>
                <a:lnTo>
                  <a:pt x="100" y="260"/>
                </a:lnTo>
                <a:lnTo>
                  <a:pt x="89" y="254"/>
                </a:lnTo>
                <a:lnTo>
                  <a:pt x="78" y="248"/>
                </a:lnTo>
                <a:lnTo>
                  <a:pt x="65" y="240"/>
                </a:lnTo>
                <a:lnTo>
                  <a:pt x="52" y="230"/>
                </a:lnTo>
                <a:lnTo>
                  <a:pt x="39" y="217"/>
                </a:lnTo>
                <a:lnTo>
                  <a:pt x="27" y="202"/>
                </a:lnTo>
                <a:lnTo>
                  <a:pt x="17" y="186"/>
                </a:lnTo>
                <a:lnTo>
                  <a:pt x="8" y="167"/>
                </a:lnTo>
                <a:lnTo>
                  <a:pt x="2" y="145"/>
                </a:lnTo>
                <a:lnTo>
                  <a:pt x="0" y="122"/>
                </a:lnTo>
                <a:lnTo>
                  <a:pt x="1" y="96"/>
                </a:lnTo>
                <a:lnTo>
                  <a:pt x="6" y="66"/>
                </a:lnTo>
                <a:lnTo>
                  <a:pt x="18" y="35"/>
                </a:lnTo>
                <a:lnTo>
                  <a:pt x="35" y="0"/>
                </a:lnTo>
                <a:close/>
              </a:path>
            </a:pathLst>
          </a:custGeom>
          <a:solidFill>
            <a:schemeClr val="accent1">
              <a:lumMod val="100000"/>
            </a:schemeClr>
          </a:solidFill>
          <a:ln w="0">
            <a:noFill/>
            <a:prstDash val="solid"/>
            <a:round/>
          </a:ln>
        </p:spPr>
        <p:txBody>
          <a:bodyPr anchor="ctr"/>
          <a:lstStyle/>
          <a:p>
            <a:pPr algn="ctr"/>
          </a:p>
        </p:txBody>
      </p:sp>
      <p:sp>
        <p:nvSpPr>
          <p:cNvPr id="23" name="千图PPT彼岸天：ID 8661124库_任意多边形 22"/>
          <p:cNvSpPr/>
          <p:nvPr>
            <p:custDataLst>
              <p:tags r:id="rId7"/>
            </p:custDataLst>
          </p:nvPr>
        </p:nvSpPr>
        <p:spPr bwMode="auto">
          <a:xfrm>
            <a:off x="1651186" y="3261779"/>
            <a:ext cx="254132" cy="392499"/>
          </a:xfrm>
          <a:custGeom>
            <a:avLst/>
            <a:gdLst>
              <a:gd name="T0" fmla="*/ 35 w 175"/>
              <a:gd name="T1" fmla="*/ 0 h 266"/>
              <a:gd name="T2" fmla="*/ 37 w 175"/>
              <a:gd name="T3" fmla="*/ 1 h 266"/>
              <a:gd name="T4" fmla="*/ 44 w 175"/>
              <a:gd name="T5" fmla="*/ 4 h 266"/>
              <a:gd name="T6" fmla="*/ 53 w 175"/>
              <a:gd name="T7" fmla="*/ 8 h 266"/>
              <a:gd name="T8" fmla="*/ 66 w 175"/>
              <a:gd name="T9" fmla="*/ 13 h 266"/>
              <a:gd name="T10" fmla="*/ 79 w 175"/>
              <a:gd name="T11" fmla="*/ 21 h 266"/>
              <a:gd name="T12" fmla="*/ 95 w 175"/>
              <a:gd name="T13" fmla="*/ 30 h 266"/>
              <a:gd name="T14" fmla="*/ 110 w 175"/>
              <a:gd name="T15" fmla="*/ 40 h 266"/>
              <a:gd name="T16" fmla="*/ 126 w 175"/>
              <a:gd name="T17" fmla="*/ 53 h 266"/>
              <a:gd name="T18" fmla="*/ 140 w 175"/>
              <a:gd name="T19" fmla="*/ 69 h 266"/>
              <a:gd name="T20" fmla="*/ 153 w 175"/>
              <a:gd name="T21" fmla="*/ 84 h 266"/>
              <a:gd name="T22" fmla="*/ 165 w 175"/>
              <a:gd name="T23" fmla="*/ 104 h 266"/>
              <a:gd name="T24" fmla="*/ 171 w 175"/>
              <a:gd name="T25" fmla="*/ 123 h 266"/>
              <a:gd name="T26" fmla="*/ 175 w 175"/>
              <a:gd name="T27" fmla="*/ 147 h 266"/>
              <a:gd name="T28" fmla="*/ 175 w 175"/>
              <a:gd name="T29" fmla="*/ 171 h 266"/>
              <a:gd name="T30" fmla="*/ 169 w 175"/>
              <a:gd name="T31" fmla="*/ 197 h 266"/>
              <a:gd name="T32" fmla="*/ 157 w 175"/>
              <a:gd name="T33" fmla="*/ 226 h 266"/>
              <a:gd name="T34" fmla="*/ 139 w 175"/>
              <a:gd name="T35" fmla="*/ 257 h 266"/>
              <a:gd name="T36" fmla="*/ 140 w 175"/>
              <a:gd name="T37" fmla="*/ 254 h 266"/>
              <a:gd name="T38" fmla="*/ 143 w 175"/>
              <a:gd name="T39" fmla="*/ 247 h 266"/>
              <a:gd name="T40" fmla="*/ 147 w 175"/>
              <a:gd name="T41" fmla="*/ 235 h 266"/>
              <a:gd name="T42" fmla="*/ 149 w 175"/>
              <a:gd name="T43" fmla="*/ 219 h 266"/>
              <a:gd name="T44" fmla="*/ 150 w 175"/>
              <a:gd name="T45" fmla="*/ 200 h 266"/>
              <a:gd name="T46" fmla="*/ 150 w 175"/>
              <a:gd name="T47" fmla="*/ 180 h 266"/>
              <a:gd name="T48" fmla="*/ 147 w 175"/>
              <a:gd name="T49" fmla="*/ 158 h 266"/>
              <a:gd name="T50" fmla="*/ 137 w 175"/>
              <a:gd name="T51" fmla="*/ 136 h 266"/>
              <a:gd name="T52" fmla="*/ 125 w 175"/>
              <a:gd name="T53" fmla="*/ 114 h 266"/>
              <a:gd name="T54" fmla="*/ 126 w 175"/>
              <a:gd name="T55" fmla="*/ 117 h 266"/>
              <a:gd name="T56" fmla="*/ 128 w 175"/>
              <a:gd name="T57" fmla="*/ 126 h 266"/>
              <a:gd name="T58" fmla="*/ 132 w 175"/>
              <a:gd name="T59" fmla="*/ 140 h 266"/>
              <a:gd name="T60" fmla="*/ 136 w 175"/>
              <a:gd name="T61" fmla="*/ 158 h 266"/>
              <a:gd name="T62" fmla="*/ 137 w 175"/>
              <a:gd name="T63" fmla="*/ 178 h 266"/>
              <a:gd name="T64" fmla="*/ 137 w 175"/>
              <a:gd name="T65" fmla="*/ 200 h 266"/>
              <a:gd name="T66" fmla="*/ 135 w 175"/>
              <a:gd name="T67" fmla="*/ 223 h 266"/>
              <a:gd name="T68" fmla="*/ 128 w 175"/>
              <a:gd name="T69" fmla="*/ 245 h 266"/>
              <a:gd name="T70" fmla="*/ 117 w 175"/>
              <a:gd name="T71" fmla="*/ 266 h 266"/>
              <a:gd name="T72" fmla="*/ 114 w 175"/>
              <a:gd name="T73" fmla="*/ 266 h 266"/>
              <a:gd name="T74" fmla="*/ 109 w 175"/>
              <a:gd name="T75" fmla="*/ 263 h 266"/>
              <a:gd name="T76" fmla="*/ 101 w 175"/>
              <a:gd name="T77" fmla="*/ 261 h 266"/>
              <a:gd name="T78" fmla="*/ 91 w 175"/>
              <a:gd name="T79" fmla="*/ 256 h 266"/>
              <a:gd name="T80" fmla="*/ 79 w 175"/>
              <a:gd name="T81" fmla="*/ 248 h 266"/>
              <a:gd name="T82" fmla="*/ 66 w 175"/>
              <a:gd name="T83" fmla="*/ 240 h 266"/>
              <a:gd name="T84" fmla="*/ 53 w 175"/>
              <a:gd name="T85" fmla="*/ 230 h 266"/>
              <a:gd name="T86" fmla="*/ 40 w 175"/>
              <a:gd name="T87" fmla="*/ 217 h 266"/>
              <a:gd name="T88" fmla="*/ 27 w 175"/>
              <a:gd name="T89" fmla="*/ 202 h 266"/>
              <a:gd name="T90" fmla="*/ 17 w 175"/>
              <a:gd name="T91" fmla="*/ 186 h 266"/>
              <a:gd name="T92" fmla="*/ 9 w 175"/>
              <a:gd name="T93" fmla="*/ 167 h 266"/>
              <a:gd name="T94" fmla="*/ 2 w 175"/>
              <a:gd name="T95" fmla="*/ 145 h 266"/>
              <a:gd name="T96" fmla="*/ 0 w 175"/>
              <a:gd name="T97" fmla="*/ 122 h 266"/>
              <a:gd name="T98" fmla="*/ 1 w 175"/>
              <a:gd name="T99" fmla="*/ 96 h 266"/>
              <a:gd name="T100" fmla="*/ 8 w 175"/>
              <a:gd name="T101" fmla="*/ 66 h 266"/>
              <a:gd name="T102" fmla="*/ 18 w 175"/>
              <a:gd name="T103" fmla="*/ 35 h 266"/>
              <a:gd name="T104" fmla="*/ 35 w 175"/>
              <a:gd name="T105" fmla="*/ 0 h 2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175" h="266">
                <a:moveTo>
                  <a:pt x="35" y="0"/>
                </a:moveTo>
                <a:lnTo>
                  <a:pt x="37" y="1"/>
                </a:lnTo>
                <a:lnTo>
                  <a:pt x="44" y="4"/>
                </a:lnTo>
                <a:lnTo>
                  <a:pt x="53" y="8"/>
                </a:lnTo>
                <a:lnTo>
                  <a:pt x="66" y="13"/>
                </a:lnTo>
                <a:lnTo>
                  <a:pt x="79" y="21"/>
                </a:lnTo>
                <a:lnTo>
                  <a:pt x="95" y="30"/>
                </a:lnTo>
                <a:lnTo>
                  <a:pt x="110" y="40"/>
                </a:lnTo>
                <a:lnTo>
                  <a:pt x="126" y="53"/>
                </a:lnTo>
                <a:lnTo>
                  <a:pt x="140" y="69"/>
                </a:lnTo>
                <a:lnTo>
                  <a:pt x="153" y="84"/>
                </a:lnTo>
                <a:lnTo>
                  <a:pt x="165" y="104"/>
                </a:lnTo>
                <a:lnTo>
                  <a:pt x="171" y="123"/>
                </a:lnTo>
                <a:lnTo>
                  <a:pt x="175" y="147"/>
                </a:lnTo>
                <a:lnTo>
                  <a:pt x="175" y="171"/>
                </a:lnTo>
                <a:lnTo>
                  <a:pt x="169" y="197"/>
                </a:lnTo>
                <a:lnTo>
                  <a:pt x="157" y="226"/>
                </a:lnTo>
                <a:lnTo>
                  <a:pt x="139" y="257"/>
                </a:lnTo>
                <a:lnTo>
                  <a:pt x="140" y="254"/>
                </a:lnTo>
                <a:lnTo>
                  <a:pt x="143" y="247"/>
                </a:lnTo>
                <a:lnTo>
                  <a:pt x="147" y="235"/>
                </a:lnTo>
                <a:lnTo>
                  <a:pt x="149" y="219"/>
                </a:lnTo>
                <a:lnTo>
                  <a:pt x="150" y="200"/>
                </a:lnTo>
                <a:lnTo>
                  <a:pt x="150" y="180"/>
                </a:lnTo>
                <a:lnTo>
                  <a:pt x="147" y="158"/>
                </a:lnTo>
                <a:lnTo>
                  <a:pt x="137" y="136"/>
                </a:lnTo>
                <a:lnTo>
                  <a:pt x="125" y="114"/>
                </a:lnTo>
                <a:lnTo>
                  <a:pt x="126" y="117"/>
                </a:lnTo>
                <a:lnTo>
                  <a:pt x="128" y="126"/>
                </a:lnTo>
                <a:lnTo>
                  <a:pt x="132" y="140"/>
                </a:lnTo>
                <a:lnTo>
                  <a:pt x="136" y="158"/>
                </a:lnTo>
                <a:lnTo>
                  <a:pt x="137" y="178"/>
                </a:lnTo>
                <a:lnTo>
                  <a:pt x="137" y="200"/>
                </a:lnTo>
                <a:lnTo>
                  <a:pt x="135" y="223"/>
                </a:lnTo>
                <a:lnTo>
                  <a:pt x="128" y="245"/>
                </a:lnTo>
                <a:lnTo>
                  <a:pt x="117" y="266"/>
                </a:lnTo>
                <a:lnTo>
                  <a:pt x="114" y="266"/>
                </a:lnTo>
                <a:lnTo>
                  <a:pt x="109" y="263"/>
                </a:lnTo>
                <a:lnTo>
                  <a:pt x="101" y="261"/>
                </a:lnTo>
                <a:lnTo>
                  <a:pt x="91" y="256"/>
                </a:lnTo>
                <a:lnTo>
                  <a:pt x="79" y="248"/>
                </a:lnTo>
                <a:lnTo>
                  <a:pt x="66" y="240"/>
                </a:lnTo>
                <a:lnTo>
                  <a:pt x="53" y="230"/>
                </a:lnTo>
                <a:lnTo>
                  <a:pt x="40" y="217"/>
                </a:lnTo>
                <a:lnTo>
                  <a:pt x="27" y="202"/>
                </a:lnTo>
                <a:lnTo>
                  <a:pt x="17" y="186"/>
                </a:lnTo>
                <a:lnTo>
                  <a:pt x="9" y="167"/>
                </a:lnTo>
                <a:lnTo>
                  <a:pt x="2" y="145"/>
                </a:lnTo>
                <a:lnTo>
                  <a:pt x="0" y="122"/>
                </a:lnTo>
                <a:lnTo>
                  <a:pt x="1" y="96"/>
                </a:lnTo>
                <a:lnTo>
                  <a:pt x="8" y="66"/>
                </a:lnTo>
                <a:lnTo>
                  <a:pt x="18" y="35"/>
                </a:lnTo>
                <a:lnTo>
                  <a:pt x="35" y="0"/>
                </a:lnTo>
                <a:close/>
              </a:path>
            </a:pathLst>
          </a:custGeom>
          <a:solidFill>
            <a:schemeClr val="accent1">
              <a:lumMod val="100000"/>
            </a:schemeClr>
          </a:solidFill>
          <a:ln w="0">
            <a:noFill/>
            <a:prstDash val="solid"/>
            <a:round/>
          </a:ln>
        </p:spPr>
        <p:txBody>
          <a:bodyPr anchor="ctr"/>
          <a:lstStyle/>
          <a:p>
            <a:pPr algn="ctr"/>
          </a:p>
        </p:txBody>
      </p:sp>
      <p:sp>
        <p:nvSpPr>
          <p:cNvPr id="24" name="千图PPT彼岸天：ID 8661124库_任意多边形 23"/>
          <p:cNvSpPr/>
          <p:nvPr>
            <p:custDataLst>
              <p:tags r:id="rId8"/>
            </p:custDataLst>
          </p:nvPr>
        </p:nvSpPr>
        <p:spPr bwMode="auto">
          <a:xfrm>
            <a:off x="2152188" y="3263255"/>
            <a:ext cx="257036" cy="377743"/>
          </a:xfrm>
          <a:custGeom>
            <a:avLst/>
            <a:gdLst>
              <a:gd name="T0" fmla="*/ 150 w 177"/>
              <a:gd name="T1" fmla="*/ 0 h 256"/>
              <a:gd name="T2" fmla="*/ 151 w 177"/>
              <a:gd name="T3" fmla="*/ 3 h 256"/>
              <a:gd name="T4" fmla="*/ 154 w 177"/>
              <a:gd name="T5" fmla="*/ 8 h 256"/>
              <a:gd name="T6" fmla="*/ 158 w 177"/>
              <a:gd name="T7" fmla="*/ 18 h 256"/>
              <a:gd name="T8" fmla="*/ 163 w 177"/>
              <a:gd name="T9" fmla="*/ 30 h 256"/>
              <a:gd name="T10" fmla="*/ 167 w 177"/>
              <a:gd name="T11" fmla="*/ 46 h 256"/>
              <a:gd name="T12" fmla="*/ 172 w 177"/>
              <a:gd name="T13" fmla="*/ 62 h 256"/>
              <a:gd name="T14" fmla="*/ 175 w 177"/>
              <a:gd name="T15" fmla="*/ 82 h 256"/>
              <a:gd name="T16" fmla="*/ 177 w 177"/>
              <a:gd name="T17" fmla="*/ 101 h 256"/>
              <a:gd name="T18" fmla="*/ 177 w 177"/>
              <a:gd name="T19" fmla="*/ 122 h 256"/>
              <a:gd name="T20" fmla="*/ 175 w 177"/>
              <a:gd name="T21" fmla="*/ 143 h 256"/>
              <a:gd name="T22" fmla="*/ 168 w 177"/>
              <a:gd name="T23" fmla="*/ 164 h 256"/>
              <a:gd name="T24" fmla="*/ 159 w 177"/>
              <a:gd name="T25" fmla="*/ 185 h 256"/>
              <a:gd name="T26" fmla="*/ 146 w 177"/>
              <a:gd name="T27" fmla="*/ 203 h 256"/>
              <a:gd name="T28" fmla="*/ 128 w 177"/>
              <a:gd name="T29" fmla="*/ 220 h 256"/>
              <a:gd name="T30" fmla="*/ 106 w 177"/>
              <a:gd name="T31" fmla="*/ 234 h 256"/>
              <a:gd name="T32" fmla="*/ 77 w 177"/>
              <a:gd name="T33" fmla="*/ 247 h 256"/>
              <a:gd name="T34" fmla="*/ 42 w 177"/>
              <a:gd name="T35" fmla="*/ 256 h 256"/>
              <a:gd name="T36" fmla="*/ 45 w 177"/>
              <a:gd name="T37" fmla="*/ 255 h 256"/>
              <a:gd name="T38" fmla="*/ 52 w 177"/>
              <a:gd name="T39" fmla="*/ 251 h 256"/>
              <a:gd name="T40" fmla="*/ 63 w 177"/>
              <a:gd name="T41" fmla="*/ 244 h 256"/>
              <a:gd name="T42" fmla="*/ 76 w 177"/>
              <a:gd name="T43" fmla="*/ 235 h 256"/>
              <a:gd name="T44" fmla="*/ 90 w 177"/>
              <a:gd name="T45" fmla="*/ 223 h 256"/>
              <a:gd name="T46" fmla="*/ 104 w 177"/>
              <a:gd name="T47" fmla="*/ 208 h 256"/>
              <a:gd name="T48" fmla="*/ 116 w 177"/>
              <a:gd name="T49" fmla="*/ 190 h 256"/>
              <a:gd name="T50" fmla="*/ 127 w 177"/>
              <a:gd name="T51" fmla="*/ 169 h 256"/>
              <a:gd name="T52" fmla="*/ 133 w 177"/>
              <a:gd name="T53" fmla="*/ 144 h 256"/>
              <a:gd name="T54" fmla="*/ 132 w 177"/>
              <a:gd name="T55" fmla="*/ 147 h 256"/>
              <a:gd name="T56" fmla="*/ 128 w 177"/>
              <a:gd name="T57" fmla="*/ 156 h 256"/>
              <a:gd name="T58" fmla="*/ 120 w 177"/>
              <a:gd name="T59" fmla="*/ 168 h 256"/>
              <a:gd name="T60" fmla="*/ 110 w 177"/>
              <a:gd name="T61" fmla="*/ 182 h 256"/>
              <a:gd name="T62" fmla="*/ 97 w 177"/>
              <a:gd name="T63" fmla="*/ 199 h 256"/>
              <a:gd name="T64" fmla="*/ 81 w 177"/>
              <a:gd name="T65" fmla="*/ 214 h 256"/>
              <a:gd name="T66" fmla="*/ 63 w 177"/>
              <a:gd name="T67" fmla="*/ 229 h 256"/>
              <a:gd name="T68" fmla="*/ 42 w 177"/>
              <a:gd name="T69" fmla="*/ 239 h 256"/>
              <a:gd name="T70" fmla="*/ 19 w 177"/>
              <a:gd name="T71" fmla="*/ 246 h 256"/>
              <a:gd name="T72" fmla="*/ 19 w 177"/>
              <a:gd name="T73" fmla="*/ 244 h 256"/>
              <a:gd name="T74" fmla="*/ 16 w 177"/>
              <a:gd name="T75" fmla="*/ 238 h 256"/>
              <a:gd name="T76" fmla="*/ 12 w 177"/>
              <a:gd name="T77" fmla="*/ 229 h 256"/>
              <a:gd name="T78" fmla="*/ 8 w 177"/>
              <a:gd name="T79" fmla="*/ 217 h 256"/>
              <a:gd name="T80" fmla="*/ 4 w 177"/>
              <a:gd name="T81" fmla="*/ 201 h 256"/>
              <a:gd name="T82" fmla="*/ 2 w 177"/>
              <a:gd name="T83" fmla="*/ 186 h 256"/>
              <a:gd name="T84" fmla="*/ 0 w 177"/>
              <a:gd name="T85" fmla="*/ 166 h 256"/>
              <a:gd name="T86" fmla="*/ 0 w 177"/>
              <a:gd name="T87" fmla="*/ 147 h 256"/>
              <a:gd name="T88" fmla="*/ 3 w 177"/>
              <a:gd name="T89" fmla="*/ 127 h 256"/>
              <a:gd name="T90" fmla="*/ 10 w 177"/>
              <a:gd name="T91" fmla="*/ 107 h 256"/>
              <a:gd name="T92" fmla="*/ 20 w 177"/>
              <a:gd name="T93" fmla="*/ 86 h 256"/>
              <a:gd name="T94" fmla="*/ 36 w 177"/>
              <a:gd name="T95" fmla="*/ 66 h 256"/>
              <a:gd name="T96" fmla="*/ 55 w 177"/>
              <a:gd name="T97" fmla="*/ 47 h 256"/>
              <a:gd name="T98" fmla="*/ 80 w 177"/>
              <a:gd name="T99" fmla="*/ 29 h 256"/>
              <a:gd name="T100" fmla="*/ 111 w 177"/>
              <a:gd name="T101" fmla="*/ 13 h 256"/>
              <a:gd name="T102" fmla="*/ 150 w 177"/>
              <a:gd name="T103" fmla="*/ 0 h 2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177" h="256">
                <a:moveTo>
                  <a:pt x="150" y="0"/>
                </a:moveTo>
                <a:lnTo>
                  <a:pt x="151" y="3"/>
                </a:lnTo>
                <a:lnTo>
                  <a:pt x="154" y="8"/>
                </a:lnTo>
                <a:lnTo>
                  <a:pt x="158" y="18"/>
                </a:lnTo>
                <a:lnTo>
                  <a:pt x="163" y="30"/>
                </a:lnTo>
                <a:lnTo>
                  <a:pt x="167" y="46"/>
                </a:lnTo>
                <a:lnTo>
                  <a:pt x="172" y="62"/>
                </a:lnTo>
                <a:lnTo>
                  <a:pt x="175" y="82"/>
                </a:lnTo>
                <a:lnTo>
                  <a:pt x="177" y="101"/>
                </a:lnTo>
                <a:lnTo>
                  <a:pt x="177" y="122"/>
                </a:lnTo>
                <a:lnTo>
                  <a:pt x="175" y="143"/>
                </a:lnTo>
                <a:lnTo>
                  <a:pt x="168" y="164"/>
                </a:lnTo>
                <a:lnTo>
                  <a:pt x="159" y="185"/>
                </a:lnTo>
                <a:lnTo>
                  <a:pt x="146" y="203"/>
                </a:lnTo>
                <a:lnTo>
                  <a:pt x="128" y="220"/>
                </a:lnTo>
                <a:lnTo>
                  <a:pt x="106" y="234"/>
                </a:lnTo>
                <a:lnTo>
                  <a:pt x="77" y="247"/>
                </a:lnTo>
                <a:lnTo>
                  <a:pt x="42" y="256"/>
                </a:lnTo>
                <a:lnTo>
                  <a:pt x="45" y="255"/>
                </a:lnTo>
                <a:lnTo>
                  <a:pt x="52" y="251"/>
                </a:lnTo>
                <a:lnTo>
                  <a:pt x="63" y="244"/>
                </a:lnTo>
                <a:lnTo>
                  <a:pt x="76" y="235"/>
                </a:lnTo>
                <a:lnTo>
                  <a:pt x="90" y="223"/>
                </a:lnTo>
                <a:lnTo>
                  <a:pt x="104" y="208"/>
                </a:lnTo>
                <a:lnTo>
                  <a:pt x="116" y="190"/>
                </a:lnTo>
                <a:lnTo>
                  <a:pt x="127" y="169"/>
                </a:lnTo>
                <a:lnTo>
                  <a:pt x="133" y="144"/>
                </a:lnTo>
                <a:lnTo>
                  <a:pt x="132" y="147"/>
                </a:lnTo>
                <a:lnTo>
                  <a:pt x="128" y="156"/>
                </a:lnTo>
                <a:lnTo>
                  <a:pt x="120" y="168"/>
                </a:lnTo>
                <a:lnTo>
                  <a:pt x="110" y="182"/>
                </a:lnTo>
                <a:lnTo>
                  <a:pt x="97" y="199"/>
                </a:lnTo>
                <a:lnTo>
                  <a:pt x="81" y="214"/>
                </a:lnTo>
                <a:lnTo>
                  <a:pt x="63" y="229"/>
                </a:lnTo>
                <a:lnTo>
                  <a:pt x="42" y="239"/>
                </a:lnTo>
                <a:lnTo>
                  <a:pt x="19" y="246"/>
                </a:lnTo>
                <a:lnTo>
                  <a:pt x="19" y="244"/>
                </a:lnTo>
                <a:lnTo>
                  <a:pt x="16" y="238"/>
                </a:lnTo>
                <a:lnTo>
                  <a:pt x="12" y="229"/>
                </a:lnTo>
                <a:lnTo>
                  <a:pt x="8" y="217"/>
                </a:lnTo>
                <a:lnTo>
                  <a:pt x="4" y="201"/>
                </a:lnTo>
                <a:lnTo>
                  <a:pt x="2" y="186"/>
                </a:lnTo>
                <a:lnTo>
                  <a:pt x="0" y="166"/>
                </a:lnTo>
                <a:lnTo>
                  <a:pt x="0" y="147"/>
                </a:lnTo>
                <a:lnTo>
                  <a:pt x="3" y="127"/>
                </a:lnTo>
                <a:lnTo>
                  <a:pt x="10" y="107"/>
                </a:lnTo>
                <a:lnTo>
                  <a:pt x="20" y="86"/>
                </a:lnTo>
                <a:lnTo>
                  <a:pt x="36" y="66"/>
                </a:lnTo>
                <a:lnTo>
                  <a:pt x="55" y="47"/>
                </a:lnTo>
                <a:lnTo>
                  <a:pt x="80" y="29"/>
                </a:lnTo>
                <a:lnTo>
                  <a:pt x="111" y="13"/>
                </a:lnTo>
                <a:lnTo>
                  <a:pt x="150" y="0"/>
                </a:lnTo>
                <a:close/>
              </a:path>
            </a:pathLst>
          </a:custGeom>
          <a:solidFill>
            <a:schemeClr val="accent1">
              <a:lumMod val="100000"/>
            </a:schemeClr>
          </a:solidFill>
          <a:ln w="0">
            <a:noFill/>
            <a:prstDash val="solid"/>
            <a:round/>
          </a:ln>
        </p:spPr>
        <p:txBody>
          <a:bodyPr anchor="ctr"/>
          <a:lstStyle/>
          <a:p>
            <a:pPr algn="ctr"/>
          </a:p>
        </p:txBody>
      </p:sp>
      <p:sp>
        <p:nvSpPr>
          <p:cNvPr id="25" name="千图PPT彼岸天：ID 8661124库_任意多边形 24"/>
          <p:cNvSpPr/>
          <p:nvPr>
            <p:custDataLst>
              <p:tags r:id="rId9"/>
            </p:custDataLst>
          </p:nvPr>
        </p:nvSpPr>
        <p:spPr bwMode="auto">
          <a:xfrm>
            <a:off x="2314832" y="3787078"/>
            <a:ext cx="387733" cy="258223"/>
          </a:xfrm>
          <a:custGeom>
            <a:avLst/>
            <a:gdLst>
              <a:gd name="T0" fmla="*/ 144 w 267"/>
              <a:gd name="T1" fmla="*/ 0 h 175"/>
              <a:gd name="T2" fmla="*/ 172 w 267"/>
              <a:gd name="T3" fmla="*/ 1 h 175"/>
              <a:gd name="T4" fmla="*/ 200 w 267"/>
              <a:gd name="T5" fmla="*/ 6 h 175"/>
              <a:gd name="T6" fmla="*/ 232 w 267"/>
              <a:gd name="T7" fmla="*/ 18 h 175"/>
              <a:gd name="T8" fmla="*/ 267 w 267"/>
              <a:gd name="T9" fmla="*/ 35 h 175"/>
              <a:gd name="T10" fmla="*/ 265 w 267"/>
              <a:gd name="T11" fmla="*/ 36 h 175"/>
              <a:gd name="T12" fmla="*/ 264 w 267"/>
              <a:gd name="T13" fmla="*/ 42 h 175"/>
              <a:gd name="T14" fmla="*/ 259 w 267"/>
              <a:gd name="T15" fmla="*/ 53 h 175"/>
              <a:gd name="T16" fmla="*/ 254 w 267"/>
              <a:gd name="T17" fmla="*/ 64 h 175"/>
              <a:gd name="T18" fmla="*/ 246 w 267"/>
              <a:gd name="T19" fmla="*/ 79 h 175"/>
              <a:gd name="T20" fmla="*/ 237 w 267"/>
              <a:gd name="T21" fmla="*/ 94 h 175"/>
              <a:gd name="T22" fmla="*/ 226 w 267"/>
              <a:gd name="T23" fmla="*/ 110 h 175"/>
              <a:gd name="T24" fmla="*/ 213 w 267"/>
              <a:gd name="T25" fmla="*/ 125 h 175"/>
              <a:gd name="T26" fmla="*/ 199 w 267"/>
              <a:gd name="T27" fmla="*/ 140 h 175"/>
              <a:gd name="T28" fmla="*/ 182 w 267"/>
              <a:gd name="T29" fmla="*/ 153 h 175"/>
              <a:gd name="T30" fmla="*/ 164 w 267"/>
              <a:gd name="T31" fmla="*/ 163 h 175"/>
              <a:gd name="T32" fmla="*/ 143 w 267"/>
              <a:gd name="T33" fmla="*/ 171 h 175"/>
              <a:gd name="T34" fmla="*/ 121 w 267"/>
              <a:gd name="T35" fmla="*/ 175 h 175"/>
              <a:gd name="T36" fmla="*/ 96 w 267"/>
              <a:gd name="T37" fmla="*/ 174 h 175"/>
              <a:gd name="T38" fmla="*/ 69 w 267"/>
              <a:gd name="T39" fmla="*/ 168 h 175"/>
              <a:gd name="T40" fmla="*/ 41 w 267"/>
              <a:gd name="T41" fmla="*/ 157 h 175"/>
              <a:gd name="T42" fmla="*/ 9 w 267"/>
              <a:gd name="T43" fmla="*/ 138 h 175"/>
              <a:gd name="T44" fmla="*/ 12 w 267"/>
              <a:gd name="T45" fmla="*/ 140 h 175"/>
              <a:gd name="T46" fmla="*/ 20 w 267"/>
              <a:gd name="T47" fmla="*/ 142 h 175"/>
              <a:gd name="T48" fmla="*/ 33 w 267"/>
              <a:gd name="T49" fmla="*/ 145 h 175"/>
              <a:gd name="T50" fmla="*/ 48 w 267"/>
              <a:gd name="T51" fmla="*/ 148 h 175"/>
              <a:gd name="T52" fmla="*/ 67 w 267"/>
              <a:gd name="T53" fmla="*/ 150 h 175"/>
              <a:gd name="T54" fmla="*/ 87 w 267"/>
              <a:gd name="T55" fmla="*/ 149 h 175"/>
              <a:gd name="T56" fmla="*/ 108 w 267"/>
              <a:gd name="T57" fmla="*/ 145 h 175"/>
              <a:gd name="T58" fmla="*/ 131 w 267"/>
              <a:gd name="T59" fmla="*/ 137 h 175"/>
              <a:gd name="T60" fmla="*/ 154 w 267"/>
              <a:gd name="T61" fmla="*/ 124 h 175"/>
              <a:gd name="T62" fmla="*/ 150 w 267"/>
              <a:gd name="T63" fmla="*/ 125 h 175"/>
              <a:gd name="T64" fmla="*/ 141 w 267"/>
              <a:gd name="T65" fmla="*/ 128 h 175"/>
              <a:gd name="T66" fmla="*/ 126 w 267"/>
              <a:gd name="T67" fmla="*/ 131 h 175"/>
              <a:gd name="T68" fmla="*/ 109 w 267"/>
              <a:gd name="T69" fmla="*/ 135 h 175"/>
              <a:gd name="T70" fmla="*/ 89 w 267"/>
              <a:gd name="T71" fmla="*/ 137 h 175"/>
              <a:gd name="T72" fmla="*/ 67 w 267"/>
              <a:gd name="T73" fmla="*/ 137 h 175"/>
              <a:gd name="T74" fmla="*/ 43 w 267"/>
              <a:gd name="T75" fmla="*/ 133 h 175"/>
              <a:gd name="T76" fmla="*/ 21 w 267"/>
              <a:gd name="T77" fmla="*/ 127 h 175"/>
              <a:gd name="T78" fmla="*/ 0 w 267"/>
              <a:gd name="T79" fmla="*/ 115 h 175"/>
              <a:gd name="T80" fmla="*/ 0 w 267"/>
              <a:gd name="T81" fmla="*/ 114 h 175"/>
              <a:gd name="T82" fmla="*/ 3 w 267"/>
              <a:gd name="T83" fmla="*/ 109 h 175"/>
              <a:gd name="T84" fmla="*/ 7 w 267"/>
              <a:gd name="T85" fmla="*/ 100 h 175"/>
              <a:gd name="T86" fmla="*/ 12 w 267"/>
              <a:gd name="T87" fmla="*/ 90 h 175"/>
              <a:gd name="T88" fmla="*/ 18 w 267"/>
              <a:gd name="T89" fmla="*/ 77 h 175"/>
              <a:gd name="T90" fmla="*/ 26 w 267"/>
              <a:gd name="T91" fmla="*/ 64 h 175"/>
              <a:gd name="T92" fmla="*/ 38 w 267"/>
              <a:gd name="T93" fmla="*/ 52 h 175"/>
              <a:gd name="T94" fmla="*/ 50 w 267"/>
              <a:gd name="T95" fmla="*/ 39 h 175"/>
              <a:gd name="T96" fmla="*/ 64 w 267"/>
              <a:gd name="T97" fmla="*/ 27 h 175"/>
              <a:gd name="T98" fmla="*/ 81 w 267"/>
              <a:gd name="T99" fmla="*/ 16 h 175"/>
              <a:gd name="T100" fmla="*/ 100 w 267"/>
              <a:gd name="T101" fmla="*/ 7 h 175"/>
              <a:gd name="T102" fmla="*/ 121 w 267"/>
              <a:gd name="T103" fmla="*/ 2 h 175"/>
              <a:gd name="T104" fmla="*/ 144 w 267"/>
              <a:gd name="T105" fmla="*/ 0 h 1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267" h="175">
                <a:moveTo>
                  <a:pt x="144" y="0"/>
                </a:moveTo>
                <a:lnTo>
                  <a:pt x="172" y="1"/>
                </a:lnTo>
                <a:lnTo>
                  <a:pt x="200" y="6"/>
                </a:lnTo>
                <a:lnTo>
                  <a:pt x="232" y="18"/>
                </a:lnTo>
                <a:lnTo>
                  <a:pt x="267" y="35"/>
                </a:lnTo>
                <a:lnTo>
                  <a:pt x="265" y="36"/>
                </a:lnTo>
                <a:lnTo>
                  <a:pt x="264" y="42"/>
                </a:lnTo>
                <a:lnTo>
                  <a:pt x="259" y="53"/>
                </a:lnTo>
                <a:lnTo>
                  <a:pt x="254" y="64"/>
                </a:lnTo>
                <a:lnTo>
                  <a:pt x="246" y="79"/>
                </a:lnTo>
                <a:lnTo>
                  <a:pt x="237" y="94"/>
                </a:lnTo>
                <a:lnTo>
                  <a:pt x="226" y="110"/>
                </a:lnTo>
                <a:lnTo>
                  <a:pt x="213" y="125"/>
                </a:lnTo>
                <a:lnTo>
                  <a:pt x="199" y="140"/>
                </a:lnTo>
                <a:lnTo>
                  <a:pt x="182" y="153"/>
                </a:lnTo>
                <a:lnTo>
                  <a:pt x="164" y="163"/>
                </a:lnTo>
                <a:lnTo>
                  <a:pt x="143" y="171"/>
                </a:lnTo>
                <a:lnTo>
                  <a:pt x="121" y="175"/>
                </a:lnTo>
                <a:lnTo>
                  <a:pt x="96" y="174"/>
                </a:lnTo>
                <a:lnTo>
                  <a:pt x="69" y="168"/>
                </a:lnTo>
                <a:lnTo>
                  <a:pt x="41" y="157"/>
                </a:lnTo>
                <a:lnTo>
                  <a:pt x="9" y="138"/>
                </a:lnTo>
                <a:lnTo>
                  <a:pt x="12" y="140"/>
                </a:lnTo>
                <a:lnTo>
                  <a:pt x="20" y="142"/>
                </a:lnTo>
                <a:lnTo>
                  <a:pt x="33" y="145"/>
                </a:lnTo>
                <a:lnTo>
                  <a:pt x="48" y="148"/>
                </a:lnTo>
                <a:lnTo>
                  <a:pt x="67" y="150"/>
                </a:lnTo>
                <a:lnTo>
                  <a:pt x="87" y="149"/>
                </a:lnTo>
                <a:lnTo>
                  <a:pt x="108" y="145"/>
                </a:lnTo>
                <a:lnTo>
                  <a:pt x="131" y="137"/>
                </a:lnTo>
                <a:lnTo>
                  <a:pt x="154" y="124"/>
                </a:lnTo>
                <a:lnTo>
                  <a:pt x="150" y="125"/>
                </a:lnTo>
                <a:lnTo>
                  <a:pt x="141" y="128"/>
                </a:lnTo>
                <a:lnTo>
                  <a:pt x="126" y="131"/>
                </a:lnTo>
                <a:lnTo>
                  <a:pt x="109" y="135"/>
                </a:lnTo>
                <a:lnTo>
                  <a:pt x="89" y="137"/>
                </a:lnTo>
                <a:lnTo>
                  <a:pt x="67" y="137"/>
                </a:lnTo>
                <a:lnTo>
                  <a:pt x="43" y="133"/>
                </a:lnTo>
                <a:lnTo>
                  <a:pt x="21" y="127"/>
                </a:lnTo>
                <a:lnTo>
                  <a:pt x="0" y="115"/>
                </a:lnTo>
                <a:lnTo>
                  <a:pt x="0" y="114"/>
                </a:lnTo>
                <a:lnTo>
                  <a:pt x="3" y="109"/>
                </a:lnTo>
                <a:lnTo>
                  <a:pt x="7" y="100"/>
                </a:lnTo>
                <a:lnTo>
                  <a:pt x="12" y="90"/>
                </a:lnTo>
                <a:lnTo>
                  <a:pt x="18" y="77"/>
                </a:lnTo>
                <a:lnTo>
                  <a:pt x="26" y="64"/>
                </a:lnTo>
                <a:lnTo>
                  <a:pt x="38" y="52"/>
                </a:lnTo>
                <a:lnTo>
                  <a:pt x="50" y="39"/>
                </a:lnTo>
                <a:lnTo>
                  <a:pt x="64" y="27"/>
                </a:lnTo>
                <a:lnTo>
                  <a:pt x="81" y="16"/>
                </a:lnTo>
                <a:lnTo>
                  <a:pt x="100" y="7"/>
                </a:lnTo>
                <a:lnTo>
                  <a:pt x="121" y="2"/>
                </a:lnTo>
                <a:lnTo>
                  <a:pt x="144" y="0"/>
                </a:lnTo>
                <a:close/>
              </a:path>
            </a:pathLst>
          </a:custGeom>
          <a:solidFill>
            <a:schemeClr val="accent1">
              <a:lumMod val="100000"/>
            </a:schemeClr>
          </a:solidFill>
          <a:ln w="0">
            <a:noFill/>
            <a:prstDash val="solid"/>
            <a:round/>
          </a:ln>
        </p:spPr>
        <p:txBody>
          <a:bodyPr anchor="ctr"/>
          <a:lstStyle/>
          <a:p>
            <a:pPr algn="ctr"/>
          </a:p>
        </p:txBody>
      </p:sp>
      <p:sp>
        <p:nvSpPr>
          <p:cNvPr id="26" name="千图PPT彼岸天：ID 8661124库_任意多边形 25"/>
          <p:cNvSpPr/>
          <p:nvPr>
            <p:custDataLst>
              <p:tags r:id="rId10"/>
            </p:custDataLst>
          </p:nvPr>
        </p:nvSpPr>
        <p:spPr bwMode="auto">
          <a:xfrm>
            <a:off x="1783334" y="2702542"/>
            <a:ext cx="386280" cy="258223"/>
          </a:xfrm>
          <a:custGeom>
            <a:avLst/>
            <a:gdLst>
              <a:gd name="T0" fmla="*/ 145 w 266"/>
              <a:gd name="T1" fmla="*/ 0 h 175"/>
              <a:gd name="T2" fmla="*/ 170 w 266"/>
              <a:gd name="T3" fmla="*/ 0 h 175"/>
              <a:gd name="T4" fmla="*/ 197 w 266"/>
              <a:gd name="T5" fmla="*/ 6 h 175"/>
              <a:gd name="T6" fmla="*/ 226 w 266"/>
              <a:gd name="T7" fmla="*/ 18 h 175"/>
              <a:gd name="T8" fmla="*/ 257 w 266"/>
              <a:gd name="T9" fmla="*/ 36 h 175"/>
              <a:gd name="T10" fmla="*/ 254 w 266"/>
              <a:gd name="T11" fmla="*/ 35 h 175"/>
              <a:gd name="T12" fmla="*/ 247 w 266"/>
              <a:gd name="T13" fmla="*/ 32 h 175"/>
              <a:gd name="T14" fmla="*/ 235 w 266"/>
              <a:gd name="T15" fmla="*/ 30 h 175"/>
              <a:gd name="T16" fmla="*/ 218 w 266"/>
              <a:gd name="T17" fmla="*/ 26 h 175"/>
              <a:gd name="T18" fmla="*/ 200 w 266"/>
              <a:gd name="T19" fmla="*/ 24 h 175"/>
              <a:gd name="T20" fmla="*/ 179 w 266"/>
              <a:gd name="T21" fmla="*/ 26 h 175"/>
              <a:gd name="T22" fmla="*/ 158 w 266"/>
              <a:gd name="T23" fmla="*/ 30 h 175"/>
              <a:gd name="T24" fmla="*/ 136 w 266"/>
              <a:gd name="T25" fmla="*/ 37 h 175"/>
              <a:gd name="T26" fmla="*/ 114 w 266"/>
              <a:gd name="T27" fmla="*/ 50 h 175"/>
              <a:gd name="T28" fmla="*/ 117 w 266"/>
              <a:gd name="T29" fmla="*/ 49 h 175"/>
              <a:gd name="T30" fmla="*/ 126 w 266"/>
              <a:gd name="T31" fmla="*/ 47 h 175"/>
              <a:gd name="T32" fmla="*/ 140 w 266"/>
              <a:gd name="T33" fmla="*/ 43 h 175"/>
              <a:gd name="T34" fmla="*/ 157 w 266"/>
              <a:gd name="T35" fmla="*/ 40 h 175"/>
              <a:gd name="T36" fmla="*/ 178 w 266"/>
              <a:gd name="T37" fmla="*/ 37 h 175"/>
              <a:gd name="T38" fmla="*/ 200 w 266"/>
              <a:gd name="T39" fmla="*/ 37 h 175"/>
              <a:gd name="T40" fmla="*/ 223 w 266"/>
              <a:gd name="T41" fmla="*/ 40 h 175"/>
              <a:gd name="T42" fmla="*/ 245 w 266"/>
              <a:gd name="T43" fmla="*/ 48 h 175"/>
              <a:gd name="T44" fmla="*/ 266 w 266"/>
              <a:gd name="T45" fmla="*/ 58 h 175"/>
              <a:gd name="T46" fmla="*/ 266 w 266"/>
              <a:gd name="T47" fmla="*/ 61 h 175"/>
              <a:gd name="T48" fmla="*/ 264 w 266"/>
              <a:gd name="T49" fmla="*/ 66 h 175"/>
              <a:gd name="T50" fmla="*/ 260 w 266"/>
              <a:gd name="T51" fmla="*/ 74 h 175"/>
              <a:gd name="T52" fmla="*/ 254 w 266"/>
              <a:gd name="T53" fmla="*/ 84 h 175"/>
              <a:gd name="T54" fmla="*/ 248 w 266"/>
              <a:gd name="T55" fmla="*/ 96 h 175"/>
              <a:gd name="T56" fmla="*/ 240 w 266"/>
              <a:gd name="T57" fmla="*/ 109 h 175"/>
              <a:gd name="T58" fmla="*/ 230 w 266"/>
              <a:gd name="T59" fmla="*/ 123 h 175"/>
              <a:gd name="T60" fmla="*/ 217 w 266"/>
              <a:gd name="T61" fmla="*/ 136 h 175"/>
              <a:gd name="T62" fmla="*/ 202 w 266"/>
              <a:gd name="T63" fmla="*/ 148 h 175"/>
              <a:gd name="T64" fmla="*/ 186 w 266"/>
              <a:gd name="T65" fmla="*/ 158 h 175"/>
              <a:gd name="T66" fmla="*/ 166 w 266"/>
              <a:gd name="T67" fmla="*/ 167 h 175"/>
              <a:gd name="T68" fmla="*/ 145 w 266"/>
              <a:gd name="T69" fmla="*/ 172 h 175"/>
              <a:gd name="T70" fmla="*/ 122 w 266"/>
              <a:gd name="T71" fmla="*/ 175 h 175"/>
              <a:gd name="T72" fmla="*/ 96 w 266"/>
              <a:gd name="T73" fmla="*/ 174 h 175"/>
              <a:gd name="T74" fmla="*/ 66 w 266"/>
              <a:gd name="T75" fmla="*/ 169 h 175"/>
              <a:gd name="T76" fmla="*/ 35 w 266"/>
              <a:gd name="T77" fmla="*/ 157 h 175"/>
              <a:gd name="T78" fmla="*/ 0 w 266"/>
              <a:gd name="T79" fmla="*/ 140 h 175"/>
              <a:gd name="T80" fmla="*/ 1 w 266"/>
              <a:gd name="T81" fmla="*/ 137 h 175"/>
              <a:gd name="T82" fmla="*/ 4 w 266"/>
              <a:gd name="T83" fmla="*/ 132 h 175"/>
              <a:gd name="T84" fmla="*/ 8 w 266"/>
              <a:gd name="T85" fmla="*/ 122 h 175"/>
              <a:gd name="T86" fmla="*/ 13 w 266"/>
              <a:gd name="T87" fmla="*/ 110 h 175"/>
              <a:gd name="T88" fmla="*/ 21 w 266"/>
              <a:gd name="T89" fmla="*/ 96 h 175"/>
              <a:gd name="T90" fmla="*/ 30 w 266"/>
              <a:gd name="T91" fmla="*/ 80 h 175"/>
              <a:gd name="T92" fmla="*/ 40 w 266"/>
              <a:gd name="T93" fmla="*/ 65 h 175"/>
              <a:gd name="T94" fmla="*/ 53 w 266"/>
              <a:gd name="T95" fmla="*/ 49 h 175"/>
              <a:gd name="T96" fmla="*/ 67 w 266"/>
              <a:gd name="T97" fmla="*/ 35 h 175"/>
              <a:gd name="T98" fmla="*/ 84 w 266"/>
              <a:gd name="T99" fmla="*/ 22 h 175"/>
              <a:gd name="T100" fmla="*/ 102 w 266"/>
              <a:gd name="T101" fmla="*/ 11 h 175"/>
              <a:gd name="T102" fmla="*/ 123 w 266"/>
              <a:gd name="T103" fmla="*/ 4 h 175"/>
              <a:gd name="T104" fmla="*/ 145 w 266"/>
              <a:gd name="T105" fmla="*/ 0 h 1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266" h="175">
                <a:moveTo>
                  <a:pt x="145" y="0"/>
                </a:moveTo>
                <a:lnTo>
                  <a:pt x="170" y="0"/>
                </a:lnTo>
                <a:lnTo>
                  <a:pt x="197" y="6"/>
                </a:lnTo>
                <a:lnTo>
                  <a:pt x="226" y="18"/>
                </a:lnTo>
                <a:lnTo>
                  <a:pt x="257" y="36"/>
                </a:lnTo>
                <a:lnTo>
                  <a:pt x="254" y="35"/>
                </a:lnTo>
                <a:lnTo>
                  <a:pt x="247" y="32"/>
                </a:lnTo>
                <a:lnTo>
                  <a:pt x="235" y="30"/>
                </a:lnTo>
                <a:lnTo>
                  <a:pt x="218" y="26"/>
                </a:lnTo>
                <a:lnTo>
                  <a:pt x="200" y="24"/>
                </a:lnTo>
                <a:lnTo>
                  <a:pt x="179" y="26"/>
                </a:lnTo>
                <a:lnTo>
                  <a:pt x="158" y="30"/>
                </a:lnTo>
                <a:lnTo>
                  <a:pt x="136" y="37"/>
                </a:lnTo>
                <a:lnTo>
                  <a:pt x="114" y="50"/>
                </a:lnTo>
                <a:lnTo>
                  <a:pt x="117" y="49"/>
                </a:lnTo>
                <a:lnTo>
                  <a:pt x="126" y="47"/>
                </a:lnTo>
                <a:lnTo>
                  <a:pt x="140" y="43"/>
                </a:lnTo>
                <a:lnTo>
                  <a:pt x="157" y="40"/>
                </a:lnTo>
                <a:lnTo>
                  <a:pt x="178" y="37"/>
                </a:lnTo>
                <a:lnTo>
                  <a:pt x="200" y="37"/>
                </a:lnTo>
                <a:lnTo>
                  <a:pt x="223" y="40"/>
                </a:lnTo>
                <a:lnTo>
                  <a:pt x="245" y="48"/>
                </a:lnTo>
                <a:lnTo>
                  <a:pt x="266" y="58"/>
                </a:lnTo>
                <a:lnTo>
                  <a:pt x="266" y="61"/>
                </a:lnTo>
                <a:lnTo>
                  <a:pt x="264" y="66"/>
                </a:lnTo>
                <a:lnTo>
                  <a:pt x="260" y="74"/>
                </a:lnTo>
                <a:lnTo>
                  <a:pt x="254" y="84"/>
                </a:lnTo>
                <a:lnTo>
                  <a:pt x="248" y="96"/>
                </a:lnTo>
                <a:lnTo>
                  <a:pt x="240" y="109"/>
                </a:lnTo>
                <a:lnTo>
                  <a:pt x="230" y="123"/>
                </a:lnTo>
                <a:lnTo>
                  <a:pt x="217" y="136"/>
                </a:lnTo>
                <a:lnTo>
                  <a:pt x="202" y="148"/>
                </a:lnTo>
                <a:lnTo>
                  <a:pt x="186" y="158"/>
                </a:lnTo>
                <a:lnTo>
                  <a:pt x="166" y="167"/>
                </a:lnTo>
                <a:lnTo>
                  <a:pt x="145" y="172"/>
                </a:lnTo>
                <a:lnTo>
                  <a:pt x="122" y="175"/>
                </a:lnTo>
                <a:lnTo>
                  <a:pt x="96" y="174"/>
                </a:lnTo>
                <a:lnTo>
                  <a:pt x="66" y="169"/>
                </a:lnTo>
                <a:lnTo>
                  <a:pt x="35" y="157"/>
                </a:lnTo>
                <a:lnTo>
                  <a:pt x="0" y="140"/>
                </a:lnTo>
                <a:lnTo>
                  <a:pt x="1" y="137"/>
                </a:lnTo>
                <a:lnTo>
                  <a:pt x="4" y="132"/>
                </a:lnTo>
                <a:lnTo>
                  <a:pt x="8" y="122"/>
                </a:lnTo>
                <a:lnTo>
                  <a:pt x="13" y="110"/>
                </a:lnTo>
                <a:lnTo>
                  <a:pt x="21" y="96"/>
                </a:lnTo>
                <a:lnTo>
                  <a:pt x="30" y="80"/>
                </a:lnTo>
                <a:lnTo>
                  <a:pt x="40" y="65"/>
                </a:lnTo>
                <a:lnTo>
                  <a:pt x="53" y="49"/>
                </a:lnTo>
                <a:lnTo>
                  <a:pt x="67" y="35"/>
                </a:lnTo>
                <a:lnTo>
                  <a:pt x="84" y="22"/>
                </a:lnTo>
                <a:lnTo>
                  <a:pt x="102" y="11"/>
                </a:lnTo>
                <a:lnTo>
                  <a:pt x="123" y="4"/>
                </a:lnTo>
                <a:lnTo>
                  <a:pt x="145" y="0"/>
                </a:lnTo>
                <a:close/>
              </a:path>
            </a:pathLst>
          </a:custGeom>
          <a:solidFill>
            <a:schemeClr val="accent2">
              <a:lumMod val="100000"/>
            </a:schemeClr>
          </a:solidFill>
          <a:ln w="0">
            <a:noFill/>
            <a:prstDash val="solid"/>
            <a:round/>
          </a:ln>
        </p:spPr>
        <p:txBody>
          <a:bodyPr anchor="ctr"/>
          <a:lstStyle/>
          <a:p>
            <a:pPr algn="ctr"/>
          </a:p>
        </p:txBody>
      </p:sp>
      <p:sp>
        <p:nvSpPr>
          <p:cNvPr id="27" name="千图PPT彼岸天：ID 8661124库_任意多边形 26"/>
          <p:cNvSpPr/>
          <p:nvPr>
            <p:custDataLst>
              <p:tags r:id="rId11"/>
            </p:custDataLst>
          </p:nvPr>
        </p:nvSpPr>
        <p:spPr bwMode="auto">
          <a:xfrm>
            <a:off x="1828352" y="2183145"/>
            <a:ext cx="370307" cy="261175"/>
          </a:xfrm>
          <a:custGeom>
            <a:avLst/>
            <a:gdLst>
              <a:gd name="T0" fmla="*/ 101 w 255"/>
              <a:gd name="T1" fmla="*/ 0 h 177"/>
              <a:gd name="T2" fmla="*/ 122 w 255"/>
              <a:gd name="T3" fmla="*/ 0 h 177"/>
              <a:gd name="T4" fmla="*/ 143 w 255"/>
              <a:gd name="T5" fmla="*/ 3 h 177"/>
              <a:gd name="T6" fmla="*/ 164 w 255"/>
              <a:gd name="T7" fmla="*/ 8 h 177"/>
              <a:gd name="T8" fmla="*/ 183 w 255"/>
              <a:gd name="T9" fmla="*/ 17 h 177"/>
              <a:gd name="T10" fmla="*/ 201 w 255"/>
              <a:gd name="T11" fmla="*/ 31 h 177"/>
              <a:gd name="T12" fmla="*/ 220 w 255"/>
              <a:gd name="T13" fmla="*/ 48 h 177"/>
              <a:gd name="T14" fmla="*/ 234 w 255"/>
              <a:gd name="T15" fmla="*/ 71 h 177"/>
              <a:gd name="T16" fmla="*/ 246 w 255"/>
              <a:gd name="T17" fmla="*/ 100 h 177"/>
              <a:gd name="T18" fmla="*/ 255 w 255"/>
              <a:gd name="T19" fmla="*/ 135 h 177"/>
              <a:gd name="T20" fmla="*/ 253 w 255"/>
              <a:gd name="T21" fmla="*/ 132 h 177"/>
              <a:gd name="T22" fmla="*/ 249 w 255"/>
              <a:gd name="T23" fmla="*/ 125 h 177"/>
              <a:gd name="T24" fmla="*/ 244 w 255"/>
              <a:gd name="T25" fmla="*/ 114 h 177"/>
              <a:gd name="T26" fmla="*/ 235 w 255"/>
              <a:gd name="T27" fmla="*/ 101 h 177"/>
              <a:gd name="T28" fmla="*/ 222 w 255"/>
              <a:gd name="T29" fmla="*/ 87 h 177"/>
              <a:gd name="T30" fmla="*/ 208 w 255"/>
              <a:gd name="T31" fmla="*/ 73 h 177"/>
              <a:gd name="T32" fmla="*/ 190 w 255"/>
              <a:gd name="T33" fmla="*/ 60 h 177"/>
              <a:gd name="T34" fmla="*/ 168 w 255"/>
              <a:gd name="T35" fmla="*/ 49 h 177"/>
              <a:gd name="T36" fmla="*/ 143 w 255"/>
              <a:gd name="T37" fmla="*/ 44 h 177"/>
              <a:gd name="T38" fmla="*/ 147 w 255"/>
              <a:gd name="T39" fmla="*/ 45 h 177"/>
              <a:gd name="T40" fmla="*/ 155 w 255"/>
              <a:gd name="T41" fmla="*/ 49 h 177"/>
              <a:gd name="T42" fmla="*/ 168 w 255"/>
              <a:gd name="T43" fmla="*/ 57 h 177"/>
              <a:gd name="T44" fmla="*/ 182 w 255"/>
              <a:gd name="T45" fmla="*/ 68 h 177"/>
              <a:gd name="T46" fmla="*/ 197 w 255"/>
              <a:gd name="T47" fmla="*/ 80 h 177"/>
              <a:gd name="T48" fmla="*/ 213 w 255"/>
              <a:gd name="T49" fmla="*/ 96 h 177"/>
              <a:gd name="T50" fmla="*/ 227 w 255"/>
              <a:gd name="T51" fmla="*/ 114 h 177"/>
              <a:gd name="T52" fmla="*/ 239 w 255"/>
              <a:gd name="T53" fmla="*/ 135 h 177"/>
              <a:gd name="T54" fmla="*/ 246 w 255"/>
              <a:gd name="T55" fmla="*/ 157 h 177"/>
              <a:gd name="T56" fmla="*/ 243 w 255"/>
              <a:gd name="T57" fmla="*/ 158 h 177"/>
              <a:gd name="T58" fmla="*/ 238 w 255"/>
              <a:gd name="T59" fmla="*/ 161 h 177"/>
              <a:gd name="T60" fmla="*/ 229 w 255"/>
              <a:gd name="T61" fmla="*/ 165 h 177"/>
              <a:gd name="T62" fmla="*/ 216 w 255"/>
              <a:gd name="T63" fmla="*/ 169 h 177"/>
              <a:gd name="T64" fmla="*/ 201 w 255"/>
              <a:gd name="T65" fmla="*/ 173 h 177"/>
              <a:gd name="T66" fmla="*/ 184 w 255"/>
              <a:gd name="T67" fmla="*/ 175 h 177"/>
              <a:gd name="T68" fmla="*/ 166 w 255"/>
              <a:gd name="T69" fmla="*/ 177 h 177"/>
              <a:gd name="T70" fmla="*/ 147 w 255"/>
              <a:gd name="T71" fmla="*/ 177 h 177"/>
              <a:gd name="T72" fmla="*/ 126 w 255"/>
              <a:gd name="T73" fmla="*/ 173 h 177"/>
              <a:gd name="T74" fmla="*/ 105 w 255"/>
              <a:gd name="T75" fmla="*/ 166 h 177"/>
              <a:gd name="T76" fmla="*/ 86 w 255"/>
              <a:gd name="T77" fmla="*/ 157 h 177"/>
              <a:gd name="T78" fmla="*/ 65 w 255"/>
              <a:gd name="T79" fmla="*/ 141 h 177"/>
              <a:gd name="T80" fmla="*/ 47 w 255"/>
              <a:gd name="T81" fmla="*/ 122 h 177"/>
              <a:gd name="T82" fmla="*/ 28 w 255"/>
              <a:gd name="T83" fmla="*/ 97 h 177"/>
              <a:gd name="T84" fmla="*/ 13 w 255"/>
              <a:gd name="T85" fmla="*/ 65 h 177"/>
              <a:gd name="T86" fmla="*/ 0 w 255"/>
              <a:gd name="T87" fmla="*/ 27 h 177"/>
              <a:gd name="T88" fmla="*/ 1 w 255"/>
              <a:gd name="T89" fmla="*/ 26 h 177"/>
              <a:gd name="T90" fmla="*/ 8 w 255"/>
              <a:gd name="T91" fmla="*/ 23 h 177"/>
              <a:gd name="T92" fmla="*/ 17 w 255"/>
              <a:gd name="T93" fmla="*/ 19 h 177"/>
              <a:gd name="T94" fmla="*/ 30 w 255"/>
              <a:gd name="T95" fmla="*/ 14 h 177"/>
              <a:gd name="T96" fmla="*/ 45 w 255"/>
              <a:gd name="T97" fmla="*/ 10 h 177"/>
              <a:gd name="T98" fmla="*/ 62 w 255"/>
              <a:gd name="T99" fmla="*/ 5 h 177"/>
              <a:gd name="T100" fmla="*/ 82 w 255"/>
              <a:gd name="T101" fmla="*/ 3 h 177"/>
              <a:gd name="T102" fmla="*/ 101 w 255"/>
              <a:gd name="T103" fmla="*/ 0 h 1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255" h="177">
                <a:moveTo>
                  <a:pt x="101" y="0"/>
                </a:moveTo>
                <a:lnTo>
                  <a:pt x="122" y="0"/>
                </a:lnTo>
                <a:lnTo>
                  <a:pt x="143" y="3"/>
                </a:lnTo>
                <a:lnTo>
                  <a:pt x="164" y="8"/>
                </a:lnTo>
                <a:lnTo>
                  <a:pt x="183" y="17"/>
                </a:lnTo>
                <a:lnTo>
                  <a:pt x="201" y="31"/>
                </a:lnTo>
                <a:lnTo>
                  <a:pt x="220" y="48"/>
                </a:lnTo>
                <a:lnTo>
                  <a:pt x="234" y="71"/>
                </a:lnTo>
                <a:lnTo>
                  <a:pt x="246" y="100"/>
                </a:lnTo>
                <a:lnTo>
                  <a:pt x="255" y="135"/>
                </a:lnTo>
                <a:lnTo>
                  <a:pt x="253" y="132"/>
                </a:lnTo>
                <a:lnTo>
                  <a:pt x="249" y="125"/>
                </a:lnTo>
                <a:lnTo>
                  <a:pt x="244" y="114"/>
                </a:lnTo>
                <a:lnTo>
                  <a:pt x="235" y="101"/>
                </a:lnTo>
                <a:lnTo>
                  <a:pt x="222" y="87"/>
                </a:lnTo>
                <a:lnTo>
                  <a:pt x="208" y="73"/>
                </a:lnTo>
                <a:lnTo>
                  <a:pt x="190" y="60"/>
                </a:lnTo>
                <a:lnTo>
                  <a:pt x="168" y="49"/>
                </a:lnTo>
                <a:lnTo>
                  <a:pt x="143" y="44"/>
                </a:lnTo>
                <a:lnTo>
                  <a:pt x="147" y="45"/>
                </a:lnTo>
                <a:lnTo>
                  <a:pt x="155" y="49"/>
                </a:lnTo>
                <a:lnTo>
                  <a:pt x="168" y="57"/>
                </a:lnTo>
                <a:lnTo>
                  <a:pt x="182" y="68"/>
                </a:lnTo>
                <a:lnTo>
                  <a:pt x="197" y="80"/>
                </a:lnTo>
                <a:lnTo>
                  <a:pt x="213" y="96"/>
                </a:lnTo>
                <a:lnTo>
                  <a:pt x="227" y="114"/>
                </a:lnTo>
                <a:lnTo>
                  <a:pt x="239" y="135"/>
                </a:lnTo>
                <a:lnTo>
                  <a:pt x="246" y="157"/>
                </a:lnTo>
                <a:lnTo>
                  <a:pt x="243" y="158"/>
                </a:lnTo>
                <a:lnTo>
                  <a:pt x="238" y="161"/>
                </a:lnTo>
                <a:lnTo>
                  <a:pt x="229" y="165"/>
                </a:lnTo>
                <a:lnTo>
                  <a:pt x="216" y="169"/>
                </a:lnTo>
                <a:lnTo>
                  <a:pt x="201" y="173"/>
                </a:lnTo>
                <a:lnTo>
                  <a:pt x="184" y="175"/>
                </a:lnTo>
                <a:lnTo>
                  <a:pt x="166" y="177"/>
                </a:lnTo>
                <a:lnTo>
                  <a:pt x="147" y="177"/>
                </a:lnTo>
                <a:lnTo>
                  <a:pt x="126" y="173"/>
                </a:lnTo>
                <a:lnTo>
                  <a:pt x="105" y="166"/>
                </a:lnTo>
                <a:lnTo>
                  <a:pt x="86" y="157"/>
                </a:lnTo>
                <a:lnTo>
                  <a:pt x="65" y="141"/>
                </a:lnTo>
                <a:lnTo>
                  <a:pt x="47" y="122"/>
                </a:lnTo>
                <a:lnTo>
                  <a:pt x="28" y="97"/>
                </a:lnTo>
                <a:lnTo>
                  <a:pt x="13" y="65"/>
                </a:lnTo>
                <a:lnTo>
                  <a:pt x="0" y="27"/>
                </a:lnTo>
                <a:lnTo>
                  <a:pt x="1" y="26"/>
                </a:lnTo>
                <a:lnTo>
                  <a:pt x="8" y="23"/>
                </a:lnTo>
                <a:lnTo>
                  <a:pt x="17" y="19"/>
                </a:lnTo>
                <a:lnTo>
                  <a:pt x="30" y="14"/>
                </a:lnTo>
                <a:lnTo>
                  <a:pt x="45" y="10"/>
                </a:lnTo>
                <a:lnTo>
                  <a:pt x="62" y="5"/>
                </a:lnTo>
                <a:lnTo>
                  <a:pt x="82" y="3"/>
                </a:lnTo>
                <a:lnTo>
                  <a:pt x="101" y="0"/>
                </a:lnTo>
                <a:close/>
              </a:path>
            </a:pathLst>
          </a:custGeom>
          <a:solidFill>
            <a:schemeClr val="accent2">
              <a:lumMod val="100000"/>
            </a:schemeClr>
          </a:solidFill>
          <a:ln w="0">
            <a:noFill/>
            <a:prstDash val="solid"/>
            <a:round/>
          </a:ln>
        </p:spPr>
        <p:txBody>
          <a:bodyPr anchor="ctr"/>
          <a:lstStyle/>
          <a:p>
            <a:pPr algn="ctr"/>
          </a:p>
        </p:txBody>
      </p:sp>
      <p:sp>
        <p:nvSpPr>
          <p:cNvPr id="28" name="千图PPT彼岸天：ID 8661124库_任意多边形 27"/>
          <p:cNvSpPr/>
          <p:nvPr>
            <p:custDataLst>
              <p:tags r:id="rId12"/>
            </p:custDataLst>
          </p:nvPr>
        </p:nvSpPr>
        <p:spPr bwMode="auto">
          <a:xfrm>
            <a:off x="2262553" y="1741952"/>
            <a:ext cx="254132" cy="393975"/>
          </a:xfrm>
          <a:custGeom>
            <a:avLst/>
            <a:gdLst>
              <a:gd name="T0" fmla="*/ 35 w 175"/>
              <a:gd name="T1" fmla="*/ 0 h 267"/>
              <a:gd name="T2" fmla="*/ 38 w 175"/>
              <a:gd name="T3" fmla="*/ 0 h 267"/>
              <a:gd name="T4" fmla="*/ 44 w 175"/>
              <a:gd name="T5" fmla="*/ 3 h 267"/>
              <a:gd name="T6" fmla="*/ 53 w 175"/>
              <a:gd name="T7" fmla="*/ 7 h 267"/>
              <a:gd name="T8" fmla="*/ 66 w 175"/>
              <a:gd name="T9" fmla="*/ 13 h 267"/>
              <a:gd name="T10" fmla="*/ 79 w 175"/>
              <a:gd name="T11" fmla="*/ 20 h 267"/>
              <a:gd name="T12" fmla="*/ 95 w 175"/>
              <a:gd name="T13" fmla="*/ 29 h 267"/>
              <a:gd name="T14" fmla="*/ 110 w 175"/>
              <a:gd name="T15" fmla="*/ 41 h 267"/>
              <a:gd name="T16" fmla="*/ 126 w 175"/>
              <a:gd name="T17" fmla="*/ 54 h 267"/>
              <a:gd name="T18" fmla="*/ 140 w 175"/>
              <a:gd name="T19" fmla="*/ 68 h 267"/>
              <a:gd name="T20" fmla="*/ 153 w 175"/>
              <a:gd name="T21" fmla="*/ 85 h 267"/>
              <a:gd name="T22" fmla="*/ 165 w 175"/>
              <a:gd name="T23" fmla="*/ 103 h 267"/>
              <a:gd name="T24" fmla="*/ 171 w 175"/>
              <a:gd name="T25" fmla="*/ 124 h 267"/>
              <a:gd name="T26" fmla="*/ 175 w 175"/>
              <a:gd name="T27" fmla="*/ 146 h 267"/>
              <a:gd name="T28" fmla="*/ 175 w 175"/>
              <a:gd name="T29" fmla="*/ 170 h 267"/>
              <a:gd name="T30" fmla="*/ 169 w 175"/>
              <a:gd name="T31" fmla="*/ 196 h 267"/>
              <a:gd name="T32" fmla="*/ 157 w 175"/>
              <a:gd name="T33" fmla="*/ 226 h 267"/>
              <a:gd name="T34" fmla="*/ 139 w 175"/>
              <a:gd name="T35" fmla="*/ 257 h 267"/>
              <a:gd name="T36" fmla="*/ 140 w 175"/>
              <a:gd name="T37" fmla="*/ 255 h 267"/>
              <a:gd name="T38" fmla="*/ 143 w 175"/>
              <a:gd name="T39" fmla="*/ 246 h 267"/>
              <a:gd name="T40" fmla="*/ 147 w 175"/>
              <a:gd name="T41" fmla="*/ 234 h 267"/>
              <a:gd name="T42" fmla="*/ 149 w 175"/>
              <a:gd name="T43" fmla="*/ 219 h 267"/>
              <a:gd name="T44" fmla="*/ 151 w 175"/>
              <a:gd name="T45" fmla="*/ 200 h 267"/>
              <a:gd name="T46" fmla="*/ 151 w 175"/>
              <a:gd name="T47" fmla="*/ 180 h 267"/>
              <a:gd name="T48" fmla="*/ 147 w 175"/>
              <a:gd name="T49" fmla="*/ 157 h 267"/>
              <a:gd name="T50" fmla="*/ 138 w 175"/>
              <a:gd name="T51" fmla="*/ 135 h 267"/>
              <a:gd name="T52" fmla="*/ 125 w 175"/>
              <a:gd name="T53" fmla="*/ 113 h 267"/>
              <a:gd name="T54" fmla="*/ 126 w 175"/>
              <a:gd name="T55" fmla="*/ 117 h 267"/>
              <a:gd name="T56" fmla="*/ 129 w 175"/>
              <a:gd name="T57" fmla="*/ 126 h 267"/>
              <a:gd name="T58" fmla="*/ 132 w 175"/>
              <a:gd name="T59" fmla="*/ 139 h 267"/>
              <a:gd name="T60" fmla="*/ 136 w 175"/>
              <a:gd name="T61" fmla="*/ 157 h 267"/>
              <a:gd name="T62" fmla="*/ 138 w 175"/>
              <a:gd name="T63" fmla="*/ 178 h 267"/>
              <a:gd name="T64" fmla="*/ 138 w 175"/>
              <a:gd name="T65" fmla="*/ 200 h 267"/>
              <a:gd name="T66" fmla="*/ 135 w 175"/>
              <a:gd name="T67" fmla="*/ 222 h 267"/>
              <a:gd name="T68" fmla="*/ 129 w 175"/>
              <a:gd name="T69" fmla="*/ 244 h 267"/>
              <a:gd name="T70" fmla="*/ 117 w 175"/>
              <a:gd name="T71" fmla="*/ 267 h 267"/>
              <a:gd name="T72" fmla="*/ 114 w 175"/>
              <a:gd name="T73" fmla="*/ 265 h 267"/>
              <a:gd name="T74" fmla="*/ 109 w 175"/>
              <a:gd name="T75" fmla="*/ 264 h 267"/>
              <a:gd name="T76" fmla="*/ 101 w 175"/>
              <a:gd name="T77" fmla="*/ 260 h 267"/>
              <a:gd name="T78" fmla="*/ 91 w 175"/>
              <a:gd name="T79" fmla="*/ 255 h 267"/>
              <a:gd name="T80" fmla="*/ 79 w 175"/>
              <a:gd name="T81" fmla="*/ 248 h 267"/>
              <a:gd name="T82" fmla="*/ 66 w 175"/>
              <a:gd name="T83" fmla="*/ 239 h 267"/>
              <a:gd name="T84" fmla="*/ 53 w 175"/>
              <a:gd name="T85" fmla="*/ 229 h 267"/>
              <a:gd name="T86" fmla="*/ 40 w 175"/>
              <a:gd name="T87" fmla="*/ 217 h 267"/>
              <a:gd name="T88" fmla="*/ 27 w 175"/>
              <a:gd name="T89" fmla="*/ 202 h 267"/>
              <a:gd name="T90" fmla="*/ 17 w 175"/>
              <a:gd name="T91" fmla="*/ 186 h 267"/>
              <a:gd name="T92" fmla="*/ 9 w 175"/>
              <a:gd name="T93" fmla="*/ 167 h 267"/>
              <a:gd name="T94" fmla="*/ 2 w 175"/>
              <a:gd name="T95" fmla="*/ 146 h 267"/>
              <a:gd name="T96" fmla="*/ 0 w 175"/>
              <a:gd name="T97" fmla="*/ 121 h 267"/>
              <a:gd name="T98" fmla="*/ 1 w 175"/>
              <a:gd name="T99" fmla="*/ 95 h 267"/>
              <a:gd name="T100" fmla="*/ 8 w 175"/>
              <a:gd name="T101" fmla="*/ 67 h 267"/>
              <a:gd name="T102" fmla="*/ 18 w 175"/>
              <a:gd name="T103" fmla="*/ 34 h 267"/>
              <a:gd name="T104" fmla="*/ 35 w 175"/>
              <a:gd name="T105" fmla="*/ 0 h 2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175" h="267">
                <a:moveTo>
                  <a:pt x="35" y="0"/>
                </a:moveTo>
                <a:lnTo>
                  <a:pt x="38" y="0"/>
                </a:lnTo>
                <a:lnTo>
                  <a:pt x="44" y="3"/>
                </a:lnTo>
                <a:lnTo>
                  <a:pt x="53" y="7"/>
                </a:lnTo>
                <a:lnTo>
                  <a:pt x="66" y="13"/>
                </a:lnTo>
                <a:lnTo>
                  <a:pt x="79" y="20"/>
                </a:lnTo>
                <a:lnTo>
                  <a:pt x="95" y="29"/>
                </a:lnTo>
                <a:lnTo>
                  <a:pt x="110" y="41"/>
                </a:lnTo>
                <a:lnTo>
                  <a:pt x="126" y="54"/>
                </a:lnTo>
                <a:lnTo>
                  <a:pt x="140" y="68"/>
                </a:lnTo>
                <a:lnTo>
                  <a:pt x="153" y="85"/>
                </a:lnTo>
                <a:lnTo>
                  <a:pt x="165" y="103"/>
                </a:lnTo>
                <a:lnTo>
                  <a:pt x="171" y="124"/>
                </a:lnTo>
                <a:lnTo>
                  <a:pt x="175" y="146"/>
                </a:lnTo>
                <a:lnTo>
                  <a:pt x="175" y="170"/>
                </a:lnTo>
                <a:lnTo>
                  <a:pt x="169" y="196"/>
                </a:lnTo>
                <a:lnTo>
                  <a:pt x="157" y="226"/>
                </a:lnTo>
                <a:lnTo>
                  <a:pt x="139" y="257"/>
                </a:lnTo>
                <a:lnTo>
                  <a:pt x="140" y="255"/>
                </a:lnTo>
                <a:lnTo>
                  <a:pt x="143" y="246"/>
                </a:lnTo>
                <a:lnTo>
                  <a:pt x="147" y="234"/>
                </a:lnTo>
                <a:lnTo>
                  <a:pt x="149" y="219"/>
                </a:lnTo>
                <a:lnTo>
                  <a:pt x="151" y="200"/>
                </a:lnTo>
                <a:lnTo>
                  <a:pt x="151" y="180"/>
                </a:lnTo>
                <a:lnTo>
                  <a:pt x="147" y="157"/>
                </a:lnTo>
                <a:lnTo>
                  <a:pt x="138" y="135"/>
                </a:lnTo>
                <a:lnTo>
                  <a:pt x="125" y="113"/>
                </a:lnTo>
                <a:lnTo>
                  <a:pt x="126" y="117"/>
                </a:lnTo>
                <a:lnTo>
                  <a:pt x="129" y="126"/>
                </a:lnTo>
                <a:lnTo>
                  <a:pt x="132" y="139"/>
                </a:lnTo>
                <a:lnTo>
                  <a:pt x="136" y="157"/>
                </a:lnTo>
                <a:lnTo>
                  <a:pt x="138" y="178"/>
                </a:lnTo>
                <a:lnTo>
                  <a:pt x="138" y="200"/>
                </a:lnTo>
                <a:lnTo>
                  <a:pt x="135" y="222"/>
                </a:lnTo>
                <a:lnTo>
                  <a:pt x="129" y="244"/>
                </a:lnTo>
                <a:lnTo>
                  <a:pt x="117" y="267"/>
                </a:lnTo>
                <a:lnTo>
                  <a:pt x="114" y="265"/>
                </a:lnTo>
                <a:lnTo>
                  <a:pt x="109" y="264"/>
                </a:lnTo>
                <a:lnTo>
                  <a:pt x="101" y="260"/>
                </a:lnTo>
                <a:lnTo>
                  <a:pt x="91" y="255"/>
                </a:lnTo>
                <a:lnTo>
                  <a:pt x="79" y="248"/>
                </a:lnTo>
                <a:lnTo>
                  <a:pt x="66" y="239"/>
                </a:lnTo>
                <a:lnTo>
                  <a:pt x="53" y="229"/>
                </a:lnTo>
                <a:lnTo>
                  <a:pt x="40" y="217"/>
                </a:lnTo>
                <a:lnTo>
                  <a:pt x="27" y="202"/>
                </a:lnTo>
                <a:lnTo>
                  <a:pt x="17" y="186"/>
                </a:lnTo>
                <a:lnTo>
                  <a:pt x="9" y="167"/>
                </a:lnTo>
                <a:lnTo>
                  <a:pt x="2" y="146"/>
                </a:lnTo>
                <a:lnTo>
                  <a:pt x="0" y="121"/>
                </a:lnTo>
                <a:lnTo>
                  <a:pt x="1" y="95"/>
                </a:lnTo>
                <a:lnTo>
                  <a:pt x="8" y="67"/>
                </a:lnTo>
                <a:lnTo>
                  <a:pt x="18" y="34"/>
                </a:lnTo>
                <a:lnTo>
                  <a:pt x="35" y="0"/>
                </a:lnTo>
                <a:close/>
              </a:path>
            </a:pathLst>
          </a:custGeom>
          <a:solidFill>
            <a:schemeClr val="accent2">
              <a:lumMod val="100000"/>
            </a:schemeClr>
          </a:solidFill>
          <a:ln w="0">
            <a:noFill/>
            <a:prstDash val="solid"/>
            <a:round/>
          </a:ln>
        </p:spPr>
        <p:txBody>
          <a:bodyPr anchor="ctr"/>
          <a:lstStyle/>
          <a:p>
            <a:pPr algn="ctr"/>
          </a:p>
        </p:txBody>
      </p:sp>
      <p:sp>
        <p:nvSpPr>
          <p:cNvPr id="29" name="千图PPT彼岸天：ID 8661124库_任意多边形 28"/>
          <p:cNvSpPr/>
          <p:nvPr>
            <p:custDataLst>
              <p:tags r:id="rId13"/>
            </p:custDataLst>
          </p:nvPr>
        </p:nvSpPr>
        <p:spPr bwMode="auto">
          <a:xfrm>
            <a:off x="2730156" y="1837864"/>
            <a:ext cx="257036" cy="377743"/>
          </a:xfrm>
          <a:custGeom>
            <a:avLst/>
            <a:gdLst>
              <a:gd name="T0" fmla="*/ 150 w 177"/>
              <a:gd name="T1" fmla="*/ 0 h 256"/>
              <a:gd name="T2" fmla="*/ 151 w 177"/>
              <a:gd name="T3" fmla="*/ 3 h 256"/>
              <a:gd name="T4" fmla="*/ 154 w 177"/>
              <a:gd name="T5" fmla="*/ 9 h 256"/>
              <a:gd name="T6" fmla="*/ 157 w 177"/>
              <a:gd name="T7" fmla="*/ 18 h 256"/>
              <a:gd name="T8" fmla="*/ 163 w 177"/>
              <a:gd name="T9" fmla="*/ 31 h 256"/>
              <a:gd name="T10" fmla="*/ 167 w 177"/>
              <a:gd name="T11" fmla="*/ 47 h 256"/>
              <a:gd name="T12" fmla="*/ 172 w 177"/>
              <a:gd name="T13" fmla="*/ 64 h 256"/>
              <a:gd name="T14" fmla="*/ 174 w 177"/>
              <a:gd name="T15" fmla="*/ 82 h 256"/>
              <a:gd name="T16" fmla="*/ 177 w 177"/>
              <a:gd name="T17" fmla="*/ 103 h 256"/>
              <a:gd name="T18" fmla="*/ 177 w 177"/>
              <a:gd name="T19" fmla="*/ 124 h 256"/>
              <a:gd name="T20" fmla="*/ 174 w 177"/>
              <a:gd name="T21" fmla="*/ 144 h 256"/>
              <a:gd name="T22" fmla="*/ 169 w 177"/>
              <a:gd name="T23" fmla="*/ 165 h 256"/>
              <a:gd name="T24" fmla="*/ 159 w 177"/>
              <a:gd name="T25" fmla="*/ 185 h 256"/>
              <a:gd name="T26" fmla="*/ 146 w 177"/>
              <a:gd name="T27" fmla="*/ 203 h 256"/>
              <a:gd name="T28" fmla="*/ 129 w 177"/>
              <a:gd name="T29" fmla="*/ 220 h 256"/>
              <a:gd name="T30" fmla="*/ 105 w 177"/>
              <a:gd name="T31" fmla="*/ 235 h 256"/>
              <a:gd name="T32" fmla="*/ 77 w 177"/>
              <a:gd name="T33" fmla="*/ 247 h 256"/>
              <a:gd name="T34" fmla="*/ 42 w 177"/>
              <a:gd name="T35" fmla="*/ 256 h 256"/>
              <a:gd name="T36" fmla="*/ 44 w 177"/>
              <a:gd name="T37" fmla="*/ 255 h 256"/>
              <a:gd name="T38" fmla="*/ 52 w 177"/>
              <a:gd name="T39" fmla="*/ 251 h 256"/>
              <a:gd name="T40" fmla="*/ 63 w 177"/>
              <a:gd name="T41" fmla="*/ 244 h 256"/>
              <a:gd name="T42" fmla="*/ 76 w 177"/>
              <a:gd name="T43" fmla="*/ 235 h 256"/>
              <a:gd name="T44" fmla="*/ 90 w 177"/>
              <a:gd name="T45" fmla="*/ 224 h 256"/>
              <a:gd name="T46" fmla="*/ 104 w 177"/>
              <a:gd name="T47" fmla="*/ 209 h 256"/>
              <a:gd name="T48" fmla="*/ 117 w 177"/>
              <a:gd name="T49" fmla="*/ 191 h 256"/>
              <a:gd name="T50" fmla="*/ 126 w 177"/>
              <a:gd name="T51" fmla="*/ 169 h 256"/>
              <a:gd name="T52" fmla="*/ 133 w 177"/>
              <a:gd name="T53" fmla="*/ 144 h 256"/>
              <a:gd name="T54" fmla="*/ 131 w 177"/>
              <a:gd name="T55" fmla="*/ 148 h 256"/>
              <a:gd name="T56" fmla="*/ 128 w 177"/>
              <a:gd name="T57" fmla="*/ 156 h 256"/>
              <a:gd name="T58" fmla="*/ 120 w 177"/>
              <a:gd name="T59" fmla="*/ 168 h 256"/>
              <a:gd name="T60" fmla="*/ 109 w 177"/>
              <a:gd name="T61" fmla="*/ 183 h 256"/>
              <a:gd name="T62" fmla="*/ 96 w 177"/>
              <a:gd name="T63" fmla="*/ 199 h 256"/>
              <a:gd name="T64" fmla="*/ 81 w 177"/>
              <a:gd name="T65" fmla="*/ 215 h 256"/>
              <a:gd name="T66" fmla="*/ 63 w 177"/>
              <a:gd name="T67" fmla="*/ 229 h 256"/>
              <a:gd name="T68" fmla="*/ 42 w 177"/>
              <a:gd name="T69" fmla="*/ 240 h 256"/>
              <a:gd name="T70" fmla="*/ 20 w 177"/>
              <a:gd name="T71" fmla="*/ 247 h 256"/>
              <a:gd name="T72" fmla="*/ 18 w 177"/>
              <a:gd name="T73" fmla="*/ 244 h 256"/>
              <a:gd name="T74" fmla="*/ 16 w 177"/>
              <a:gd name="T75" fmla="*/ 239 h 256"/>
              <a:gd name="T76" fmla="*/ 12 w 177"/>
              <a:gd name="T77" fmla="*/ 229 h 256"/>
              <a:gd name="T78" fmla="*/ 8 w 177"/>
              <a:gd name="T79" fmla="*/ 217 h 256"/>
              <a:gd name="T80" fmla="*/ 4 w 177"/>
              <a:gd name="T81" fmla="*/ 203 h 256"/>
              <a:gd name="T82" fmla="*/ 1 w 177"/>
              <a:gd name="T83" fmla="*/ 186 h 256"/>
              <a:gd name="T84" fmla="*/ 0 w 177"/>
              <a:gd name="T85" fmla="*/ 168 h 256"/>
              <a:gd name="T86" fmla="*/ 0 w 177"/>
              <a:gd name="T87" fmla="*/ 148 h 256"/>
              <a:gd name="T88" fmla="*/ 4 w 177"/>
              <a:gd name="T89" fmla="*/ 128 h 256"/>
              <a:gd name="T90" fmla="*/ 9 w 177"/>
              <a:gd name="T91" fmla="*/ 107 h 256"/>
              <a:gd name="T92" fmla="*/ 20 w 177"/>
              <a:gd name="T93" fmla="*/ 86 h 256"/>
              <a:gd name="T94" fmla="*/ 35 w 177"/>
              <a:gd name="T95" fmla="*/ 67 h 256"/>
              <a:gd name="T96" fmla="*/ 55 w 177"/>
              <a:gd name="T97" fmla="*/ 47 h 256"/>
              <a:gd name="T98" fmla="*/ 79 w 177"/>
              <a:gd name="T99" fmla="*/ 30 h 256"/>
              <a:gd name="T100" fmla="*/ 112 w 177"/>
              <a:gd name="T101" fmla="*/ 15 h 256"/>
              <a:gd name="T102" fmla="*/ 150 w 177"/>
              <a:gd name="T103" fmla="*/ 0 h 2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177" h="256">
                <a:moveTo>
                  <a:pt x="150" y="0"/>
                </a:moveTo>
                <a:lnTo>
                  <a:pt x="151" y="3"/>
                </a:lnTo>
                <a:lnTo>
                  <a:pt x="154" y="9"/>
                </a:lnTo>
                <a:lnTo>
                  <a:pt x="157" y="18"/>
                </a:lnTo>
                <a:lnTo>
                  <a:pt x="163" y="31"/>
                </a:lnTo>
                <a:lnTo>
                  <a:pt x="167" y="47"/>
                </a:lnTo>
                <a:lnTo>
                  <a:pt x="172" y="64"/>
                </a:lnTo>
                <a:lnTo>
                  <a:pt x="174" y="82"/>
                </a:lnTo>
                <a:lnTo>
                  <a:pt x="177" y="103"/>
                </a:lnTo>
                <a:lnTo>
                  <a:pt x="177" y="124"/>
                </a:lnTo>
                <a:lnTo>
                  <a:pt x="174" y="144"/>
                </a:lnTo>
                <a:lnTo>
                  <a:pt x="169" y="165"/>
                </a:lnTo>
                <a:lnTo>
                  <a:pt x="159" y="185"/>
                </a:lnTo>
                <a:lnTo>
                  <a:pt x="146" y="203"/>
                </a:lnTo>
                <a:lnTo>
                  <a:pt x="129" y="220"/>
                </a:lnTo>
                <a:lnTo>
                  <a:pt x="105" y="235"/>
                </a:lnTo>
                <a:lnTo>
                  <a:pt x="77" y="247"/>
                </a:lnTo>
                <a:lnTo>
                  <a:pt x="42" y="256"/>
                </a:lnTo>
                <a:lnTo>
                  <a:pt x="44" y="255"/>
                </a:lnTo>
                <a:lnTo>
                  <a:pt x="52" y="251"/>
                </a:lnTo>
                <a:lnTo>
                  <a:pt x="63" y="244"/>
                </a:lnTo>
                <a:lnTo>
                  <a:pt x="76" y="235"/>
                </a:lnTo>
                <a:lnTo>
                  <a:pt x="90" y="224"/>
                </a:lnTo>
                <a:lnTo>
                  <a:pt x="104" y="209"/>
                </a:lnTo>
                <a:lnTo>
                  <a:pt x="117" y="191"/>
                </a:lnTo>
                <a:lnTo>
                  <a:pt x="126" y="169"/>
                </a:lnTo>
                <a:lnTo>
                  <a:pt x="133" y="144"/>
                </a:lnTo>
                <a:lnTo>
                  <a:pt x="131" y="148"/>
                </a:lnTo>
                <a:lnTo>
                  <a:pt x="128" y="156"/>
                </a:lnTo>
                <a:lnTo>
                  <a:pt x="120" y="168"/>
                </a:lnTo>
                <a:lnTo>
                  <a:pt x="109" y="183"/>
                </a:lnTo>
                <a:lnTo>
                  <a:pt x="96" y="199"/>
                </a:lnTo>
                <a:lnTo>
                  <a:pt x="81" y="215"/>
                </a:lnTo>
                <a:lnTo>
                  <a:pt x="63" y="229"/>
                </a:lnTo>
                <a:lnTo>
                  <a:pt x="42" y="240"/>
                </a:lnTo>
                <a:lnTo>
                  <a:pt x="20" y="247"/>
                </a:lnTo>
                <a:lnTo>
                  <a:pt x="18" y="244"/>
                </a:lnTo>
                <a:lnTo>
                  <a:pt x="16" y="239"/>
                </a:lnTo>
                <a:lnTo>
                  <a:pt x="12" y="229"/>
                </a:lnTo>
                <a:lnTo>
                  <a:pt x="8" y="217"/>
                </a:lnTo>
                <a:lnTo>
                  <a:pt x="4" y="203"/>
                </a:lnTo>
                <a:lnTo>
                  <a:pt x="1" y="186"/>
                </a:lnTo>
                <a:lnTo>
                  <a:pt x="0" y="168"/>
                </a:lnTo>
                <a:lnTo>
                  <a:pt x="0" y="148"/>
                </a:lnTo>
                <a:lnTo>
                  <a:pt x="4" y="128"/>
                </a:lnTo>
                <a:lnTo>
                  <a:pt x="9" y="107"/>
                </a:lnTo>
                <a:lnTo>
                  <a:pt x="20" y="86"/>
                </a:lnTo>
                <a:lnTo>
                  <a:pt x="35" y="67"/>
                </a:lnTo>
                <a:lnTo>
                  <a:pt x="55" y="47"/>
                </a:lnTo>
                <a:lnTo>
                  <a:pt x="79" y="30"/>
                </a:lnTo>
                <a:lnTo>
                  <a:pt x="112" y="15"/>
                </a:lnTo>
                <a:lnTo>
                  <a:pt x="150" y="0"/>
                </a:lnTo>
                <a:close/>
              </a:path>
            </a:pathLst>
          </a:custGeom>
          <a:solidFill>
            <a:schemeClr val="accent2">
              <a:lumMod val="100000"/>
            </a:schemeClr>
          </a:solidFill>
          <a:ln w="0">
            <a:noFill/>
            <a:prstDash val="solid"/>
            <a:round/>
          </a:ln>
        </p:spPr>
        <p:txBody>
          <a:bodyPr anchor="ctr"/>
          <a:lstStyle/>
          <a:p>
            <a:pPr algn="ctr"/>
          </a:p>
        </p:txBody>
      </p:sp>
      <p:sp>
        <p:nvSpPr>
          <p:cNvPr id="30" name="千图PPT彼岸天：ID 8661124库_任意多边形 29"/>
          <p:cNvSpPr/>
          <p:nvPr>
            <p:custDataLst>
              <p:tags r:id="rId14"/>
            </p:custDataLst>
          </p:nvPr>
        </p:nvSpPr>
        <p:spPr bwMode="auto">
          <a:xfrm>
            <a:off x="3132410" y="2094611"/>
            <a:ext cx="257036" cy="376268"/>
          </a:xfrm>
          <a:custGeom>
            <a:avLst/>
            <a:gdLst>
              <a:gd name="T0" fmla="*/ 149 w 177"/>
              <a:gd name="T1" fmla="*/ 0 h 255"/>
              <a:gd name="T2" fmla="*/ 151 w 177"/>
              <a:gd name="T3" fmla="*/ 2 h 255"/>
              <a:gd name="T4" fmla="*/ 153 w 177"/>
              <a:gd name="T5" fmla="*/ 8 h 255"/>
              <a:gd name="T6" fmla="*/ 157 w 177"/>
              <a:gd name="T7" fmla="*/ 17 h 255"/>
              <a:gd name="T8" fmla="*/ 162 w 177"/>
              <a:gd name="T9" fmla="*/ 30 h 255"/>
              <a:gd name="T10" fmla="*/ 166 w 177"/>
              <a:gd name="T11" fmla="*/ 46 h 255"/>
              <a:gd name="T12" fmla="*/ 170 w 177"/>
              <a:gd name="T13" fmla="*/ 63 h 255"/>
              <a:gd name="T14" fmla="*/ 174 w 177"/>
              <a:gd name="T15" fmla="*/ 82 h 255"/>
              <a:gd name="T16" fmla="*/ 177 w 177"/>
              <a:gd name="T17" fmla="*/ 102 h 255"/>
              <a:gd name="T18" fmla="*/ 177 w 177"/>
              <a:gd name="T19" fmla="*/ 122 h 255"/>
              <a:gd name="T20" fmla="*/ 174 w 177"/>
              <a:gd name="T21" fmla="*/ 143 h 255"/>
              <a:gd name="T22" fmla="*/ 168 w 177"/>
              <a:gd name="T23" fmla="*/ 164 h 255"/>
              <a:gd name="T24" fmla="*/ 159 w 177"/>
              <a:gd name="T25" fmla="*/ 183 h 255"/>
              <a:gd name="T26" fmla="*/ 146 w 177"/>
              <a:gd name="T27" fmla="*/ 203 h 255"/>
              <a:gd name="T28" fmla="*/ 127 w 177"/>
              <a:gd name="T29" fmla="*/ 220 h 255"/>
              <a:gd name="T30" fmla="*/ 105 w 177"/>
              <a:gd name="T31" fmla="*/ 234 h 255"/>
              <a:gd name="T32" fmla="*/ 77 w 177"/>
              <a:gd name="T33" fmla="*/ 246 h 255"/>
              <a:gd name="T34" fmla="*/ 42 w 177"/>
              <a:gd name="T35" fmla="*/ 255 h 255"/>
              <a:gd name="T36" fmla="*/ 44 w 177"/>
              <a:gd name="T37" fmla="*/ 253 h 255"/>
              <a:gd name="T38" fmla="*/ 51 w 177"/>
              <a:gd name="T39" fmla="*/ 250 h 255"/>
              <a:gd name="T40" fmla="*/ 62 w 177"/>
              <a:gd name="T41" fmla="*/ 244 h 255"/>
              <a:gd name="T42" fmla="*/ 75 w 177"/>
              <a:gd name="T43" fmla="*/ 235 h 255"/>
              <a:gd name="T44" fmla="*/ 90 w 177"/>
              <a:gd name="T45" fmla="*/ 222 h 255"/>
              <a:gd name="T46" fmla="*/ 104 w 177"/>
              <a:gd name="T47" fmla="*/ 208 h 255"/>
              <a:gd name="T48" fmla="*/ 116 w 177"/>
              <a:gd name="T49" fmla="*/ 190 h 255"/>
              <a:gd name="T50" fmla="*/ 126 w 177"/>
              <a:gd name="T51" fmla="*/ 169 h 255"/>
              <a:gd name="T52" fmla="*/ 133 w 177"/>
              <a:gd name="T53" fmla="*/ 143 h 255"/>
              <a:gd name="T54" fmla="*/ 131 w 177"/>
              <a:gd name="T55" fmla="*/ 147 h 255"/>
              <a:gd name="T56" fmla="*/ 127 w 177"/>
              <a:gd name="T57" fmla="*/ 155 h 255"/>
              <a:gd name="T58" fmla="*/ 120 w 177"/>
              <a:gd name="T59" fmla="*/ 168 h 255"/>
              <a:gd name="T60" fmla="*/ 109 w 177"/>
              <a:gd name="T61" fmla="*/ 182 h 255"/>
              <a:gd name="T62" fmla="*/ 96 w 177"/>
              <a:gd name="T63" fmla="*/ 198 h 255"/>
              <a:gd name="T64" fmla="*/ 81 w 177"/>
              <a:gd name="T65" fmla="*/ 213 h 255"/>
              <a:gd name="T66" fmla="*/ 62 w 177"/>
              <a:gd name="T67" fmla="*/ 227 h 255"/>
              <a:gd name="T68" fmla="*/ 42 w 177"/>
              <a:gd name="T69" fmla="*/ 239 h 255"/>
              <a:gd name="T70" fmla="*/ 18 w 177"/>
              <a:gd name="T71" fmla="*/ 246 h 255"/>
              <a:gd name="T72" fmla="*/ 18 w 177"/>
              <a:gd name="T73" fmla="*/ 243 h 255"/>
              <a:gd name="T74" fmla="*/ 16 w 177"/>
              <a:gd name="T75" fmla="*/ 238 h 255"/>
              <a:gd name="T76" fmla="*/ 12 w 177"/>
              <a:gd name="T77" fmla="*/ 229 h 255"/>
              <a:gd name="T78" fmla="*/ 8 w 177"/>
              <a:gd name="T79" fmla="*/ 216 h 255"/>
              <a:gd name="T80" fmla="*/ 4 w 177"/>
              <a:gd name="T81" fmla="*/ 201 h 255"/>
              <a:gd name="T82" fmla="*/ 1 w 177"/>
              <a:gd name="T83" fmla="*/ 185 h 255"/>
              <a:gd name="T84" fmla="*/ 0 w 177"/>
              <a:gd name="T85" fmla="*/ 166 h 255"/>
              <a:gd name="T86" fmla="*/ 0 w 177"/>
              <a:gd name="T87" fmla="*/ 147 h 255"/>
              <a:gd name="T88" fmla="*/ 3 w 177"/>
              <a:gd name="T89" fmla="*/ 126 h 255"/>
              <a:gd name="T90" fmla="*/ 9 w 177"/>
              <a:gd name="T91" fmla="*/ 105 h 255"/>
              <a:gd name="T92" fmla="*/ 19 w 177"/>
              <a:gd name="T93" fmla="*/ 86 h 255"/>
              <a:gd name="T94" fmla="*/ 34 w 177"/>
              <a:gd name="T95" fmla="*/ 65 h 255"/>
              <a:gd name="T96" fmla="*/ 55 w 177"/>
              <a:gd name="T97" fmla="*/ 47 h 255"/>
              <a:gd name="T98" fmla="*/ 79 w 177"/>
              <a:gd name="T99" fmla="*/ 29 h 255"/>
              <a:gd name="T100" fmla="*/ 110 w 177"/>
              <a:gd name="T101" fmla="*/ 13 h 255"/>
              <a:gd name="T102" fmla="*/ 149 w 177"/>
              <a:gd name="T103" fmla="*/ 0 h 2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177" h="255">
                <a:moveTo>
                  <a:pt x="149" y="0"/>
                </a:moveTo>
                <a:lnTo>
                  <a:pt x="151" y="2"/>
                </a:lnTo>
                <a:lnTo>
                  <a:pt x="153" y="8"/>
                </a:lnTo>
                <a:lnTo>
                  <a:pt x="157" y="17"/>
                </a:lnTo>
                <a:lnTo>
                  <a:pt x="162" y="30"/>
                </a:lnTo>
                <a:lnTo>
                  <a:pt x="166" y="46"/>
                </a:lnTo>
                <a:lnTo>
                  <a:pt x="170" y="63"/>
                </a:lnTo>
                <a:lnTo>
                  <a:pt x="174" y="82"/>
                </a:lnTo>
                <a:lnTo>
                  <a:pt x="177" y="102"/>
                </a:lnTo>
                <a:lnTo>
                  <a:pt x="177" y="122"/>
                </a:lnTo>
                <a:lnTo>
                  <a:pt x="174" y="143"/>
                </a:lnTo>
                <a:lnTo>
                  <a:pt x="168" y="164"/>
                </a:lnTo>
                <a:lnTo>
                  <a:pt x="159" y="183"/>
                </a:lnTo>
                <a:lnTo>
                  <a:pt x="146" y="203"/>
                </a:lnTo>
                <a:lnTo>
                  <a:pt x="127" y="220"/>
                </a:lnTo>
                <a:lnTo>
                  <a:pt x="105" y="234"/>
                </a:lnTo>
                <a:lnTo>
                  <a:pt x="77" y="246"/>
                </a:lnTo>
                <a:lnTo>
                  <a:pt x="42" y="255"/>
                </a:lnTo>
                <a:lnTo>
                  <a:pt x="44" y="253"/>
                </a:lnTo>
                <a:lnTo>
                  <a:pt x="51" y="250"/>
                </a:lnTo>
                <a:lnTo>
                  <a:pt x="62" y="244"/>
                </a:lnTo>
                <a:lnTo>
                  <a:pt x="75" y="235"/>
                </a:lnTo>
                <a:lnTo>
                  <a:pt x="90" y="222"/>
                </a:lnTo>
                <a:lnTo>
                  <a:pt x="104" y="208"/>
                </a:lnTo>
                <a:lnTo>
                  <a:pt x="116" y="190"/>
                </a:lnTo>
                <a:lnTo>
                  <a:pt x="126" y="169"/>
                </a:lnTo>
                <a:lnTo>
                  <a:pt x="133" y="143"/>
                </a:lnTo>
                <a:lnTo>
                  <a:pt x="131" y="147"/>
                </a:lnTo>
                <a:lnTo>
                  <a:pt x="127" y="155"/>
                </a:lnTo>
                <a:lnTo>
                  <a:pt x="120" y="168"/>
                </a:lnTo>
                <a:lnTo>
                  <a:pt x="109" y="182"/>
                </a:lnTo>
                <a:lnTo>
                  <a:pt x="96" y="198"/>
                </a:lnTo>
                <a:lnTo>
                  <a:pt x="81" y="213"/>
                </a:lnTo>
                <a:lnTo>
                  <a:pt x="62" y="227"/>
                </a:lnTo>
                <a:lnTo>
                  <a:pt x="42" y="239"/>
                </a:lnTo>
                <a:lnTo>
                  <a:pt x="18" y="246"/>
                </a:lnTo>
                <a:lnTo>
                  <a:pt x="18" y="243"/>
                </a:lnTo>
                <a:lnTo>
                  <a:pt x="16" y="238"/>
                </a:lnTo>
                <a:lnTo>
                  <a:pt x="12" y="229"/>
                </a:lnTo>
                <a:lnTo>
                  <a:pt x="8" y="216"/>
                </a:lnTo>
                <a:lnTo>
                  <a:pt x="4" y="201"/>
                </a:lnTo>
                <a:lnTo>
                  <a:pt x="1" y="185"/>
                </a:lnTo>
                <a:lnTo>
                  <a:pt x="0" y="166"/>
                </a:lnTo>
                <a:lnTo>
                  <a:pt x="0" y="147"/>
                </a:lnTo>
                <a:lnTo>
                  <a:pt x="3" y="126"/>
                </a:lnTo>
                <a:lnTo>
                  <a:pt x="9" y="105"/>
                </a:lnTo>
                <a:lnTo>
                  <a:pt x="19" y="86"/>
                </a:lnTo>
                <a:lnTo>
                  <a:pt x="34" y="65"/>
                </a:lnTo>
                <a:lnTo>
                  <a:pt x="55" y="47"/>
                </a:lnTo>
                <a:lnTo>
                  <a:pt x="79" y="29"/>
                </a:lnTo>
                <a:lnTo>
                  <a:pt x="110" y="13"/>
                </a:lnTo>
                <a:lnTo>
                  <a:pt x="149" y="0"/>
                </a:lnTo>
                <a:close/>
              </a:path>
            </a:pathLst>
          </a:custGeom>
          <a:solidFill>
            <a:schemeClr val="accent2">
              <a:lumMod val="100000"/>
            </a:schemeClr>
          </a:solidFill>
          <a:ln w="0">
            <a:noFill/>
            <a:prstDash val="solid"/>
            <a:round/>
          </a:ln>
        </p:spPr>
        <p:txBody>
          <a:bodyPr anchor="ctr"/>
          <a:lstStyle/>
          <a:p>
            <a:pPr algn="ctr"/>
          </a:p>
        </p:txBody>
      </p:sp>
      <p:sp>
        <p:nvSpPr>
          <p:cNvPr id="31" name="千图PPT彼岸天：ID 8661124库_任意多边形 30"/>
          <p:cNvSpPr/>
          <p:nvPr>
            <p:custDataLst>
              <p:tags r:id="rId15"/>
            </p:custDataLst>
          </p:nvPr>
        </p:nvSpPr>
        <p:spPr bwMode="auto">
          <a:xfrm>
            <a:off x="3489647" y="1641614"/>
            <a:ext cx="255584" cy="392499"/>
          </a:xfrm>
          <a:custGeom>
            <a:avLst/>
            <a:gdLst>
              <a:gd name="T0" fmla="*/ 35 w 176"/>
              <a:gd name="T1" fmla="*/ 0 h 266"/>
              <a:gd name="T2" fmla="*/ 37 w 176"/>
              <a:gd name="T3" fmla="*/ 1 h 266"/>
              <a:gd name="T4" fmla="*/ 44 w 176"/>
              <a:gd name="T5" fmla="*/ 4 h 266"/>
              <a:gd name="T6" fmla="*/ 53 w 176"/>
              <a:gd name="T7" fmla="*/ 7 h 266"/>
              <a:gd name="T8" fmla="*/ 66 w 176"/>
              <a:gd name="T9" fmla="*/ 13 h 266"/>
              <a:gd name="T10" fmla="*/ 80 w 176"/>
              <a:gd name="T11" fmla="*/ 20 h 266"/>
              <a:gd name="T12" fmla="*/ 95 w 176"/>
              <a:gd name="T13" fmla="*/ 29 h 266"/>
              <a:gd name="T14" fmla="*/ 110 w 176"/>
              <a:gd name="T15" fmla="*/ 40 h 266"/>
              <a:gd name="T16" fmla="*/ 126 w 176"/>
              <a:gd name="T17" fmla="*/ 53 h 266"/>
              <a:gd name="T18" fmla="*/ 141 w 176"/>
              <a:gd name="T19" fmla="*/ 68 h 266"/>
              <a:gd name="T20" fmla="*/ 154 w 176"/>
              <a:gd name="T21" fmla="*/ 84 h 266"/>
              <a:gd name="T22" fmla="*/ 165 w 176"/>
              <a:gd name="T23" fmla="*/ 103 h 266"/>
              <a:gd name="T24" fmla="*/ 173 w 176"/>
              <a:gd name="T25" fmla="*/ 123 h 266"/>
              <a:gd name="T26" fmla="*/ 176 w 176"/>
              <a:gd name="T27" fmla="*/ 146 h 266"/>
              <a:gd name="T28" fmla="*/ 175 w 176"/>
              <a:gd name="T29" fmla="*/ 171 h 266"/>
              <a:gd name="T30" fmla="*/ 170 w 176"/>
              <a:gd name="T31" fmla="*/ 197 h 266"/>
              <a:gd name="T32" fmla="*/ 158 w 176"/>
              <a:gd name="T33" fmla="*/ 225 h 266"/>
              <a:gd name="T34" fmla="*/ 140 w 176"/>
              <a:gd name="T35" fmla="*/ 257 h 266"/>
              <a:gd name="T36" fmla="*/ 140 w 176"/>
              <a:gd name="T37" fmla="*/ 254 h 266"/>
              <a:gd name="T38" fmla="*/ 143 w 176"/>
              <a:gd name="T39" fmla="*/ 246 h 266"/>
              <a:gd name="T40" fmla="*/ 147 w 176"/>
              <a:gd name="T41" fmla="*/ 235 h 266"/>
              <a:gd name="T42" fmla="*/ 149 w 176"/>
              <a:gd name="T43" fmla="*/ 219 h 266"/>
              <a:gd name="T44" fmla="*/ 150 w 176"/>
              <a:gd name="T45" fmla="*/ 201 h 266"/>
              <a:gd name="T46" fmla="*/ 150 w 176"/>
              <a:gd name="T47" fmla="*/ 180 h 266"/>
              <a:gd name="T48" fmla="*/ 147 w 176"/>
              <a:gd name="T49" fmla="*/ 158 h 266"/>
              <a:gd name="T50" fmla="*/ 139 w 176"/>
              <a:gd name="T51" fmla="*/ 136 h 266"/>
              <a:gd name="T52" fmla="*/ 126 w 176"/>
              <a:gd name="T53" fmla="*/ 114 h 266"/>
              <a:gd name="T54" fmla="*/ 127 w 176"/>
              <a:gd name="T55" fmla="*/ 116 h 266"/>
              <a:gd name="T56" fmla="*/ 130 w 176"/>
              <a:gd name="T57" fmla="*/ 126 h 266"/>
              <a:gd name="T58" fmla="*/ 132 w 176"/>
              <a:gd name="T59" fmla="*/ 140 h 266"/>
              <a:gd name="T60" fmla="*/ 136 w 176"/>
              <a:gd name="T61" fmla="*/ 158 h 266"/>
              <a:gd name="T62" fmla="*/ 137 w 176"/>
              <a:gd name="T63" fmla="*/ 177 h 266"/>
              <a:gd name="T64" fmla="*/ 137 w 176"/>
              <a:gd name="T65" fmla="*/ 200 h 266"/>
              <a:gd name="T66" fmla="*/ 135 w 176"/>
              <a:gd name="T67" fmla="*/ 223 h 266"/>
              <a:gd name="T68" fmla="*/ 128 w 176"/>
              <a:gd name="T69" fmla="*/ 245 h 266"/>
              <a:gd name="T70" fmla="*/ 117 w 176"/>
              <a:gd name="T71" fmla="*/ 266 h 266"/>
              <a:gd name="T72" fmla="*/ 115 w 176"/>
              <a:gd name="T73" fmla="*/ 266 h 266"/>
              <a:gd name="T74" fmla="*/ 109 w 176"/>
              <a:gd name="T75" fmla="*/ 263 h 266"/>
              <a:gd name="T76" fmla="*/ 101 w 176"/>
              <a:gd name="T77" fmla="*/ 261 h 266"/>
              <a:gd name="T78" fmla="*/ 91 w 176"/>
              <a:gd name="T79" fmla="*/ 255 h 266"/>
              <a:gd name="T80" fmla="*/ 79 w 176"/>
              <a:gd name="T81" fmla="*/ 248 h 266"/>
              <a:gd name="T82" fmla="*/ 66 w 176"/>
              <a:gd name="T83" fmla="*/ 240 h 266"/>
              <a:gd name="T84" fmla="*/ 53 w 176"/>
              <a:gd name="T85" fmla="*/ 229 h 266"/>
              <a:gd name="T86" fmla="*/ 40 w 176"/>
              <a:gd name="T87" fmla="*/ 216 h 266"/>
              <a:gd name="T88" fmla="*/ 28 w 176"/>
              <a:gd name="T89" fmla="*/ 202 h 266"/>
              <a:gd name="T90" fmla="*/ 17 w 176"/>
              <a:gd name="T91" fmla="*/ 185 h 266"/>
              <a:gd name="T92" fmla="*/ 9 w 176"/>
              <a:gd name="T93" fmla="*/ 167 h 266"/>
              <a:gd name="T94" fmla="*/ 2 w 176"/>
              <a:gd name="T95" fmla="*/ 145 h 266"/>
              <a:gd name="T96" fmla="*/ 0 w 176"/>
              <a:gd name="T97" fmla="*/ 122 h 266"/>
              <a:gd name="T98" fmla="*/ 1 w 176"/>
              <a:gd name="T99" fmla="*/ 96 h 266"/>
              <a:gd name="T100" fmla="*/ 7 w 176"/>
              <a:gd name="T101" fmla="*/ 66 h 266"/>
              <a:gd name="T102" fmla="*/ 18 w 176"/>
              <a:gd name="T103" fmla="*/ 35 h 266"/>
              <a:gd name="T104" fmla="*/ 35 w 176"/>
              <a:gd name="T105" fmla="*/ 0 h 2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176" h="266">
                <a:moveTo>
                  <a:pt x="35" y="0"/>
                </a:moveTo>
                <a:lnTo>
                  <a:pt x="37" y="1"/>
                </a:lnTo>
                <a:lnTo>
                  <a:pt x="44" y="4"/>
                </a:lnTo>
                <a:lnTo>
                  <a:pt x="53" y="7"/>
                </a:lnTo>
                <a:lnTo>
                  <a:pt x="66" y="13"/>
                </a:lnTo>
                <a:lnTo>
                  <a:pt x="80" y="20"/>
                </a:lnTo>
                <a:lnTo>
                  <a:pt x="95" y="29"/>
                </a:lnTo>
                <a:lnTo>
                  <a:pt x="110" y="40"/>
                </a:lnTo>
                <a:lnTo>
                  <a:pt x="126" y="53"/>
                </a:lnTo>
                <a:lnTo>
                  <a:pt x="141" y="68"/>
                </a:lnTo>
                <a:lnTo>
                  <a:pt x="154" y="84"/>
                </a:lnTo>
                <a:lnTo>
                  <a:pt x="165" y="103"/>
                </a:lnTo>
                <a:lnTo>
                  <a:pt x="173" y="123"/>
                </a:lnTo>
                <a:lnTo>
                  <a:pt x="176" y="146"/>
                </a:lnTo>
                <a:lnTo>
                  <a:pt x="175" y="171"/>
                </a:lnTo>
                <a:lnTo>
                  <a:pt x="170" y="197"/>
                </a:lnTo>
                <a:lnTo>
                  <a:pt x="158" y="225"/>
                </a:lnTo>
                <a:lnTo>
                  <a:pt x="140" y="257"/>
                </a:lnTo>
                <a:lnTo>
                  <a:pt x="140" y="254"/>
                </a:lnTo>
                <a:lnTo>
                  <a:pt x="143" y="246"/>
                </a:lnTo>
                <a:lnTo>
                  <a:pt x="147" y="235"/>
                </a:lnTo>
                <a:lnTo>
                  <a:pt x="149" y="219"/>
                </a:lnTo>
                <a:lnTo>
                  <a:pt x="150" y="201"/>
                </a:lnTo>
                <a:lnTo>
                  <a:pt x="150" y="180"/>
                </a:lnTo>
                <a:lnTo>
                  <a:pt x="147" y="158"/>
                </a:lnTo>
                <a:lnTo>
                  <a:pt x="139" y="136"/>
                </a:lnTo>
                <a:lnTo>
                  <a:pt x="126" y="114"/>
                </a:lnTo>
                <a:lnTo>
                  <a:pt x="127" y="116"/>
                </a:lnTo>
                <a:lnTo>
                  <a:pt x="130" y="126"/>
                </a:lnTo>
                <a:lnTo>
                  <a:pt x="132" y="140"/>
                </a:lnTo>
                <a:lnTo>
                  <a:pt x="136" y="158"/>
                </a:lnTo>
                <a:lnTo>
                  <a:pt x="137" y="177"/>
                </a:lnTo>
                <a:lnTo>
                  <a:pt x="137" y="200"/>
                </a:lnTo>
                <a:lnTo>
                  <a:pt x="135" y="223"/>
                </a:lnTo>
                <a:lnTo>
                  <a:pt x="128" y="245"/>
                </a:lnTo>
                <a:lnTo>
                  <a:pt x="117" y="266"/>
                </a:lnTo>
                <a:lnTo>
                  <a:pt x="115" y="266"/>
                </a:lnTo>
                <a:lnTo>
                  <a:pt x="109" y="263"/>
                </a:lnTo>
                <a:lnTo>
                  <a:pt x="101" y="261"/>
                </a:lnTo>
                <a:lnTo>
                  <a:pt x="91" y="255"/>
                </a:lnTo>
                <a:lnTo>
                  <a:pt x="79" y="248"/>
                </a:lnTo>
                <a:lnTo>
                  <a:pt x="66" y="240"/>
                </a:lnTo>
                <a:lnTo>
                  <a:pt x="53" y="229"/>
                </a:lnTo>
                <a:lnTo>
                  <a:pt x="40" y="216"/>
                </a:lnTo>
                <a:lnTo>
                  <a:pt x="28" y="202"/>
                </a:lnTo>
                <a:lnTo>
                  <a:pt x="17" y="185"/>
                </a:lnTo>
                <a:lnTo>
                  <a:pt x="9" y="167"/>
                </a:lnTo>
                <a:lnTo>
                  <a:pt x="2" y="145"/>
                </a:lnTo>
                <a:lnTo>
                  <a:pt x="0" y="122"/>
                </a:lnTo>
                <a:lnTo>
                  <a:pt x="1" y="96"/>
                </a:lnTo>
                <a:lnTo>
                  <a:pt x="7" y="66"/>
                </a:lnTo>
                <a:lnTo>
                  <a:pt x="18" y="35"/>
                </a:lnTo>
                <a:lnTo>
                  <a:pt x="35" y="0"/>
                </a:lnTo>
                <a:close/>
              </a:path>
            </a:pathLst>
          </a:custGeom>
          <a:solidFill>
            <a:schemeClr val="accent3">
              <a:lumMod val="100000"/>
            </a:schemeClr>
          </a:solidFill>
          <a:ln w="0">
            <a:noFill/>
            <a:prstDash val="solid"/>
            <a:round/>
          </a:ln>
        </p:spPr>
        <p:txBody>
          <a:bodyPr anchor="ctr"/>
          <a:lstStyle/>
          <a:p>
            <a:pPr algn="ctr"/>
          </a:p>
        </p:txBody>
      </p:sp>
      <p:sp>
        <p:nvSpPr>
          <p:cNvPr id="32" name="千图PPT彼岸天：ID 8661124库_任意多边形 31"/>
          <p:cNvSpPr/>
          <p:nvPr>
            <p:custDataLst>
              <p:tags r:id="rId16"/>
            </p:custDataLst>
          </p:nvPr>
        </p:nvSpPr>
        <p:spPr bwMode="auto">
          <a:xfrm>
            <a:off x="3414133" y="2354310"/>
            <a:ext cx="254132" cy="393975"/>
          </a:xfrm>
          <a:custGeom>
            <a:avLst/>
            <a:gdLst>
              <a:gd name="T0" fmla="*/ 35 w 175"/>
              <a:gd name="T1" fmla="*/ 0 h 267"/>
              <a:gd name="T2" fmla="*/ 36 w 175"/>
              <a:gd name="T3" fmla="*/ 1 h 267"/>
              <a:gd name="T4" fmla="*/ 43 w 175"/>
              <a:gd name="T5" fmla="*/ 3 h 267"/>
              <a:gd name="T6" fmla="*/ 53 w 175"/>
              <a:gd name="T7" fmla="*/ 7 h 267"/>
              <a:gd name="T8" fmla="*/ 65 w 175"/>
              <a:gd name="T9" fmla="*/ 13 h 267"/>
              <a:gd name="T10" fmla="*/ 79 w 175"/>
              <a:gd name="T11" fmla="*/ 20 h 267"/>
              <a:gd name="T12" fmla="*/ 95 w 175"/>
              <a:gd name="T13" fmla="*/ 29 h 267"/>
              <a:gd name="T14" fmla="*/ 110 w 175"/>
              <a:gd name="T15" fmla="*/ 41 h 267"/>
              <a:gd name="T16" fmla="*/ 126 w 175"/>
              <a:gd name="T17" fmla="*/ 53 h 267"/>
              <a:gd name="T18" fmla="*/ 140 w 175"/>
              <a:gd name="T19" fmla="*/ 68 h 267"/>
              <a:gd name="T20" fmla="*/ 153 w 175"/>
              <a:gd name="T21" fmla="*/ 84 h 267"/>
              <a:gd name="T22" fmla="*/ 163 w 175"/>
              <a:gd name="T23" fmla="*/ 103 h 267"/>
              <a:gd name="T24" fmla="*/ 171 w 175"/>
              <a:gd name="T25" fmla="*/ 123 h 267"/>
              <a:gd name="T26" fmla="*/ 175 w 175"/>
              <a:gd name="T27" fmla="*/ 146 h 267"/>
              <a:gd name="T28" fmla="*/ 174 w 175"/>
              <a:gd name="T29" fmla="*/ 171 h 267"/>
              <a:gd name="T30" fmla="*/ 169 w 175"/>
              <a:gd name="T31" fmla="*/ 197 h 267"/>
              <a:gd name="T32" fmla="*/ 157 w 175"/>
              <a:gd name="T33" fmla="*/ 225 h 267"/>
              <a:gd name="T34" fmla="*/ 139 w 175"/>
              <a:gd name="T35" fmla="*/ 257 h 267"/>
              <a:gd name="T36" fmla="*/ 140 w 175"/>
              <a:gd name="T37" fmla="*/ 254 h 267"/>
              <a:gd name="T38" fmla="*/ 143 w 175"/>
              <a:gd name="T39" fmla="*/ 246 h 267"/>
              <a:gd name="T40" fmla="*/ 145 w 175"/>
              <a:gd name="T41" fmla="*/ 235 h 267"/>
              <a:gd name="T42" fmla="*/ 148 w 175"/>
              <a:gd name="T43" fmla="*/ 219 h 267"/>
              <a:gd name="T44" fmla="*/ 150 w 175"/>
              <a:gd name="T45" fmla="*/ 201 h 267"/>
              <a:gd name="T46" fmla="*/ 149 w 175"/>
              <a:gd name="T47" fmla="*/ 180 h 267"/>
              <a:gd name="T48" fmla="*/ 145 w 175"/>
              <a:gd name="T49" fmla="*/ 158 h 267"/>
              <a:gd name="T50" fmla="*/ 137 w 175"/>
              <a:gd name="T51" fmla="*/ 136 h 267"/>
              <a:gd name="T52" fmla="*/ 124 w 175"/>
              <a:gd name="T53" fmla="*/ 114 h 267"/>
              <a:gd name="T54" fmla="*/ 126 w 175"/>
              <a:gd name="T55" fmla="*/ 116 h 267"/>
              <a:gd name="T56" fmla="*/ 128 w 175"/>
              <a:gd name="T57" fmla="*/ 125 h 267"/>
              <a:gd name="T58" fmla="*/ 132 w 175"/>
              <a:gd name="T59" fmla="*/ 140 h 267"/>
              <a:gd name="T60" fmla="*/ 135 w 175"/>
              <a:gd name="T61" fmla="*/ 158 h 267"/>
              <a:gd name="T62" fmla="*/ 137 w 175"/>
              <a:gd name="T63" fmla="*/ 177 h 267"/>
              <a:gd name="T64" fmla="*/ 137 w 175"/>
              <a:gd name="T65" fmla="*/ 199 h 267"/>
              <a:gd name="T66" fmla="*/ 134 w 175"/>
              <a:gd name="T67" fmla="*/ 223 h 267"/>
              <a:gd name="T68" fmla="*/ 127 w 175"/>
              <a:gd name="T69" fmla="*/ 245 h 267"/>
              <a:gd name="T70" fmla="*/ 115 w 175"/>
              <a:gd name="T71" fmla="*/ 267 h 267"/>
              <a:gd name="T72" fmla="*/ 114 w 175"/>
              <a:gd name="T73" fmla="*/ 266 h 267"/>
              <a:gd name="T74" fmla="*/ 109 w 175"/>
              <a:gd name="T75" fmla="*/ 263 h 267"/>
              <a:gd name="T76" fmla="*/ 101 w 175"/>
              <a:gd name="T77" fmla="*/ 260 h 267"/>
              <a:gd name="T78" fmla="*/ 91 w 175"/>
              <a:gd name="T79" fmla="*/ 255 h 267"/>
              <a:gd name="T80" fmla="*/ 78 w 175"/>
              <a:gd name="T81" fmla="*/ 249 h 267"/>
              <a:gd name="T82" fmla="*/ 65 w 175"/>
              <a:gd name="T83" fmla="*/ 240 h 267"/>
              <a:gd name="T84" fmla="*/ 52 w 175"/>
              <a:gd name="T85" fmla="*/ 229 h 267"/>
              <a:gd name="T86" fmla="*/ 39 w 175"/>
              <a:gd name="T87" fmla="*/ 216 h 267"/>
              <a:gd name="T88" fmla="*/ 27 w 175"/>
              <a:gd name="T89" fmla="*/ 202 h 267"/>
              <a:gd name="T90" fmla="*/ 17 w 175"/>
              <a:gd name="T91" fmla="*/ 185 h 267"/>
              <a:gd name="T92" fmla="*/ 7 w 175"/>
              <a:gd name="T93" fmla="*/ 167 h 267"/>
              <a:gd name="T94" fmla="*/ 2 w 175"/>
              <a:gd name="T95" fmla="*/ 145 h 267"/>
              <a:gd name="T96" fmla="*/ 0 w 175"/>
              <a:gd name="T97" fmla="*/ 122 h 267"/>
              <a:gd name="T98" fmla="*/ 1 w 175"/>
              <a:gd name="T99" fmla="*/ 96 h 267"/>
              <a:gd name="T100" fmla="*/ 6 w 175"/>
              <a:gd name="T101" fmla="*/ 67 h 267"/>
              <a:gd name="T102" fmla="*/ 18 w 175"/>
              <a:gd name="T103" fmla="*/ 35 h 267"/>
              <a:gd name="T104" fmla="*/ 35 w 175"/>
              <a:gd name="T105" fmla="*/ 0 h 2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175" h="267">
                <a:moveTo>
                  <a:pt x="35" y="0"/>
                </a:moveTo>
                <a:lnTo>
                  <a:pt x="36" y="1"/>
                </a:lnTo>
                <a:lnTo>
                  <a:pt x="43" y="3"/>
                </a:lnTo>
                <a:lnTo>
                  <a:pt x="53" y="7"/>
                </a:lnTo>
                <a:lnTo>
                  <a:pt x="65" y="13"/>
                </a:lnTo>
                <a:lnTo>
                  <a:pt x="79" y="20"/>
                </a:lnTo>
                <a:lnTo>
                  <a:pt x="95" y="29"/>
                </a:lnTo>
                <a:lnTo>
                  <a:pt x="110" y="41"/>
                </a:lnTo>
                <a:lnTo>
                  <a:pt x="126" y="53"/>
                </a:lnTo>
                <a:lnTo>
                  <a:pt x="140" y="68"/>
                </a:lnTo>
                <a:lnTo>
                  <a:pt x="153" y="84"/>
                </a:lnTo>
                <a:lnTo>
                  <a:pt x="163" y="103"/>
                </a:lnTo>
                <a:lnTo>
                  <a:pt x="171" y="123"/>
                </a:lnTo>
                <a:lnTo>
                  <a:pt x="175" y="146"/>
                </a:lnTo>
                <a:lnTo>
                  <a:pt x="174" y="171"/>
                </a:lnTo>
                <a:lnTo>
                  <a:pt x="169" y="197"/>
                </a:lnTo>
                <a:lnTo>
                  <a:pt x="157" y="225"/>
                </a:lnTo>
                <a:lnTo>
                  <a:pt x="139" y="257"/>
                </a:lnTo>
                <a:lnTo>
                  <a:pt x="140" y="254"/>
                </a:lnTo>
                <a:lnTo>
                  <a:pt x="143" y="246"/>
                </a:lnTo>
                <a:lnTo>
                  <a:pt x="145" y="235"/>
                </a:lnTo>
                <a:lnTo>
                  <a:pt x="148" y="219"/>
                </a:lnTo>
                <a:lnTo>
                  <a:pt x="150" y="201"/>
                </a:lnTo>
                <a:lnTo>
                  <a:pt x="149" y="180"/>
                </a:lnTo>
                <a:lnTo>
                  <a:pt x="145" y="158"/>
                </a:lnTo>
                <a:lnTo>
                  <a:pt x="137" y="136"/>
                </a:lnTo>
                <a:lnTo>
                  <a:pt x="124" y="114"/>
                </a:lnTo>
                <a:lnTo>
                  <a:pt x="126" y="116"/>
                </a:lnTo>
                <a:lnTo>
                  <a:pt x="128" y="125"/>
                </a:lnTo>
                <a:lnTo>
                  <a:pt x="132" y="140"/>
                </a:lnTo>
                <a:lnTo>
                  <a:pt x="135" y="158"/>
                </a:lnTo>
                <a:lnTo>
                  <a:pt x="137" y="177"/>
                </a:lnTo>
                <a:lnTo>
                  <a:pt x="137" y="199"/>
                </a:lnTo>
                <a:lnTo>
                  <a:pt x="134" y="223"/>
                </a:lnTo>
                <a:lnTo>
                  <a:pt x="127" y="245"/>
                </a:lnTo>
                <a:lnTo>
                  <a:pt x="115" y="267"/>
                </a:lnTo>
                <a:lnTo>
                  <a:pt x="114" y="266"/>
                </a:lnTo>
                <a:lnTo>
                  <a:pt x="109" y="263"/>
                </a:lnTo>
                <a:lnTo>
                  <a:pt x="101" y="260"/>
                </a:lnTo>
                <a:lnTo>
                  <a:pt x="91" y="255"/>
                </a:lnTo>
                <a:lnTo>
                  <a:pt x="78" y="249"/>
                </a:lnTo>
                <a:lnTo>
                  <a:pt x="65" y="240"/>
                </a:lnTo>
                <a:lnTo>
                  <a:pt x="52" y="229"/>
                </a:lnTo>
                <a:lnTo>
                  <a:pt x="39" y="216"/>
                </a:lnTo>
                <a:lnTo>
                  <a:pt x="27" y="202"/>
                </a:lnTo>
                <a:lnTo>
                  <a:pt x="17" y="185"/>
                </a:lnTo>
                <a:lnTo>
                  <a:pt x="7" y="167"/>
                </a:lnTo>
                <a:lnTo>
                  <a:pt x="2" y="145"/>
                </a:lnTo>
                <a:lnTo>
                  <a:pt x="0" y="122"/>
                </a:lnTo>
                <a:lnTo>
                  <a:pt x="1" y="96"/>
                </a:lnTo>
                <a:lnTo>
                  <a:pt x="6" y="67"/>
                </a:lnTo>
                <a:lnTo>
                  <a:pt x="18" y="35"/>
                </a:lnTo>
                <a:lnTo>
                  <a:pt x="35" y="0"/>
                </a:lnTo>
                <a:close/>
              </a:path>
            </a:pathLst>
          </a:custGeom>
          <a:solidFill>
            <a:schemeClr val="accent3">
              <a:lumMod val="100000"/>
            </a:schemeClr>
          </a:solidFill>
          <a:ln w="0">
            <a:noFill/>
            <a:prstDash val="solid"/>
            <a:round/>
          </a:ln>
        </p:spPr>
        <p:txBody>
          <a:bodyPr anchor="ctr"/>
          <a:lstStyle/>
          <a:p>
            <a:pPr algn="ctr"/>
          </a:p>
        </p:txBody>
      </p:sp>
      <p:sp>
        <p:nvSpPr>
          <p:cNvPr id="33" name="千图PPT彼岸天：ID 8661124库_任意多边形 32"/>
          <p:cNvSpPr/>
          <p:nvPr>
            <p:custDataLst>
              <p:tags r:id="rId17"/>
            </p:custDataLst>
          </p:nvPr>
        </p:nvSpPr>
        <p:spPr bwMode="auto">
          <a:xfrm>
            <a:off x="3970318" y="1554556"/>
            <a:ext cx="257036" cy="377743"/>
          </a:xfrm>
          <a:custGeom>
            <a:avLst/>
            <a:gdLst>
              <a:gd name="T0" fmla="*/ 150 w 177"/>
              <a:gd name="T1" fmla="*/ 0 h 256"/>
              <a:gd name="T2" fmla="*/ 151 w 177"/>
              <a:gd name="T3" fmla="*/ 3 h 256"/>
              <a:gd name="T4" fmla="*/ 153 w 177"/>
              <a:gd name="T5" fmla="*/ 8 h 256"/>
              <a:gd name="T6" fmla="*/ 157 w 177"/>
              <a:gd name="T7" fmla="*/ 18 h 256"/>
              <a:gd name="T8" fmla="*/ 163 w 177"/>
              <a:gd name="T9" fmla="*/ 30 h 256"/>
              <a:gd name="T10" fmla="*/ 168 w 177"/>
              <a:gd name="T11" fmla="*/ 46 h 256"/>
              <a:gd name="T12" fmla="*/ 172 w 177"/>
              <a:gd name="T13" fmla="*/ 63 h 256"/>
              <a:gd name="T14" fmla="*/ 174 w 177"/>
              <a:gd name="T15" fmla="*/ 82 h 256"/>
              <a:gd name="T16" fmla="*/ 177 w 177"/>
              <a:gd name="T17" fmla="*/ 101 h 256"/>
              <a:gd name="T18" fmla="*/ 177 w 177"/>
              <a:gd name="T19" fmla="*/ 122 h 256"/>
              <a:gd name="T20" fmla="*/ 174 w 177"/>
              <a:gd name="T21" fmla="*/ 143 h 256"/>
              <a:gd name="T22" fmla="*/ 169 w 177"/>
              <a:gd name="T23" fmla="*/ 164 h 256"/>
              <a:gd name="T24" fmla="*/ 160 w 177"/>
              <a:gd name="T25" fmla="*/ 183 h 256"/>
              <a:gd name="T26" fmla="*/ 147 w 177"/>
              <a:gd name="T27" fmla="*/ 203 h 256"/>
              <a:gd name="T28" fmla="*/ 129 w 177"/>
              <a:gd name="T29" fmla="*/ 220 h 256"/>
              <a:gd name="T30" fmla="*/ 105 w 177"/>
              <a:gd name="T31" fmla="*/ 234 h 256"/>
              <a:gd name="T32" fmla="*/ 77 w 177"/>
              <a:gd name="T33" fmla="*/ 247 h 256"/>
              <a:gd name="T34" fmla="*/ 42 w 177"/>
              <a:gd name="T35" fmla="*/ 256 h 256"/>
              <a:gd name="T36" fmla="*/ 44 w 177"/>
              <a:gd name="T37" fmla="*/ 255 h 256"/>
              <a:gd name="T38" fmla="*/ 52 w 177"/>
              <a:gd name="T39" fmla="*/ 251 h 256"/>
              <a:gd name="T40" fmla="*/ 62 w 177"/>
              <a:gd name="T41" fmla="*/ 244 h 256"/>
              <a:gd name="T42" fmla="*/ 75 w 177"/>
              <a:gd name="T43" fmla="*/ 235 h 256"/>
              <a:gd name="T44" fmla="*/ 90 w 177"/>
              <a:gd name="T45" fmla="*/ 223 h 256"/>
              <a:gd name="T46" fmla="*/ 104 w 177"/>
              <a:gd name="T47" fmla="*/ 208 h 256"/>
              <a:gd name="T48" fmla="*/ 117 w 177"/>
              <a:gd name="T49" fmla="*/ 190 h 256"/>
              <a:gd name="T50" fmla="*/ 127 w 177"/>
              <a:gd name="T51" fmla="*/ 169 h 256"/>
              <a:gd name="T52" fmla="*/ 134 w 177"/>
              <a:gd name="T53" fmla="*/ 144 h 256"/>
              <a:gd name="T54" fmla="*/ 131 w 177"/>
              <a:gd name="T55" fmla="*/ 147 h 256"/>
              <a:gd name="T56" fmla="*/ 127 w 177"/>
              <a:gd name="T57" fmla="*/ 155 h 256"/>
              <a:gd name="T58" fmla="*/ 120 w 177"/>
              <a:gd name="T59" fmla="*/ 168 h 256"/>
              <a:gd name="T60" fmla="*/ 109 w 177"/>
              <a:gd name="T61" fmla="*/ 182 h 256"/>
              <a:gd name="T62" fmla="*/ 96 w 177"/>
              <a:gd name="T63" fmla="*/ 199 h 256"/>
              <a:gd name="T64" fmla="*/ 81 w 177"/>
              <a:gd name="T65" fmla="*/ 214 h 256"/>
              <a:gd name="T66" fmla="*/ 62 w 177"/>
              <a:gd name="T67" fmla="*/ 227 h 256"/>
              <a:gd name="T68" fmla="*/ 42 w 177"/>
              <a:gd name="T69" fmla="*/ 239 h 256"/>
              <a:gd name="T70" fmla="*/ 20 w 177"/>
              <a:gd name="T71" fmla="*/ 246 h 256"/>
              <a:gd name="T72" fmla="*/ 18 w 177"/>
              <a:gd name="T73" fmla="*/ 244 h 256"/>
              <a:gd name="T74" fmla="*/ 16 w 177"/>
              <a:gd name="T75" fmla="*/ 238 h 256"/>
              <a:gd name="T76" fmla="*/ 12 w 177"/>
              <a:gd name="T77" fmla="*/ 229 h 256"/>
              <a:gd name="T78" fmla="*/ 8 w 177"/>
              <a:gd name="T79" fmla="*/ 217 h 256"/>
              <a:gd name="T80" fmla="*/ 4 w 177"/>
              <a:gd name="T81" fmla="*/ 201 h 256"/>
              <a:gd name="T82" fmla="*/ 1 w 177"/>
              <a:gd name="T83" fmla="*/ 185 h 256"/>
              <a:gd name="T84" fmla="*/ 0 w 177"/>
              <a:gd name="T85" fmla="*/ 166 h 256"/>
              <a:gd name="T86" fmla="*/ 0 w 177"/>
              <a:gd name="T87" fmla="*/ 147 h 256"/>
              <a:gd name="T88" fmla="*/ 4 w 177"/>
              <a:gd name="T89" fmla="*/ 127 h 256"/>
              <a:gd name="T90" fmla="*/ 10 w 177"/>
              <a:gd name="T91" fmla="*/ 107 h 256"/>
              <a:gd name="T92" fmla="*/ 21 w 177"/>
              <a:gd name="T93" fmla="*/ 86 h 256"/>
              <a:gd name="T94" fmla="*/ 35 w 177"/>
              <a:gd name="T95" fmla="*/ 66 h 256"/>
              <a:gd name="T96" fmla="*/ 55 w 177"/>
              <a:gd name="T97" fmla="*/ 47 h 256"/>
              <a:gd name="T98" fmla="*/ 79 w 177"/>
              <a:gd name="T99" fmla="*/ 29 h 256"/>
              <a:gd name="T100" fmla="*/ 112 w 177"/>
              <a:gd name="T101" fmla="*/ 13 h 256"/>
              <a:gd name="T102" fmla="*/ 150 w 177"/>
              <a:gd name="T103" fmla="*/ 0 h 2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177" h="256">
                <a:moveTo>
                  <a:pt x="150" y="0"/>
                </a:moveTo>
                <a:lnTo>
                  <a:pt x="151" y="3"/>
                </a:lnTo>
                <a:lnTo>
                  <a:pt x="153" y="8"/>
                </a:lnTo>
                <a:lnTo>
                  <a:pt x="157" y="18"/>
                </a:lnTo>
                <a:lnTo>
                  <a:pt x="163" y="30"/>
                </a:lnTo>
                <a:lnTo>
                  <a:pt x="168" y="46"/>
                </a:lnTo>
                <a:lnTo>
                  <a:pt x="172" y="63"/>
                </a:lnTo>
                <a:lnTo>
                  <a:pt x="174" y="82"/>
                </a:lnTo>
                <a:lnTo>
                  <a:pt x="177" y="101"/>
                </a:lnTo>
                <a:lnTo>
                  <a:pt x="177" y="122"/>
                </a:lnTo>
                <a:lnTo>
                  <a:pt x="174" y="143"/>
                </a:lnTo>
                <a:lnTo>
                  <a:pt x="169" y="164"/>
                </a:lnTo>
                <a:lnTo>
                  <a:pt x="160" y="183"/>
                </a:lnTo>
                <a:lnTo>
                  <a:pt x="147" y="203"/>
                </a:lnTo>
                <a:lnTo>
                  <a:pt x="129" y="220"/>
                </a:lnTo>
                <a:lnTo>
                  <a:pt x="105" y="234"/>
                </a:lnTo>
                <a:lnTo>
                  <a:pt x="77" y="247"/>
                </a:lnTo>
                <a:lnTo>
                  <a:pt x="42" y="256"/>
                </a:lnTo>
                <a:lnTo>
                  <a:pt x="44" y="255"/>
                </a:lnTo>
                <a:lnTo>
                  <a:pt x="52" y="251"/>
                </a:lnTo>
                <a:lnTo>
                  <a:pt x="62" y="244"/>
                </a:lnTo>
                <a:lnTo>
                  <a:pt x="75" y="235"/>
                </a:lnTo>
                <a:lnTo>
                  <a:pt x="90" y="223"/>
                </a:lnTo>
                <a:lnTo>
                  <a:pt x="104" y="208"/>
                </a:lnTo>
                <a:lnTo>
                  <a:pt x="117" y="190"/>
                </a:lnTo>
                <a:lnTo>
                  <a:pt x="127" y="169"/>
                </a:lnTo>
                <a:lnTo>
                  <a:pt x="134" y="144"/>
                </a:lnTo>
                <a:lnTo>
                  <a:pt x="131" y="147"/>
                </a:lnTo>
                <a:lnTo>
                  <a:pt x="127" y="155"/>
                </a:lnTo>
                <a:lnTo>
                  <a:pt x="120" y="168"/>
                </a:lnTo>
                <a:lnTo>
                  <a:pt x="109" y="182"/>
                </a:lnTo>
                <a:lnTo>
                  <a:pt x="96" y="199"/>
                </a:lnTo>
                <a:lnTo>
                  <a:pt x="81" y="214"/>
                </a:lnTo>
                <a:lnTo>
                  <a:pt x="62" y="227"/>
                </a:lnTo>
                <a:lnTo>
                  <a:pt x="42" y="239"/>
                </a:lnTo>
                <a:lnTo>
                  <a:pt x="20" y="246"/>
                </a:lnTo>
                <a:lnTo>
                  <a:pt x="18" y="244"/>
                </a:lnTo>
                <a:lnTo>
                  <a:pt x="16" y="238"/>
                </a:lnTo>
                <a:lnTo>
                  <a:pt x="12" y="229"/>
                </a:lnTo>
                <a:lnTo>
                  <a:pt x="8" y="217"/>
                </a:lnTo>
                <a:lnTo>
                  <a:pt x="4" y="201"/>
                </a:lnTo>
                <a:lnTo>
                  <a:pt x="1" y="185"/>
                </a:lnTo>
                <a:lnTo>
                  <a:pt x="0" y="166"/>
                </a:lnTo>
                <a:lnTo>
                  <a:pt x="0" y="147"/>
                </a:lnTo>
                <a:lnTo>
                  <a:pt x="4" y="127"/>
                </a:lnTo>
                <a:lnTo>
                  <a:pt x="10" y="107"/>
                </a:lnTo>
                <a:lnTo>
                  <a:pt x="21" y="86"/>
                </a:lnTo>
                <a:lnTo>
                  <a:pt x="35" y="66"/>
                </a:lnTo>
                <a:lnTo>
                  <a:pt x="55" y="47"/>
                </a:lnTo>
                <a:lnTo>
                  <a:pt x="79" y="29"/>
                </a:lnTo>
                <a:lnTo>
                  <a:pt x="112" y="13"/>
                </a:lnTo>
                <a:lnTo>
                  <a:pt x="150" y="0"/>
                </a:lnTo>
                <a:close/>
              </a:path>
            </a:pathLst>
          </a:custGeom>
          <a:solidFill>
            <a:schemeClr val="accent3">
              <a:lumMod val="100000"/>
            </a:schemeClr>
          </a:solidFill>
          <a:ln w="0">
            <a:noFill/>
            <a:prstDash val="solid"/>
            <a:round/>
          </a:ln>
        </p:spPr>
        <p:txBody>
          <a:bodyPr anchor="ctr"/>
          <a:lstStyle/>
          <a:p>
            <a:pPr algn="ctr"/>
          </a:p>
        </p:txBody>
      </p:sp>
      <p:sp>
        <p:nvSpPr>
          <p:cNvPr id="34" name="千图PPT彼岸天：ID 8661124库_任意多边形 33"/>
          <p:cNvSpPr/>
          <p:nvPr>
            <p:custDataLst>
              <p:tags r:id="rId18"/>
            </p:custDataLst>
          </p:nvPr>
        </p:nvSpPr>
        <p:spPr bwMode="auto">
          <a:xfrm>
            <a:off x="3996457" y="2146255"/>
            <a:ext cx="387733" cy="259699"/>
          </a:xfrm>
          <a:custGeom>
            <a:avLst/>
            <a:gdLst>
              <a:gd name="T0" fmla="*/ 145 w 267"/>
              <a:gd name="T1" fmla="*/ 0 h 176"/>
              <a:gd name="T2" fmla="*/ 171 w 267"/>
              <a:gd name="T3" fmla="*/ 2 h 176"/>
              <a:gd name="T4" fmla="*/ 200 w 267"/>
              <a:gd name="T5" fmla="*/ 7 h 176"/>
              <a:gd name="T6" fmla="*/ 232 w 267"/>
              <a:gd name="T7" fmla="*/ 19 h 176"/>
              <a:gd name="T8" fmla="*/ 267 w 267"/>
              <a:gd name="T9" fmla="*/ 35 h 176"/>
              <a:gd name="T10" fmla="*/ 265 w 267"/>
              <a:gd name="T11" fmla="*/ 37 h 176"/>
              <a:gd name="T12" fmla="*/ 263 w 267"/>
              <a:gd name="T13" fmla="*/ 43 h 176"/>
              <a:gd name="T14" fmla="*/ 259 w 267"/>
              <a:gd name="T15" fmla="*/ 54 h 176"/>
              <a:gd name="T16" fmla="*/ 254 w 267"/>
              <a:gd name="T17" fmla="*/ 65 h 176"/>
              <a:gd name="T18" fmla="*/ 246 w 267"/>
              <a:gd name="T19" fmla="*/ 80 h 176"/>
              <a:gd name="T20" fmla="*/ 237 w 267"/>
              <a:gd name="T21" fmla="*/ 94 h 176"/>
              <a:gd name="T22" fmla="*/ 226 w 267"/>
              <a:gd name="T23" fmla="*/ 111 h 176"/>
              <a:gd name="T24" fmla="*/ 213 w 267"/>
              <a:gd name="T25" fmla="*/ 126 h 176"/>
              <a:gd name="T26" fmla="*/ 199 w 267"/>
              <a:gd name="T27" fmla="*/ 141 h 176"/>
              <a:gd name="T28" fmla="*/ 182 w 267"/>
              <a:gd name="T29" fmla="*/ 154 h 176"/>
              <a:gd name="T30" fmla="*/ 164 w 267"/>
              <a:gd name="T31" fmla="*/ 164 h 176"/>
              <a:gd name="T32" fmla="*/ 143 w 267"/>
              <a:gd name="T33" fmla="*/ 172 h 176"/>
              <a:gd name="T34" fmla="*/ 121 w 267"/>
              <a:gd name="T35" fmla="*/ 176 h 176"/>
              <a:gd name="T36" fmla="*/ 96 w 267"/>
              <a:gd name="T37" fmla="*/ 174 h 176"/>
              <a:gd name="T38" fmla="*/ 69 w 267"/>
              <a:gd name="T39" fmla="*/ 169 h 176"/>
              <a:gd name="T40" fmla="*/ 41 w 267"/>
              <a:gd name="T41" fmla="*/ 157 h 176"/>
              <a:gd name="T42" fmla="*/ 9 w 267"/>
              <a:gd name="T43" fmla="*/ 139 h 176"/>
              <a:gd name="T44" fmla="*/ 12 w 267"/>
              <a:gd name="T45" fmla="*/ 141 h 176"/>
              <a:gd name="T46" fmla="*/ 20 w 267"/>
              <a:gd name="T47" fmla="*/ 143 h 176"/>
              <a:gd name="T48" fmla="*/ 31 w 267"/>
              <a:gd name="T49" fmla="*/ 146 h 176"/>
              <a:gd name="T50" fmla="*/ 48 w 267"/>
              <a:gd name="T51" fmla="*/ 148 h 176"/>
              <a:gd name="T52" fmla="*/ 67 w 267"/>
              <a:gd name="T53" fmla="*/ 150 h 176"/>
              <a:gd name="T54" fmla="*/ 87 w 267"/>
              <a:gd name="T55" fmla="*/ 150 h 176"/>
              <a:gd name="T56" fmla="*/ 108 w 267"/>
              <a:gd name="T57" fmla="*/ 146 h 176"/>
              <a:gd name="T58" fmla="*/ 130 w 267"/>
              <a:gd name="T59" fmla="*/ 138 h 176"/>
              <a:gd name="T60" fmla="*/ 152 w 267"/>
              <a:gd name="T61" fmla="*/ 125 h 176"/>
              <a:gd name="T62" fmla="*/ 150 w 267"/>
              <a:gd name="T63" fmla="*/ 126 h 176"/>
              <a:gd name="T64" fmla="*/ 141 w 267"/>
              <a:gd name="T65" fmla="*/ 129 h 176"/>
              <a:gd name="T66" fmla="*/ 126 w 267"/>
              <a:gd name="T67" fmla="*/ 131 h 176"/>
              <a:gd name="T68" fmla="*/ 109 w 267"/>
              <a:gd name="T69" fmla="*/ 135 h 176"/>
              <a:gd name="T70" fmla="*/ 89 w 267"/>
              <a:gd name="T71" fmla="*/ 138 h 176"/>
              <a:gd name="T72" fmla="*/ 67 w 267"/>
              <a:gd name="T73" fmla="*/ 138 h 176"/>
              <a:gd name="T74" fmla="*/ 43 w 267"/>
              <a:gd name="T75" fmla="*/ 134 h 176"/>
              <a:gd name="T76" fmla="*/ 21 w 267"/>
              <a:gd name="T77" fmla="*/ 128 h 176"/>
              <a:gd name="T78" fmla="*/ 0 w 267"/>
              <a:gd name="T79" fmla="*/ 116 h 176"/>
              <a:gd name="T80" fmla="*/ 0 w 267"/>
              <a:gd name="T81" fmla="*/ 115 h 176"/>
              <a:gd name="T82" fmla="*/ 3 w 267"/>
              <a:gd name="T83" fmla="*/ 109 h 176"/>
              <a:gd name="T84" fmla="*/ 7 w 267"/>
              <a:gd name="T85" fmla="*/ 100 h 176"/>
              <a:gd name="T86" fmla="*/ 12 w 267"/>
              <a:gd name="T87" fmla="*/ 90 h 176"/>
              <a:gd name="T88" fmla="*/ 18 w 267"/>
              <a:gd name="T89" fmla="*/ 78 h 176"/>
              <a:gd name="T90" fmla="*/ 26 w 267"/>
              <a:gd name="T91" fmla="*/ 65 h 176"/>
              <a:gd name="T92" fmla="*/ 37 w 267"/>
              <a:gd name="T93" fmla="*/ 52 h 176"/>
              <a:gd name="T94" fmla="*/ 50 w 267"/>
              <a:gd name="T95" fmla="*/ 39 h 176"/>
              <a:gd name="T96" fmla="*/ 64 w 267"/>
              <a:gd name="T97" fmla="*/ 28 h 176"/>
              <a:gd name="T98" fmla="*/ 81 w 267"/>
              <a:gd name="T99" fmla="*/ 17 h 176"/>
              <a:gd name="T100" fmla="*/ 100 w 267"/>
              <a:gd name="T101" fmla="*/ 8 h 176"/>
              <a:gd name="T102" fmla="*/ 121 w 267"/>
              <a:gd name="T103" fmla="*/ 3 h 176"/>
              <a:gd name="T104" fmla="*/ 145 w 267"/>
              <a:gd name="T105" fmla="*/ 0 h 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267" h="176">
                <a:moveTo>
                  <a:pt x="145" y="0"/>
                </a:moveTo>
                <a:lnTo>
                  <a:pt x="171" y="2"/>
                </a:lnTo>
                <a:lnTo>
                  <a:pt x="200" y="7"/>
                </a:lnTo>
                <a:lnTo>
                  <a:pt x="232" y="19"/>
                </a:lnTo>
                <a:lnTo>
                  <a:pt x="267" y="35"/>
                </a:lnTo>
                <a:lnTo>
                  <a:pt x="265" y="37"/>
                </a:lnTo>
                <a:lnTo>
                  <a:pt x="263" y="43"/>
                </a:lnTo>
                <a:lnTo>
                  <a:pt x="259" y="54"/>
                </a:lnTo>
                <a:lnTo>
                  <a:pt x="254" y="65"/>
                </a:lnTo>
                <a:lnTo>
                  <a:pt x="246" y="80"/>
                </a:lnTo>
                <a:lnTo>
                  <a:pt x="237" y="94"/>
                </a:lnTo>
                <a:lnTo>
                  <a:pt x="226" y="111"/>
                </a:lnTo>
                <a:lnTo>
                  <a:pt x="213" y="126"/>
                </a:lnTo>
                <a:lnTo>
                  <a:pt x="199" y="141"/>
                </a:lnTo>
                <a:lnTo>
                  <a:pt x="182" y="154"/>
                </a:lnTo>
                <a:lnTo>
                  <a:pt x="164" y="164"/>
                </a:lnTo>
                <a:lnTo>
                  <a:pt x="143" y="172"/>
                </a:lnTo>
                <a:lnTo>
                  <a:pt x="121" y="176"/>
                </a:lnTo>
                <a:lnTo>
                  <a:pt x="96" y="174"/>
                </a:lnTo>
                <a:lnTo>
                  <a:pt x="69" y="169"/>
                </a:lnTo>
                <a:lnTo>
                  <a:pt x="41" y="157"/>
                </a:lnTo>
                <a:lnTo>
                  <a:pt x="9" y="139"/>
                </a:lnTo>
                <a:lnTo>
                  <a:pt x="12" y="141"/>
                </a:lnTo>
                <a:lnTo>
                  <a:pt x="20" y="143"/>
                </a:lnTo>
                <a:lnTo>
                  <a:pt x="31" y="146"/>
                </a:lnTo>
                <a:lnTo>
                  <a:pt x="48" y="148"/>
                </a:lnTo>
                <a:lnTo>
                  <a:pt x="67" y="150"/>
                </a:lnTo>
                <a:lnTo>
                  <a:pt x="87" y="150"/>
                </a:lnTo>
                <a:lnTo>
                  <a:pt x="108" y="146"/>
                </a:lnTo>
                <a:lnTo>
                  <a:pt x="130" y="138"/>
                </a:lnTo>
                <a:lnTo>
                  <a:pt x="152" y="125"/>
                </a:lnTo>
                <a:lnTo>
                  <a:pt x="150" y="126"/>
                </a:lnTo>
                <a:lnTo>
                  <a:pt x="141" y="129"/>
                </a:lnTo>
                <a:lnTo>
                  <a:pt x="126" y="131"/>
                </a:lnTo>
                <a:lnTo>
                  <a:pt x="109" y="135"/>
                </a:lnTo>
                <a:lnTo>
                  <a:pt x="89" y="138"/>
                </a:lnTo>
                <a:lnTo>
                  <a:pt x="67" y="138"/>
                </a:lnTo>
                <a:lnTo>
                  <a:pt x="43" y="134"/>
                </a:lnTo>
                <a:lnTo>
                  <a:pt x="21" y="128"/>
                </a:lnTo>
                <a:lnTo>
                  <a:pt x="0" y="116"/>
                </a:lnTo>
                <a:lnTo>
                  <a:pt x="0" y="115"/>
                </a:lnTo>
                <a:lnTo>
                  <a:pt x="3" y="109"/>
                </a:lnTo>
                <a:lnTo>
                  <a:pt x="7" y="100"/>
                </a:lnTo>
                <a:lnTo>
                  <a:pt x="12" y="90"/>
                </a:lnTo>
                <a:lnTo>
                  <a:pt x="18" y="78"/>
                </a:lnTo>
                <a:lnTo>
                  <a:pt x="26" y="65"/>
                </a:lnTo>
                <a:lnTo>
                  <a:pt x="37" y="52"/>
                </a:lnTo>
                <a:lnTo>
                  <a:pt x="50" y="39"/>
                </a:lnTo>
                <a:lnTo>
                  <a:pt x="64" y="28"/>
                </a:lnTo>
                <a:lnTo>
                  <a:pt x="81" y="17"/>
                </a:lnTo>
                <a:lnTo>
                  <a:pt x="100" y="8"/>
                </a:lnTo>
                <a:lnTo>
                  <a:pt x="121" y="3"/>
                </a:lnTo>
                <a:lnTo>
                  <a:pt x="145" y="0"/>
                </a:lnTo>
                <a:close/>
              </a:path>
            </a:pathLst>
          </a:custGeom>
          <a:solidFill>
            <a:schemeClr val="accent3">
              <a:lumMod val="100000"/>
            </a:schemeClr>
          </a:solidFill>
          <a:ln w="0">
            <a:noFill/>
            <a:prstDash val="solid"/>
            <a:round/>
          </a:ln>
        </p:spPr>
        <p:txBody>
          <a:bodyPr anchor="ctr"/>
          <a:lstStyle/>
          <a:p>
            <a:pPr algn="ctr"/>
          </a:p>
        </p:txBody>
      </p:sp>
      <p:sp>
        <p:nvSpPr>
          <p:cNvPr id="35" name="千图PPT彼岸天：ID 8661124库_任意多边形 34"/>
          <p:cNvSpPr/>
          <p:nvPr>
            <p:custDataLst>
              <p:tags r:id="rId19"/>
            </p:custDataLst>
          </p:nvPr>
        </p:nvSpPr>
        <p:spPr bwMode="auto">
          <a:xfrm>
            <a:off x="4079232" y="2543181"/>
            <a:ext cx="387733" cy="261175"/>
          </a:xfrm>
          <a:custGeom>
            <a:avLst/>
            <a:gdLst>
              <a:gd name="T0" fmla="*/ 145 w 267"/>
              <a:gd name="T1" fmla="*/ 0 h 177"/>
              <a:gd name="T2" fmla="*/ 172 w 267"/>
              <a:gd name="T3" fmla="*/ 3 h 177"/>
              <a:gd name="T4" fmla="*/ 201 w 267"/>
              <a:gd name="T5" fmla="*/ 8 h 177"/>
              <a:gd name="T6" fmla="*/ 232 w 267"/>
              <a:gd name="T7" fmla="*/ 20 h 177"/>
              <a:gd name="T8" fmla="*/ 267 w 267"/>
              <a:gd name="T9" fmla="*/ 36 h 177"/>
              <a:gd name="T10" fmla="*/ 267 w 267"/>
              <a:gd name="T11" fmla="*/ 38 h 177"/>
              <a:gd name="T12" fmla="*/ 264 w 267"/>
              <a:gd name="T13" fmla="*/ 44 h 177"/>
              <a:gd name="T14" fmla="*/ 260 w 267"/>
              <a:gd name="T15" fmla="*/ 53 h 177"/>
              <a:gd name="T16" fmla="*/ 254 w 267"/>
              <a:gd name="T17" fmla="*/ 66 h 177"/>
              <a:gd name="T18" fmla="*/ 247 w 267"/>
              <a:gd name="T19" fmla="*/ 81 h 177"/>
              <a:gd name="T20" fmla="*/ 238 w 267"/>
              <a:gd name="T21" fmla="*/ 95 h 177"/>
              <a:gd name="T22" fmla="*/ 227 w 267"/>
              <a:gd name="T23" fmla="*/ 112 h 177"/>
              <a:gd name="T24" fmla="*/ 214 w 267"/>
              <a:gd name="T25" fmla="*/ 127 h 177"/>
              <a:gd name="T26" fmla="*/ 199 w 267"/>
              <a:gd name="T27" fmla="*/ 142 h 177"/>
              <a:gd name="T28" fmla="*/ 182 w 267"/>
              <a:gd name="T29" fmla="*/ 155 h 177"/>
              <a:gd name="T30" fmla="*/ 164 w 267"/>
              <a:gd name="T31" fmla="*/ 165 h 177"/>
              <a:gd name="T32" fmla="*/ 143 w 267"/>
              <a:gd name="T33" fmla="*/ 173 h 177"/>
              <a:gd name="T34" fmla="*/ 121 w 267"/>
              <a:gd name="T35" fmla="*/ 177 h 177"/>
              <a:gd name="T36" fmla="*/ 97 w 267"/>
              <a:gd name="T37" fmla="*/ 175 h 177"/>
              <a:gd name="T38" fmla="*/ 69 w 267"/>
              <a:gd name="T39" fmla="*/ 170 h 177"/>
              <a:gd name="T40" fmla="*/ 41 w 267"/>
              <a:gd name="T41" fmla="*/ 158 h 177"/>
              <a:gd name="T42" fmla="*/ 10 w 267"/>
              <a:gd name="T43" fmla="*/ 140 h 177"/>
              <a:gd name="T44" fmla="*/ 12 w 267"/>
              <a:gd name="T45" fmla="*/ 142 h 177"/>
              <a:gd name="T46" fmla="*/ 20 w 267"/>
              <a:gd name="T47" fmla="*/ 144 h 177"/>
              <a:gd name="T48" fmla="*/ 33 w 267"/>
              <a:gd name="T49" fmla="*/ 147 h 177"/>
              <a:gd name="T50" fmla="*/ 49 w 267"/>
              <a:gd name="T51" fmla="*/ 149 h 177"/>
              <a:gd name="T52" fmla="*/ 67 w 267"/>
              <a:gd name="T53" fmla="*/ 151 h 177"/>
              <a:gd name="T54" fmla="*/ 88 w 267"/>
              <a:gd name="T55" fmla="*/ 151 h 177"/>
              <a:gd name="T56" fmla="*/ 110 w 267"/>
              <a:gd name="T57" fmla="*/ 147 h 177"/>
              <a:gd name="T58" fmla="*/ 132 w 267"/>
              <a:gd name="T59" fmla="*/ 139 h 177"/>
              <a:gd name="T60" fmla="*/ 154 w 267"/>
              <a:gd name="T61" fmla="*/ 126 h 177"/>
              <a:gd name="T62" fmla="*/ 150 w 267"/>
              <a:gd name="T63" fmla="*/ 127 h 177"/>
              <a:gd name="T64" fmla="*/ 141 w 267"/>
              <a:gd name="T65" fmla="*/ 130 h 177"/>
              <a:gd name="T66" fmla="*/ 127 w 267"/>
              <a:gd name="T67" fmla="*/ 132 h 177"/>
              <a:gd name="T68" fmla="*/ 110 w 267"/>
              <a:gd name="T69" fmla="*/ 136 h 177"/>
              <a:gd name="T70" fmla="*/ 89 w 267"/>
              <a:gd name="T71" fmla="*/ 138 h 177"/>
              <a:gd name="T72" fmla="*/ 67 w 267"/>
              <a:gd name="T73" fmla="*/ 139 h 177"/>
              <a:gd name="T74" fmla="*/ 45 w 267"/>
              <a:gd name="T75" fmla="*/ 135 h 177"/>
              <a:gd name="T76" fmla="*/ 21 w 267"/>
              <a:gd name="T77" fmla="*/ 129 h 177"/>
              <a:gd name="T78" fmla="*/ 0 w 267"/>
              <a:gd name="T79" fmla="*/ 117 h 177"/>
              <a:gd name="T80" fmla="*/ 2 w 267"/>
              <a:gd name="T81" fmla="*/ 116 h 177"/>
              <a:gd name="T82" fmla="*/ 3 w 267"/>
              <a:gd name="T83" fmla="*/ 110 h 177"/>
              <a:gd name="T84" fmla="*/ 7 w 267"/>
              <a:gd name="T85" fmla="*/ 101 h 177"/>
              <a:gd name="T86" fmla="*/ 12 w 267"/>
              <a:gd name="T87" fmla="*/ 91 h 177"/>
              <a:gd name="T88" fmla="*/ 19 w 267"/>
              <a:gd name="T89" fmla="*/ 79 h 177"/>
              <a:gd name="T90" fmla="*/ 28 w 267"/>
              <a:gd name="T91" fmla="*/ 66 h 177"/>
              <a:gd name="T92" fmla="*/ 38 w 267"/>
              <a:gd name="T93" fmla="*/ 53 h 177"/>
              <a:gd name="T94" fmla="*/ 50 w 267"/>
              <a:gd name="T95" fmla="*/ 40 h 177"/>
              <a:gd name="T96" fmla="*/ 64 w 267"/>
              <a:gd name="T97" fmla="*/ 29 h 177"/>
              <a:gd name="T98" fmla="*/ 81 w 267"/>
              <a:gd name="T99" fmla="*/ 18 h 177"/>
              <a:gd name="T100" fmla="*/ 101 w 267"/>
              <a:gd name="T101" fmla="*/ 9 h 177"/>
              <a:gd name="T102" fmla="*/ 121 w 267"/>
              <a:gd name="T103" fmla="*/ 3 h 177"/>
              <a:gd name="T104" fmla="*/ 145 w 267"/>
              <a:gd name="T105" fmla="*/ 0 h 1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267" h="177">
                <a:moveTo>
                  <a:pt x="145" y="0"/>
                </a:moveTo>
                <a:lnTo>
                  <a:pt x="172" y="3"/>
                </a:lnTo>
                <a:lnTo>
                  <a:pt x="201" y="8"/>
                </a:lnTo>
                <a:lnTo>
                  <a:pt x="232" y="20"/>
                </a:lnTo>
                <a:lnTo>
                  <a:pt x="267" y="36"/>
                </a:lnTo>
                <a:lnTo>
                  <a:pt x="267" y="38"/>
                </a:lnTo>
                <a:lnTo>
                  <a:pt x="264" y="44"/>
                </a:lnTo>
                <a:lnTo>
                  <a:pt x="260" y="53"/>
                </a:lnTo>
                <a:lnTo>
                  <a:pt x="254" y="66"/>
                </a:lnTo>
                <a:lnTo>
                  <a:pt x="247" y="81"/>
                </a:lnTo>
                <a:lnTo>
                  <a:pt x="238" y="95"/>
                </a:lnTo>
                <a:lnTo>
                  <a:pt x="227" y="112"/>
                </a:lnTo>
                <a:lnTo>
                  <a:pt x="214" y="127"/>
                </a:lnTo>
                <a:lnTo>
                  <a:pt x="199" y="142"/>
                </a:lnTo>
                <a:lnTo>
                  <a:pt x="182" y="155"/>
                </a:lnTo>
                <a:lnTo>
                  <a:pt x="164" y="165"/>
                </a:lnTo>
                <a:lnTo>
                  <a:pt x="143" y="173"/>
                </a:lnTo>
                <a:lnTo>
                  <a:pt x="121" y="177"/>
                </a:lnTo>
                <a:lnTo>
                  <a:pt x="97" y="175"/>
                </a:lnTo>
                <a:lnTo>
                  <a:pt x="69" y="170"/>
                </a:lnTo>
                <a:lnTo>
                  <a:pt x="41" y="158"/>
                </a:lnTo>
                <a:lnTo>
                  <a:pt x="10" y="140"/>
                </a:lnTo>
                <a:lnTo>
                  <a:pt x="12" y="142"/>
                </a:lnTo>
                <a:lnTo>
                  <a:pt x="20" y="144"/>
                </a:lnTo>
                <a:lnTo>
                  <a:pt x="33" y="147"/>
                </a:lnTo>
                <a:lnTo>
                  <a:pt x="49" y="149"/>
                </a:lnTo>
                <a:lnTo>
                  <a:pt x="67" y="151"/>
                </a:lnTo>
                <a:lnTo>
                  <a:pt x="88" y="151"/>
                </a:lnTo>
                <a:lnTo>
                  <a:pt x="110" y="147"/>
                </a:lnTo>
                <a:lnTo>
                  <a:pt x="132" y="139"/>
                </a:lnTo>
                <a:lnTo>
                  <a:pt x="154" y="126"/>
                </a:lnTo>
                <a:lnTo>
                  <a:pt x="150" y="127"/>
                </a:lnTo>
                <a:lnTo>
                  <a:pt x="141" y="130"/>
                </a:lnTo>
                <a:lnTo>
                  <a:pt x="127" y="132"/>
                </a:lnTo>
                <a:lnTo>
                  <a:pt x="110" y="136"/>
                </a:lnTo>
                <a:lnTo>
                  <a:pt x="89" y="138"/>
                </a:lnTo>
                <a:lnTo>
                  <a:pt x="67" y="139"/>
                </a:lnTo>
                <a:lnTo>
                  <a:pt x="45" y="135"/>
                </a:lnTo>
                <a:lnTo>
                  <a:pt x="21" y="129"/>
                </a:lnTo>
                <a:lnTo>
                  <a:pt x="0" y="117"/>
                </a:lnTo>
                <a:lnTo>
                  <a:pt x="2" y="116"/>
                </a:lnTo>
                <a:lnTo>
                  <a:pt x="3" y="110"/>
                </a:lnTo>
                <a:lnTo>
                  <a:pt x="7" y="101"/>
                </a:lnTo>
                <a:lnTo>
                  <a:pt x="12" y="91"/>
                </a:lnTo>
                <a:lnTo>
                  <a:pt x="19" y="79"/>
                </a:lnTo>
                <a:lnTo>
                  <a:pt x="28" y="66"/>
                </a:lnTo>
                <a:lnTo>
                  <a:pt x="38" y="53"/>
                </a:lnTo>
                <a:lnTo>
                  <a:pt x="50" y="40"/>
                </a:lnTo>
                <a:lnTo>
                  <a:pt x="64" y="29"/>
                </a:lnTo>
                <a:lnTo>
                  <a:pt x="81" y="18"/>
                </a:lnTo>
                <a:lnTo>
                  <a:pt x="101" y="9"/>
                </a:lnTo>
                <a:lnTo>
                  <a:pt x="121" y="3"/>
                </a:lnTo>
                <a:lnTo>
                  <a:pt x="145" y="0"/>
                </a:lnTo>
                <a:close/>
              </a:path>
            </a:pathLst>
          </a:custGeom>
          <a:solidFill>
            <a:schemeClr val="accent3">
              <a:lumMod val="100000"/>
            </a:schemeClr>
          </a:solidFill>
          <a:ln w="0">
            <a:noFill/>
            <a:prstDash val="solid"/>
            <a:round/>
          </a:ln>
        </p:spPr>
        <p:txBody>
          <a:bodyPr anchor="ctr"/>
          <a:lstStyle/>
          <a:p>
            <a:pPr algn="ctr"/>
          </a:p>
        </p:txBody>
      </p:sp>
      <p:sp>
        <p:nvSpPr>
          <p:cNvPr id="36" name="千图PPT彼岸天：ID 8661124库_任意多边形 35"/>
          <p:cNvSpPr/>
          <p:nvPr>
            <p:custDataLst>
              <p:tags r:id="rId20"/>
            </p:custDataLst>
          </p:nvPr>
        </p:nvSpPr>
        <p:spPr bwMode="auto">
          <a:xfrm>
            <a:off x="4440825" y="2767466"/>
            <a:ext cx="386280" cy="258223"/>
          </a:xfrm>
          <a:custGeom>
            <a:avLst/>
            <a:gdLst>
              <a:gd name="T0" fmla="*/ 145 w 266"/>
              <a:gd name="T1" fmla="*/ 0 h 175"/>
              <a:gd name="T2" fmla="*/ 171 w 266"/>
              <a:gd name="T3" fmla="*/ 1 h 175"/>
              <a:gd name="T4" fmla="*/ 200 w 266"/>
              <a:gd name="T5" fmla="*/ 8 h 175"/>
              <a:gd name="T6" fmla="*/ 232 w 266"/>
              <a:gd name="T7" fmla="*/ 18 h 175"/>
              <a:gd name="T8" fmla="*/ 266 w 266"/>
              <a:gd name="T9" fmla="*/ 35 h 175"/>
              <a:gd name="T10" fmla="*/ 266 w 266"/>
              <a:gd name="T11" fmla="*/ 38 h 175"/>
              <a:gd name="T12" fmla="*/ 264 w 266"/>
              <a:gd name="T13" fmla="*/ 44 h 175"/>
              <a:gd name="T14" fmla="*/ 260 w 266"/>
              <a:gd name="T15" fmla="*/ 53 h 175"/>
              <a:gd name="T16" fmla="*/ 253 w 266"/>
              <a:gd name="T17" fmla="*/ 66 h 175"/>
              <a:gd name="T18" fmla="*/ 247 w 266"/>
              <a:gd name="T19" fmla="*/ 79 h 175"/>
              <a:gd name="T20" fmla="*/ 238 w 266"/>
              <a:gd name="T21" fmla="*/ 95 h 175"/>
              <a:gd name="T22" fmla="*/ 226 w 266"/>
              <a:gd name="T23" fmla="*/ 110 h 175"/>
              <a:gd name="T24" fmla="*/ 213 w 266"/>
              <a:gd name="T25" fmla="*/ 126 h 175"/>
              <a:gd name="T26" fmla="*/ 199 w 266"/>
              <a:gd name="T27" fmla="*/ 141 h 175"/>
              <a:gd name="T28" fmla="*/ 182 w 266"/>
              <a:gd name="T29" fmla="*/ 153 h 175"/>
              <a:gd name="T30" fmla="*/ 163 w 266"/>
              <a:gd name="T31" fmla="*/ 165 h 175"/>
              <a:gd name="T32" fmla="*/ 143 w 266"/>
              <a:gd name="T33" fmla="*/ 173 h 175"/>
              <a:gd name="T34" fmla="*/ 121 w 266"/>
              <a:gd name="T35" fmla="*/ 175 h 175"/>
              <a:gd name="T36" fmla="*/ 96 w 266"/>
              <a:gd name="T37" fmla="*/ 175 h 175"/>
              <a:gd name="T38" fmla="*/ 70 w 266"/>
              <a:gd name="T39" fmla="*/ 169 h 175"/>
              <a:gd name="T40" fmla="*/ 40 w 266"/>
              <a:gd name="T41" fmla="*/ 157 h 175"/>
              <a:gd name="T42" fmla="*/ 9 w 266"/>
              <a:gd name="T43" fmla="*/ 139 h 175"/>
              <a:gd name="T44" fmla="*/ 13 w 266"/>
              <a:gd name="T45" fmla="*/ 140 h 175"/>
              <a:gd name="T46" fmla="*/ 20 w 266"/>
              <a:gd name="T47" fmla="*/ 143 h 175"/>
              <a:gd name="T48" fmla="*/ 32 w 266"/>
              <a:gd name="T49" fmla="*/ 147 h 175"/>
              <a:gd name="T50" fmla="*/ 48 w 266"/>
              <a:gd name="T51" fmla="*/ 149 h 175"/>
              <a:gd name="T52" fmla="*/ 66 w 266"/>
              <a:gd name="T53" fmla="*/ 151 h 175"/>
              <a:gd name="T54" fmla="*/ 87 w 266"/>
              <a:gd name="T55" fmla="*/ 151 h 175"/>
              <a:gd name="T56" fmla="*/ 109 w 266"/>
              <a:gd name="T57" fmla="*/ 147 h 175"/>
              <a:gd name="T58" fmla="*/ 131 w 266"/>
              <a:gd name="T59" fmla="*/ 138 h 175"/>
              <a:gd name="T60" fmla="*/ 153 w 266"/>
              <a:gd name="T61" fmla="*/ 125 h 175"/>
              <a:gd name="T62" fmla="*/ 149 w 266"/>
              <a:gd name="T63" fmla="*/ 126 h 175"/>
              <a:gd name="T64" fmla="*/ 140 w 266"/>
              <a:gd name="T65" fmla="*/ 128 h 175"/>
              <a:gd name="T66" fmla="*/ 127 w 266"/>
              <a:gd name="T67" fmla="*/ 132 h 175"/>
              <a:gd name="T68" fmla="*/ 109 w 266"/>
              <a:gd name="T69" fmla="*/ 136 h 175"/>
              <a:gd name="T70" fmla="*/ 88 w 266"/>
              <a:gd name="T71" fmla="*/ 138 h 175"/>
              <a:gd name="T72" fmla="*/ 66 w 266"/>
              <a:gd name="T73" fmla="*/ 138 h 175"/>
              <a:gd name="T74" fmla="*/ 44 w 266"/>
              <a:gd name="T75" fmla="*/ 135 h 175"/>
              <a:gd name="T76" fmla="*/ 22 w 266"/>
              <a:gd name="T77" fmla="*/ 128 h 175"/>
              <a:gd name="T78" fmla="*/ 0 w 266"/>
              <a:gd name="T79" fmla="*/ 117 h 175"/>
              <a:gd name="T80" fmla="*/ 1 w 266"/>
              <a:gd name="T81" fmla="*/ 114 h 175"/>
              <a:gd name="T82" fmla="*/ 2 w 266"/>
              <a:gd name="T83" fmla="*/ 109 h 175"/>
              <a:gd name="T84" fmla="*/ 6 w 266"/>
              <a:gd name="T85" fmla="*/ 101 h 175"/>
              <a:gd name="T86" fmla="*/ 11 w 266"/>
              <a:gd name="T87" fmla="*/ 91 h 175"/>
              <a:gd name="T88" fmla="*/ 18 w 266"/>
              <a:gd name="T89" fmla="*/ 79 h 175"/>
              <a:gd name="T90" fmla="*/ 27 w 266"/>
              <a:gd name="T91" fmla="*/ 66 h 175"/>
              <a:gd name="T92" fmla="*/ 37 w 266"/>
              <a:gd name="T93" fmla="*/ 53 h 175"/>
              <a:gd name="T94" fmla="*/ 49 w 266"/>
              <a:gd name="T95" fmla="*/ 40 h 175"/>
              <a:gd name="T96" fmla="*/ 65 w 266"/>
              <a:gd name="T97" fmla="*/ 27 h 175"/>
              <a:gd name="T98" fmla="*/ 80 w 266"/>
              <a:gd name="T99" fmla="*/ 17 h 175"/>
              <a:gd name="T100" fmla="*/ 100 w 266"/>
              <a:gd name="T101" fmla="*/ 9 h 175"/>
              <a:gd name="T102" fmla="*/ 121 w 266"/>
              <a:gd name="T103" fmla="*/ 3 h 175"/>
              <a:gd name="T104" fmla="*/ 145 w 266"/>
              <a:gd name="T105" fmla="*/ 0 h 1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266" h="175">
                <a:moveTo>
                  <a:pt x="145" y="0"/>
                </a:moveTo>
                <a:lnTo>
                  <a:pt x="171" y="1"/>
                </a:lnTo>
                <a:lnTo>
                  <a:pt x="200" y="8"/>
                </a:lnTo>
                <a:lnTo>
                  <a:pt x="232" y="18"/>
                </a:lnTo>
                <a:lnTo>
                  <a:pt x="266" y="35"/>
                </a:lnTo>
                <a:lnTo>
                  <a:pt x="266" y="38"/>
                </a:lnTo>
                <a:lnTo>
                  <a:pt x="264" y="44"/>
                </a:lnTo>
                <a:lnTo>
                  <a:pt x="260" y="53"/>
                </a:lnTo>
                <a:lnTo>
                  <a:pt x="253" y="66"/>
                </a:lnTo>
                <a:lnTo>
                  <a:pt x="247" y="79"/>
                </a:lnTo>
                <a:lnTo>
                  <a:pt x="238" y="95"/>
                </a:lnTo>
                <a:lnTo>
                  <a:pt x="226" y="110"/>
                </a:lnTo>
                <a:lnTo>
                  <a:pt x="213" y="126"/>
                </a:lnTo>
                <a:lnTo>
                  <a:pt x="199" y="141"/>
                </a:lnTo>
                <a:lnTo>
                  <a:pt x="182" y="153"/>
                </a:lnTo>
                <a:lnTo>
                  <a:pt x="163" y="165"/>
                </a:lnTo>
                <a:lnTo>
                  <a:pt x="143" y="173"/>
                </a:lnTo>
                <a:lnTo>
                  <a:pt x="121" y="175"/>
                </a:lnTo>
                <a:lnTo>
                  <a:pt x="96" y="175"/>
                </a:lnTo>
                <a:lnTo>
                  <a:pt x="70" y="169"/>
                </a:lnTo>
                <a:lnTo>
                  <a:pt x="40" y="157"/>
                </a:lnTo>
                <a:lnTo>
                  <a:pt x="9" y="139"/>
                </a:lnTo>
                <a:lnTo>
                  <a:pt x="13" y="140"/>
                </a:lnTo>
                <a:lnTo>
                  <a:pt x="20" y="143"/>
                </a:lnTo>
                <a:lnTo>
                  <a:pt x="32" y="147"/>
                </a:lnTo>
                <a:lnTo>
                  <a:pt x="48" y="149"/>
                </a:lnTo>
                <a:lnTo>
                  <a:pt x="66" y="151"/>
                </a:lnTo>
                <a:lnTo>
                  <a:pt x="87" y="151"/>
                </a:lnTo>
                <a:lnTo>
                  <a:pt x="109" y="147"/>
                </a:lnTo>
                <a:lnTo>
                  <a:pt x="131" y="138"/>
                </a:lnTo>
                <a:lnTo>
                  <a:pt x="153" y="125"/>
                </a:lnTo>
                <a:lnTo>
                  <a:pt x="149" y="126"/>
                </a:lnTo>
                <a:lnTo>
                  <a:pt x="140" y="128"/>
                </a:lnTo>
                <a:lnTo>
                  <a:pt x="127" y="132"/>
                </a:lnTo>
                <a:lnTo>
                  <a:pt x="109" y="136"/>
                </a:lnTo>
                <a:lnTo>
                  <a:pt x="88" y="138"/>
                </a:lnTo>
                <a:lnTo>
                  <a:pt x="66" y="138"/>
                </a:lnTo>
                <a:lnTo>
                  <a:pt x="44" y="135"/>
                </a:lnTo>
                <a:lnTo>
                  <a:pt x="22" y="128"/>
                </a:lnTo>
                <a:lnTo>
                  <a:pt x="0" y="117"/>
                </a:lnTo>
                <a:lnTo>
                  <a:pt x="1" y="114"/>
                </a:lnTo>
                <a:lnTo>
                  <a:pt x="2" y="109"/>
                </a:lnTo>
                <a:lnTo>
                  <a:pt x="6" y="101"/>
                </a:lnTo>
                <a:lnTo>
                  <a:pt x="11" y="91"/>
                </a:lnTo>
                <a:lnTo>
                  <a:pt x="18" y="79"/>
                </a:lnTo>
                <a:lnTo>
                  <a:pt x="27" y="66"/>
                </a:lnTo>
                <a:lnTo>
                  <a:pt x="37" y="53"/>
                </a:lnTo>
                <a:lnTo>
                  <a:pt x="49" y="40"/>
                </a:lnTo>
                <a:lnTo>
                  <a:pt x="65" y="27"/>
                </a:lnTo>
                <a:lnTo>
                  <a:pt x="80" y="17"/>
                </a:lnTo>
                <a:lnTo>
                  <a:pt x="100" y="9"/>
                </a:lnTo>
                <a:lnTo>
                  <a:pt x="121" y="3"/>
                </a:lnTo>
                <a:lnTo>
                  <a:pt x="145" y="0"/>
                </a:lnTo>
                <a:close/>
              </a:path>
            </a:pathLst>
          </a:custGeom>
          <a:solidFill>
            <a:schemeClr val="accent4">
              <a:lumMod val="100000"/>
            </a:schemeClr>
          </a:solidFill>
          <a:ln w="0">
            <a:noFill/>
            <a:prstDash val="solid"/>
            <a:round/>
          </a:ln>
        </p:spPr>
        <p:txBody>
          <a:bodyPr anchor="ctr"/>
          <a:lstStyle/>
          <a:p>
            <a:pPr algn="ctr"/>
          </a:p>
        </p:txBody>
      </p:sp>
      <p:sp>
        <p:nvSpPr>
          <p:cNvPr id="37" name="千图PPT彼岸天：ID 8661124库_任意多边形 36"/>
          <p:cNvSpPr/>
          <p:nvPr>
            <p:custDataLst>
              <p:tags r:id="rId21"/>
            </p:custDataLst>
          </p:nvPr>
        </p:nvSpPr>
        <p:spPr bwMode="auto">
          <a:xfrm>
            <a:off x="4758853" y="2104939"/>
            <a:ext cx="257036" cy="392499"/>
          </a:xfrm>
          <a:custGeom>
            <a:avLst/>
            <a:gdLst>
              <a:gd name="T0" fmla="*/ 35 w 177"/>
              <a:gd name="T1" fmla="*/ 0 h 266"/>
              <a:gd name="T2" fmla="*/ 38 w 177"/>
              <a:gd name="T3" fmla="*/ 1 h 266"/>
              <a:gd name="T4" fmla="*/ 45 w 177"/>
              <a:gd name="T5" fmla="*/ 4 h 266"/>
              <a:gd name="T6" fmla="*/ 54 w 177"/>
              <a:gd name="T7" fmla="*/ 8 h 266"/>
              <a:gd name="T8" fmla="*/ 67 w 177"/>
              <a:gd name="T9" fmla="*/ 13 h 266"/>
              <a:gd name="T10" fmla="*/ 81 w 177"/>
              <a:gd name="T11" fmla="*/ 21 h 266"/>
              <a:gd name="T12" fmla="*/ 95 w 177"/>
              <a:gd name="T13" fmla="*/ 30 h 266"/>
              <a:gd name="T14" fmla="*/ 111 w 177"/>
              <a:gd name="T15" fmla="*/ 40 h 266"/>
              <a:gd name="T16" fmla="*/ 126 w 177"/>
              <a:gd name="T17" fmla="*/ 53 h 266"/>
              <a:gd name="T18" fmla="*/ 142 w 177"/>
              <a:gd name="T19" fmla="*/ 67 h 266"/>
              <a:gd name="T20" fmla="*/ 155 w 177"/>
              <a:gd name="T21" fmla="*/ 84 h 266"/>
              <a:gd name="T22" fmla="*/ 165 w 177"/>
              <a:gd name="T23" fmla="*/ 102 h 266"/>
              <a:gd name="T24" fmla="*/ 173 w 177"/>
              <a:gd name="T25" fmla="*/ 123 h 266"/>
              <a:gd name="T26" fmla="*/ 177 w 177"/>
              <a:gd name="T27" fmla="*/ 146 h 266"/>
              <a:gd name="T28" fmla="*/ 176 w 177"/>
              <a:gd name="T29" fmla="*/ 171 h 266"/>
              <a:gd name="T30" fmla="*/ 171 w 177"/>
              <a:gd name="T31" fmla="*/ 197 h 266"/>
              <a:gd name="T32" fmla="*/ 159 w 177"/>
              <a:gd name="T33" fmla="*/ 226 h 266"/>
              <a:gd name="T34" fmla="*/ 141 w 177"/>
              <a:gd name="T35" fmla="*/ 257 h 266"/>
              <a:gd name="T36" fmla="*/ 141 w 177"/>
              <a:gd name="T37" fmla="*/ 254 h 266"/>
              <a:gd name="T38" fmla="*/ 143 w 177"/>
              <a:gd name="T39" fmla="*/ 246 h 266"/>
              <a:gd name="T40" fmla="*/ 147 w 177"/>
              <a:gd name="T41" fmla="*/ 235 h 266"/>
              <a:gd name="T42" fmla="*/ 150 w 177"/>
              <a:gd name="T43" fmla="*/ 219 h 266"/>
              <a:gd name="T44" fmla="*/ 151 w 177"/>
              <a:gd name="T45" fmla="*/ 200 h 266"/>
              <a:gd name="T46" fmla="*/ 151 w 177"/>
              <a:gd name="T47" fmla="*/ 180 h 266"/>
              <a:gd name="T48" fmla="*/ 147 w 177"/>
              <a:gd name="T49" fmla="*/ 158 h 266"/>
              <a:gd name="T50" fmla="*/ 139 w 177"/>
              <a:gd name="T51" fmla="*/ 136 h 266"/>
              <a:gd name="T52" fmla="*/ 126 w 177"/>
              <a:gd name="T53" fmla="*/ 114 h 266"/>
              <a:gd name="T54" fmla="*/ 128 w 177"/>
              <a:gd name="T55" fmla="*/ 117 h 266"/>
              <a:gd name="T56" fmla="*/ 130 w 177"/>
              <a:gd name="T57" fmla="*/ 126 h 266"/>
              <a:gd name="T58" fmla="*/ 133 w 177"/>
              <a:gd name="T59" fmla="*/ 140 h 266"/>
              <a:gd name="T60" fmla="*/ 137 w 177"/>
              <a:gd name="T61" fmla="*/ 158 h 266"/>
              <a:gd name="T62" fmla="*/ 138 w 177"/>
              <a:gd name="T63" fmla="*/ 178 h 266"/>
              <a:gd name="T64" fmla="*/ 138 w 177"/>
              <a:gd name="T65" fmla="*/ 200 h 266"/>
              <a:gd name="T66" fmla="*/ 136 w 177"/>
              <a:gd name="T67" fmla="*/ 223 h 266"/>
              <a:gd name="T68" fmla="*/ 129 w 177"/>
              <a:gd name="T69" fmla="*/ 245 h 266"/>
              <a:gd name="T70" fmla="*/ 117 w 177"/>
              <a:gd name="T71" fmla="*/ 266 h 266"/>
              <a:gd name="T72" fmla="*/ 116 w 177"/>
              <a:gd name="T73" fmla="*/ 266 h 266"/>
              <a:gd name="T74" fmla="*/ 110 w 177"/>
              <a:gd name="T75" fmla="*/ 263 h 266"/>
              <a:gd name="T76" fmla="*/ 102 w 177"/>
              <a:gd name="T77" fmla="*/ 261 h 266"/>
              <a:gd name="T78" fmla="*/ 91 w 177"/>
              <a:gd name="T79" fmla="*/ 256 h 266"/>
              <a:gd name="T80" fmla="*/ 80 w 177"/>
              <a:gd name="T81" fmla="*/ 248 h 266"/>
              <a:gd name="T82" fmla="*/ 67 w 177"/>
              <a:gd name="T83" fmla="*/ 240 h 266"/>
              <a:gd name="T84" fmla="*/ 54 w 177"/>
              <a:gd name="T85" fmla="*/ 230 h 266"/>
              <a:gd name="T86" fmla="*/ 41 w 177"/>
              <a:gd name="T87" fmla="*/ 217 h 266"/>
              <a:gd name="T88" fmla="*/ 29 w 177"/>
              <a:gd name="T89" fmla="*/ 202 h 266"/>
              <a:gd name="T90" fmla="*/ 17 w 177"/>
              <a:gd name="T91" fmla="*/ 185 h 266"/>
              <a:gd name="T92" fmla="*/ 9 w 177"/>
              <a:gd name="T93" fmla="*/ 167 h 266"/>
              <a:gd name="T94" fmla="*/ 3 w 177"/>
              <a:gd name="T95" fmla="*/ 145 h 266"/>
              <a:gd name="T96" fmla="*/ 0 w 177"/>
              <a:gd name="T97" fmla="*/ 122 h 266"/>
              <a:gd name="T98" fmla="*/ 2 w 177"/>
              <a:gd name="T99" fmla="*/ 96 h 266"/>
              <a:gd name="T100" fmla="*/ 8 w 177"/>
              <a:gd name="T101" fmla="*/ 66 h 266"/>
              <a:gd name="T102" fmla="*/ 19 w 177"/>
              <a:gd name="T103" fmla="*/ 35 h 266"/>
              <a:gd name="T104" fmla="*/ 35 w 177"/>
              <a:gd name="T105" fmla="*/ 0 h 2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177" h="266">
                <a:moveTo>
                  <a:pt x="35" y="0"/>
                </a:moveTo>
                <a:lnTo>
                  <a:pt x="38" y="1"/>
                </a:lnTo>
                <a:lnTo>
                  <a:pt x="45" y="4"/>
                </a:lnTo>
                <a:lnTo>
                  <a:pt x="54" y="8"/>
                </a:lnTo>
                <a:lnTo>
                  <a:pt x="67" y="13"/>
                </a:lnTo>
                <a:lnTo>
                  <a:pt x="81" y="21"/>
                </a:lnTo>
                <a:lnTo>
                  <a:pt x="95" y="30"/>
                </a:lnTo>
                <a:lnTo>
                  <a:pt x="111" y="40"/>
                </a:lnTo>
                <a:lnTo>
                  <a:pt x="126" y="53"/>
                </a:lnTo>
                <a:lnTo>
                  <a:pt x="142" y="67"/>
                </a:lnTo>
                <a:lnTo>
                  <a:pt x="155" y="84"/>
                </a:lnTo>
                <a:lnTo>
                  <a:pt x="165" y="102"/>
                </a:lnTo>
                <a:lnTo>
                  <a:pt x="173" y="123"/>
                </a:lnTo>
                <a:lnTo>
                  <a:pt x="177" y="146"/>
                </a:lnTo>
                <a:lnTo>
                  <a:pt x="176" y="171"/>
                </a:lnTo>
                <a:lnTo>
                  <a:pt x="171" y="197"/>
                </a:lnTo>
                <a:lnTo>
                  <a:pt x="159" y="226"/>
                </a:lnTo>
                <a:lnTo>
                  <a:pt x="141" y="257"/>
                </a:lnTo>
                <a:lnTo>
                  <a:pt x="141" y="254"/>
                </a:lnTo>
                <a:lnTo>
                  <a:pt x="143" y="246"/>
                </a:lnTo>
                <a:lnTo>
                  <a:pt x="147" y="235"/>
                </a:lnTo>
                <a:lnTo>
                  <a:pt x="150" y="219"/>
                </a:lnTo>
                <a:lnTo>
                  <a:pt x="151" y="200"/>
                </a:lnTo>
                <a:lnTo>
                  <a:pt x="151" y="180"/>
                </a:lnTo>
                <a:lnTo>
                  <a:pt x="147" y="158"/>
                </a:lnTo>
                <a:lnTo>
                  <a:pt x="139" y="136"/>
                </a:lnTo>
                <a:lnTo>
                  <a:pt x="126" y="114"/>
                </a:lnTo>
                <a:lnTo>
                  <a:pt x="128" y="117"/>
                </a:lnTo>
                <a:lnTo>
                  <a:pt x="130" y="126"/>
                </a:lnTo>
                <a:lnTo>
                  <a:pt x="133" y="140"/>
                </a:lnTo>
                <a:lnTo>
                  <a:pt x="137" y="158"/>
                </a:lnTo>
                <a:lnTo>
                  <a:pt x="138" y="178"/>
                </a:lnTo>
                <a:lnTo>
                  <a:pt x="138" y="200"/>
                </a:lnTo>
                <a:lnTo>
                  <a:pt x="136" y="223"/>
                </a:lnTo>
                <a:lnTo>
                  <a:pt x="129" y="245"/>
                </a:lnTo>
                <a:lnTo>
                  <a:pt x="117" y="266"/>
                </a:lnTo>
                <a:lnTo>
                  <a:pt x="116" y="266"/>
                </a:lnTo>
                <a:lnTo>
                  <a:pt x="110" y="263"/>
                </a:lnTo>
                <a:lnTo>
                  <a:pt x="102" y="261"/>
                </a:lnTo>
                <a:lnTo>
                  <a:pt x="91" y="256"/>
                </a:lnTo>
                <a:lnTo>
                  <a:pt x="80" y="248"/>
                </a:lnTo>
                <a:lnTo>
                  <a:pt x="67" y="240"/>
                </a:lnTo>
                <a:lnTo>
                  <a:pt x="54" y="230"/>
                </a:lnTo>
                <a:lnTo>
                  <a:pt x="41" y="217"/>
                </a:lnTo>
                <a:lnTo>
                  <a:pt x="29" y="202"/>
                </a:lnTo>
                <a:lnTo>
                  <a:pt x="17" y="185"/>
                </a:lnTo>
                <a:lnTo>
                  <a:pt x="9" y="167"/>
                </a:lnTo>
                <a:lnTo>
                  <a:pt x="3" y="145"/>
                </a:lnTo>
                <a:lnTo>
                  <a:pt x="0" y="122"/>
                </a:lnTo>
                <a:lnTo>
                  <a:pt x="2" y="96"/>
                </a:lnTo>
                <a:lnTo>
                  <a:pt x="8" y="66"/>
                </a:lnTo>
                <a:lnTo>
                  <a:pt x="19" y="35"/>
                </a:lnTo>
                <a:lnTo>
                  <a:pt x="35" y="0"/>
                </a:lnTo>
                <a:close/>
              </a:path>
            </a:pathLst>
          </a:custGeom>
          <a:solidFill>
            <a:schemeClr val="accent4">
              <a:lumMod val="100000"/>
            </a:schemeClr>
          </a:solidFill>
          <a:ln w="0">
            <a:noFill/>
            <a:prstDash val="solid"/>
            <a:round/>
          </a:ln>
        </p:spPr>
        <p:txBody>
          <a:bodyPr anchor="ctr"/>
          <a:lstStyle/>
          <a:p>
            <a:pPr algn="ctr"/>
          </a:p>
        </p:txBody>
      </p:sp>
      <p:sp>
        <p:nvSpPr>
          <p:cNvPr id="38" name="千图PPT彼岸天：ID 8661124库_任意多边形 37"/>
          <p:cNvSpPr/>
          <p:nvPr>
            <p:custDataLst>
              <p:tags r:id="rId22"/>
            </p:custDataLst>
          </p:nvPr>
        </p:nvSpPr>
        <p:spPr bwMode="auto">
          <a:xfrm>
            <a:off x="5172724" y="2087233"/>
            <a:ext cx="257036" cy="377743"/>
          </a:xfrm>
          <a:custGeom>
            <a:avLst/>
            <a:gdLst>
              <a:gd name="T0" fmla="*/ 149 w 177"/>
              <a:gd name="T1" fmla="*/ 0 h 256"/>
              <a:gd name="T2" fmla="*/ 151 w 177"/>
              <a:gd name="T3" fmla="*/ 3 h 256"/>
              <a:gd name="T4" fmla="*/ 153 w 177"/>
              <a:gd name="T5" fmla="*/ 9 h 256"/>
              <a:gd name="T6" fmla="*/ 157 w 177"/>
              <a:gd name="T7" fmla="*/ 18 h 256"/>
              <a:gd name="T8" fmla="*/ 162 w 177"/>
              <a:gd name="T9" fmla="*/ 31 h 256"/>
              <a:gd name="T10" fmla="*/ 166 w 177"/>
              <a:gd name="T11" fmla="*/ 47 h 256"/>
              <a:gd name="T12" fmla="*/ 172 w 177"/>
              <a:gd name="T13" fmla="*/ 64 h 256"/>
              <a:gd name="T14" fmla="*/ 174 w 177"/>
              <a:gd name="T15" fmla="*/ 82 h 256"/>
              <a:gd name="T16" fmla="*/ 177 w 177"/>
              <a:gd name="T17" fmla="*/ 103 h 256"/>
              <a:gd name="T18" fmla="*/ 177 w 177"/>
              <a:gd name="T19" fmla="*/ 123 h 256"/>
              <a:gd name="T20" fmla="*/ 174 w 177"/>
              <a:gd name="T21" fmla="*/ 144 h 256"/>
              <a:gd name="T22" fmla="*/ 168 w 177"/>
              <a:gd name="T23" fmla="*/ 165 h 256"/>
              <a:gd name="T24" fmla="*/ 159 w 177"/>
              <a:gd name="T25" fmla="*/ 184 h 256"/>
              <a:gd name="T26" fmla="*/ 146 w 177"/>
              <a:gd name="T27" fmla="*/ 203 h 256"/>
              <a:gd name="T28" fmla="*/ 129 w 177"/>
              <a:gd name="T29" fmla="*/ 219 h 256"/>
              <a:gd name="T30" fmla="*/ 105 w 177"/>
              <a:gd name="T31" fmla="*/ 235 h 256"/>
              <a:gd name="T32" fmla="*/ 77 w 177"/>
              <a:gd name="T33" fmla="*/ 247 h 256"/>
              <a:gd name="T34" fmla="*/ 42 w 177"/>
              <a:gd name="T35" fmla="*/ 256 h 256"/>
              <a:gd name="T36" fmla="*/ 44 w 177"/>
              <a:gd name="T37" fmla="*/ 255 h 256"/>
              <a:gd name="T38" fmla="*/ 52 w 177"/>
              <a:gd name="T39" fmla="*/ 251 h 256"/>
              <a:gd name="T40" fmla="*/ 62 w 177"/>
              <a:gd name="T41" fmla="*/ 244 h 256"/>
              <a:gd name="T42" fmla="*/ 75 w 177"/>
              <a:gd name="T43" fmla="*/ 235 h 256"/>
              <a:gd name="T44" fmla="*/ 90 w 177"/>
              <a:gd name="T45" fmla="*/ 223 h 256"/>
              <a:gd name="T46" fmla="*/ 104 w 177"/>
              <a:gd name="T47" fmla="*/ 209 h 256"/>
              <a:gd name="T48" fmla="*/ 117 w 177"/>
              <a:gd name="T49" fmla="*/ 191 h 256"/>
              <a:gd name="T50" fmla="*/ 126 w 177"/>
              <a:gd name="T51" fmla="*/ 169 h 256"/>
              <a:gd name="T52" fmla="*/ 133 w 177"/>
              <a:gd name="T53" fmla="*/ 144 h 256"/>
              <a:gd name="T54" fmla="*/ 131 w 177"/>
              <a:gd name="T55" fmla="*/ 148 h 256"/>
              <a:gd name="T56" fmla="*/ 127 w 177"/>
              <a:gd name="T57" fmla="*/ 156 h 256"/>
              <a:gd name="T58" fmla="*/ 120 w 177"/>
              <a:gd name="T59" fmla="*/ 168 h 256"/>
              <a:gd name="T60" fmla="*/ 109 w 177"/>
              <a:gd name="T61" fmla="*/ 183 h 256"/>
              <a:gd name="T62" fmla="*/ 96 w 177"/>
              <a:gd name="T63" fmla="*/ 199 h 256"/>
              <a:gd name="T64" fmla="*/ 81 w 177"/>
              <a:gd name="T65" fmla="*/ 214 h 256"/>
              <a:gd name="T66" fmla="*/ 62 w 177"/>
              <a:gd name="T67" fmla="*/ 229 h 256"/>
              <a:gd name="T68" fmla="*/ 42 w 177"/>
              <a:gd name="T69" fmla="*/ 240 h 256"/>
              <a:gd name="T70" fmla="*/ 18 w 177"/>
              <a:gd name="T71" fmla="*/ 247 h 256"/>
              <a:gd name="T72" fmla="*/ 18 w 177"/>
              <a:gd name="T73" fmla="*/ 244 h 256"/>
              <a:gd name="T74" fmla="*/ 16 w 177"/>
              <a:gd name="T75" fmla="*/ 239 h 256"/>
              <a:gd name="T76" fmla="*/ 12 w 177"/>
              <a:gd name="T77" fmla="*/ 230 h 256"/>
              <a:gd name="T78" fmla="*/ 8 w 177"/>
              <a:gd name="T79" fmla="*/ 217 h 256"/>
              <a:gd name="T80" fmla="*/ 4 w 177"/>
              <a:gd name="T81" fmla="*/ 203 h 256"/>
              <a:gd name="T82" fmla="*/ 1 w 177"/>
              <a:gd name="T83" fmla="*/ 186 h 256"/>
              <a:gd name="T84" fmla="*/ 0 w 177"/>
              <a:gd name="T85" fmla="*/ 168 h 256"/>
              <a:gd name="T86" fmla="*/ 0 w 177"/>
              <a:gd name="T87" fmla="*/ 148 h 256"/>
              <a:gd name="T88" fmla="*/ 4 w 177"/>
              <a:gd name="T89" fmla="*/ 127 h 256"/>
              <a:gd name="T90" fmla="*/ 9 w 177"/>
              <a:gd name="T91" fmla="*/ 107 h 256"/>
              <a:gd name="T92" fmla="*/ 19 w 177"/>
              <a:gd name="T93" fmla="*/ 86 h 256"/>
              <a:gd name="T94" fmla="*/ 35 w 177"/>
              <a:gd name="T95" fmla="*/ 66 h 256"/>
              <a:gd name="T96" fmla="*/ 55 w 177"/>
              <a:gd name="T97" fmla="*/ 47 h 256"/>
              <a:gd name="T98" fmla="*/ 79 w 177"/>
              <a:gd name="T99" fmla="*/ 30 h 256"/>
              <a:gd name="T100" fmla="*/ 112 w 177"/>
              <a:gd name="T101" fmla="*/ 14 h 256"/>
              <a:gd name="T102" fmla="*/ 149 w 177"/>
              <a:gd name="T103" fmla="*/ 0 h 2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177" h="256">
                <a:moveTo>
                  <a:pt x="149" y="0"/>
                </a:moveTo>
                <a:lnTo>
                  <a:pt x="151" y="3"/>
                </a:lnTo>
                <a:lnTo>
                  <a:pt x="153" y="9"/>
                </a:lnTo>
                <a:lnTo>
                  <a:pt x="157" y="18"/>
                </a:lnTo>
                <a:lnTo>
                  <a:pt x="162" y="31"/>
                </a:lnTo>
                <a:lnTo>
                  <a:pt x="166" y="47"/>
                </a:lnTo>
                <a:lnTo>
                  <a:pt x="172" y="64"/>
                </a:lnTo>
                <a:lnTo>
                  <a:pt x="174" y="82"/>
                </a:lnTo>
                <a:lnTo>
                  <a:pt x="177" y="103"/>
                </a:lnTo>
                <a:lnTo>
                  <a:pt x="177" y="123"/>
                </a:lnTo>
                <a:lnTo>
                  <a:pt x="174" y="144"/>
                </a:lnTo>
                <a:lnTo>
                  <a:pt x="168" y="165"/>
                </a:lnTo>
                <a:lnTo>
                  <a:pt x="159" y="184"/>
                </a:lnTo>
                <a:lnTo>
                  <a:pt x="146" y="203"/>
                </a:lnTo>
                <a:lnTo>
                  <a:pt x="129" y="219"/>
                </a:lnTo>
                <a:lnTo>
                  <a:pt x="105" y="235"/>
                </a:lnTo>
                <a:lnTo>
                  <a:pt x="77" y="247"/>
                </a:lnTo>
                <a:lnTo>
                  <a:pt x="42" y="256"/>
                </a:lnTo>
                <a:lnTo>
                  <a:pt x="44" y="255"/>
                </a:lnTo>
                <a:lnTo>
                  <a:pt x="52" y="251"/>
                </a:lnTo>
                <a:lnTo>
                  <a:pt x="62" y="244"/>
                </a:lnTo>
                <a:lnTo>
                  <a:pt x="75" y="235"/>
                </a:lnTo>
                <a:lnTo>
                  <a:pt x="90" y="223"/>
                </a:lnTo>
                <a:lnTo>
                  <a:pt x="104" y="209"/>
                </a:lnTo>
                <a:lnTo>
                  <a:pt x="117" y="191"/>
                </a:lnTo>
                <a:lnTo>
                  <a:pt x="126" y="169"/>
                </a:lnTo>
                <a:lnTo>
                  <a:pt x="133" y="144"/>
                </a:lnTo>
                <a:lnTo>
                  <a:pt x="131" y="148"/>
                </a:lnTo>
                <a:lnTo>
                  <a:pt x="127" y="156"/>
                </a:lnTo>
                <a:lnTo>
                  <a:pt x="120" y="168"/>
                </a:lnTo>
                <a:lnTo>
                  <a:pt x="109" y="183"/>
                </a:lnTo>
                <a:lnTo>
                  <a:pt x="96" y="199"/>
                </a:lnTo>
                <a:lnTo>
                  <a:pt x="81" y="214"/>
                </a:lnTo>
                <a:lnTo>
                  <a:pt x="62" y="229"/>
                </a:lnTo>
                <a:lnTo>
                  <a:pt x="42" y="240"/>
                </a:lnTo>
                <a:lnTo>
                  <a:pt x="18" y="247"/>
                </a:lnTo>
                <a:lnTo>
                  <a:pt x="18" y="244"/>
                </a:lnTo>
                <a:lnTo>
                  <a:pt x="16" y="239"/>
                </a:lnTo>
                <a:lnTo>
                  <a:pt x="12" y="230"/>
                </a:lnTo>
                <a:lnTo>
                  <a:pt x="8" y="217"/>
                </a:lnTo>
                <a:lnTo>
                  <a:pt x="4" y="203"/>
                </a:lnTo>
                <a:lnTo>
                  <a:pt x="1" y="186"/>
                </a:lnTo>
                <a:lnTo>
                  <a:pt x="0" y="168"/>
                </a:lnTo>
                <a:lnTo>
                  <a:pt x="0" y="148"/>
                </a:lnTo>
                <a:lnTo>
                  <a:pt x="4" y="127"/>
                </a:lnTo>
                <a:lnTo>
                  <a:pt x="9" y="107"/>
                </a:lnTo>
                <a:lnTo>
                  <a:pt x="19" y="86"/>
                </a:lnTo>
                <a:lnTo>
                  <a:pt x="35" y="66"/>
                </a:lnTo>
                <a:lnTo>
                  <a:pt x="55" y="47"/>
                </a:lnTo>
                <a:lnTo>
                  <a:pt x="79" y="30"/>
                </a:lnTo>
                <a:lnTo>
                  <a:pt x="112" y="14"/>
                </a:lnTo>
                <a:lnTo>
                  <a:pt x="149" y="0"/>
                </a:lnTo>
                <a:close/>
              </a:path>
            </a:pathLst>
          </a:custGeom>
          <a:solidFill>
            <a:schemeClr val="accent4">
              <a:lumMod val="100000"/>
            </a:schemeClr>
          </a:solidFill>
          <a:ln w="0">
            <a:noFill/>
            <a:prstDash val="solid"/>
            <a:round/>
          </a:ln>
        </p:spPr>
        <p:txBody>
          <a:bodyPr anchor="ctr"/>
          <a:lstStyle/>
          <a:p>
            <a:pPr algn="ctr"/>
          </a:p>
        </p:txBody>
      </p:sp>
      <p:sp>
        <p:nvSpPr>
          <p:cNvPr id="39" name="千图PPT彼岸天：ID 8661124库_任意多边形 38"/>
          <p:cNvSpPr/>
          <p:nvPr>
            <p:custDataLst>
              <p:tags r:id="rId23"/>
            </p:custDataLst>
          </p:nvPr>
        </p:nvSpPr>
        <p:spPr bwMode="auto">
          <a:xfrm>
            <a:off x="5545935" y="2473829"/>
            <a:ext cx="387733" cy="261175"/>
          </a:xfrm>
          <a:custGeom>
            <a:avLst/>
            <a:gdLst>
              <a:gd name="T0" fmla="*/ 145 w 267"/>
              <a:gd name="T1" fmla="*/ 0 h 177"/>
              <a:gd name="T2" fmla="*/ 171 w 267"/>
              <a:gd name="T3" fmla="*/ 3 h 177"/>
              <a:gd name="T4" fmla="*/ 200 w 267"/>
              <a:gd name="T5" fmla="*/ 8 h 177"/>
              <a:gd name="T6" fmla="*/ 232 w 267"/>
              <a:gd name="T7" fmla="*/ 20 h 177"/>
              <a:gd name="T8" fmla="*/ 267 w 267"/>
              <a:gd name="T9" fmla="*/ 37 h 177"/>
              <a:gd name="T10" fmla="*/ 265 w 267"/>
              <a:gd name="T11" fmla="*/ 38 h 177"/>
              <a:gd name="T12" fmla="*/ 263 w 267"/>
              <a:gd name="T13" fmla="*/ 44 h 177"/>
              <a:gd name="T14" fmla="*/ 259 w 267"/>
              <a:gd name="T15" fmla="*/ 54 h 177"/>
              <a:gd name="T16" fmla="*/ 254 w 267"/>
              <a:gd name="T17" fmla="*/ 67 h 177"/>
              <a:gd name="T18" fmla="*/ 246 w 267"/>
              <a:gd name="T19" fmla="*/ 81 h 177"/>
              <a:gd name="T20" fmla="*/ 237 w 267"/>
              <a:gd name="T21" fmla="*/ 95 h 177"/>
              <a:gd name="T22" fmla="*/ 226 w 267"/>
              <a:gd name="T23" fmla="*/ 112 h 177"/>
              <a:gd name="T24" fmla="*/ 213 w 267"/>
              <a:gd name="T25" fmla="*/ 128 h 177"/>
              <a:gd name="T26" fmla="*/ 198 w 267"/>
              <a:gd name="T27" fmla="*/ 142 h 177"/>
              <a:gd name="T28" fmla="*/ 182 w 267"/>
              <a:gd name="T29" fmla="*/ 155 h 177"/>
              <a:gd name="T30" fmla="*/ 163 w 267"/>
              <a:gd name="T31" fmla="*/ 165 h 177"/>
              <a:gd name="T32" fmla="*/ 143 w 267"/>
              <a:gd name="T33" fmla="*/ 173 h 177"/>
              <a:gd name="T34" fmla="*/ 120 w 267"/>
              <a:gd name="T35" fmla="*/ 177 h 177"/>
              <a:gd name="T36" fmla="*/ 95 w 267"/>
              <a:gd name="T37" fmla="*/ 176 h 177"/>
              <a:gd name="T38" fmla="*/ 69 w 267"/>
              <a:gd name="T39" fmla="*/ 170 h 177"/>
              <a:gd name="T40" fmla="*/ 41 w 267"/>
              <a:gd name="T41" fmla="*/ 159 h 177"/>
              <a:gd name="T42" fmla="*/ 9 w 267"/>
              <a:gd name="T43" fmla="*/ 141 h 177"/>
              <a:gd name="T44" fmla="*/ 12 w 267"/>
              <a:gd name="T45" fmla="*/ 141 h 177"/>
              <a:gd name="T46" fmla="*/ 20 w 267"/>
              <a:gd name="T47" fmla="*/ 143 h 177"/>
              <a:gd name="T48" fmla="*/ 32 w 267"/>
              <a:gd name="T49" fmla="*/ 147 h 177"/>
              <a:gd name="T50" fmla="*/ 47 w 267"/>
              <a:gd name="T51" fmla="*/ 150 h 177"/>
              <a:gd name="T52" fmla="*/ 65 w 267"/>
              <a:gd name="T53" fmla="*/ 151 h 177"/>
              <a:gd name="T54" fmla="*/ 86 w 267"/>
              <a:gd name="T55" fmla="*/ 151 h 177"/>
              <a:gd name="T56" fmla="*/ 108 w 267"/>
              <a:gd name="T57" fmla="*/ 147 h 177"/>
              <a:gd name="T58" fmla="*/ 130 w 267"/>
              <a:gd name="T59" fmla="*/ 139 h 177"/>
              <a:gd name="T60" fmla="*/ 152 w 267"/>
              <a:gd name="T61" fmla="*/ 126 h 177"/>
              <a:gd name="T62" fmla="*/ 150 w 267"/>
              <a:gd name="T63" fmla="*/ 128 h 177"/>
              <a:gd name="T64" fmla="*/ 141 w 267"/>
              <a:gd name="T65" fmla="*/ 130 h 177"/>
              <a:gd name="T66" fmla="*/ 126 w 267"/>
              <a:gd name="T67" fmla="*/ 133 h 177"/>
              <a:gd name="T68" fmla="*/ 108 w 267"/>
              <a:gd name="T69" fmla="*/ 137 h 177"/>
              <a:gd name="T70" fmla="*/ 89 w 267"/>
              <a:gd name="T71" fmla="*/ 138 h 177"/>
              <a:gd name="T72" fmla="*/ 67 w 267"/>
              <a:gd name="T73" fmla="*/ 139 h 177"/>
              <a:gd name="T74" fmla="*/ 43 w 267"/>
              <a:gd name="T75" fmla="*/ 135 h 177"/>
              <a:gd name="T76" fmla="*/ 21 w 267"/>
              <a:gd name="T77" fmla="*/ 129 h 177"/>
              <a:gd name="T78" fmla="*/ 0 w 267"/>
              <a:gd name="T79" fmla="*/ 117 h 177"/>
              <a:gd name="T80" fmla="*/ 0 w 267"/>
              <a:gd name="T81" fmla="*/ 116 h 177"/>
              <a:gd name="T82" fmla="*/ 3 w 267"/>
              <a:gd name="T83" fmla="*/ 111 h 177"/>
              <a:gd name="T84" fmla="*/ 6 w 267"/>
              <a:gd name="T85" fmla="*/ 102 h 177"/>
              <a:gd name="T86" fmla="*/ 11 w 267"/>
              <a:gd name="T87" fmla="*/ 91 h 177"/>
              <a:gd name="T88" fmla="*/ 19 w 267"/>
              <a:gd name="T89" fmla="*/ 80 h 177"/>
              <a:gd name="T90" fmla="*/ 26 w 267"/>
              <a:gd name="T91" fmla="*/ 67 h 177"/>
              <a:gd name="T92" fmla="*/ 37 w 267"/>
              <a:gd name="T93" fmla="*/ 54 h 177"/>
              <a:gd name="T94" fmla="*/ 50 w 267"/>
              <a:gd name="T95" fmla="*/ 41 h 177"/>
              <a:gd name="T96" fmla="*/ 64 w 267"/>
              <a:gd name="T97" fmla="*/ 29 h 177"/>
              <a:gd name="T98" fmla="*/ 81 w 267"/>
              <a:gd name="T99" fmla="*/ 18 h 177"/>
              <a:gd name="T100" fmla="*/ 99 w 267"/>
              <a:gd name="T101" fmla="*/ 9 h 177"/>
              <a:gd name="T102" fmla="*/ 121 w 267"/>
              <a:gd name="T103" fmla="*/ 3 h 177"/>
              <a:gd name="T104" fmla="*/ 145 w 267"/>
              <a:gd name="T105" fmla="*/ 0 h 1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267" h="177">
                <a:moveTo>
                  <a:pt x="145" y="0"/>
                </a:moveTo>
                <a:lnTo>
                  <a:pt x="171" y="3"/>
                </a:lnTo>
                <a:lnTo>
                  <a:pt x="200" y="8"/>
                </a:lnTo>
                <a:lnTo>
                  <a:pt x="232" y="20"/>
                </a:lnTo>
                <a:lnTo>
                  <a:pt x="267" y="37"/>
                </a:lnTo>
                <a:lnTo>
                  <a:pt x="265" y="38"/>
                </a:lnTo>
                <a:lnTo>
                  <a:pt x="263" y="44"/>
                </a:lnTo>
                <a:lnTo>
                  <a:pt x="259" y="54"/>
                </a:lnTo>
                <a:lnTo>
                  <a:pt x="254" y="67"/>
                </a:lnTo>
                <a:lnTo>
                  <a:pt x="246" y="81"/>
                </a:lnTo>
                <a:lnTo>
                  <a:pt x="237" y="95"/>
                </a:lnTo>
                <a:lnTo>
                  <a:pt x="226" y="112"/>
                </a:lnTo>
                <a:lnTo>
                  <a:pt x="213" y="128"/>
                </a:lnTo>
                <a:lnTo>
                  <a:pt x="198" y="142"/>
                </a:lnTo>
                <a:lnTo>
                  <a:pt x="182" y="155"/>
                </a:lnTo>
                <a:lnTo>
                  <a:pt x="163" y="165"/>
                </a:lnTo>
                <a:lnTo>
                  <a:pt x="143" y="173"/>
                </a:lnTo>
                <a:lnTo>
                  <a:pt x="120" y="177"/>
                </a:lnTo>
                <a:lnTo>
                  <a:pt x="95" y="176"/>
                </a:lnTo>
                <a:lnTo>
                  <a:pt x="69" y="170"/>
                </a:lnTo>
                <a:lnTo>
                  <a:pt x="41" y="159"/>
                </a:lnTo>
                <a:lnTo>
                  <a:pt x="9" y="141"/>
                </a:lnTo>
                <a:lnTo>
                  <a:pt x="12" y="141"/>
                </a:lnTo>
                <a:lnTo>
                  <a:pt x="20" y="143"/>
                </a:lnTo>
                <a:lnTo>
                  <a:pt x="32" y="147"/>
                </a:lnTo>
                <a:lnTo>
                  <a:pt x="47" y="150"/>
                </a:lnTo>
                <a:lnTo>
                  <a:pt x="65" y="151"/>
                </a:lnTo>
                <a:lnTo>
                  <a:pt x="86" y="151"/>
                </a:lnTo>
                <a:lnTo>
                  <a:pt x="108" y="147"/>
                </a:lnTo>
                <a:lnTo>
                  <a:pt x="130" y="139"/>
                </a:lnTo>
                <a:lnTo>
                  <a:pt x="152" y="126"/>
                </a:lnTo>
                <a:lnTo>
                  <a:pt x="150" y="128"/>
                </a:lnTo>
                <a:lnTo>
                  <a:pt x="141" y="130"/>
                </a:lnTo>
                <a:lnTo>
                  <a:pt x="126" y="133"/>
                </a:lnTo>
                <a:lnTo>
                  <a:pt x="108" y="137"/>
                </a:lnTo>
                <a:lnTo>
                  <a:pt x="89" y="138"/>
                </a:lnTo>
                <a:lnTo>
                  <a:pt x="67" y="139"/>
                </a:lnTo>
                <a:lnTo>
                  <a:pt x="43" y="135"/>
                </a:lnTo>
                <a:lnTo>
                  <a:pt x="21" y="129"/>
                </a:lnTo>
                <a:lnTo>
                  <a:pt x="0" y="117"/>
                </a:lnTo>
                <a:lnTo>
                  <a:pt x="0" y="116"/>
                </a:lnTo>
                <a:lnTo>
                  <a:pt x="3" y="111"/>
                </a:lnTo>
                <a:lnTo>
                  <a:pt x="6" y="102"/>
                </a:lnTo>
                <a:lnTo>
                  <a:pt x="11" y="91"/>
                </a:lnTo>
                <a:lnTo>
                  <a:pt x="19" y="80"/>
                </a:lnTo>
                <a:lnTo>
                  <a:pt x="26" y="67"/>
                </a:lnTo>
                <a:lnTo>
                  <a:pt x="37" y="54"/>
                </a:lnTo>
                <a:lnTo>
                  <a:pt x="50" y="41"/>
                </a:lnTo>
                <a:lnTo>
                  <a:pt x="64" y="29"/>
                </a:lnTo>
                <a:lnTo>
                  <a:pt x="81" y="18"/>
                </a:lnTo>
                <a:lnTo>
                  <a:pt x="99" y="9"/>
                </a:lnTo>
                <a:lnTo>
                  <a:pt x="121" y="3"/>
                </a:lnTo>
                <a:lnTo>
                  <a:pt x="145" y="0"/>
                </a:lnTo>
                <a:close/>
              </a:path>
            </a:pathLst>
          </a:custGeom>
          <a:solidFill>
            <a:schemeClr val="accent4">
              <a:lumMod val="100000"/>
            </a:schemeClr>
          </a:solidFill>
          <a:ln w="0">
            <a:noFill/>
            <a:prstDash val="solid"/>
            <a:round/>
          </a:ln>
        </p:spPr>
        <p:txBody>
          <a:bodyPr anchor="ctr"/>
          <a:lstStyle/>
          <a:p>
            <a:pPr algn="ctr"/>
          </a:p>
        </p:txBody>
      </p:sp>
      <p:sp>
        <p:nvSpPr>
          <p:cNvPr id="40" name="千图PPT彼岸天：ID 8661124库_任意多边形 39"/>
          <p:cNvSpPr/>
          <p:nvPr>
            <p:custDataLst>
              <p:tags r:id="rId24"/>
            </p:custDataLst>
          </p:nvPr>
        </p:nvSpPr>
        <p:spPr bwMode="auto">
          <a:xfrm>
            <a:off x="5479135" y="2972569"/>
            <a:ext cx="386280" cy="258223"/>
          </a:xfrm>
          <a:custGeom>
            <a:avLst/>
            <a:gdLst>
              <a:gd name="T0" fmla="*/ 145 w 266"/>
              <a:gd name="T1" fmla="*/ 0 h 175"/>
              <a:gd name="T2" fmla="*/ 171 w 266"/>
              <a:gd name="T3" fmla="*/ 1 h 175"/>
              <a:gd name="T4" fmla="*/ 200 w 266"/>
              <a:gd name="T5" fmla="*/ 6 h 175"/>
              <a:gd name="T6" fmla="*/ 232 w 266"/>
              <a:gd name="T7" fmla="*/ 18 h 175"/>
              <a:gd name="T8" fmla="*/ 266 w 266"/>
              <a:gd name="T9" fmla="*/ 35 h 175"/>
              <a:gd name="T10" fmla="*/ 266 w 266"/>
              <a:gd name="T11" fmla="*/ 36 h 175"/>
              <a:gd name="T12" fmla="*/ 263 w 266"/>
              <a:gd name="T13" fmla="*/ 43 h 175"/>
              <a:gd name="T14" fmla="*/ 259 w 266"/>
              <a:gd name="T15" fmla="*/ 52 h 175"/>
              <a:gd name="T16" fmla="*/ 253 w 266"/>
              <a:gd name="T17" fmla="*/ 65 h 175"/>
              <a:gd name="T18" fmla="*/ 246 w 266"/>
              <a:gd name="T19" fmla="*/ 79 h 175"/>
              <a:gd name="T20" fmla="*/ 237 w 266"/>
              <a:gd name="T21" fmla="*/ 93 h 175"/>
              <a:gd name="T22" fmla="*/ 226 w 266"/>
              <a:gd name="T23" fmla="*/ 110 h 175"/>
              <a:gd name="T24" fmla="*/ 213 w 266"/>
              <a:gd name="T25" fmla="*/ 126 h 175"/>
              <a:gd name="T26" fmla="*/ 198 w 266"/>
              <a:gd name="T27" fmla="*/ 140 h 175"/>
              <a:gd name="T28" fmla="*/ 181 w 266"/>
              <a:gd name="T29" fmla="*/ 153 h 175"/>
              <a:gd name="T30" fmla="*/ 163 w 266"/>
              <a:gd name="T31" fmla="*/ 163 h 175"/>
              <a:gd name="T32" fmla="*/ 143 w 266"/>
              <a:gd name="T33" fmla="*/ 171 h 175"/>
              <a:gd name="T34" fmla="*/ 120 w 266"/>
              <a:gd name="T35" fmla="*/ 175 h 175"/>
              <a:gd name="T36" fmla="*/ 96 w 266"/>
              <a:gd name="T37" fmla="*/ 174 h 175"/>
              <a:gd name="T38" fmla="*/ 70 w 266"/>
              <a:gd name="T39" fmla="*/ 169 h 175"/>
              <a:gd name="T40" fmla="*/ 40 w 266"/>
              <a:gd name="T41" fmla="*/ 157 h 175"/>
              <a:gd name="T42" fmla="*/ 9 w 266"/>
              <a:gd name="T43" fmla="*/ 139 h 175"/>
              <a:gd name="T44" fmla="*/ 13 w 266"/>
              <a:gd name="T45" fmla="*/ 140 h 175"/>
              <a:gd name="T46" fmla="*/ 20 w 266"/>
              <a:gd name="T47" fmla="*/ 143 h 175"/>
              <a:gd name="T48" fmla="*/ 32 w 266"/>
              <a:gd name="T49" fmla="*/ 145 h 175"/>
              <a:gd name="T50" fmla="*/ 48 w 266"/>
              <a:gd name="T51" fmla="*/ 148 h 175"/>
              <a:gd name="T52" fmla="*/ 66 w 266"/>
              <a:gd name="T53" fmla="*/ 149 h 175"/>
              <a:gd name="T54" fmla="*/ 87 w 266"/>
              <a:gd name="T55" fmla="*/ 149 h 175"/>
              <a:gd name="T56" fmla="*/ 109 w 266"/>
              <a:gd name="T57" fmla="*/ 145 h 175"/>
              <a:gd name="T58" fmla="*/ 131 w 266"/>
              <a:gd name="T59" fmla="*/ 137 h 175"/>
              <a:gd name="T60" fmla="*/ 153 w 266"/>
              <a:gd name="T61" fmla="*/ 124 h 175"/>
              <a:gd name="T62" fmla="*/ 149 w 266"/>
              <a:gd name="T63" fmla="*/ 126 h 175"/>
              <a:gd name="T64" fmla="*/ 140 w 266"/>
              <a:gd name="T65" fmla="*/ 128 h 175"/>
              <a:gd name="T66" fmla="*/ 127 w 266"/>
              <a:gd name="T67" fmla="*/ 131 h 175"/>
              <a:gd name="T68" fmla="*/ 109 w 266"/>
              <a:gd name="T69" fmla="*/ 135 h 175"/>
              <a:gd name="T70" fmla="*/ 88 w 266"/>
              <a:gd name="T71" fmla="*/ 137 h 175"/>
              <a:gd name="T72" fmla="*/ 66 w 266"/>
              <a:gd name="T73" fmla="*/ 137 h 175"/>
              <a:gd name="T74" fmla="*/ 44 w 266"/>
              <a:gd name="T75" fmla="*/ 134 h 175"/>
              <a:gd name="T76" fmla="*/ 22 w 266"/>
              <a:gd name="T77" fmla="*/ 127 h 175"/>
              <a:gd name="T78" fmla="*/ 0 w 266"/>
              <a:gd name="T79" fmla="*/ 115 h 175"/>
              <a:gd name="T80" fmla="*/ 1 w 266"/>
              <a:gd name="T81" fmla="*/ 114 h 175"/>
              <a:gd name="T82" fmla="*/ 2 w 266"/>
              <a:gd name="T83" fmla="*/ 109 h 175"/>
              <a:gd name="T84" fmla="*/ 6 w 266"/>
              <a:gd name="T85" fmla="*/ 100 h 175"/>
              <a:gd name="T86" fmla="*/ 11 w 266"/>
              <a:gd name="T87" fmla="*/ 89 h 175"/>
              <a:gd name="T88" fmla="*/ 18 w 266"/>
              <a:gd name="T89" fmla="*/ 78 h 175"/>
              <a:gd name="T90" fmla="*/ 27 w 266"/>
              <a:gd name="T91" fmla="*/ 65 h 175"/>
              <a:gd name="T92" fmla="*/ 37 w 266"/>
              <a:gd name="T93" fmla="*/ 52 h 175"/>
              <a:gd name="T94" fmla="*/ 49 w 266"/>
              <a:gd name="T95" fmla="*/ 39 h 175"/>
              <a:gd name="T96" fmla="*/ 65 w 266"/>
              <a:gd name="T97" fmla="*/ 27 h 175"/>
              <a:gd name="T98" fmla="*/ 80 w 266"/>
              <a:gd name="T99" fmla="*/ 17 h 175"/>
              <a:gd name="T100" fmla="*/ 100 w 266"/>
              <a:gd name="T101" fmla="*/ 8 h 175"/>
              <a:gd name="T102" fmla="*/ 120 w 266"/>
              <a:gd name="T103" fmla="*/ 1 h 175"/>
              <a:gd name="T104" fmla="*/ 145 w 266"/>
              <a:gd name="T105" fmla="*/ 0 h 1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266" h="175">
                <a:moveTo>
                  <a:pt x="145" y="0"/>
                </a:moveTo>
                <a:lnTo>
                  <a:pt x="171" y="1"/>
                </a:lnTo>
                <a:lnTo>
                  <a:pt x="200" y="6"/>
                </a:lnTo>
                <a:lnTo>
                  <a:pt x="232" y="18"/>
                </a:lnTo>
                <a:lnTo>
                  <a:pt x="266" y="35"/>
                </a:lnTo>
                <a:lnTo>
                  <a:pt x="266" y="36"/>
                </a:lnTo>
                <a:lnTo>
                  <a:pt x="263" y="43"/>
                </a:lnTo>
                <a:lnTo>
                  <a:pt x="259" y="52"/>
                </a:lnTo>
                <a:lnTo>
                  <a:pt x="253" y="65"/>
                </a:lnTo>
                <a:lnTo>
                  <a:pt x="246" y="79"/>
                </a:lnTo>
                <a:lnTo>
                  <a:pt x="237" y="93"/>
                </a:lnTo>
                <a:lnTo>
                  <a:pt x="226" y="110"/>
                </a:lnTo>
                <a:lnTo>
                  <a:pt x="213" y="126"/>
                </a:lnTo>
                <a:lnTo>
                  <a:pt x="198" y="140"/>
                </a:lnTo>
                <a:lnTo>
                  <a:pt x="181" y="153"/>
                </a:lnTo>
                <a:lnTo>
                  <a:pt x="163" y="163"/>
                </a:lnTo>
                <a:lnTo>
                  <a:pt x="143" y="171"/>
                </a:lnTo>
                <a:lnTo>
                  <a:pt x="120" y="175"/>
                </a:lnTo>
                <a:lnTo>
                  <a:pt x="96" y="174"/>
                </a:lnTo>
                <a:lnTo>
                  <a:pt x="70" y="169"/>
                </a:lnTo>
                <a:lnTo>
                  <a:pt x="40" y="157"/>
                </a:lnTo>
                <a:lnTo>
                  <a:pt x="9" y="139"/>
                </a:lnTo>
                <a:lnTo>
                  <a:pt x="13" y="140"/>
                </a:lnTo>
                <a:lnTo>
                  <a:pt x="20" y="143"/>
                </a:lnTo>
                <a:lnTo>
                  <a:pt x="32" y="145"/>
                </a:lnTo>
                <a:lnTo>
                  <a:pt x="48" y="148"/>
                </a:lnTo>
                <a:lnTo>
                  <a:pt x="66" y="149"/>
                </a:lnTo>
                <a:lnTo>
                  <a:pt x="87" y="149"/>
                </a:lnTo>
                <a:lnTo>
                  <a:pt x="109" y="145"/>
                </a:lnTo>
                <a:lnTo>
                  <a:pt x="131" y="137"/>
                </a:lnTo>
                <a:lnTo>
                  <a:pt x="153" y="124"/>
                </a:lnTo>
                <a:lnTo>
                  <a:pt x="149" y="126"/>
                </a:lnTo>
                <a:lnTo>
                  <a:pt x="140" y="128"/>
                </a:lnTo>
                <a:lnTo>
                  <a:pt x="127" y="131"/>
                </a:lnTo>
                <a:lnTo>
                  <a:pt x="109" y="135"/>
                </a:lnTo>
                <a:lnTo>
                  <a:pt x="88" y="137"/>
                </a:lnTo>
                <a:lnTo>
                  <a:pt x="66" y="137"/>
                </a:lnTo>
                <a:lnTo>
                  <a:pt x="44" y="134"/>
                </a:lnTo>
                <a:lnTo>
                  <a:pt x="22" y="127"/>
                </a:lnTo>
                <a:lnTo>
                  <a:pt x="0" y="115"/>
                </a:lnTo>
                <a:lnTo>
                  <a:pt x="1" y="114"/>
                </a:lnTo>
                <a:lnTo>
                  <a:pt x="2" y="109"/>
                </a:lnTo>
                <a:lnTo>
                  <a:pt x="6" y="100"/>
                </a:lnTo>
                <a:lnTo>
                  <a:pt x="11" y="89"/>
                </a:lnTo>
                <a:lnTo>
                  <a:pt x="18" y="78"/>
                </a:lnTo>
                <a:lnTo>
                  <a:pt x="27" y="65"/>
                </a:lnTo>
                <a:lnTo>
                  <a:pt x="37" y="52"/>
                </a:lnTo>
                <a:lnTo>
                  <a:pt x="49" y="39"/>
                </a:lnTo>
                <a:lnTo>
                  <a:pt x="65" y="27"/>
                </a:lnTo>
                <a:lnTo>
                  <a:pt x="80" y="17"/>
                </a:lnTo>
                <a:lnTo>
                  <a:pt x="100" y="8"/>
                </a:lnTo>
                <a:lnTo>
                  <a:pt x="120" y="1"/>
                </a:lnTo>
                <a:lnTo>
                  <a:pt x="145" y="0"/>
                </a:lnTo>
                <a:close/>
              </a:path>
            </a:pathLst>
          </a:custGeom>
          <a:solidFill>
            <a:schemeClr val="accent4">
              <a:lumMod val="100000"/>
            </a:schemeClr>
          </a:solidFill>
          <a:ln w="0">
            <a:noFill/>
            <a:prstDash val="solid"/>
            <a:round/>
          </a:ln>
        </p:spPr>
        <p:txBody>
          <a:bodyPr anchor="ctr"/>
          <a:lstStyle/>
          <a:p>
            <a:pPr algn="ctr"/>
          </a:p>
        </p:txBody>
      </p:sp>
      <p:sp>
        <p:nvSpPr>
          <p:cNvPr id="41" name="千图PPT彼岸天：ID 8661124库_任意多边形 40"/>
          <p:cNvSpPr/>
          <p:nvPr>
            <p:custDataLst>
              <p:tags r:id="rId25"/>
            </p:custDataLst>
          </p:nvPr>
        </p:nvSpPr>
        <p:spPr bwMode="auto">
          <a:xfrm>
            <a:off x="5181437" y="3314899"/>
            <a:ext cx="257036" cy="376268"/>
          </a:xfrm>
          <a:custGeom>
            <a:avLst/>
            <a:gdLst>
              <a:gd name="T0" fmla="*/ 151 w 177"/>
              <a:gd name="T1" fmla="*/ 0 h 255"/>
              <a:gd name="T2" fmla="*/ 153 w 177"/>
              <a:gd name="T3" fmla="*/ 2 h 255"/>
              <a:gd name="T4" fmla="*/ 155 w 177"/>
              <a:gd name="T5" fmla="*/ 8 h 255"/>
              <a:gd name="T6" fmla="*/ 159 w 177"/>
              <a:gd name="T7" fmla="*/ 18 h 255"/>
              <a:gd name="T8" fmla="*/ 163 w 177"/>
              <a:gd name="T9" fmla="*/ 30 h 255"/>
              <a:gd name="T10" fmla="*/ 168 w 177"/>
              <a:gd name="T11" fmla="*/ 46 h 255"/>
              <a:gd name="T12" fmla="*/ 172 w 177"/>
              <a:gd name="T13" fmla="*/ 63 h 255"/>
              <a:gd name="T14" fmla="*/ 176 w 177"/>
              <a:gd name="T15" fmla="*/ 82 h 255"/>
              <a:gd name="T16" fmla="*/ 177 w 177"/>
              <a:gd name="T17" fmla="*/ 101 h 255"/>
              <a:gd name="T18" fmla="*/ 177 w 177"/>
              <a:gd name="T19" fmla="*/ 122 h 255"/>
              <a:gd name="T20" fmla="*/ 175 w 177"/>
              <a:gd name="T21" fmla="*/ 143 h 255"/>
              <a:gd name="T22" fmla="*/ 169 w 177"/>
              <a:gd name="T23" fmla="*/ 164 h 255"/>
              <a:gd name="T24" fmla="*/ 160 w 177"/>
              <a:gd name="T25" fmla="*/ 183 h 255"/>
              <a:gd name="T26" fmla="*/ 147 w 177"/>
              <a:gd name="T27" fmla="*/ 203 h 255"/>
              <a:gd name="T28" fmla="*/ 129 w 177"/>
              <a:gd name="T29" fmla="*/ 220 h 255"/>
              <a:gd name="T30" fmla="*/ 107 w 177"/>
              <a:gd name="T31" fmla="*/ 234 h 255"/>
              <a:gd name="T32" fmla="*/ 77 w 177"/>
              <a:gd name="T33" fmla="*/ 246 h 255"/>
              <a:gd name="T34" fmla="*/ 43 w 177"/>
              <a:gd name="T35" fmla="*/ 255 h 255"/>
              <a:gd name="T36" fmla="*/ 46 w 177"/>
              <a:gd name="T37" fmla="*/ 255 h 255"/>
              <a:gd name="T38" fmla="*/ 52 w 177"/>
              <a:gd name="T39" fmla="*/ 251 h 255"/>
              <a:gd name="T40" fmla="*/ 64 w 177"/>
              <a:gd name="T41" fmla="*/ 244 h 255"/>
              <a:gd name="T42" fmla="*/ 77 w 177"/>
              <a:gd name="T43" fmla="*/ 235 h 255"/>
              <a:gd name="T44" fmla="*/ 91 w 177"/>
              <a:gd name="T45" fmla="*/ 224 h 255"/>
              <a:gd name="T46" fmla="*/ 104 w 177"/>
              <a:gd name="T47" fmla="*/ 208 h 255"/>
              <a:gd name="T48" fmla="*/ 117 w 177"/>
              <a:gd name="T49" fmla="*/ 190 h 255"/>
              <a:gd name="T50" fmla="*/ 128 w 177"/>
              <a:gd name="T51" fmla="*/ 169 h 255"/>
              <a:gd name="T52" fmla="*/ 134 w 177"/>
              <a:gd name="T53" fmla="*/ 144 h 255"/>
              <a:gd name="T54" fmla="*/ 133 w 177"/>
              <a:gd name="T55" fmla="*/ 147 h 255"/>
              <a:gd name="T56" fmla="*/ 128 w 177"/>
              <a:gd name="T57" fmla="*/ 155 h 255"/>
              <a:gd name="T58" fmla="*/ 121 w 177"/>
              <a:gd name="T59" fmla="*/ 168 h 255"/>
              <a:gd name="T60" fmla="*/ 111 w 177"/>
              <a:gd name="T61" fmla="*/ 182 h 255"/>
              <a:gd name="T62" fmla="*/ 98 w 177"/>
              <a:gd name="T63" fmla="*/ 198 h 255"/>
              <a:gd name="T64" fmla="*/ 82 w 177"/>
              <a:gd name="T65" fmla="*/ 214 h 255"/>
              <a:gd name="T66" fmla="*/ 64 w 177"/>
              <a:gd name="T67" fmla="*/ 227 h 255"/>
              <a:gd name="T68" fmla="*/ 43 w 177"/>
              <a:gd name="T69" fmla="*/ 239 h 255"/>
              <a:gd name="T70" fmla="*/ 20 w 177"/>
              <a:gd name="T71" fmla="*/ 246 h 255"/>
              <a:gd name="T72" fmla="*/ 19 w 177"/>
              <a:gd name="T73" fmla="*/ 243 h 255"/>
              <a:gd name="T74" fmla="*/ 16 w 177"/>
              <a:gd name="T75" fmla="*/ 238 h 255"/>
              <a:gd name="T76" fmla="*/ 13 w 177"/>
              <a:gd name="T77" fmla="*/ 229 h 255"/>
              <a:gd name="T78" fmla="*/ 10 w 177"/>
              <a:gd name="T79" fmla="*/ 217 h 255"/>
              <a:gd name="T80" fmla="*/ 6 w 177"/>
              <a:gd name="T81" fmla="*/ 201 h 255"/>
              <a:gd name="T82" fmla="*/ 2 w 177"/>
              <a:gd name="T83" fmla="*/ 185 h 255"/>
              <a:gd name="T84" fmla="*/ 0 w 177"/>
              <a:gd name="T85" fmla="*/ 166 h 255"/>
              <a:gd name="T86" fmla="*/ 2 w 177"/>
              <a:gd name="T87" fmla="*/ 147 h 255"/>
              <a:gd name="T88" fmla="*/ 4 w 177"/>
              <a:gd name="T89" fmla="*/ 127 h 255"/>
              <a:gd name="T90" fmla="*/ 11 w 177"/>
              <a:gd name="T91" fmla="*/ 107 h 255"/>
              <a:gd name="T92" fmla="*/ 21 w 177"/>
              <a:gd name="T93" fmla="*/ 86 h 255"/>
              <a:gd name="T94" fmla="*/ 36 w 177"/>
              <a:gd name="T95" fmla="*/ 65 h 255"/>
              <a:gd name="T96" fmla="*/ 55 w 177"/>
              <a:gd name="T97" fmla="*/ 47 h 255"/>
              <a:gd name="T98" fmla="*/ 81 w 177"/>
              <a:gd name="T99" fmla="*/ 29 h 255"/>
              <a:gd name="T100" fmla="*/ 112 w 177"/>
              <a:gd name="T101" fmla="*/ 13 h 255"/>
              <a:gd name="T102" fmla="*/ 151 w 177"/>
              <a:gd name="T103" fmla="*/ 0 h 2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177" h="255">
                <a:moveTo>
                  <a:pt x="151" y="0"/>
                </a:moveTo>
                <a:lnTo>
                  <a:pt x="153" y="2"/>
                </a:lnTo>
                <a:lnTo>
                  <a:pt x="155" y="8"/>
                </a:lnTo>
                <a:lnTo>
                  <a:pt x="159" y="18"/>
                </a:lnTo>
                <a:lnTo>
                  <a:pt x="163" y="30"/>
                </a:lnTo>
                <a:lnTo>
                  <a:pt x="168" y="46"/>
                </a:lnTo>
                <a:lnTo>
                  <a:pt x="172" y="63"/>
                </a:lnTo>
                <a:lnTo>
                  <a:pt x="176" y="82"/>
                </a:lnTo>
                <a:lnTo>
                  <a:pt x="177" y="101"/>
                </a:lnTo>
                <a:lnTo>
                  <a:pt x="177" y="122"/>
                </a:lnTo>
                <a:lnTo>
                  <a:pt x="175" y="143"/>
                </a:lnTo>
                <a:lnTo>
                  <a:pt x="169" y="164"/>
                </a:lnTo>
                <a:lnTo>
                  <a:pt x="160" y="183"/>
                </a:lnTo>
                <a:lnTo>
                  <a:pt x="147" y="203"/>
                </a:lnTo>
                <a:lnTo>
                  <a:pt x="129" y="220"/>
                </a:lnTo>
                <a:lnTo>
                  <a:pt x="107" y="234"/>
                </a:lnTo>
                <a:lnTo>
                  <a:pt x="77" y="246"/>
                </a:lnTo>
                <a:lnTo>
                  <a:pt x="43" y="255"/>
                </a:lnTo>
                <a:lnTo>
                  <a:pt x="46" y="255"/>
                </a:lnTo>
                <a:lnTo>
                  <a:pt x="52" y="251"/>
                </a:lnTo>
                <a:lnTo>
                  <a:pt x="64" y="244"/>
                </a:lnTo>
                <a:lnTo>
                  <a:pt x="77" y="235"/>
                </a:lnTo>
                <a:lnTo>
                  <a:pt x="91" y="224"/>
                </a:lnTo>
                <a:lnTo>
                  <a:pt x="104" y="208"/>
                </a:lnTo>
                <a:lnTo>
                  <a:pt x="117" y="190"/>
                </a:lnTo>
                <a:lnTo>
                  <a:pt x="128" y="169"/>
                </a:lnTo>
                <a:lnTo>
                  <a:pt x="134" y="144"/>
                </a:lnTo>
                <a:lnTo>
                  <a:pt x="133" y="147"/>
                </a:lnTo>
                <a:lnTo>
                  <a:pt x="128" y="155"/>
                </a:lnTo>
                <a:lnTo>
                  <a:pt x="121" y="168"/>
                </a:lnTo>
                <a:lnTo>
                  <a:pt x="111" y="182"/>
                </a:lnTo>
                <a:lnTo>
                  <a:pt x="98" y="198"/>
                </a:lnTo>
                <a:lnTo>
                  <a:pt x="82" y="214"/>
                </a:lnTo>
                <a:lnTo>
                  <a:pt x="64" y="227"/>
                </a:lnTo>
                <a:lnTo>
                  <a:pt x="43" y="239"/>
                </a:lnTo>
                <a:lnTo>
                  <a:pt x="20" y="246"/>
                </a:lnTo>
                <a:lnTo>
                  <a:pt x="19" y="243"/>
                </a:lnTo>
                <a:lnTo>
                  <a:pt x="16" y="238"/>
                </a:lnTo>
                <a:lnTo>
                  <a:pt x="13" y="229"/>
                </a:lnTo>
                <a:lnTo>
                  <a:pt x="10" y="217"/>
                </a:lnTo>
                <a:lnTo>
                  <a:pt x="6" y="201"/>
                </a:lnTo>
                <a:lnTo>
                  <a:pt x="2" y="185"/>
                </a:lnTo>
                <a:lnTo>
                  <a:pt x="0" y="166"/>
                </a:lnTo>
                <a:lnTo>
                  <a:pt x="2" y="147"/>
                </a:lnTo>
                <a:lnTo>
                  <a:pt x="4" y="127"/>
                </a:lnTo>
                <a:lnTo>
                  <a:pt x="11" y="107"/>
                </a:lnTo>
                <a:lnTo>
                  <a:pt x="21" y="86"/>
                </a:lnTo>
                <a:lnTo>
                  <a:pt x="36" y="65"/>
                </a:lnTo>
                <a:lnTo>
                  <a:pt x="55" y="47"/>
                </a:lnTo>
                <a:lnTo>
                  <a:pt x="81" y="29"/>
                </a:lnTo>
                <a:lnTo>
                  <a:pt x="112" y="13"/>
                </a:lnTo>
                <a:lnTo>
                  <a:pt x="151" y="0"/>
                </a:lnTo>
                <a:close/>
              </a:path>
            </a:pathLst>
          </a:custGeom>
          <a:solidFill>
            <a:schemeClr val="accent4">
              <a:lumMod val="100000"/>
            </a:schemeClr>
          </a:solidFill>
          <a:ln w="0">
            <a:noFill/>
            <a:prstDash val="solid"/>
            <a:round/>
          </a:ln>
        </p:spPr>
        <p:txBody>
          <a:bodyPr anchor="ctr"/>
          <a:lstStyle/>
          <a:p>
            <a:pPr algn="ctr"/>
          </a:p>
        </p:txBody>
      </p:sp>
      <p:sp>
        <p:nvSpPr>
          <p:cNvPr id="42" name="千图PPT彼岸天：ID 8661124库_任意多边形 41"/>
          <p:cNvSpPr/>
          <p:nvPr>
            <p:custDataLst>
              <p:tags r:id="rId26"/>
            </p:custDataLst>
          </p:nvPr>
        </p:nvSpPr>
        <p:spPr bwMode="auto">
          <a:xfrm>
            <a:off x="5672274" y="3576073"/>
            <a:ext cx="387733" cy="259699"/>
          </a:xfrm>
          <a:custGeom>
            <a:avLst/>
            <a:gdLst>
              <a:gd name="T0" fmla="*/ 145 w 267"/>
              <a:gd name="T1" fmla="*/ 0 h 176"/>
              <a:gd name="T2" fmla="*/ 171 w 267"/>
              <a:gd name="T3" fmla="*/ 2 h 176"/>
              <a:gd name="T4" fmla="*/ 201 w 267"/>
              <a:gd name="T5" fmla="*/ 8 h 176"/>
              <a:gd name="T6" fmla="*/ 232 w 267"/>
              <a:gd name="T7" fmla="*/ 19 h 176"/>
              <a:gd name="T8" fmla="*/ 267 w 267"/>
              <a:gd name="T9" fmla="*/ 35 h 176"/>
              <a:gd name="T10" fmla="*/ 266 w 267"/>
              <a:gd name="T11" fmla="*/ 37 h 176"/>
              <a:gd name="T12" fmla="*/ 263 w 267"/>
              <a:gd name="T13" fmla="*/ 44 h 176"/>
              <a:gd name="T14" fmla="*/ 259 w 267"/>
              <a:gd name="T15" fmla="*/ 53 h 176"/>
              <a:gd name="T16" fmla="*/ 254 w 267"/>
              <a:gd name="T17" fmla="*/ 66 h 176"/>
              <a:gd name="T18" fmla="*/ 246 w 267"/>
              <a:gd name="T19" fmla="*/ 80 h 176"/>
              <a:gd name="T20" fmla="*/ 237 w 267"/>
              <a:gd name="T21" fmla="*/ 95 h 176"/>
              <a:gd name="T22" fmla="*/ 227 w 267"/>
              <a:gd name="T23" fmla="*/ 111 h 176"/>
              <a:gd name="T24" fmla="*/ 214 w 267"/>
              <a:gd name="T25" fmla="*/ 127 h 176"/>
              <a:gd name="T26" fmla="*/ 199 w 267"/>
              <a:gd name="T27" fmla="*/ 141 h 176"/>
              <a:gd name="T28" fmla="*/ 182 w 267"/>
              <a:gd name="T29" fmla="*/ 154 h 176"/>
              <a:gd name="T30" fmla="*/ 164 w 267"/>
              <a:gd name="T31" fmla="*/ 165 h 176"/>
              <a:gd name="T32" fmla="*/ 143 w 267"/>
              <a:gd name="T33" fmla="*/ 172 h 176"/>
              <a:gd name="T34" fmla="*/ 121 w 267"/>
              <a:gd name="T35" fmla="*/ 176 h 176"/>
              <a:gd name="T36" fmla="*/ 97 w 267"/>
              <a:gd name="T37" fmla="*/ 175 h 176"/>
              <a:gd name="T38" fmla="*/ 69 w 267"/>
              <a:gd name="T39" fmla="*/ 170 h 176"/>
              <a:gd name="T40" fmla="*/ 41 w 267"/>
              <a:gd name="T41" fmla="*/ 158 h 176"/>
              <a:gd name="T42" fmla="*/ 10 w 267"/>
              <a:gd name="T43" fmla="*/ 140 h 176"/>
              <a:gd name="T44" fmla="*/ 12 w 267"/>
              <a:gd name="T45" fmla="*/ 140 h 176"/>
              <a:gd name="T46" fmla="*/ 20 w 267"/>
              <a:gd name="T47" fmla="*/ 143 h 176"/>
              <a:gd name="T48" fmla="*/ 32 w 267"/>
              <a:gd name="T49" fmla="*/ 146 h 176"/>
              <a:gd name="T50" fmla="*/ 47 w 267"/>
              <a:gd name="T51" fmla="*/ 149 h 176"/>
              <a:gd name="T52" fmla="*/ 67 w 267"/>
              <a:gd name="T53" fmla="*/ 150 h 176"/>
              <a:gd name="T54" fmla="*/ 86 w 267"/>
              <a:gd name="T55" fmla="*/ 150 h 176"/>
              <a:gd name="T56" fmla="*/ 108 w 267"/>
              <a:gd name="T57" fmla="*/ 146 h 176"/>
              <a:gd name="T58" fmla="*/ 130 w 267"/>
              <a:gd name="T59" fmla="*/ 139 h 176"/>
              <a:gd name="T60" fmla="*/ 152 w 267"/>
              <a:gd name="T61" fmla="*/ 126 h 176"/>
              <a:gd name="T62" fmla="*/ 150 w 267"/>
              <a:gd name="T63" fmla="*/ 127 h 176"/>
              <a:gd name="T64" fmla="*/ 141 w 267"/>
              <a:gd name="T65" fmla="*/ 130 h 176"/>
              <a:gd name="T66" fmla="*/ 126 w 267"/>
              <a:gd name="T67" fmla="*/ 132 h 176"/>
              <a:gd name="T68" fmla="*/ 110 w 267"/>
              <a:gd name="T69" fmla="*/ 136 h 176"/>
              <a:gd name="T70" fmla="*/ 89 w 267"/>
              <a:gd name="T71" fmla="*/ 137 h 176"/>
              <a:gd name="T72" fmla="*/ 67 w 267"/>
              <a:gd name="T73" fmla="*/ 137 h 176"/>
              <a:gd name="T74" fmla="*/ 43 w 267"/>
              <a:gd name="T75" fmla="*/ 135 h 176"/>
              <a:gd name="T76" fmla="*/ 21 w 267"/>
              <a:gd name="T77" fmla="*/ 128 h 176"/>
              <a:gd name="T78" fmla="*/ 0 w 267"/>
              <a:gd name="T79" fmla="*/ 117 h 176"/>
              <a:gd name="T80" fmla="*/ 0 w 267"/>
              <a:gd name="T81" fmla="*/ 115 h 176"/>
              <a:gd name="T82" fmla="*/ 3 w 267"/>
              <a:gd name="T83" fmla="*/ 110 h 176"/>
              <a:gd name="T84" fmla="*/ 7 w 267"/>
              <a:gd name="T85" fmla="*/ 101 h 176"/>
              <a:gd name="T86" fmla="*/ 12 w 267"/>
              <a:gd name="T87" fmla="*/ 91 h 176"/>
              <a:gd name="T88" fmla="*/ 19 w 267"/>
              <a:gd name="T89" fmla="*/ 79 h 176"/>
              <a:gd name="T90" fmla="*/ 26 w 267"/>
              <a:gd name="T91" fmla="*/ 66 h 176"/>
              <a:gd name="T92" fmla="*/ 37 w 267"/>
              <a:gd name="T93" fmla="*/ 53 h 176"/>
              <a:gd name="T94" fmla="*/ 50 w 267"/>
              <a:gd name="T95" fmla="*/ 40 h 176"/>
              <a:gd name="T96" fmla="*/ 64 w 267"/>
              <a:gd name="T97" fmla="*/ 28 h 176"/>
              <a:gd name="T98" fmla="*/ 81 w 267"/>
              <a:gd name="T99" fmla="*/ 18 h 176"/>
              <a:gd name="T100" fmla="*/ 99 w 267"/>
              <a:gd name="T101" fmla="*/ 9 h 176"/>
              <a:gd name="T102" fmla="*/ 121 w 267"/>
              <a:gd name="T103" fmla="*/ 2 h 176"/>
              <a:gd name="T104" fmla="*/ 145 w 267"/>
              <a:gd name="T105" fmla="*/ 0 h 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267" h="176">
                <a:moveTo>
                  <a:pt x="145" y="0"/>
                </a:moveTo>
                <a:lnTo>
                  <a:pt x="171" y="2"/>
                </a:lnTo>
                <a:lnTo>
                  <a:pt x="201" y="8"/>
                </a:lnTo>
                <a:lnTo>
                  <a:pt x="232" y="19"/>
                </a:lnTo>
                <a:lnTo>
                  <a:pt x="267" y="35"/>
                </a:lnTo>
                <a:lnTo>
                  <a:pt x="266" y="37"/>
                </a:lnTo>
                <a:lnTo>
                  <a:pt x="263" y="44"/>
                </a:lnTo>
                <a:lnTo>
                  <a:pt x="259" y="53"/>
                </a:lnTo>
                <a:lnTo>
                  <a:pt x="254" y="66"/>
                </a:lnTo>
                <a:lnTo>
                  <a:pt x="246" y="80"/>
                </a:lnTo>
                <a:lnTo>
                  <a:pt x="237" y="95"/>
                </a:lnTo>
                <a:lnTo>
                  <a:pt x="227" y="111"/>
                </a:lnTo>
                <a:lnTo>
                  <a:pt x="214" y="127"/>
                </a:lnTo>
                <a:lnTo>
                  <a:pt x="199" y="141"/>
                </a:lnTo>
                <a:lnTo>
                  <a:pt x="182" y="154"/>
                </a:lnTo>
                <a:lnTo>
                  <a:pt x="164" y="165"/>
                </a:lnTo>
                <a:lnTo>
                  <a:pt x="143" y="172"/>
                </a:lnTo>
                <a:lnTo>
                  <a:pt x="121" y="176"/>
                </a:lnTo>
                <a:lnTo>
                  <a:pt x="97" y="175"/>
                </a:lnTo>
                <a:lnTo>
                  <a:pt x="69" y="170"/>
                </a:lnTo>
                <a:lnTo>
                  <a:pt x="41" y="158"/>
                </a:lnTo>
                <a:lnTo>
                  <a:pt x="10" y="140"/>
                </a:lnTo>
                <a:lnTo>
                  <a:pt x="12" y="140"/>
                </a:lnTo>
                <a:lnTo>
                  <a:pt x="20" y="143"/>
                </a:lnTo>
                <a:lnTo>
                  <a:pt x="32" y="146"/>
                </a:lnTo>
                <a:lnTo>
                  <a:pt x="47" y="149"/>
                </a:lnTo>
                <a:lnTo>
                  <a:pt x="67" y="150"/>
                </a:lnTo>
                <a:lnTo>
                  <a:pt x="86" y="150"/>
                </a:lnTo>
                <a:lnTo>
                  <a:pt x="108" y="146"/>
                </a:lnTo>
                <a:lnTo>
                  <a:pt x="130" y="139"/>
                </a:lnTo>
                <a:lnTo>
                  <a:pt x="152" y="126"/>
                </a:lnTo>
                <a:lnTo>
                  <a:pt x="150" y="127"/>
                </a:lnTo>
                <a:lnTo>
                  <a:pt x="141" y="130"/>
                </a:lnTo>
                <a:lnTo>
                  <a:pt x="126" y="132"/>
                </a:lnTo>
                <a:lnTo>
                  <a:pt x="110" y="136"/>
                </a:lnTo>
                <a:lnTo>
                  <a:pt x="89" y="137"/>
                </a:lnTo>
                <a:lnTo>
                  <a:pt x="67" y="137"/>
                </a:lnTo>
                <a:lnTo>
                  <a:pt x="43" y="135"/>
                </a:lnTo>
                <a:lnTo>
                  <a:pt x="21" y="128"/>
                </a:lnTo>
                <a:lnTo>
                  <a:pt x="0" y="117"/>
                </a:lnTo>
                <a:lnTo>
                  <a:pt x="0" y="115"/>
                </a:lnTo>
                <a:lnTo>
                  <a:pt x="3" y="110"/>
                </a:lnTo>
                <a:lnTo>
                  <a:pt x="7" y="101"/>
                </a:lnTo>
                <a:lnTo>
                  <a:pt x="12" y="91"/>
                </a:lnTo>
                <a:lnTo>
                  <a:pt x="19" y="79"/>
                </a:lnTo>
                <a:lnTo>
                  <a:pt x="26" y="66"/>
                </a:lnTo>
                <a:lnTo>
                  <a:pt x="37" y="53"/>
                </a:lnTo>
                <a:lnTo>
                  <a:pt x="50" y="40"/>
                </a:lnTo>
                <a:lnTo>
                  <a:pt x="64" y="28"/>
                </a:lnTo>
                <a:lnTo>
                  <a:pt x="81" y="18"/>
                </a:lnTo>
                <a:lnTo>
                  <a:pt x="99" y="9"/>
                </a:lnTo>
                <a:lnTo>
                  <a:pt x="121" y="2"/>
                </a:lnTo>
                <a:lnTo>
                  <a:pt x="145" y="0"/>
                </a:lnTo>
                <a:close/>
              </a:path>
            </a:pathLst>
          </a:custGeom>
          <a:solidFill>
            <a:schemeClr val="accent4">
              <a:lumMod val="100000"/>
            </a:schemeClr>
          </a:solidFill>
          <a:ln w="0">
            <a:noFill/>
            <a:prstDash val="solid"/>
            <a:round/>
          </a:ln>
        </p:spPr>
        <p:txBody>
          <a:bodyPr anchor="ctr"/>
          <a:lstStyle/>
          <a:p>
            <a:pPr algn="ctr"/>
          </a:p>
        </p:txBody>
      </p:sp>
      <p:sp>
        <p:nvSpPr>
          <p:cNvPr id="43" name="千图PPT彼岸天：ID 8661124库_任意多边形 42"/>
          <p:cNvSpPr/>
          <p:nvPr>
            <p:custDataLst>
              <p:tags r:id="rId27"/>
            </p:custDataLst>
          </p:nvPr>
        </p:nvSpPr>
        <p:spPr bwMode="auto">
          <a:xfrm>
            <a:off x="5373125" y="4048252"/>
            <a:ext cx="371758" cy="261175"/>
          </a:xfrm>
          <a:custGeom>
            <a:avLst/>
            <a:gdLst>
              <a:gd name="T0" fmla="*/ 89 w 256"/>
              <a:gd name="T1" fmla="*/ 0 h 177"/>
              <a:gd name="T2" fmla="*/ 109 w 256"/>
              <a:gd name="T3" fmla="*/ 2 h 177"/>
              <a:gd name="T4" fmla="*/ 128 w 256"/>
              <a:gd name="T5" fmla="*/ 4 h 177"/>
              <a:gd name="T6" fmla="*/ 149 w 256"/>
              <a:gd name="T7" fmla="*/ 11 h 177"/>
              <a:gd name="T8" fmla="*/ 170 w 256"/>
              <a:gd name="T9" fmla="*/ 21 h 177"/>
              <a:gd name="T10" fmla="*/ 190 w 256"/>
              <a:gd name="T11" fmla="*/ 35 h 177"/>
              <a:gd name="T12" fmla="*/ 209 w 256"/>
              <a:gd name="T13" fmla="*/ 55 h 177"/>
              <a:gd name="T14" fmla="*/ 227 w 256"/>
              <a:gd name="T15" fmla="*/ 81 h 177"/>
              <a:gd name="T16" fmla="*/ 243 w 256"/>
              <a:gd name="T17" fmla="*/ 112 h 177"/>
              <a:gd name="T18" fmla="*/ 256 w 256"/>
              <a:gd name="T19" fmla="*/ 151 h 177"/>
              <a:gd name="T20" fmla="*/ 253 w 256"/>
              <a:gd name="T21" fmla="*/ 151 h 177"/>
              <a:gd name="T22" fmla="*/ 248 w 256"/>
              <a:gd name="T23" fmla="*/ 155 h 177"/>
              <a:gd name="T24" fmla="*/ 238 w 256"/>
              <a:gd name="T25" fmla="*/ 159 h 177"/>
              <a:gd name="T26" fmla="*/ 226 w 256"/>
              <a:gd name="T27" fmla="*/ 163 h 177"/>
              <a:gd name="T28" fmla="*/ 210 w 256"/>
              <a:gd name="T29" fmla="*/ 168 h 177"/>
              <a:gd name="T30" fmla="*/ 193 w 256"/>
              <a:gd name="T31" fmla="*/ 172 h 177"/>
              <a:gd name="T32" fmla="*/ 174 w 256"/>
              <a:gd name="T33" fmla="*/ 176 h 177"/>
              <a:gd name="T34" fmla="*/ 154 w 256"/>
              <a:gd name="T35" fmla="*/ 177 h 177"/>
              <a:gd name="T36" fmla="*/ 134 w 256"/>
              <a:gd name="T37" fmla="*/ 177 h 177"/>
              <a:gd name="T38" fmla="*/ 113 w 256"/>
              <a:gd name="T39" fmla="*/ 174 h 177"/>
              <a:gd name="T40" fmla="*/ 92 w 256"/>
              <a:gd name="T41" fmla="*/ 169 h 177"/>
              <a:gd name="T42" fmla="*/ 71 w 256"/>
              <a:gd name="T43" fmla="*/ 160 h 177"/>
              <a:gd name="T44" fmla="*/ 53 w 256"/>
              <a:gd name="T45" fmla="*/ 147 h 177"/>
              <a:gd name="T46" fmla="*/ 36 w 256"/>
              <a:gd name="T47" fmla="*/ 129 h 177"/>
              <a:gd name="T48" fmla="*/ 22 w 256"/>
              <a:gd name="T49" fmla="*/ 106 h 177"/>
              <a:gd name="T50" fmla="*/ 9 w 256"/>
              <a:gd name="T51" fmla="*/ 77 h 177"/>
              <a:gd name="T52" fmla="*/ 0 w 256"/>
              <a:gd name="T53" fmla="*/ 42 h 177"/>
              <a:gd name="T54" fmla="*/ 1 w 256"/>
              <a:gd name="T55" fmla="*/ 45 h 177"/>
              <a:gd name="T56" fmla="*/ 5 w 256"/>
              <a:gd name="T57" fmla="*/ 52 h 177"/>
              <a:gd name="T58" fmla="*/ 11 w 256"/>
              <a:gd name="T59" fmla="*/ 63 h 177"/>
              <a:gd name="T60" fmla="*/ 21 w 256"/>
              <a:gd name="T61" fmla="*/ 77 h 177"/>
              <a:gd name="T62" fmla="*/ 32 w 256"/>
              <a:gd name="T63" fmla="*/ 90 h 177"/>
              <a:gd name="T64" fmla="*/ 48 w 256"/>
              <a:gd name="T65" fmla="*/ 104 h 177"/>
              <a:gd name="T66" fmla="*/ 66 w 256"/>
              <a:gd name="T67" fmla="*/ 117 h 177"/>
              <a:gd name="T68" fmla="*/ 87 w 256"/>
              <a:gd name="T69" fmla="*/ 128 h 177"/>
              <a:gd name="T70" fmla="*/ 112 w 256"/>
              <a:gd name="T71" fmla="*/ 134 h 177"/>
              <a:gd name="T72" fmla="*/ 109 w 256"/>
              <a:gd name="T73" fmla="*/ 133 h 177"/>
              <a:gd name="T74" fmla="*/ 100 w 256"/>
              <a:gd name="T75" fmla="*/ 128 h 177"/>
              <a:gd name="T76" fmla="*/ 88 w 256"/>
              <a:gd name="T77" fmla="*/ 120 h 177"/>
              <a:gd name="T78" fmla="*/ 74 w 256"/>
              <a:gd name="T79" fmla="*/ 111 h 177"/>
              <a:gd name="T80" fmla="*/ 57 w 256"/>
              <a:gd name="T81" fmla="*/ 98 h 177"/>
              <a:gd name="T82" fmla="*/ 41 w 256"/>
              <a:gd name="T83" fmla="*/ 82 h 177"/>
              <a:gd name="T84" fmla="*/ 27 w 256"/>
              <a:gd name="T85" fmla="*/ 64 h 177"/>
              <a:gd name="T86" fmla="*/ 17 w 256"/>
              <a:gd name="T87" fmla="*/ 43 h 177"/>
              <a:gd name="T88" fmla="*/ 10 w 256"/>
              <a:gd name="T89" fmla="*/ 20 h 177"/>
              <a:gd name="T90" fmla="*/ 11 w 256"/>
              <a:gd name="T91" fmla="*/ 19 h 177"/>
              <a:gd name="T92" fmla="*/ 18 w 256"/>
              <a:gd name="T93" fmla="*/ 16 h 177"/>
              <a:gd name="T94" fmla="*/ 27 w 256"/>
              <a:gd name="T95" fmla="*/ 12 h 177"/>
              <a:gd name="T96" fmla="*/ 39 w 256"/>
              <a:gd name="T97" fmla="*/ 8 h 177"/>
              <a:gd name="T98" fmla="*/ 54 w 256"/>
              <a:gd name="T99" fmla="*/ 6 h 177"/>
              <a:gd name="T100" fmla="*/ 70 w 256"/>
              <a:gd name="T101" fmla="*/ 2 h 177"/>
              <a:gd name="T102" fmla="*/ 89 w 256"/>
              <a:gd name="T103" fmla="*/ 0 h 1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256" h="177">
                <a:moveTo>
                  <a:pt x="89" y="0"/>
                </a:moveTo>
                <a:lnTo>
                  <a:pt x="109" y="2"/>
                </a:lnTo>
                <a:lnTo>
                  <a:pt x="128" y="4"/>
                </a:lnTo>
                <a:lnTo>
                  <a:pt x="149" y="11"/>
                </a:lnTo>
                <a:lnTo>
                  <a:pt x="170" y="21"/>
                </a:lnTo>
                <a:lnTo>
                  <a:pt x="190" y="35"/>
                </a:lnTo>
                <a:lnTo>
                  <a:pt x="209" y="55"/>
                </a:lnTo>
                <a:lnTo>
                  <a:pt x="227" y="81"/>
                </a:lnTo>
                <a:lnTo>
                  <a:pt x="243" y="112"/>
                </a:lnTo>
                <a:lnTo>
                  <a:pt x="256" y="151"/>
                </a:lnTo>
                <a:lnTo>
                  <a:pt x="253" y="151"/>
                </a:lnTo>
                <a:lnTo>
                  <a:pt x="248" y="155"/>
                </a:lnTo>
                <a:lnTo>
                  <a:pt x="238" y="159"/>
                </a:lnTo>
                <a:lnTo>
                  <a:pt x="226" y="163"/>
                </a:lnTo>
                <a:lnTo>
                  <a:pt x="210" y="168"/>
                </a:lnTo>
                <a:lnTo>
                  <a:pt x="193" y="172"/>
                </a:lnTo>
                <a:lnTo>
                  <a:pt x="174" y="176"/>
                </a:lnTo>
                <a:lnTo>
                  <a:pt x="154" y="177"/>
                </a:lnTo>
                <a:lnTo>
                  <a:pt x="134" y="177"/>
                </a:lnTo>
                <a:lnTo>
                  <a:pt x="113" y="174"/>
                </a:lnTo>
                <a:lnTo>
                  <a:pt x="92" y="169"/>
                </a:lnTo>
                <a:lnTo>
                  <a:pt x="71" y="160"/>
                </a:lnTo>
                <a:lnTo>
                  <a:pt x="53" y="147"/>
                </a:lnTo>
                <a:lnTo>
                  <a:pt x="36" y="129"/>
                </a:lnTo>
                <a:lnTo>
                  <a:pt x="22" y="106"/>
                </a:lnTo>
                <a:lnTo>
                  <a:pt x="9" y="77"/>
                </a:lnTo>
                <a:lnTo>
                  <a:pt x="0" y="42"/>
                </a:lnTo>
                <a:lnTo>
                  <a:pt x="1" y="45"/>
                </a:lnTo>
                <a:lnTo>
                  <a:pt x="5" y="52"/>
                </a:lnTo>
                <a:lnTo>
                  <a:pt x="11" y="63"/>
                </a:lnTo>
                <a:lnTo>
                  <a:pt x="21" y="77"/>
                </a:lnTo>
                <a:lnTo>
                  <a:pt x="32" y="90"/>
                </a:lnTo>
                <a:lnTo>
                  <a:pt x="48" y="104"/>
                </a:lnTo>
                <a:lnTo>
                  <a:pt x="66" y="117"/>
                </a:lnTo>
                <a:lnTo>
                  <a:pt x="87" y="128"/>
                </a:lnTo>
                <a:lnTo>
                  <a:pt x="112" y="134"/>
                </a:lnTo>
                <a:lnTo>
                  <a:pt x="109" y="133"/>
                </a:lnTo>
                <a:lnTo>
                  <a:pt x="100" y="128"/>
                </a:lnTo>
                <a:lnTo>
                  <a:pt x="88" y="120"/>
                </a:lnTo>
                <a:lnTo>
                  <a:pt x="74" y="111"/>
                </a:lnTo>
                <a:lnTo>
                  <a:pt x="57" y="98"/>
                </a:lnTo>
                <a:lnTo>
                  <a:pt x="41" y="82"/>
                </a:lnTo>
                <a:lnTo>
                  <a:pt x="27" y="64"/>
                </a:lnTo>
                <a:lnTo>
                  <a:pt x="17" y="43"/>
                </a:lnTo>
                <a:lnTo>
                  <a:pt x="10" y="20"/>
                </a:lnTo>
                <a:lnTo>
                  <a:pt x="11" y="19"/>
                </a:lnTo>
                <a:lnTo>
                  <a:pt x="18" y="16"/>
                </a:lnTo>
                <a:lnTo>
                  <a:pt x="27" y="12"/>
                </a:lnTo>
                <a:lnTo>
                  <a:pt x="39" y="8"/>
                </a:lnTo>
                <a:lnTo>
                  <a:pt x="54" y="6"/>
                </a:lnTo>
                <a:lnTo>
                  <a:pt x="70" y="2"/>
                </a:lnTo>
                <a:lnTo>
                  <a:pt x="89" y="0"/>
                </a:lnTo>
                <a:close/>
              </a:path>
            </a:pathLst>
          </a:custGeom>
          <a:solidFill>
            <a:schemeClr val="accent5">
              <a:lumMod val="100000"/>
            </a:schemeClr>
          </a:solidFill>
          <a:ln w="0">
            <a:noFill/>
            <a:prstDash val="solid"/>
            <a:round/>
          </a:ln>
        </p:spPr>
        <p:txBody>
          <a:bodyPr anchor="ctr"/>
          <a:lstStyle/>
          <a:p>
            <a:pPr algn="ctr"/>
          </a:p>
        </p:txBody>
      </p:sp>
      <p:sp>
        <p:nvSpPr>
          <p:cNvPr id="44" name="千图PPT彼岸天：ID 8661124库_任意多边形 43"/>
          <p:cNvSpPr/>
          <p:nvPr>
            <p:custDataLst>
              <p:tags r:id="rId28"/>
            </p:custDataLst>
          </p:nvPr>
        </p:nvSpPr>
        <p:spPr bwMode="auto">
          <a:xfrm>
            <a:off x="5267116" y="4420094"/>
            <a:ext cx="370307" cy="262650"/>
          </a:xfrm>
          <a:custGeom>
            <a:avLst/>
            <a:gdLst>
              <a:gd name="T0" fmla="*/ 88 w 255"/>
              <a:gd name="T1" fmla="*/ 0 h 178"/>
              <a:gd name="T2" fmla="*/ 108 w 255"/>
              <a:gd name="T3" fmla="*/ 2 h 178"/>
              <a:gd name="T4" fmla="*/ 129 w 255"/>
              <a:gd name="T5" fmla="*/ 4 h 178"/>
              <a:gd name="T6" fmla="*/ 149 w 255"/>
              <a:gd name="T7" fmla="*/ 11 h 178"/>
              <a:gd name="T8" fmla="*/ 169 w 255"/>
              <a:gd name="T9" fmla="*/ 21 h 178"/>
              <a:gd name="T10" fmla="*/ 190 w 255"/>
              <a:gd name="T11" fmla="*/ 35 h 178"/>
              <a:gd name="T12" fmla="*/ 208 w 255"/>
              <a:gd name="T13" fmla="*/ 56 h 178"/>
              <a:gd name="T14" fmla="*/ 226 w 255"/>
              <a:gd name="T15" fmla="*/ 81 h 178"/>
              <a:gd name="T16" fmla="*/ 242 w 255"/>
              <a:gd name="T17" fmla="*/ 112 h 178"/>
              <a:gd name="T18" fmla="*/ 255 w 255"/>
              <a:gd name="T19" fmla="*/ 151 h 178"/>
              <a:gd name="T20" fmla="*/ 253 w 255"/>
              <a:gd name="T21" fmla="*/ 152 h 178"/>
              <a:gd name="T22" fmla="*/ 247 w 255"/>
              <a:gd name="T23" fmla="*/ 155 h 178"/>
              <a:gd name="T24" fmla="*/ 238 w 255"/>
              <a:gd name="T25" fmla="*/ 159 h 178"/>
              <a:gd name="T26" fmla="*/ 225 w 255"/>
              <a:gd name="T27" fmla="*/ 163 h 178"/>
              <a:gd name="T28" fmla="*/ 209 w 255"/>
              <a:gd name="T29" fmla="*/ 168 h 178"/>
              <a:gd name="T30" fmla="*/ 192 w 255"/>
              <a:gd name="T31" fmla="*/ 172 h 178"/>
              <a:gd name="T32" fmla="*/ 173 w 255"/>
              <a:gd name="T33" fmla="*/ 176 h 178"/>
              <a:gd name="T34" fmla="*/ 153 w 255"/>
              <a:gd name="T35" fmla="*/ 178 h 178"/>
              <a:gd name="T36" fmla="*/ 133 w 255"/>
              <a:gd name="T37" fmla="*/ 178 h 178"/>
              <a:gd name="T38" fmla="*/ 112 w 255"/>
              <a:gd name="T39" fmla="*/ 176 h 178"/>
              <a:gd name="T40" fmla="*/ 91 w 255"/>
              <a:gd name="T41" fmla="*/ 169 h 178"/>
              <a:gd name="T42" fmla="*/ 71 w 255"/>
              <a:gd name="T43" fmla="*/ 160 h 178"/>
              <a:gd name="T44" fmla="*/ 52 w 255"/>
              <a:gd name="T45" fmla="*/ 147 h 178"/>
              <a:gd name="T46" fmla="*/ 35 w 255"/>
              <a:gd name="T47" fmla="*/ 129 h 178"/>
              <a:gd name="T48" fmla="*/ 21 w 255"/>
              <a:gd name="T49" fmla="*/ 107 h 178"/>
              <a:gd name="T50" fmla="*/ 9 w 255"/>
              <a:gd name="T51" fmla="*/ 78 h 178"/>
              <a:gd name="T52" fmla="*/ 0 w 255"/>
              <a:gd name="T53" fmla="*/ 43 h 178"/>
              <a:gd name="T54" fmla="*/ 1 w 255"/>
              <a:gd name="T55" fmla="*/ 46 h 178"/>
              <a:gd name="T56" fmla="*/ 5 w 255"/>
              <a:gd name="T57" fmla="*/ 52 h 178"/>
              <a:gd name="T58" fmla="*/ 10 w 255"/>
              <a:gd name="T59" fmla="*/ 64 h 178"/>
              <a:gd name="T60" fmla="*/ 19 w 255"/>
              <a:gd name="T61" fmla="*/ 77 h 178"/>
              <a:gd name="T62" fmla="*/ 32 w 255"/>
              <a:gd name="T63" fmla="*/ 91 h 178"/>
              <a:gd name="T64" fmla="*/ 47 w 255"/>
              <a:gd name="T65" fmla="*/ 105 h 178"/>
              <a:gd name="T66" fmla="*/ 65 w 255"/>
              <a:gd name="T67" fmla="*/ 117 h 178"/>
              <a:gd name="T68" fmla="*/ 87 w 255"/>
              <a:gd name="T69" fmla="*/ 127 h 178"/>
              <a:gd name="T70" fmla="*/ 112 w 255"/>
              <a:gd name="T71" fmla="*/ 134 h 178"/>
              <a:gd name="T72" fmla="*/ 108 w 255"/>
              <a:gd name="T73" fmla="*/ 133 h 178"/>
              <a:gd name="T74" fmla="*/ 100 w 255"/>
              <a:gd name="T75" fmla="*/ 127 h 178"/>
              <a:gd name="T76" fmla="*/ 87 w 255"/>
              <a:gd name="T77" fmla="*/ 121 h 178"/>
              <a:gd name="T78" fmla="*/ 73 w 255"/>
              <a:gd name="T79" fmla="*/ 111 h 178"/>
              <a:gd name="T80" fmla="*/ 57 w 255"/>
              <a:gd name="T81" fmla="*/ 98 h 178"/>
              <a:gd name="T82" fmla="*/ 42 w 255"/>
              <a:gd name="T83" fmla="*/ 82 h 178"/>
              <a:gd name="T84" fmla="*/ 27 w 255"/>
              <a:gd name="T85" fmla="*/ 64 h 178"/>
              <a:gd name="T86" fmla="*/ 16 w 255"/>
              <a:gd name="T87" fmla="*/ 43 h 178"/>
              <a:gd name="T88" fmla="*/ 9 w 255"/>
              <a:gd name="T89" fmla="*/ 20 h 178"/>
              <a:gd name="T90" fmla="*/ 12 w 255"/>
              <a:gd name="T91" fmla="*/ 20 h 178"/>
              <a:gd name="T92" fmla="*/ 17 w 255"/>
              <a:gd name="T93" fmla="*/ 17 h 178"/>
              <a:gd name="T94" fmla="*/ 26 w 255"/>
              <a:gd name="T95" fmla="*/ 13 h 178"/>
              <a:gd name="T96" fmla="*/ 39 w 255"/>
              <a:gd name="T97" fmla="*/ 9 h 178"/>
              <a:gd name="T98" fmla="*/ 53 w 255"/>
              <a:gd name="T99" fmla="*/ 5 h 178"/>
              <a:gd name="T100" fmla="*/ 70 w 255"/>
              <a:gd name="T101" fmla="*/ 3 h 178"/>
              <a:gd name="T102" fmla="*/ 88 w 255"/>
              <a:gd name="T103" fmla="*/ 0 h 1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255" h="178">
                <a:moveTo>
                  <a:pt x="88" y="0"/>
                </a:moveTo>
                <a:lnTo>
                  <a:pt x="108" y="2"/>
                </a:lnTo>
                <a:lnTo>
                  <a:pt x="129" y="4"/>
                </a:lnTo>
                <a:lnTo>
                  <a:pt x="149" y="11"/>
                </a:lnTo>
                <a:lnTo>
                  <a:pt x="169" y="21"/>
                </a:lnTo>
                <a:lnTo>
                  <a:pt x="190" y="35"/>
                </a:lnTo>
                <a:lnTo>
                  <a:pt x="208" y="56"/>
                </a:lnTo>
                <a:lnTo>
                  <a:pt x="226" y="81"/>
                </a:lnTo>
                <a:lnTo>
                  <a:pt x="242" y="112"/>
                </a:lnTo>
                <a:lnTo>
                  <a:pt x="255" y="151"/>
                </a:lnTo>
                <a:lnTo>
                  <a:pt x="253" y="152"/>
                </a:lnTo>
                <a:lnTo>
                  <a:pt x="247" y="155"/>
                </a:lnTo>
                <a:lnTo>
                  <a:pt x="238" y="159"/>
                </a:lnTo>
                <a:lnTo>
                  <a:pt x="225" y="163"/>
                </a:lnTo>
                <a:lnTo>
                  <a:pt x="209" y="168"/>
                </a:lnTo>
                <a:lnTo>
                  <a:pt x="192" y="172"/>
                </a:lnTo>
                <a:lnTo>
                  <a:pt x="173" y="176"/>
                </a:lnTo>
                <a:lnTo>
                  <a:pt x="153" y="178"/>
                </a:lnTo>
                <a:lnTo>
                  <a:pt x="133" y="178"/>
                </a:lnTo>
                <a:lnTo>
                  <a:pt x="112" y="176"/>
                </a:lnTo>
                <a:lnTo>
                  <a:pt x="91" y="169"/>
                </a:lnTo>
                <a:lnTo>
                  <a:pt x="71" y="160"/>
                </a:lnTo>
                <a:lnTo>
                  <a:pt x="52" y="147"/>
                </a:lnTo>
                <a:lnTo>
                  <a:pt x="35" y="129"/>
                </a:lnTo>
                <a:lnTo>
                  <a:pt x="21" y="107"/>
                </a:lnTo>
                <a:lnTo>
                  <a:pt x="9" y="78"/>
                </a:lnTo>
                <a:lnTo>
                  <a:pt x="0" y="43"/>
                </a:lnTo>
                <a:lnTo>
                  <a:pt x="1" y="46"/>
                </a:lnTo>
                <a:lnTo>
                  <a:pt x="5" y="52"/>
                </a:lnTo>
                <a:lnTo>
                  <a:pt x="10" y="64"/>
                </a:lnTo>
                <a:lnTo>
                  <a:pt x="19" y="77"/>
                </a:lnTo>
                <a:lnTo>
                  <a:pt x="32" y="91"/>
                </a:lnTo>
                <a:lnTo>
                  <a:pt x="47" y="105"/>
                </a:lnTo>
                <a:lnTo>
                  <a:pt x="65" y="117"/>
                </a:lnTo>
                <a:lnTo>
                  <a:pt x="87" y="127"/>
                </a:lnTo>
                <a:lnTo>
                  <a:pt x="112" y="134"/>
                </a:lnTo>
                <a:lnTo>
                  <a:pt x="108" y="133"/>
                </a:lnTo>
                <a:lnTo>
                  <a:pt x="100" y="127"/>
                </a:lnTo>
                <a:lnTo>
                  <a:pt x="87" y="121"/>
                </a:lnTo>
                <a:lnTo>
                  <a:pt x="73" y="111"/>
                </a:lnTo>
                <a:lnTo>
                  <a:pt x="57" y="98"/>
                </a:lnTo>
                <a:lnTo>
                  <a:pt x="42" y="82"/>
                </a:lnTo>
                <a:lnTo>
                  <a:pt x="27" y="64"/>
                </a:lnTo>
                <a:lnTo>
                  <a:pt x="16" y="43"/>
                </a:lnTo>
                <a:lnTo>
                  <a:pt x="9" y="20"/>
                </a:lnTo>
                <a:lnTo>
                  <a:pt x="12" y="20"/>
                </a:lnTo>
                <a:lnTo>
                  <a:pt x="17" y="17"/>
                </a:lnTo>
                <a:lnTo>
                  <a:pt x="26" y="13"/>
                </a:lnTo>
                <a:lnTo>
                  <a:pt x="39" y="9"/>
                </a:lnTo>
                <a:lnTo>
                  <a:pt x="53" y="5"/>
                </a:lnTo>
                <a:lnTo>
                  <a:pt x="70" y="3"/>
                </a:lnTo>
                <a:lnTo>
                  <a:pt x="88" y="0"/>
                </a:lnTo>
                <a:close/>
              </a:path>
            </a:pathLst>
          </a:custGeom>
          <a:solidFill>
            <a:schemeClr val="accent5">
              <a:lumMod val="100000"/>
            </a:schemeClr>
          </a:solidFill>
          <a:ln w="0">
            <a:noFill/>
            <a:prstDash val="solid"/>
            <a:round/>
          </a:ln>
        </p:spPr>
        <p:txBody>
          <a:bodyPr anchor="ctr"/>
          <a:lstStyle/>
          <a:p>
            <a:pPr algn="ctr"/>
          </a:p>
        </p:txBody>
      </p:sp>
      <p:sp>
        <p:nvSpPr>
          <p:cNvPr id="45" name="千图PPT彼岸天：ID 8661124库_任意多边形 44"/>
          <p:cNvSpPr/>
          <p:nvPr>
            <p:custDataLst>
              <p:tags r:id="rId29"/>
            </p:custDataLst>
          </p:nvPr>
        </p:nvSpPr>
        <p:spPr bwMode="auto">
          <a:xfrm>
            <a:off x="4774826" y="3915452"/>
            <a:ext cx="371758" cy="259699"/>
          </a:xfrm>
          <a:custGeom>
            <a:avLst/>
            <a:gdLst>
              <a:gd name="T0" fmla="*/ 89 w 256"/>
              <a:gd name="T1" fmla="*/ 0 h 176"/>
              <a:gd name="T2" fmla="*/ 109 w 256"/>
              <a:gd name="T3" fmla="*/ 0 h 176"/>
              <a:gd name="T4" fmla="*/ 128 w 256"/>
              <a:gd name="T5" fmla="*/ 3 h 176"/>
              <a:gd name="T6" fmla="*/ 149 w 256"/>
              <a:gd name="T7" fmla="*/ 10 h 176"/>
              <a:gd name="T8" fmla="*/ 170 w 256"/>
              <a:gd name="T9" fmla="*/ 20 h 176"/>
              <a:gd name="T10" fmla="*/ 190 w 256"/>
              <a:gd name="T11" fmla="*/ 35 h 176"/>
              <a:gd name="T12" fmla="*/ 209 w 256"/>
              <a:gd name="T13" fmla="*/ 54 h 176"/>
              <a:gd name="T14" fmla="*/ 226 w 256"/>
              <a:gd name="T15" fmla="*/ 80 h 176"/>
              <a:gd name="T16" fmla="*/ 243 w 256"/>
              <a:gd name="T17" fmla="*/ 111 h 176"/>
              <a:gd name="T18" fmla="*/ 256 w 256"/>
              <a:gd name="T19" fmla="*/ 149 h 176"/>
              <a:gd name="T20" fmla="*/ 253 w 256"/>
              <a:gd name="T21" fmla="*/ 150 h 176"/>
              <a:gd name="T22" fmla="*/ 248 w 256"/>
              <a:gd name="T23" fmla="*/ 153 h 176"/>
              <a:gd name="T24" fmla="*/ 238 w 256"/>
              <a:gd name="T25" fmla="*/ 157 h 176"/>
              <a:gd name="T26" fmla="*/ 225 w 256"/>
              <a:gd name="T27" fmla="*/ 162 h 176"/>
              <a:gd name="T28" fmla="*/ 210 w 256"/>
              <a:gd name="T29" fmla="*/ 167 h 176"/>
              <a:gd name="T30" fmla="*/ 193 w 256"/>
              <a:gd name="T31" fmla="*/ 171 h 176"/>
              <a:gd name="T32" fmla="*/ 174 w 256"/>
              <a:gd name="T33" fmla="*/ 175 h 176"/>
              <a:gd name="T34" fmla="*/ 154 w 256"/>
              <a:gd name="T35" fmla="*/ 176 h 176"/>
              <a:gd name="T36" fmla="*/ 134 w 256"/>
              <a:gd name="T37" fmla="*/ 176 h 176"/>
              <a:gd name="T38" fmla="*/ 113 w 256"/>
              <a:gd name="T39" fmla="*/ 174 h 176"/>
              <a:gd name="T40" fmla="*/ 92 w 256"/>
              <a:gd name="T41" fmla="*/ 168 h 176"/>
              <a:gd name="T42" fmla="*/ 71 w 256"/>
              <a:gd name="T43" fmla="*/ 159 h 176"/>
              <a:gd name="T44" fmla="*/ 53 w 256"/>
              <a:gd name="T45" fmla="*/ 146 h 176"/>
              <a:gd name="T46" fmla="*/ 36 w 256"/>
              <a:gd name="T47" fmla="*/ 128 h 176"/>
              <a:gd name="T48" fmla="*/ 22 w 256"/>
              <a:gd name="T49" fmla="*/ 105 h 176"/>
              <a:gd name="T50" fmla="*/ 9 w 256"/>
              <a:gd name="T51" fmla="*/ 76 h 176"/>
              <a:gd name="T52" fmla="*/ 0 w 256"/>
              <a:gd name="T53" fmla="*/ 41 h 176"/>
              <a:gd name="T54" fmla="*/ 1 w 256"/>
              <a:gd name="T55" fmla="*/ 44 h 176"/>
              <a:gd name="T56" fmla="*/ 5 w 256"/>
              <a:gd name="T57" fmla="*/ 51 h 176"/>
              <a:gd name="T58" fmla="*/ 11 w 256"/>
              <a:gd name="T59" fmla="*/ 62 h 176"/>
              <a:gd name="T60" fmla="*/ 21 w 256"/>
              <a:gd name="T61" fmla="*/ 75 h 176"/>
              <a:gd name="T62" fmla="*/ 32 w 256"/>
              <a:gd name="T63" fmla="*/ 89 h 176"/>
              <a:gd name="T64" fmla="*/ 48 w 256"/>
              <a:gd name="T65" fmla="*/ 103 h 176"/>
              <a:gd name="T66" fmla="*/ 66 w 256"/>
              <a:gd name="T67" fmla="*/ 116 h 176"/>
              <a:gd name="T68" fmla="*/ 87 w 256"/>
              <a:gd name="T69" fmla="*/ 127 h 176"/>
              <a:gd name="T70" fmla="*/ 112 w 256"/>
              <a:gd name="T71" fmla="*/ 133 h 176"/>
              <a:gd name="T72" fmla="*/ 109 w 256"/>
              <a:gd name="T73" fmla="*/ 131 h 176"/>
              <a:gd name="T74" fmla="*/ 100 w 256"/>
              <a:gd name="T75" fmla="*/ 127 h 176"/>
              <a:gd name="T76" fmla="*/ 88 w 256"/>
              <a:gd name="T77" fmla="*/ 119 h 176"/>
              <a:gd name="T78" fmla="*/ 74 w 256"/>
              <a:gd name="T79" fmla="*/ 109 h 176"/>
              <a:gd name="T80" fmla="*/ 57 w 256"/>
              <a:gd name="T81" fmla="*/ 96 h 176"/>
              <a:gd name="T82" fmla="*/ 41 w 256"/>
              <a:gd name="T83" fmla="*/ 80 h 176"/>
              <a:gd name="T84" fmla="*/ 27 w 256"/>
              <a:gd name="T85" fmla="*/ 62 h 176"/>
              <a:gd name="T86" fmla="*/ 17 w 256"/>
              <a:gd name="T87" fmla="*/ 42 h 176"/>
              <a:gd name="T88" fmla="*/ 10 w 256"/>
              <a:gd name="T89" fmla="*/ 19 h 176"/>
              <a:gd name="T90" fmla="*/ 11 w 256"/>
              <a:gd name="T91" fmla="*/ 18 h 176"/>
              <a:gd name="T92" fmla="*/ 18 w 256"/>
              <a:gd name="T93" fmla="*/ 15 h 176"/>
              <a:gd name="T94" fmla="*/ 27 w 256"/>
              <a:gd name="T95" fmla="*/ 11 h 176"/>
              <a:gd name="T96" fmla="*/ 39 w 256"/>
              <a:gd name="T97" fmla="*/ 7 h 176"/>
              <a:gd name="T98" fmla="*/ 54 w 256"/>
              <a:gd name="T99" fmla="*/ 3 h 176"/>
              <a:gd name="T100" fmla="*/ 70 w 256"/>
              <a:gd name="T101" fmla="*/ 1 h 176"/>
              <a:gd name="T102" fmla="*/ 89 w 256"/>
              <a:gd name="T103" fmla="*/ 0 h 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256" h="176">
                <a:moveTo>
                  <a:pt x="89" y="0"/>
                </a:moveTo>
                <a:lnTo>
                  <a:pt x="109" y="0"/>
                </a:lnTo>
                <a:lnTo>
                  <a:pt x="128" y="3"/>
                </a:lnTo>
                <a:lnTo>
                  <a:pt x="149" y="10"/>
                </a:lnTo>
                <a:lnTo>
                  <a:pt x="170" y="20"/>
                </a:lnTo>
                <a:lnTo>
                  <a:pt x="190" y="35"/>
                </a:lnTo>
                <a:lnTo>
                  <a:pt x="209" y="54"/>
                </a:lnTo>
                <a:lnTo>
                  <a:pt x="226" y="80"/>
                </a:lnTo>
                <a:lnTo>
                  <a:pt x="243" y="111"/>
                </a:lnTo>
                <a:lnTo>
                  <a:pt x="256" y="149"/>
                </a:lnTo>
                <a:lnTo>
                  <a:pt x="253" y="150"/>
                </a:lnTo>
                <a:lnTo>
                  <a:pt x="248" y="153"/>
                </a:lnTo>
                <a:lnTo>
                  <a:pt x="238" y="157"/>
                </a:lnTo>
                <a:lnTo>
                  <a:pt x="225" y="162"/>
                </a:lnTo>
                <a:lnTo>
                  <a:pt x="210" y="167"/>
                </a:lnTo>
                <a:lnTo>
                  <a:pt x="193" y="171"/>
                </a:lnTo>
                <a:lnTo>
                  <a:pt x="174" y="175"/>
                </a:lnTo>
                <a:lnTo>
                  <a:pt x="154" y="176"/>
                </a:lnTo>
                <a:lnTo>
                  <a:pt x="134" y="176"/>
                </a:lnTo>
                <a:lnTo>
                  <a:pt x="113" y="174"/>
                </a:lnTo>
                <a:lnTo>
                  <a:pt x="92" y="168"/>
                </a:lnTo>
                <a:lnTo>
                  <a:pt x="71" y="159"/>
                </a:lnTo>
                <a:lnTo>
                  <a:pt x="53" y="146"/>
                </a:lnTo>
                <a:lnTo>
                  <a:pt x="36" y="128"/>
                </a:lnTo>
                <a:lnTo>
                  <a:pt x="22" y="105"/>
                </a:lnTo>
                <a:lnTo>
                  <a:pt x="9" y="76"/>
                </a:lnTo>
                <a:lnTo>
                  <a:pt x="0" y="41"/>
                </a:lnTo>
                <a:lnTo>
                  <a:pt x="1" y="44"/>
                </a:lnTo>
                <a:lnTo>
                  <a:pt x="5" y="51"/>
                </a:lnTo>
                <a:lnTo>
                  <a:pt x="11" y="62"/>
                </a:lnTo>
                <a:lnTo>
                  <a:pt x="21" y="75"/>
                </a:lnTo>
                <a:lnTo>
                  <a:pt x="32" y="89"/>
                </a:lnTo>
                <a:lnTo>
                  <a:pt x="48" y="103"/>
                </a:lnTo>
                <a:lnTo>
                  <a:pt x="66" y="116"/>
                </a:lnTo>
                <a:lnTo>
                  <a:pt x="87" y="127"/>
                </a:lnTo>
                <a:lnTo>
                  <a:pt x="112" y="133"/>
                </a:lnTo>
                <a:lnTo>
                  <a:pt x="109" y="131"/>
                </a:lnTo>
                <a:lnTo>
                  <a:pt x="100" y="127"/>
                </a:lnTo>
                <a:lnTo>
                  <a:pt x="88" y="119"/>
                </a:lnTo>
                <a:lnTo>
                  <a:pt x="74" y="109"/>
                </a:lnTo>
                <a:lnTo>
                  <a:pt x="57" y="96"/>
                </a:lnTo>
                <a:lnTo>
                  <a:pt x="41" y="80"/>
                </a:lnTo>
                <a:lnTo>
                  <a:pt x="27" y="62"/>
                </a:lnTo>
                <a:lnTo>
                  <a:pt x="17" y="42"/>
                </a:lnTo>
                <a:lnTo>
                  <a:pt x="10" y="19"/>
                </a:lnTo>
                <a:lnTo>
                  <a:pt x="11" y="18"/>
                </a:lnTo>
                <a:lnTo>
                  <a:pt x="18" y="15"/>
                </a:lnTo>
                <a:lnTo>
                  <a:pt x="27" y="11"/>
                </a:lnTo>
                <a:lnTo>
                  <a:pt x="39" y="7"/>
                </a:lnTo>
                <a:lnTo>
                  <a:pt x="54" y="3"/>
                </a:lnTo>
                <a:lnTo>
                  <a:pt x="70" y="1"/>
                </a:lnTo>
                <a:lnTo>
                  <a:pt x="89" y="0"/>
                </a:lnTo>
                <a:close/>
              </a:path>
            </a:pathLst>
          </a:custGeom>
          <a:solidFill>
            <a:schemeClr val="accent5">
              <a:lumMod val="100000"/>
            </a:schemeClr>
          </a:solidFill>
          <a:ln w="0">
            <a:noFill/>
            <a:prstDash val="solid"/>
            <a:round/>
          </a:ln>
        </p:spPr>
        <p:txBody>
          <a:bodyPr anchor="ctr"/>
          <a:lstStyle/>
          <a:p>
            <a:pPr algn="ctr"/>
          </a:p>
        </p:txBody>
      </p:sp>
      <p:sp>
        <p:nvSpPr>
          <p:cNvPr id="46" name="千图PPT彼岸天：ID 8661124库_任意多边形 45"/>
          <p:cNvSpPr/>
          <p:nvPr>
            <p:custDataLst>
              <p:tags r:id="rId30"/>
            </p:custDataLst>
          </p:nvPr>
        </p:nvSpPr>
        <p:spPr bwMode="auto">
          <a:xfrm>
            <a:off x="4233163" y="3958243"/>
            <a:ext cx="371758" cy="261175"/>
          </a:xfrm>
          <a:custGeom>
            <a:avLst/>
            <a:gdLst>
              <a:gd name="T0" fmla="*/ 101 w 256"/>
              <a:gd name="T1" fmla="*/ 0 h 177"/>
              <a:gd name="T2" fmla="*/ 122 w 256"/>
              <a:gd name="T3" fmla="*/ 0 h 177"/>
              <a:gd name="T4" fmla="*/ 143 w 256"/>
              <a:gd name="T5" fmla="*/ 3 h 177"/>
              <a:gd name="T6" fmla="*/ 163 w 256"/>
              <a:gd name="T7" fmla="*/ 8 h 177"/>
              <a:gd name="T8" fmla="*/ 184 w 256"/>
              <a:gd name="T9" fmla="*/ 17 h 177"/>
              <a:gd name="T10" fmla="*/ 202 w 256"/>
              <a:gd name="T11" fmla="*/ 30 h 177"/>
              <a:gd name="T12" fmla="*/ 219 w 256"/>
              <a:gd name="T13" fmla="*/ 48 h 177"/>
              <a:gd name="T14" fmla="*/ 234 w 256"/>
              <a:gd name="T15" fmla="*/ 72 h 177"/>
              <a:gd name="T16" fmla="*/ 247 w 256"/>
              <a:gd name="T17" fmla="*/ 100 h 177"/>
              <a:gd name="T18" fmla="*/ 256 w 256"/>
              <a:gd name="T19" fmla="*/ 135 h 177"/>
              <a:gd name="T20" fmla="*/ 254 w 256"/>
              <a:gd name="T21" fmla="*/ 133 h 177"/>
              <a:gd name="T22" fmla="*/ 251 w 256"/>
              <a:gd name="T23" fmla="*/ 125 h 177"/>
              <a:gd name="T24" fmla="*/ 244 w 256"/>
              <a:gd name="T25" fmla="*/ 115 h 177"/>
              <a:gd name="T26" fmla="*/ 235 w 256"/>
              <a:gd name="T27" fmla="*/ 102 h 177"/>
              <a:gd name="T28" fmla="*/ 223 w 256"/>
              <a:gd name="T29" fmla="*/ 87 h 177"/>
              <a:gd name="T30" fmla="*/ 208 w 256"/>
              <a:gd name="T31" fmla="*/ 73 h 177"/>
              <a:gd name="T32" fmla="*/ 189 w 256"/>
              <a:gd name="T33" fmla="*/ 60 h 177"/>
              <a:gd name="T34" fmla="*/ 169 w 256"/>
              <a:gd name="T35" fmla="*/ 50 h 177"/>
              <a:gd name="T36" fmla="*/ 144 w 256"/>
              <a:gd name="T37" fmla="*/ 43 h 177"/>
              <a:gd name="T38" fmla="*/ 147 w 256"/>
              <a:gd name="T39" fmla="*/ 46 h 177"/>
              <a:gd name="T40" fmla="*/ 156 w 256"/>
              <a:gd name="T41" fmla="*/ 50 h 177"/>
              <a:gd name="T42" fmla="*/ 167 w 256"/>
              <a:gd name="T43" fmla="*/ 58 h 177"/>
              <a:gd name="T44" fmla="*/ 182 w 256"/>
              <a:gd name="T45" fmla="*/ 68 h 177"/>
              <a:gd name="T46" fmla="*/ 199 w 256"/>
              <a:gd name="T47" fmla="*/ 81 h 177"/>
              <a:gd name="T48" fmla="*/ 214 w 256"/>
              <a:gd name="T49" fmla="*/ 96 h 177"/>
              <a:gd name="T50" fmla="*/ 228 w 256"/>
              <a:gd name="T51" fmla="*/ 115 h 177"/>
              <a:gd name="T52" fmla="*/ 239 w 256"/>
              <a:gd name="T53" fmla="*/ 135 h 177"/>
              <a:gd name="T54" fmla="*/ 245 w 256"/>
              <a:gd name="T55" fmla="*/ 157 h 177"/>
              <a:gd name="T56" fmla="*/ 244 w 256"/>
              <a:gd name="T57" fmla="*/ 159 h 177"/>
              <a:gd name="T58" fmla="*/ 238 w 256"/>
              <a:gd name="T59" fmla="*/ 161 h 177"/>
              <a:gd name="T60" fmla="*/ 228 w 256"/>
              <a:gd name="T61" fmla="*/ 165 h 177"/>
              <a:gd name="T62" fmla="*/ 217 w 256"/>
              <a:gd name="T63" fmla="*/ 169 h 177"/>
              <a:gd name="T64" fmla="*/ 201 w 256"/>
              <a:gd name="T65" fmla="*/ 173 h 177"/>
              <a:gd name="T66" fmla="*/ 186 w 256"/>
              <a:gd name="T67" fmla="*/ 176 h 177"/>
              <a:gd name="T68" fmla="*/ 166 w 256"/>
              <a:gd name="T69" fmla="*/ 177 h 177"/>
              <a:gd name="T70" fmla="*/ 147 w 256"/>
              <a:gd name="T71" fmla="*/ 177 h 177"/>
              <a:gd name="T72" fmla="*/ 127 w 256"/>
              <a:gd name="T73" fmla="*/ 173 h 177"/>
              <a:gd name="T74" fmla="*/ 106 w 256"/>
              <a:gd name="T75" fmla="*/ 167 h 177"/>
              <a:gd name="T76" fmla="*/ 86 w 256"/>
              <a:gd name="T77" fmla="*/ 156 h 177"/>
              <a:gd name="T78" fmla="*/ 66 w 256"/>
              <a:gd name="T79" fmla="*/ 142 h 177"/>
              <a:gd name="T80" fmla="*/ 47 w 256"/>
              <a:gd name="T81" fmla="*/ 122 h 177"/>
              <a:gd name="T82" fmla="*/ 28 w 256"/>
              <a:gd name="T83" fmla="*/ 96 h 177"/>
              <a:gd name="T84" fmla="*/ 13 w 256"/>
              <a:gd name="T85" fmla="*/ 65 h 177"/>
              <a:gd name="T86" fmla="*/ 0 w 256"/>
              <a:gd name="T87" fmla="*/ 28 h 177"/>
              <a:gd name="T88" fmla="*/ 2 w 256"/>
              <a:gd name="T89" fmla="*/ 26 h 177"/>
              <a:gd name="T90" fmla="*/ 8 w 256"/>
              <a:gd name="T91" fmla="*/ 24 h 177"/>
              <a:gd name="T92" fmla="*/ 18 w 256"/>
              <a:gd name="T93" fmla="*/ 20 h 177"/>
              <a:gd name="T94" fmla="*/ 30 w 256"/>
              <a:gd name="T95" fmla="*/ 15 h 177"/>
              <a:gd name="T96" fmla="*/ 45 w 256"/>
              <a:gd name="T97" fmla="*/ 9 h 177"/>
              <a:gd name="T98" fmla="*/ 62 w 256"/>
              <a:gd name="T99" fmla="*/ 6 h 177"/>
              <a:gd name="T100" fmla="*/ 82 w 256"/>
              <a:gd name="T101" fmla="*/ 3 h 177"/>
              <a:gd name="T102" fmla="*/ 101 w 256"/>
              <a:gd name="T103" fmla="*/ 0 h 1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256" h="177">
                <a:moveTo>
                  <a:pt x="101" y="0"/>
                </a:moveTo>
                <a:lnTo>
                  <a:pt x="122" y="0"/>
                </a:lnTo>
                <a:lnTo>
                  <a:pt x="143" y="3"/>
                </a:lnTo>
                <a:lnTo>
                  <a:pt x="163" y="8"/>
                </a:lnTo>
                <a:lnTo>
                  <a:pt x="184" y="17"/>
                </a:lnTo>
                <a:lnTo>
                  <a:pt x="202" y="30"/>
                </a:lnTo>
                <a:lnTo>
                  <a:pt x="219" y="48"/>
                </a:lnTo>
                <a:lnTo>
                  <a:pt x="234" y="72"/>
                </a:lnTo>
                <a:lnTo>
                  <a:pt x="247" y="100"/>
                </a:lnTo>
                <a:lnTo>
                  <a:pt x="256" y="135"/>
                </a:lnTo>
                <a:lnTo>
                  <a:pt x="254" y="133"/>
                </a:lnTo>
                <a:lnTo>
                  <a:pt x="251" y="125"/>
                </a:lnTo>
                <a:lnTo>
                  <a:pt x="244" y="115"/>
                </a:lnTo>
                <a:lnTo>
                  <a:pt x="235" y="102"/>
                </a:lnTo>
                <a:lnTo>
                  <a:pt x="223" y="87"/>
                </a:lnTo>
                <a:lnTo>
                  <a:pt x="208" y="73"/>
                </a:lnTo>
                <a:lnTo>
                  <a:pt x="189" y="60"/>
                </a:lnTo>
                <a:lnTo>
                  <a:pt x="169" y="50"/>
                </a:lnTo>
                <a:lnTo>
                  <a:pt x="144" y="43"/>
                </a:lnTo>
                <a:lnTo>
                  <a:pt x="147" y="46"/>
                </a:lnTo>
                <a:lnTo>
                  <a:pt x="156" y="50"/>
                </a:lnTo>
                <a:lnTo>
                  <a:pt x="167" y="58"/>
                </a:lnTo>
                <a:lnTo>
                  <a:pt x="182" y="68"/>
                </a:lnTo>
                <a:lnTo>
                  <a:pt x="199" y="81"/>
                </a:lnTo>
                <a:lnTo>
                  <a:pt x="214" y="96"/>
                </a:lnTo>
                <a:lnTo>
                  <a:pt x="228" y="115"/>
                </a:lnTo>
                <a:lnTo>
                  <a:pt x="239" y="135"/>
                </a:lnTo>
                <a:lnTo>
                  <a:pt x="245" y="157"/>
                </a:lnTo>
                <a:lnTo>
                  <a:pt x="244" y="159"/>
                </a:lnTo>
                <a:lnTo>
                  <a:pt x="238" y="161"/>
                </a:lnTo>
                <a:lnTo>
                  <a:pt x="228" y="165"/>
                </a:lnTo>
                <a:lnTo>
                  <a:pt x="217" y="169"/>
                </a:lnTo>
                <a:lnTo>
                  <a:pt x="201" y="173"/>
                </a:lnTo>
                <a:lnTo>
                  <a:pt x="186" y="176"/>
                </a:lnTo>
                <a:lnTo>
                  <a:pt x="166" y="177"/>
                </a:lnTo>
                <a:lnTo>
                  <a:pt x="147" y="177"/>
                </a:lnTo>
                <a:lnTo>
                  <a:pt x="127" y="173"/>
                </a:lnTo>
                <a:lnTo>
                  <a:pt x="106" y="167"/>
                </a:lnTo>
                <a:lnTo>
                  <a:pt x="86" y="156"/>
                </a:lnTo>
                <a:lnTo>
                  <a:pt x="66" y="142"/>
                </a:lnTo>
                <a:lnTo>
                  <a:pt x="47" y="122"/>
                </a:lnTo>
                <a:lnTo>
                  <a:pt x="28" y="96"/>
                </a:lnTo>
                <a:lnTo>
                  <a:pt x="13" y="65"/>
                </a:lnTo>
                <a:lnTo>
                  <a:pt x="0" y="28"/>
                </a:lnTo>
                <a:lnTo>
                  <a:pt x="2" y="26"/>
                </a:lnTo>
                <a:lnTo>
                  <a:pt x="8" y="24"/>
                </a:lnTo>
                <a:lnTo>
                  <a:pt x="18" y="20"/>
                </a:lnTo>
                <a:lnTo>
                  <a:pt x="30" y="15"/>
                </a:lnTo>
                <a:lnTo>
                  <a:pt x="45" y="9"/>
                </a:lnTo>
                <a:lnTo>
                  <a:pt x="62" y="6"/>
                </a:lnTo>
                <a:lnTo>
                  <a:pt x="82" y="3"/>
                </a:lnTo>
                <a:lnTo>
                  <a:pt x="101" y="0"/>
                </a:lnTo>
                <a:close/>
              </a:path>
            </a:pathLst>
          </a:custGeom>
          <a:solidFill>
            <a:schemeClr val="accent5">
              <a:lumMod val="100000"/>
            </a:schemeClr>
          </a:solidFill>
          <a:ln w="0">
            <a:noFill/>
            <a:prstDash val="solid"/>
            <a:round/>
          </a:ln>
        </p:spPr>
        <p:txBody>
          <a:bodyPr anchor="ctr"/>
          <a:lstStyle/>
          <a:p>
            <a:pPr algn="ctr"/>
          </a:p>
        </p:txBody>
      </p:sp>
      <p:sp>
        <p:nvSpPr>
          <p:cNvPr id="47" name="千图PPT彼岸天：ID 8661124库_任意多边形 46"/>
          <p:cNvSpPr/>
          <p:nvPr>
            <p:custDataLst>
              <p:tags r:id="rId31"/>
            </p:custDataLst>
          </p:nvPr>
        </p:nvSpPr>
        <p:spPr bwMode="auto">
          <a:xfrm>
            <a:off x="3904970" y="4443703"/>
            <a:ext cx="254132" cy="392499"/>
          </a:xfrm>
          <a:custGeom>
            <a:avLst/>
            <a:gdLst>
              <a:gd name="T0" fmla="*/ 58 w 175"/>
              <a:gd name="T1" fmla="*/ 0 h 266"/>
              <a:gd name="T2" fmla="*/ 61 w 175"/>
              <a:gd name="T3" fmla="*/ 1 h 266"/>
              <a:gd name="T4" fmla="*/ 66 w 175"/>
              <a:gd name="T5" fmla="*/ 2 h 266"/>
              <a:gd name="T6" fmla="*/ 74 w 175"/>
              <a:gd name="T7" fmla="*/ 6 h 266"/>
              <a:gd name="T8" fmla="*/ 84 w 175"/>
              <a:gd name="T9" fmla="*/ 12 h 266"/>
              <a:gd name="T10" fmla="*/ 96 w 175"/>
              <a:gd name="T11" fmla="*/ 18 h 266"/>
              <a:gd name="T12" fmla="*/ 109 w 175"/>
              <a:gd name="T13" fmla="*/ 27 h 266"/>
              <a:gd name="T14" fmla="*/ 122 w 175"/>
              <a:gd name="T15" fmla="*/ 37 h 266"/>
              <a:gd name="T16" fmla="*/ 135 w 175"/>
              <a:gd name="T17" fmla="*/ 49 h 266"/>
              <a:gd name="T18" fmla="*/ 148 w 175"/>
              <a:gd name="T19" fmla="*/ 65 h 266"/>
              <a:gd name="T20" fmla="*/ 158 w 175"/>
              <a:gd name="T21" fmla="*/ 80 h 266"/>
              <a:gd name="T22" fmla="*/ 166 w 175"/>
              <a:gd name="T23" fmla="*/ 100 h 266"/>
              <a:gd name="T24" fmla="*/ 172 w 175"/>
              <a:gd name="T25" fmla="*/ 121 h 266"/>
              <a:gd name="T26" fmla="*/ 175 w 175"/>
              <a:gd name="T27" fmla="*/ 145 h 266"/>
              <a:gd name="T28" fmla="*/ 174 w 175"/>
              <a:gd name="T29" fmla="*/ 171 h 266"/>
              <a:gd name="T30" fmla="*/ 167 w 175"/>
              <a:gd name="T31" fmla="*/ 200 h 266"/>
              <a:gd name="T32" fmla="*/ 157 w 175"/>
              <a:gd name="T33" fmla="*/ 232 h 266"/>
              <a:gd name="T34" fmla="*/ 140 w 175"/>
              <a:gd name="T35" fmla="*/ 266 h 266"/>
              <a:gd name="T36" fmla="*/ 137 w 175"/>
              <a:gd name="T37" fmla="*/ 266 h 266"/>
              <a:gd name="T38" fmla="*/ 131 w 175"/>
              <a:gd name="T39" fmla="*/ 263 h 266"/>
              <a:gd name="T40" fmla="*/ 122 w 175"/>
              <a:gd name="T41" fmla="*/ 259 h 266"/>
              <a:gd name="T42" fmla="*/ 109 w 175"/>
              <a:gd name="T43" fmla="*/ 253 h 266"/>
              <a:gd name="T44" fmla="*/ 96 w 175"/>
              <a:gd name="T45" fmla="*/ 247 h 266"/>
              <a:gd name="T46" fmla="*/ 80 w 175"/>
              <a:gd name="T47" fmla="*/ 237 h 266"/>
              <a:gd name="T48" fmla="*/ 65 w 175"/>
              <a:gd name="T49" fmla="*/ 226 h 266"/>
              <a:gd name="T50" fmla="*/ 49 w 175"/>
              <a:gd name="T51" fmla="*/ 213 h 266"/>
              <a:gd name="T52" fmla="*/ 35 w 175"/>
              <a:gd name="T53" fmla="*/ 198 h 266"/>
              <a:gd name="T54" fmla="*/ 22 w 175"/>
              <a:gd name="T55" fmla="*/ 182 h 266"/>
              <a:gd name="T56" fmla="*/ 10 w 175"/>
              <a:gd name="T57" fmla="*/ 163 h 266"/>
              <a:gd name="T58" fmla="*/ 3 w 175"/>
              <a:gd name="T59" fmla="*/ 143 h 266"/>
              <a:gd name="T60" fmla="*/ 0 w 175"/>
              <a:gd name="T61" fmla="*/ 121 h 266"/>
              <a:gd name="T62" fmla="*/ 0 w 175"/>
              <a:gd name="T63" fmla="*/ 96 h 266"/>
              <a:gd name="T64" fmla="*/ 6 w 175"/>
              <a:gd name="T65" fmla="*/ 70 h 266"/>
              <a:gd name="T66" fmla="*/ 18 w 175"/>
              <a:gd name="T67" fmla="*/ 40 h 266"/>
              <a:gd name="T68" fmla="*/ 36 w 175"/>
              <a:gd name="T69" fmla="*/ 9 h 266"/>
              <a:gd name="T70" fmla="*/ 35 w 175"/>
              <a:gd name="T71" fmla="*/ 13 h 266"/>
              <a:gd name="T72" fmla="*/ 32 w 175"/>
              <a:gd name="T73" fmla="*/ 21 h 266"/>
              <a:gd name="T74" fmla="*/ 28 w 175"/>
              <a:gd name="T75" fmla="*/ 32 h 266"/>
              <a:gd name="T76" fmla="*/ 26 w 175"/>
              <a:gd name="T77" fmla="*/ 48 h 266"/>
              <a:gd name="T78" fmla="*/ 24 w 175"/>
              <a:gd name="T79" fmla="*/ 66 h 266"/>
              <a:gd name="T80" fmla="*/ 24 w 175"/>
              <a:gd name="T81" fmla="*/ 87 h 266"/>
              <a:gd name="T82" fmla="*/ 28 w 175"/>
              <a:gd name="T83" fmla="*/ 109 h 266"/>
              <a:gd name="T84" fmla="*/ 37 w 175"/>
              <a:gd name="T85" fmla="*/ 131 h 266"/>
              <a:gd name="T86" fmla="*/ 50 w 175"/>
              <a:gd name="T87" fmla="*/ 153 h 266"/>
              <a:gd name="T88" fmla="*/ 49 w 175"/>
              <a:gd name="T89" fmla="*/ 149 h 266"/>
              <a:gd name="T90" fmla="*/ 46 w 175"/>
              <a:gd name="T91" fmla="*/ 140 h 266"/>
              <a:gd name="T92" fmla="*/ 42 w 175"/>
              <a:gd name="T93" fmla="*/ 127 h 266"/>
              <a:gd name="T94" fmla="*/ 39 w 175"/>
              <a:gd name="T95" fmla="*/ 109 h 266"/>
              <a:gd name="T96" fmla="*/ 37 w 175"/>
              <a:gd name="T97" fmla="*/ 88 h 266"/>
              <a:gd name="T98" fmla="*/ 37 w 175"/>
              <a:gd name="T99" fmla="*/ 66 h 266"/>
              <a:gd name="T100" fmla="*/ 40 w 175"/>
              <a:gd name="T101" fmla="*/ 44 h 266"/>
              <a:gd name="T102" fmla="*/ 46 w 175"/>
              <a:gd name="T103" fmla="*/ 21 h 266"/>
              <a:gd name="T104" fmla="*/ 58 w 175"/>
              <a:gd name="T105" fmla="*/ 0 h 2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175" h="266">
                <a:moveTo>
                  <a:pt x="58" y="0"/>
                </a:moveTo>
                <a:lnTo>
                  <a:pt x="61" y="1"/>
                </a:lnTo>
                <a:lnTo>
                  <a:pt x="66" y="2"/>
                </a:lnTo>
                <a:lnTo>
                  <a:pt x="74" y="6"/>
                </a:lnTo>
                <a:lnTo>
                  <a:pt x="84" y="12"/>
                </a:lnTo>
                <a:lnTo>
                  <a:pt x="96" y="18"/>
                </a:lnTo>
                <a:lnTo>
                  <a:pt x="109" y="27"/>
                </a:lnTo>
                <a:lnTo>
                  <a:pt x="122" y="37"/>
                </a:lnTo>
                <a:lnTo>
                  <a:pt x="135" y="49"/>
                </a:lnTo>
                <a:lnTo>
                  <a:pt x="148" y="65"/>
                </a:lnTo>
                <a:lnTo>
                  <a:pt x="158" y="80"/>
                </a:lnTo>
                <a:lnTo>
                  <a:pt x="166" y="100"/>
                </a:lnTo>
                <a:lnTo>
                  <a:pt x="172" y="121"/>
                </a:lnTo>
                <a:lnTo>
                  <a:pt x="175" y="145"/>
                </a:lnTo>
                <a:lnTo>
                  <a:pt x="174" y="171"/>
                </a:lnTo>
                <a:lnTo>
                  <a:pt x="167" y="200"/>
                </a:lnTo>
                <a:lnTo>
                  <a:pt x="157" y="232"/>
                </a:lnTo>
                <a:lnTo>
                  <a:pt x="140" y="266"/>
                </a:lnTo>
                <a:lnTo>
                  <a:pt x="137" y="266"/>
                </a:lnTo>
                <a:lnTo>
                  <a:pt x="131" y="263"/>
                </a:lnTo>
                <a:lnTo>
                  <a:pt x="122" y="259"/>
                </a:lnTo>
                <a:lnTo>
                  <a:pt x="109" y="253"/>
                </a:lnTo>
                <a:lnTo>
                  <a:pt x="96" y="247"/>
                </a:lnTo>
                <a:lnTo>
                  <a:pt x="80" y="237"/>
                </a:lnTo>
                <a:lnTo>
                  <a:pt x="65" y="226"/>
                </a:lnTo>
                <a:lnTo>
                  <a:pt x="49" y="213"/>
                </a:lnTo>
                <a:lnTo>
                  <a:pt x="35" y="198"/>
                </a:lnTo>
                <a:lnTo>
                  <a:pt x="22" y="182"/>
                </a:lnTo>
                <a:lnTo>
                  <a:pt x="10" y="163"/>
                </a:lnTo>
                <a:lnTo>
                  <a:pt x="3" y="143"/>
                </a:lnTo>
                <a:lnTo>
                  <a:pt x="0" y="121"/>
                </a:lnTo>
                <a:lnTo>
                  <a:pt x="0" y="96"/>
                </a:lnTo>
                <a:lnTo>
                  <a:pt x="6" y="70"/>
                </a:lnTo>
                <a:lnTo>
                  <a:pt x="18" y="40"/>
                </a:lnTo>
                <a:lnTo>
                  <a:pt x="36" y="9"/>
                </a:lnTo>
                <a:lnTo>
                  <a:pt x="35" y="13"/>
                </a:lnTo>
                <a:lnTo>
                  <a:pt x="32" y="21"/>
                </a:lnTo>
                <a:lnTo>
                  <a:pt x="28" y="32"/>
                </a:lnTo>
                <a:lnTo>
                  <a:pt x="26" y="48"/>
                </a:lnTo>
                <a:lnTo>
                  <a:pt x="24" y="66"/>
                </a:lnTo>
                <a:lnTo>
                  <a:pt x="24" y="87"/>
                </a:lnTo>
                <a:lnTo>
                  <a:pt x="28" y="109"/>
                </a:lnTo>
                <a:lnTo>
                  <a:pt x="37" y="131"/>
                </a:lnTo>
                <a:lnTo>
                  <a:pt x="50" y="153"/>
                </a:lnTo>
                <a:lnTo>
                  <a:pt x="49" y="149"/>
                </a:lnTo>
                <a:lnTo>
                  <a:pt x="46" y="140"/>
                </a:lnTo>
                <a:lnTo>
                  <a:pt x="42" y="127"/>
                </a:lnTo>
                <a:lnTo>
                  <a:pt x="39" y="109"/>
                </a:lnTo>
                <a:lnTo>
                  <a:pt x="37" y="88"/>
                </a:lnTo>
                <a:lnTo>
                  <a:pt x="37" y="66"/>
                </a:lnTo>
                <a:lnTo>
                  <a:pt x="40" y="44"/>
                </a:lnTo>
                <a:lnTo>
                  <a:pt x="46" y="21"/>
                </a:lnTo>
                <a:lnTo>
                  <a:pt x="58" y="0"/>
                </a:lnTo>
                <a:close/>
              </a:path>
            </a:pathLst>
          </a:custGeom>
          <a:solidFill>
            <a:schemeClr val="accent5">
              <a:lumMod val="100000"/>
            </a:schemeClr>
          </a:solidFill>
          <a:ln w="0">
            <a:noFill/>
            <a:prstDash val="solid"/>
            <a:round/>
          </a:ln>
        </p:spPr>
        <p:txBody>
          <a:bodyPr anchor="ctr"/>
          <a:lstStyle/>
          <a:p>
            <a:pPr algn="ctr"/>
          </a:p>
        </p:txBody>
      </p:sp>
      <p:sp>
        <p:nvSpPr>
          <p:cNvPr id="48" name="千图PPT彼岸天：ID 8661124库_任意多边形 47"/>
          <p:cNvSpPr/>
          <p:nvPr>
            <p:custDataLst>
              <p:tags r:id="rId32"/>
            </p:custDataLst>
          </p:nvPr>
        </p:nvSpPr>
        <p:spPr bwMode="auto">
          <a:xfrm>
            <a:off x="4934566" y="4676841"/>
            <a:ext cx="371758" cy="261175"/>
          </a:xfrm>
          <a:custGeom>
            <a:avLst/>
            <a:gdLst>
              <a:gd name="T0" fmla="*/ 89 w 256"/>
              <a:gd name="T1" fmla="*/ 0 h 177"/>
              <a:gd name="T2" fmla="*/ 108 w 256"/>
              <a:gd name="T3" fmla="*/ 0 h 177"/>
              <a:gd name="T4" fmla="*/ 129 w 256"/>
              <a:gd name="T5" fmla="*/ 3 h 177"/>
              <a:gd name="T6" fmla="*/ 150 w 256"/>
              <a:gd name="T7" fmla="*/ 9 h 177"/>
              <a:gd name="T8" fmla="*/ 170 w 256"/>
              <a:gd name="T9" fmla="*/ 20 h 177"/>
              <a:gd name="T10" fmla="*/ 190 w 256"/>
              <a:gd name="T11" fmla="*/ 35 h 177"/>
              <a:gd name="T12" fmla="*/ 209 w 256"/>
              <a:gd name="T13" fmla="*/ 55 h 177"/>
              <a:gd name="T14" fmla="*/ 226 w 256"/>
              <a:gd name="T15" fmla="*/ 79 h 177"/>
              <a:gd name="T16" fmla="*/ 242 w 256"/>
              <a:gd name="T17" fmla="*/ 112 h 177"/>
              <a:gd name="T18" fmla="*/ 256 w 256"/>
              <a:gd name="T19" fmla="*/ 150 h 177"/>
              <a:gd name="T20" fmla="*/ 254 w 256"/>
              <a:gd name="T21" fmla="*/ 151 h 177"/>
              <a:gd name="T22" fmla="*/ 247 w 256"/>
              <a:gd name="T23" fmla="*/ 153 h 177"/>
              <a:gd name="T24" fmla="*/ 238 w 256"/>
              <a:gd name="T25" fmla="*/ 157 h 177"/>
              <a:gd name="T26" fmla="*/ 225 w 256"/>
              <a:gd name="T27" fmla="*/ 163 h 177"/>
              <a:gd name="T28" fmla="*/ 211 w 256"/>
              <a:gd name="T29" fmla="*/ 166 h 177"/>
              <a:gd name="T30" fmla="*/ 193 w 256"/>
              <a:gd name="T31" fmla="*/ 172 h 177"/>
              <a:gd name="T32" fmla="*/ 174 w 256"/>
              <a:gd name="T33" fmla="*/ 174 h 177"/>
              <a:gd name="T34" fmla="*/ 154 w 256"/>
              <a:gd name="T35" fmla="*/ 177 h 177"/>
              <a:gd name="T36" fmla="*/ 134 w 256"/>
              <a:gd name="T37" fmla="*/ 177 h 177"/>
              <a:gd name="T38" fmla="*/ 112 w 256"/>
              <a:gd name="T39" fmla="*/ 174 h 177"/>
              <a:gd name="T40" fmla="*/ 92 w 256"/>
              <a:gd name="T41" fmla="*/ 168 h 177"/>
              <a:gd name="T42" fmla="*/ 72 w 256"/>
              <a:gd name="T43" fmla="*/ 159 h 177"/>
              <a:gd name="T44" fmla="*/ 54 w 256"/>
              <a:gd name="T45" fmla="*/ 146 h 177"/>
              <a:gd name="T46" fmla="*/ 37 w 256"/>
              <a:gd name="T47" fmla="*/ 127 h 177"/>
              <a:gd name="T48" fmla="*/ 22 w 256"/>
              <a:gd name="T49" fmla="*/ 105 h 177"/>
              <a:gd name="T50" fmla="*/ 9 w 256"/>
              <a:gd name="T51" fmla="*/ 77 h 177"/>
              <a:gd name="T52" fmla="*/ 0 w 256"/>
              <a:gd name="T53" fmla="*/ 42 h 177"/>
              <a:gd name="T54" fmla="*/ 2 w 256"/>
              <a:gd name="T55" fmla="*/ 44 h 177"/>
              <a:gd name="T56" fmla="*/ 5 w 256"/>
              <a:gd name="T57" fmla="*/ 52 h 177"/>
              <a:gd name="T58" fmla="*/ 12 w 256"/>
              <a:gd name="T59" fmla="*/ 63 h 177"/>
              <a:gd name="T60" fmla="*/ 21 w 256"/>
              <a:gd name="T61" fmla="*/ 76 h 177"/>
              <a:gd name="T62" fmla="*/ 33 w 256"/>
              <a:gd name="T63" fmla="*/ 90 h 177"/>
              <a:gd name="T64" fmla="*/ 48 w 256"/>
              <a:gd name="T65" fmla="*/ 104 h 177"/>
              <a:gd name="T66" fmla="*/ 65 w 256"/>
              <a:gd name="T67" fmla="*/ 117 h 177"/>
              <a:gd name="T68" fmla="*/ 87 w 256"/>
              <a:gd name="T69" fmla="*/ 126 h 177"/>
              <a:gd name="T70" fmla="*/ 112 w 256"/>
              <a:gd name="T71" fmla="*/ 133 h 177"/>
              <a:gd name="T72" fmla="*/ 109 w 256"/>
              <a:gd name="T73" fmla="*/ 131 h 177"/>
              <a:gd name="T74" fmla="*/ 100 w 256"/>
              <a:gd name="T75" fmla="*/ 127 h 177"/>
              <a:gd name="T76" fmla="*/ 89 w 256"/>
              <a:gd name="T77" fmla="*/ 120 h 177"/>
              <a:gd name="T78" fmla="*/ 73 w 256"/>
              <a:gd name="T79" fmla="*/ 109 h 177"/>
              <a:gd name="T80" fmla="*/ 57 w 256"/>
              <a:gd name="T81" fmla="*/ 96 h 177"/>
              <a:gd name="T82" fmla="*/ 42 w 256"/>
              <a:gd name="T83" fmla="*/ 81 h 177"/>
              <a:gd name="T84" fmla="*/ 28 w 256"/>
              <a:gd name="T85" fmla="*/ 63 h 177"/>
              <a:gd name="T86" fmla="*/ 17 w 256"/>
              <a:gd name="T87" fmla="*/ 42 h 177"/>
              <a:gd name="T88" fmla="*/ 11 w 256"/>
              <a:gd name="T89" fmla="*/ 18 h 177"/>
              <a:gd name="T90" fmla="*/ 12 w 256"/>
              <a:gd name="T91" fmla="*/ 18 h 177"/>
              <a:gd name="T92" fmla="*/ 18 w 256"/>
              <a:gd name="T93" fmla="*/ 16 h 177"/>
              <a:gd name="T94" fmla="*/ 28 w 256"/>
              <a:gd name="T95" fmla="*/ 12 h 177"/>
              <a:gd name="T96" fmla="*/ 39 w 256"/>
              <a:gd name="T97" fmla="*/ 8 h 177"/>
              <a:gd name="T98" fmla="*/ 54 w 256"/>
              <a:gd name="T99" fmla="*/ 4 h 177"/>
              <a:gd name="T100" fmla="*/ 70 w 256"/>
              <a:gd name="T101" fmla="*/ 2 h 177"/>
              <a:gd name="T102" fmla="*/ 89 w 256"/>
              <a:gd name="T103" fmla="*/ 0 h 1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256" h="177">
                <a:moveTo>
                  <a:pt x="89" y="0"/>
                </a:moveTo>
                <a:lnTo>
                  <a:pt x="108" y="0"/>
                </a:lnTo>
                <a:lnTo>
                  <a:pt x="129" y="3"/>
                </a:lnTo>
                <a:lnTo>
                  <a:pt x="150" y="9"/>
                </a:lnTo>
                <a:lnTo>
                  <a:pt x="170" y="20"/>
                </a:lnTo>
                <a:lnTo>
                  <a:pt x="190" y="35"/>
                </a:lnTo>
                <a:lnTo>
                  <a:pt x="209" y="55"/>
                </a:lnTo>
                <a:lnTo>
                  <a:pt x="226" y="79"/>
                </a:lnTo>
                <a:lnTo>
                  <a:pt x="242" y="112"/>
                </a:lnTo>
                <a:lnTo>
                  <a:pt x="256" y="150"/>
                </a:lnTo>
                <a:lnTo>
                  <a:pt x="254" y="151"/>
                </a:lnTo>
                <a:lnTo>
                  <a:pt x="247" y="153"/>
                </a:lnTo>
                <a:lnTo>
                  <a:pt x="238" y="157"/>
                </a:lnTo>
                <a:lnTo>
                  <a:pt x="225" y="163"/>
                </a:lnTo>
                <a:lnTo>
                  <a:pt x="211" y="166"/>
                </a:lnTo>
                <a:lnTo>
                  <a:pt x="193" y="172"/>
                </a:lnTo>
                <a:lnTo>
                  <a:pt x="174" y="174"/>
                </a:lnTo>
                <a:lnTo>
                  <a:pt x="154" y="177"/>
                </a:lnTo>
                <a:lnTo>
                  <a:pt x="134" y="177"/>
                </a:lnTo>
                <a:lnTo>
                  <a:pt x="112" y="174"/>
                </a:lnTo>
                <a:lnTo>
                  <a:pt x="92" y="168"/>
                </a:lnTo>
                <a:lnTo>
                  <a:pt x="72" y="159"/>
                </a:lnTo>
                <a:lnTo>
                  <a:pt x="54" y="146"/>
                </a:lnTo>
                <a:lnTo>
                  <a:pt x="37" y="127"/>
                </a:lnTo>
                <a:lnTo>
                  <a:pt x="22" y="105"/>
                </a:lnTo>
                <a:lnTo>
                  <a:pt x="9" y="77"/>
                </a:lnTo>
                <a:lnTo>
                  <a:pt x="0" y="42"/>
                </a:lnTo>
                <a:lnTo>
                  <a:pt x="2" y="44"/>
                </a:lnTo>
                <a:lnTo>
                  <a:pt x="5" y="52"/>
                </a:lnTo>
                <a:lnTo>
                  <a:pt x="12" y="63"/>
                </a:lnTo>
                <a:lnTo>
                  <a:pt x="21" y="76"/>
                </a:lnTo>
                <a:lnTo>
                  <a:pt x="33" y="90"/>
                </a:lnTo>
                <a:lnTo>
                  <a:pt x="48" y="104"/>
                </a:lnTo>
                <a:lnTo>
                  <a:pt x="65" y="117"/>
                </a:lnTo>
                <a:lnTo>
                  <a:pt x="87" y="126"/>
                </a:lnTo>
                <a:lnTo>
                  <a:pt x="112" y="133"/>
                </a:lnTo>
                <a:lnTo>
                  <a:pt x="109" y="131"/>
                </a:lnTo>
                <a:lnTo>
                  <a:pt x="100" y="127"/>
                </a:lnTo>
                <a:lnTo>
                  <a:pt x="89" y="120"/>
                </a:lnTo>
                <a:lnTo>
                  <a:pt x="73" y="109"/>
                </a:lnTo>
                <a:lnTo>
                  <a:pt x="57" y="96"/>
                </a:lnTo>
                <a:lnTo>
                  <a:pt x="42" y="81"/>
                </a:lnTo>
                <a:lnTo>
                  <a:pt x="28" y="63"/>
                </a:lnTo>
                <a:lnTo>
                  <a:pt x="17" y="42"/>
                </a:lnTo>
                <a:lnTo>
                  <a:pt x="11" y="18"/>
                </a:lnTo>
                <a:lnTo>
                  <a:pt x="12" y="18"/>
                </a:lnTo>
                <a:lnTo>
                  <a:pt x="18" y="16"/>
                </a:lnTo>
                <a:lnTo>
                  <a:pt x="28" y="12"/>
                </a:lnTo>
                <a:lnTo>
                  <a:pt x="39" y="8"/>
                </a:lnTo>
                <a:lnTo>
                  <a:pt x="54" y="4"/>
                </a:lnTo>
                <a:lnTo>
                  <a:pt x="70" y="2"/>
                </a:lnTo>
                <a:lnTo>
                  <a:pt x="89" y="0"/>
                </a:lnTo>
                <a:close/>
              </a:path>
            </a:pathLst>
          </a:custGeom>
          <a:solidFill>
            <a:schemeClr val="accent5">
              <a:lumMod val="100000"/>
            </a:schemeClr>
          </a:solidFill>
          <a:ln w="0">
            <a:noFill/>
            <a:prstDash val="solid"/>
            <a:round/>
          </a:ln>
        </p:spPr>
        <p:txBody>
          <a:bodyPr anchor="ctr"/>
          <a:lstStyle/>
          <a:p>
            <a:pPr algn="ctr"/>
          </a:p>
        </p:txBody>
      </p:sp>
      <p:sp>
        <p:nvSpPr>
          <p:cNvPr id="49" name="千图PPT彼岸天：ID 8661124库_任意多边形 48"/>
          <p:cNvSpPr/>
          <p:nvPr>
            <p:custDataLst>
              <p:tags r:id="rId33"/>
            </p:custDataLst>
          </p:nvPr>
        </p:nvSpPr>
        <p:spPr bwMode="auto">
          <a:xfrm>
            <a:off x="4347885" y="4573552"/>
            <a:ext cx="257036" cy="392499"/>
          </a:xfrm>
          <a:custGeom>
            <a:avLst/>
            <a:gdLst>
              <a:gd name="T0" fmla="*/ 60 w 177"/>
              <a:gd name="T1" fmla="*/ 0 h 266"/>
              <a:gd name="T2" fmla="*/ 61 w 177"/>
              <a:gd name="T3" fmla="*/ 1 h 266"/>
              <a:gd name="T4" fmla="*/ 66 w 177"/>
              <a:gd name="T5" fmla="*/ 3 h 266"/>
              <a:gd name="T6" fmla="*/ 75 w 177"/>
              <a:gd name="T7" fmla="*/ 7 h 266"/>
              <a:gd name="T8" fmla="*/ 86 w 177"/>
              <a:gd name="T9" fmla="*/ 12 h 266"/>
              <a:gd name="T10" fmla="*/ 97 w 177"/>
              <a:gd name="T11" fmla="*/ 18 h 266"/>
              <a:gd name="T12" fmla="*/ 110 w 177"/>
              <a:gd name="T13" fmla="*/ 27 h 266"/>
              <a:gd name="T14" fmla="*/ 123 w 177"/>
              <a:gd name="T15" fmla="*/ 38 h 266"/>
              <a:gd name="T16" fmla="*/ 136 w 177"/>
              <a:gd name="T17" fmla="*/ 49 h 266"/>
              <a:gd name="T18" fmla="*/ 148 w 177"/>
              <a:gd name="T19" fmla="*/ 64 h 266"/>
              <a:gd name="T20" fmla="*/ 160 w 177"/>
              <a:gd name="T21" fmla="*/ 81 h 266"/>
              <a:gd name="T22" fmla="*/ 168 w 177"/>
              <a:gd name="T23" fmla="*/ 100 h 266"/>
              <a:gd name="T24" fmla="*/ 174 w 177"/>
              <a:gd name="T25" fmla="*/ 121 h 266"/>
              <a:gd name="T26" fmla="*/ 177 w 177"/>
              <a:gd name="T27" fmla="*/ 144 h 266"/>
              <a:gd name="T28" fmla="*/ 175 w 177"/>
              <a:gd name="T29" fmla="*/ 171 h 266"/>
              <a:gd name="T30" fmla="*/ 169 w 177"/>
              <a:gd name="T31" fmla="*/ 200 h 266"/>
              <a:gd name="T32" fmla="*/ 157 w 177"/>
              <a:gd name="T33" fmla="*/ 231 h 266"/>
              <a:gd name="T34" fmla="*/ 142 w 177"/>
              <a:gd name="T35" fmla="*/ 266 h 266"/>
              <a:gd name="T36" fmla="*/ 139 w 177"/>
              <a:gd name="T37" fmla="*/ 265 h 266"/>
              <a:gd name="T38" fmla="*/ 133 w 177"/>
              <a:gd name="T39" fmla="*/ 264 h 266"/>
              <a:gd name="T40" fmla="*/ 123 w 177"/>
              <a:gd name="T41" fmla="*/ 260 h 266"/>
              <a:gd name="T42" fmla="*/ 110 w 177"/>
              <a:gd name="T43" fmla="*/ 253 h 266"/>
              <a:gd name="T44" fmla="*/ 96 w 177"/>
              <a:gd name="T45" fmla="*/ 247 h 266"/>
              <a:gd name="T46" fmla="*/ 82 w 177"/>
              <a:gd name="T47" fmla="*/ 236 h 266"/>
              <a:gd name="T48" fmla="*/ 65 w 177"/>
              <a:gd name="T49" fmla="*/ 226 h 266"/>
              <a:gd name="T50" fmla="*/ 51 w 177"/>
              <a:gd name="T51" fmla="*/ 213 h 266"/>
              <a:gd name="T52" fmla="*/ 35 w 177"/>
              <a:gd name="T53" fmla="*/ 199 h 266"/>
              <a:gd name="T54" fmla="*/ 22 w 177"/>
              <a:gd name="T55" fmla="*/ 182 h 266"/>
              <a:gd name="T56" fmla="*/ 12 w 177"/>
              <a:gd name="T57" fmla="*/ 164 h 266"/>
              <a:gd name="T58" fmla="*/ 4 w 177"/>
              <a:gd name="T59" fmla="*/ 143 h 266"/>
              <a:gd name="T60" fmla="*/ 0 w 177"/>
              <a:gd name="T61" fmla="*/ 121 h 266"/>
              <a:gd name="T62" fmla="*/ 1 w 177"/>
              <a:gd name="T63" fmla="*/ 96 h 266"/>
              <a:gd name="T64" fmla="*/ 7 w 177"/>
              <a:gd name="T65" fmla="*/ 69 h 266"/>
              <a:gd name="T66" fmla="*/ 18 w 177"/>
              <a:gd name="T67" fmla="*/ 40 h 266"/>
              <a:gd name="T68" fmla="*/ 36 w 177"/>
              <a:gd name="T69" fmla="*/ 9 h 266"/>
              <a:gd name="T70" fmla="*/ 36 w 177"/>
              <a:gd name="T71" fmla="*/ 12 h 266"/>
              <a:gd name="T72" fmla="*/ 34 w 177"/>
              <a:gd name="T73" fmla="*/ 20 h 266"/>
              <a:gd name="T74" fmla="*/ 30 w 177"/>
              <a:gd name="T75" fmla="*/ 33 h 266"/>
              <a:gd name="T76" fmla="*/ 27 w 177"/>
              <a:gd name="T77" fmla="*/ 48 h 266"/>
              <a:gd name="T78" fmla="*/ 26 w 177"/>
              <a:gd name="T79" fmla="*/ 66 h 266"/>
              <a:gd name="T80" fmla="*/ 26 w 177"/>
              <a:gd name="T81" fmla="*/ 87 h 266"/>
              <a:gd name="T82" fmla="*/ 30 w 177"/>
              <a:gd name="T83" fmla="*/ 108 h 266"/>
              <a:gd name="T84" fmla="*/ 38 w 177"/>
              <a:gd name="T85" fmla="*/ 131 h 266"/>
              <a:gd name="T86" fmla="*/ 51 w 177"/>
              <a:gd name="T87" fmla="*/ 153 h 266"/>
              <a:gd name="T88" fmla="*/ 49 w 177"/>
              <a:gd name="T89" fmla="*/ 149 h 266"/>
              <a:gd name="T90" fmla="*/ 47 w 177"/>
              <a:gd name="T91" fmla="*/ 140 h 266"/>
              <a:gd name="T92" fmla="*/ 44 w 177"/>
              <a:gd name="T93" fmla="*/ 126 h 266"/>
              <a:gd name="T94" fmla="*/ 40 w 177"/>
              <a:gd name="T95" fmla="*/ 109 h 266"/>
              <a:gd name="T96" fmla="*/ 39 w 177"/>
              <a:gd name="T97" fmla="*/ 88 h 266"/>
              <a:gd name="T98" fmla="*/ 39 w 177"/>
              <a:gd name="T99" fmla="*/ 66 h 266"/>
              <a:gd name="T100" fmla="*/ 42 w 177"/>
              <a:gd name="T101" fmla="*/ 44 h 266"/>
              <a:gd name="T102" fmla="*/ 48 w 177"/>
              <a:gd name="T103" fmla="*/ 21 h 266"/>
              <a:gd name="T104" fmla="*/ 60 w 177"/>
              <a:gd name="T105" fmla="*/ 0 h 2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177" h="266">
                <a:moveTo>
                  <a:pt x="60" y="0"/>
                </a:moveTo>
                <a:lnTo>
                  <a:pt x="61" y="1"/>
                </a:lnTo>
                <a:lnTo>
                  <a:pt x="66" y="3"/>
                </a:lnTo>
                <a:lnTo>
                  <a:pt x="75" y="7"/>
                </a:lnTo>
                <a:lnTo>
                  <a:pt x="86" y="12"/>
                </a:lnTo>
                <a:lnTo>
                  <a:pt x="97" y="18"/>
                </a:lnTo>
                <a:lnTo>
                  <a:pt x="110" y="27"/>
                </a:lnTo>
                <a:lnTo>
                  <a:pt x="123" y="38"/>
                </a:lnTo>
                <a:lnTo>
                  <a:pt x="136" y="49"/>
                </a:lnTo>
                <a:lnTo>
                  <a:pt x="148" y="64"/>
                </a:lnTo>
                <a:lnTo>
                  <a:pt x="160" y="81"/>
                </a:lnTo>
                <a:lnTo>
                  <a:pt x="168" y="100"/>
                </a:lnTo>
                <a:lnTo>
                  <a:pt x="174" y="121"/>
                </a:lnTo>
                <a:lnTo>
                  <a:pt x="177" y="144"/>
                </a:lnTo>
                <a:lnTo>
                  <a:pt x="175" y="171"/>
                </a:lnTo>
                <a:lnTo>
                  <a:pt x="169" y="200"/>
                </a:lnTo>
                <a:lnTo>
                  <a:pt x="157" y="231"/>
                </a:lnTo>
                <a:lnTo>
                  <a:pt x="142" y="266"/>
                </a:lnTo>
                <a:lnTo>
                  <a:pt x="139" y="265"/>
                </a:lnTo>
                <a:lnTo>
                  <a:pt x="133" y="264"/>
                </a:lnTo>
                <a:lnTo>
                  <a:pt x="123" y="260"/>
                </a:lnTo>
                <a:lnTo>
                  <a:pt x="110" y="253"/>
                </a:lnTo>
                <a:lnTo>
                  <a:pt x="96" y="247"/>
                </a:lnTo>
                <a:lnTo>
                  <a:pt x="82" y="236"/>
                </a:lnTo>
                <a:lnTo>
                  <a:pt x="65" y="226"/>
                </a:lnTo>
                <a:lnTo>
                  <a:pt x="51" y="213"/>
                </a:lnTo>
                <a:lnTo>
                  <a:pt x="35" y="199"/>
                </a:lnTo>
                <a:lnTo>
                  <a:pt x="22" y="182"/>
                </a:lnTo>
                <a:lnTo>
                  <a:pt x="12" y="164"/>
                </a:lnTo>
                <a:lnTo>
                  <a:pt x="4" y="143"/>
                </a:lnTo>
                <a:lnTo>
                  <a:pt x="0" y="121"/>
                </a:lnTo>
                <a:lnTo>
                  <a:pt x="1" y="96"/>
                </a:lnTo>
                <a:lnTo>
                  <a:pt x="7" y="69"/>
                </a:lnTo>
                <a:lnTo>
                  <a:pt x="18" y="40"/>
                </a:lnTo>
                <a:lnTo>
                  <a:pt x="36" y="9"/>
                </a:lnTo>
                <a:lnTo>
                  <a:pt x="36" y="12"/>
                </a:lnTo>
                <a:lnTo>
                  <a:pt x="34" y="20"/>
                </a:lnTo>
                <a:lnTo>
                  <a:pt x="30" y="33"/>
                </a:lnTo>
                <a:lnTo>
                  <a:pt x="27" y="48"/>
                </a:lnTo>
                <a:lnTo>
                  <a:pt x="26" y="66"/>
                </a:lnTo>
                <a:lnTo>
                  <a:pt x="26" y="87"/>
                </a:lnTo>
                <a:lnTo>
                  <a:pt x="30" y="108"/>
                </a:lnTo>
                <a:lnTo>
                  <a:pt x="38" y="131"/>
                </a:lnTo>
                <a:lnTo>
                  <a:pt x="51" y="153"/>
                </a:lnTo>
                <a:lnTo>
                  <a:pt x="49" y="149"/>
                </a:lnTo>
                <a:lnTo>
                  <a:pt x="47" y="140"/>
                </a:lnTo>
                <a:lnTo>
                  <a:pt x="44" y="126"/>
                </a:lnTo>
                <a:lnTo>
                  <a:pt x="40" y="109"/>
                </a:lnTo>
                <a:lnTo>
                  <a:pt x="39" y="88"/>
                </a:lnTo>
                <a:lnTo>
                  <a:pt x="39" y="66"/>
                </a:lnTo>
                <a:lnTo>
                  <a:pt x="42" y="44"/>
                </a:lnTo>
                <a:lnTo>
                  <a:pt x="48" y="21"/>
                </a:lnTo>
                <a:lnTo>
                  <a:pt x="60" y="0"/>
                </a:lnTo>
                <a:close/>
              </a:path>
            </a:pathLst>
          </a:custGeom>
          <a:solidFill>
            <a:schemeClr val="accent5">
              <a:lumMod val="100000"/>
            </a:schemeClr>
          </a:solidFill>
          <a:ln w="0">
            <a:noFill/>
            <a:prstDash val="solid"/>
            <a:round/>
          </a:ln>
        </p:spPr>
        <p:txBody>
          <a:bodyPr anchor="ctr"/>
          <a:lstStyle/>
          <a:p>
            <a:pPr algn="ctr"/>
          </a:p>
        </p:txBody>
      </p:sp>
      <p:sp>
        <p:nvSpPr>
          <p:cNvPr id="50" name="千图PPT彼岸天：ID 8661124库_任意多边形 49"/>
          <p:cNvSpPr/>
          <p:nvPr>
            <p:custDataLst>
              <p:tags r:id="rId34"/>
            </p:custDataLst>
          </p:nvPr>
        </p:nvSpPr>
        <p:spPr bwMode="auto">
          <a:xfrm>
            <a:off x="3807674" y="3179147"/>
            <a:ext cx="257036" cy="377743"/>
          </a:xfrm>
          <a:custGeom>
            <a:avLst/>
            <a:gdLst>
              <a:gd name="T0" fmla="*/ 135 w 177"/>
              <a:gd name="T1" fmla="*/ 0 h 256"/>
              <a:gd name="T2" fmla="*/ 133 w 177"/>
              <a:gd name="T3" fmla="*/ 1 h 256"/>
              <a:gd name="T4" fmla="*/ 125 w 177"/>
              <a:gd name="T5" fmla="*/ 5 h 256"/>
              <a:gd name="T6" fmla="*/ 115 w 177"/>
              <a:gd name="T7" fmla="*/ 12 h 256"/>
              <a:gd name="T8" fmla="*/ 102 w 177"/>
              <a:gd name="T9" fmla="*/ 21 h 256"/>
              <a:gd name="T10" fmla="*/ 87 w 177"/>
              <a:gd name="T11" fmla="*/ 33 h 256"/>
              <a:gd name="T12" fmla="*/ 73 w 177"/>
              <a:gd name="T13" fmla="*/ 47 h 256"/>
              <a:gd name="T14" fmla="*/ 60 w 177"/>
              <a:gd name="T15" fmla="*/ 65 h 256"/>
              <a:gd name="T16" fmla="*/ 51 w 177"/>
              <a:gd name="T17" fmla="*/ 87 h 256"/>
              <a:gd name="T18" fmla="*/ 44 w 177"/>
              <a:gd name="T19" fmla="*/ 112 h 256"/>
              <a:gd name="T20" fmla="*/ 46 w 177"/>
              <a:gd name="T21" fmla="*/ 108 h 256"/>
              <a:gd name="T22" fmla="*/ 50 w 177"/>
              <a:gd name="T23" fmla="*/ 100 h 256"/>
              <a:gd name="T24" fmla="*/ 57 w 177"/>
              <a:gd name="T25" fmla="*/ 88 h 256"/>
              <a:gd name="T26" fmla="*/ 68 w 177"/>
              <a:gd name="T27" fmla="*/ 73 h 256"/>
              <a:gd name="T28" fmla="*/ 81 w 177"/>
              <a:gd name="T29" fmla="*/ 57 h 256"/>
              <a:gd name="T30" fmla="*/ 96 w 177"/>
              <a:gd name="T31" fmla="*/ 42 h 256"/>
              <a:gd name="T32" fmla="*/ 115 w 177"/>
              <a:gd name="T33" fmla="*/ 27 h 256"/>
              <a:gd name="T34" fmla="*/ 135 w 177"/>
              <a:gd name="T35" fmla="*/ 17 h 256"/>
              <a:gd name="T36" fmla="*/ 158 w 177"/>
              <a:gd name="T37" fmla="*/ 9 h 256"/>
              <a:gd name="T38" fmla="*/ 159 w 177"/>
              <a:gd name="T39" fmla="*/ 12 h 256"/>
              <a:gd name="T40" fmla="*/ 161 w 177"/>
              <a:gd name="T41" fmla="*/ 17 h 256"/>
              <a:gd name="T42" fmla="*/ 165 w 177"/>
              <a:gd name="T43" fmla="*/ 27 h 256"/>
              <a:gd name="T44" fmla="*/ 169 w 177"/>
              <a:gd name="T45" fmla="*/ 39 h 256"/>
              <a:gd name="T46" fmla="*/ 173 w 177"/>
              <a:gd name="T47" fmla="*/ 53 h 256"/>
              <a:gd name="T48" fmla="*/ 176 w 177"/>
              <a:gd name="T49" fmla="*/ 70 h 256"/>
              <a:gd name="T50" fmla="*/ 177 w 177"/>
              <a:gd name="T51" fmla="*/ 88 h 256"/>
              <a:gd name="T52" fmla="*/ 177 w 177"/>
              <a:gd name="T53" fmla="*/ 108 h 256"/>
              <a:gd name="T54" fmla="*/ 173 w 177"/>
              <a:gd name="T55" fmla="*/ 129 h 256"/>
              <a:gd name="T56" fmla="*/ 167 w 177"/>
              <a:gd name="T57" fmla="*/ 149 h 256"/>
              <a:gd name="T58" fmla="*/ 158 w 177"/>
              <a:gd name="T59" fmla="*/ 170 h 256"/>
              <a:gd name="T60" fmla="*/ 142 w 177"/>
              <a:gd name="T61" fmla="*/ 190 h 256"/>
              <a:gd name="T62" fmla="*/ 122 w 177"/>
              <a:gd name="T63" fmla="*/ 209 h 256"/>
              <a:gd name="T64" fmla="*/ 98 w 177"/>
              <a:gd name="T65" fmla="*/ 226 h 256"/>
              <a:gd name="T66" fmla="*/ 65 w 177"/>
              <a:gd name="T67" fmla="*/ 242 h 256"/>
              <a:gd name="T68" fmla="*/ 28 w 177"/>
              <a:gd name="T69" fmla="*/ 256 h 256"/>
              <a:gd name="T70" fmla="*/ 26 w 177"/>
              <a:gd name="T71" fmla="*/ 253 h 256"/>
              <a:gd name="T72" fmla="*/ 24 w 177"/>
              <a:gd name="T73" fmla="*/ 247 h 256"/>
              <a:gd name="T74" fmla="*/ 20 w 177"/>
              <a:gd name="T75" fmla="*/ 238 h 256"/>
              <a:gd name="T76" fmla="*/ 15 w 177"/>
              <a:gd name="T77" fmla="*/ 225 h 256"/>
              <a:gd name="T78" fmla="*/ 11 w 177"/>
              <a:gd name="T79" fmla="*/ 209 h 256"/>
              <a:gd name="T80" fmla="*/ 5 w 177"/>
              <a:gd name="T81" fmla="*/ 192 h 256"/>
              <a:gd name="T82" fmla="*/ 3 w 177"/>
              <a:gd name="T83" fmla="*/ 174 h 256"/>
              <a:gd name="T84" fmla="*/ 0 w 177"/>
              <a:gd name="T85" fmla="*/ 153 h 256"/>
              <a:gd name="T86" fmla="*/ 0 w 177"/>
              <a:gd name="T87" fmla="*/ 132 h 256"/>
              <a:gd name="T88" fmla="*/ 3 w 177"/>
              <a:gd name="T89" fmla="*/ 112 h 256"/>
              <a:gd name="T90" fmla="*/ 8 w 177"/>
              <a:gd name="T91" fmla="*/ 91 h 256"/>
              <a:gd name="T92" fmla="*/ 17 w 177"/>
              <a:gd name="T93" fmla="*/ 71 h 256"/>
              <a:gd name="T94" fmla="*/ 31 w 177"/>
              <a:gd name="T95" fmla="*/ 53 h 256"/>
              <a:gd name="T96" fmla="*/ 48 w 177"/>
              <a:gd name="T97" fmla="*/ 36 h 256"/>
              <a:gd name="T98" fmla="*/ 72 w 177"/>
              <a:gd name="T99" fmla="*/ 21 h 256"/>
              <a:gd name="T100" fmla="*/ 100 w 177"/>
              <a:gd name="T101" fmla="*/ 9 h 256"/>
              <a:gd name="T102" fmla="*/ 135 w 177"/>
              <a:gd name="T103" fmla="*/ 0 h 2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177" h="256">
                <a:moveTo>
                  <a:pt x="135" y="0"/>
                </a:moveTo>
                <a:lnTo>
                  <a:pt x="133" y="1"/>
                </a:lnTo>
                <a:lnTo>
                  <a:pt x="125" y="5"/>
                </a:lnTo>
                <a:lnTo>
                  <a:pt x="115" y="12"/>
                </a:lnTo>
                <a:lnTo>
                  <a:pt x="102" y="21"/>
                </a:lnTo>
                <a:lnTo>
                  <a:pt x="87" y="33"/>
                </a:lnTo>
                <a:lnTo>
                  <a:pt x="73" y="47"/>
                </a:lnTo>
                <a:lnTo>
                  <a:pt x="60" y="65"/>
                </a:lnTo>
                <a:lnTo>
                  <a:pt x="51" y="87"/>
                </a:lnTo>
                <a:lnTo>
                  <a:pt x="44" y="112"/>
                </a:lnTo>
                <a:lnTo>
                  <a:pt x="46" y="108"/>
                </a:lnTo>
                <a:lnTo>
                  <a:pt x="50" y="100"/>
                </a:lnTo>
                <a:lnTo>
                  <a:pt x="57" y="88"/>
                </a:lnTo>
                <a:lnTo>
                  <a:pt x="68" y="73"/>
                </a:lnTo>
                <a:lnTo>
                  <a:pt x="81" y="57"/>
                </a:lnTo>
                <a:lnTo>
                  <a:pt x="96" y="42"/>
                </a:lnTo>
                <a:lnTo>
                  <a:pt x="115" y="27"/>
                </a:lnTo>
                <a:lnTo>
                  <a:pt x="135" y="17"/>
                </a:lnTo>
                <a:lnTo>
                  <a:pt x="158" y="9"/>
                </a:lnTo>
                <a:lnTo>
                  <a:pt x="159" y="12"/>
                </a:lnTo>
                <a:lnTo>
                  <a:pt x="161" y="17"/>
                </a:lnTo>
                <a:lnTo>
                  <a:pt x="165" y="27"/>
                </a:lnTo>
                <a:lnTo>
                  <a:pt x="169" y="39"/>
                </a:lnTo>
                <a:lnTo>
                  <a:pt x="173" y="53"/>
                </a:lnTo>
                <a:lnTo>
                  <a:pt x="176" y="70"/>
                </a:lnTo>
                <a:lnTo>
                  <a:pt x="177" y="88"/>
                </a:lnTo>
                <a:lnTo>
                  <a:pt x="177" y="108"/>
                </a:lnTo>
                <a:lnTo>
                  <a:pt x="173" y="129"/>
                </a:lnTo>
                <a:lnTo>
                  <a:pt x="167" y="149"/>
                </a:lnTo>
                <a:lnTo>
                  <a:pt x="158" y="170"/>
                </a:lnTo>
                <a:lnTo>
                  <a:pt x="142" y="190"/>
                </a:lnTo>
                <a:lnTo>
                  <a:pt x="122" y="209"/>
                </a:lnTo>
                <a:lnTo>
                  <a:pt x="98" y="226"/>
                </a:lnTo>
                <a:lnTo>
                  <a:pt x="65" y="242"/>
                </a:lnTo>
                <a:lnTo>
                  <a:pt x="28" y="256"/>
                </a:lnTo>
                <a:lnTo>
                  <a:pt x="26" y="253"/>
                </a:lnTo>
                <a:lnTo>
                  <a:pt x="24" y="247"/>
                </a:lnTo>
                <a:lnTo>
                  <a:pt x="20" y="238"/>
                </a:lnTo>
                <a:lnTo>
                  <a:pt x="15" y="225"/>
                </a:lnTo>
                <a:lnTo>
                  <a:pt x="11" y="209"/>
                </a:lnTo>
                <a:lnTo>
                  <a:pt x="5" y="192"/>
                </a:lnTo>
                <a:lnTo>
                  <a:pt x="3" y="174"/>
                </a:lnTo>
                <a:lnTo>
                  <a:pt x="0" y="153"/>
                </a:lnTo>
                <a:lnTo>
                  <a:pt x="0" y="132"/>
                </a:lnTo>
                <a:lnTo>
                  <a:pt x="3" y="112"/>
                </a:lnTo>
                <a:lnTo>
                  <a:pt x="8" y="91"/>
                </a:lnTo>
                <a:lnTo>
                  <a:pt x="17" y="71"/>
                </a:lnTo>
                <a:lnTo>
                  <a:pt x="31" y="53"/>
                </a:lnTo>
                <a:lnTo>
                  <a:pt x="48" y="36"/>
                </a:lnTo>
                <a:lnTo>
                  <a:pt x="72" y="21"/>
                </a:lnTo>
                <a:lnTo>
                  <a:pt x="100" y="9"/>
                </a:lnTo>
                <a:lnTo>
                  <a:pt x="135" y="0"/>
                </a:lnTo>
                <a:close/>
              </a:path>
            </a:pathLst>
          </a:custGeom>
          <a:solidFill>
            <a:schemeClr val="accent3">
              <a:lumMod val="100000"/>
            </a:schemeClr>
          </a:solidFill>
          <a:ln w="0">
            <a:noFill/>
            <a:prstDash val="solid"/>
            <a:round/>
          </a:ln>
        </p:spPr>
        <p:txBody>
          <a:bodyPr anchor="ctr"/>
          <a:lstStyle/>
          <a:p>
            <a:pPr algn="ctr"/>
          </a:p>
        </p:txBody>
      </p:sp>
      <p:sp>
        <p:nvSpPr>
          <p:cNvPr id="51" name="千图PPT彼岸天：ID 8661124库_任意多边形 50"/>
          <p:cNvSpPr/>
          <p:nvPr>
            <p:custDataLst>
              <p:tags r:id="rId35"/>
            </p:custDataLst>
          </p:nvPr>
        </p:nvSpPr>
        <p:spPr bwMode="auto">
          <a:xfrm>
            <a:off x="2904417" y="2779271"/>
            <a:ext cx="254132" cy="392499"/>
          </a:xfrm>
          <a:custGeom>
            <a:avLst/>
            <a:gdLst>
              <a:gd name="T0" fmla="*/ 60 w 175"/>
              <a:gd name="T1" fmla="*/ 0 h 266"/>
              <a:gd name="T2" fmla="*/ 61 w 175"/>
              <a:gd name="T3" fmla="*/ 1 h 266"/>
              <a:gd name="T4" fmla="*/ 66 w 175"/>
              <a:gd name="T5" fmla="*/ 2 h 266"/>
              <a:gd name="T6" fmla="*/ 75 w 175"/>
              <a:gd name="T7" fmla="*/ 6 h 266"/>
              <a:gd name="T8" fmla="*/ 84 w 175"/>
              <a:gd name="T9" fmla="*/ 11 h 266"/>
              <a:gd name="T10" fmla="*/ 97 w 175"/>
              <a:gd name="T11" fmla="*/ 18 h 266"/>
              <a:gd name="T12" fmla="*/ 110 w 175"/>
              <a:gd name="T13" fmla="*/ 27 h 266"/>
              <a:gd name="T14" fmla="*/ 123 w 175"/>
              <a:gd name="T15" fmla="*/ 37 h 266"/>
              <a:gd name="T16" fmla="*/ 136 w 175"/>
              <a:gd name="T17" fmla="*/ 49 h 266"/>
              <a:gd name="T18" fmla="*/ 148 w 175"/>
              <a:gd name="T19" fmla="*/ 65 h 266"/>
              <a:gd name="T20" fmla="*/ 158 w 175"/>
              <a:gd name="T21" fmla="*/ 80 h 266"/>
              <a:gd name="T22" fmla="*/ 167 w 175"/>
              <a:gd name="T23" fmla="*/ 100 h 266"/>
              <a:gd name="T24" fmla="*/ 173 w 175"/>
              <a:gd name="T25" fmla="*/ 120 h 266"/>
              <a:gd name="T26" fmla="*/ 175 w 175"/>
              <a:gd name="T27" fmla="*/ 145 h 266"/>
              <a:gd name="T28" fmla="*/ 174 w 175"/>
              <a:gd name="T29" fmla="*/ 171 h 266"/>
              <a:gd name="T30" fmla="*/ 169 w 175"/>
              <a:gd name="T31" fmla="*/ 200 h 266"/>
              <a:gd name="T32" fmla="*/ 157 w 175"/>
              <a:gd name="T33" fmla="*/ 232 h 266"/>
              <a:gd name="T34" fmla="*/ 140 w 175"/>
              <a:gd name="T35" fmla="*/ 266 h 266"/>
              <a:gd name="T36" fmla="*/ 139 w 175"/>
              <a:gd name="T37" fmla="*/ 266 h 266"/>
              <a:gd name="T38" fmla="*/ 132 w 175"/>
              <a:gd name="T39" fmla="*/ 263 h 266"/>
              <a:gd name="T40" fmla="*/ 122 w 175"/>
              <a:gd name="T41" fmla="*/ 259 h 266"/>
              <a:gd name="T42" fmla="*/ 110 w 175"/>
              <a:gd name="T43" fmla="*/ 253 h 266"/>
              <a:gd name="T44" fmla="*/ 96 w 175"/>
              <a:gd name="T45" fmla="*/ 246 h 266"/>
              <a:gd name="T46" fmla="*/ 80 w 175"/>
              <a:gd name="T47" fmla="*/ 237 h 266"/>
              <a:gd name="T48" fmla="*/ 65 w 175"/>
              <a:gd name="T49" fmla="*/ 226 h 266"/>
              <a:gd name="T50" fmla="*/ 49 w 175"/>
              <a:gd name="T51" fmla="*/ 213 h 266"/>
              <a:gd name="T52" fmla="*/ 35 w 175"/>
              <a:gd name="T53" fmla="*/ 198 h 266"/>
              <a:gd name="T54" fmla="*/ 22 w 175"/>
              <a:gd name="T55" fmla="*/ 181 h 266"/>
              <a:gd name="T56" fmla="*/ 11 w 175"/>
              <a:gd name="T57" fmla="*/ 163 h 266"/>
              <a:gd name="T58" fmla="*/ 4 w 175"/>
              <a:gd name="T59" fmla="*/ 143 h 266"/>
              <a:gd name="T60" fmla="*/ 0 w 175"/>
              <a:gd name="T61" fmla="*/ 120 h 266"/>
              <a:gd name="T62" fmla="*/ 1 w 175"/>
              <a:gd name="T63" fmla="*/ 96 h 266"/>
              <a:gd name="T64" fmla="*/ 6 w 175"/>
              <a:gd name="T65" fmla="*/ 70 h 266"/>
              <a:gd name="T66" fmla="*/ 18 w 175"/>
              <a:gd name="T67" fmla="*/ 40 h 266"/>
              <a:gd name="T68" fmla="*/ 36 w 175"/>
              <a:gd name="T69" fmla="*/ 9 h 266"/>
              <a:gd name="T70" fmla="*/ 35 w 175"/>
              <a:gd name="T71" fmla="*/ 11 h 266"/>
              <a:gd name="T72" fmla="*/ 32 w 175"/>
              <a:gd name="T73" fmla="*/ 21 h 266"/>
              <a:gd name="T74" fmla="*/ 30 w 175"/>
              <a:gd name="T75" fmla="*/ 32 h 266"/>
              <a:gd name="T76" fmla="*/ 27 w 175"/>
              <a:gd name="T77" fmla="*/ 48 h 266"/>
              <a:gd name="T78" fmla="*/ 24 w 175"/>
              <a:gd name="T79" fmla="*/ 66 h 266"/>
              <a:gd name="T80" fmla="*/ 26 w 175"/>
              <a:gd name="T81" fmla="*/ 87 h 266"/>
              <a:gd name="T82" fmla="*/ 30 w 175"/>
              <a:gd name="T83" fmla="*/ 109 h 266"/>
              <a:gd name="T84" fmla="*/ 37 w 175"/>
              <a:gd name="T85" fmla="*/ 131 h 266"/>
              <a:gd name="T86" fmla="*/ 50 w 175"/>
              <a:gd name="T87" fmla="*/ 153 h 266"/>
              <a:gd name="T88" fmla="*/ 49 w 175"/>
              <a:gd name="T89" fmla="*/ 149 h 266"/>
              <a:gd name="T90" fmla="*/ 47 w 175"/>
              <a:gd name="T91" fmla="*/ 140 h 266"/>
              <a:gd name="T92" fmla="*/ 43 w 175"/>
              <a:gd name="T93" fmla="*/ 127 h 266"/>
              <a:gd name="T94" fmla="*/ 40 w 175"/>
              <a:gd name="T95" fmla="*/ 109 h 266"/>
              <a:gd name="T96" fmla="*/ 37 w 175"/>
              <a:gd name="T97" fmla="*/ 88 h 266"/>
              <a:gd name="T98" fmla="*/ 37 w 175"/>
              <a:gd name="T99" fmla="*/ 66 h 266"/>
              <a:gd name="T100" fmla="*/ 41 w 175"/>
              <a:gd name="T101" fmla="*/ 44 h 266"/>
              <a:gd name="T102" fmla="*/ 48 w 175"/>
              <a:gd name="T103" fmla="*/ 22 h 266"/>
              <a:gd name="T104" fmla="*/ 60 w 175"/>
              <a:gd name="T105" fmla="*/ 0 h 2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175" h="266">
                <a:moveTo>
                  <a:pt x="60" y="0"/>
                </a:moveTo>
                <a:lnTo>
                  <a:pt x="61" y="1"/>
                </a:lnTo>
                <a:lnTo>
                  <a:pt x="66" y="2"/>
                </a:lnTo>
                <a:lnTo>
                  <a:pt x="75" y="6"/>
                </a:lnTo>
                <a:lnTo>
                  <a:pt x="84" y="11"/>
                </a:lnTo>
                <a:lnTo>
                  <a:pt x="97" y="18"/>
                </a:lnTo>
                <a:lnTo>
                  <a:pt x="110" y="27"/>
                </a:lnTo>
                <a:lnTo>
                  <a:pt x="123" y="37"/>
                </a:lnTo>
                <a:lnTo>
                  <a:pt x="136" y="49"/>
                </a:lnTo>
                <a:lnTo>
                  <a:pt x="148" y="65"/>
                </a:lnTo>
                <a:lnTo>
                  <a:pt x="158" y="80"/>
                </a:lnTo>
                <a:lnTo>
                  <a:pt x="167" y="100"/>
                </a:lnTo>
                <a:lnTo>
                  <a:pt x="173" y="120"/>
                </a:lnTo>
                <a:lnTo>
                  <a:pt x="175" y="145"/>
                </a:lnTo>
                <a:lnTo>
                  <a:pt x="174" y="171"/>
                </a:lnTo>
                <a:lnTo>
                  <a:pt x="169" y="200"/>
                </a:lnTo>
                <a:lnTo>
                  <a:pt x="157" y="232"/>
                </a:lnTo>
                <a:lnTo>
                  <a:pt x="140" y="266"/>
                </a:lnTo>
                <a:lnTo>
                  <a:pt x="139" y="266"/>
                </a:lnTo>
                <a:lnTo>
                  <a:pt x="132" y="263"/>
                </a:lnTo>
                <a:lnTo>
                  <a:pt x="122" y="259"/>
                </a:lnTo>
                <a:lnTo>
                  <a:pt x="110" y="253"/>
                </a:lnTo>
                <a:lnTo>
                  <a:pt x="96" y="246"/>
                </a:lnTo>
                <a:lnTo>
                  <a:pt x="80" y="237"/>
                </a:lnTo>
                <a:lnTo>
                  <a:pt x="65" y="226"/>
                </a:lnTo>
                <a:lnTo>
                  <a:pt x="49" y="213"/>
                </a:lnTo>
                <a:lnTo>
                  <a:pt x="35" y="198"/>
                </a:lnTo>
                <a:lnTo>
                  <a:pt x="22" y="181"/>
                </a:lnTo>
                <a:lnTo>
                  <a:pt x="11" y="163"/>
                </a:lnTo>
                <a:lnTo>
                  <a:pt x="4" y="143"/>
                </a:lnTo>
                <a:lnTo>
                  <a:pt x="0" y="120"/>
                </a:lnTo>
                <a:lnTo>
                  <a:pt x="1" y="96"/>
                </a:lnTo>
                <a:lnTo>
                  <a:pt x="6" y="70"/>
                </a:lnTo>
                <a:lnTo>
                  <a:pt x="18" y="40"/>
                </a:lnTo>
                <a:lnTo>
                  <a:pt x="36" y="9"/>
                </a:lnTo>
                <a:lnTo>
                  <a:pt x="35" y="11"/>
                </a:lnTo>
                <a:lnTo>
                  <a:pt x="32" y="21"/>
                </a:lnTo>
                <a:lnTo>
                  <a:pt x="30" y="32"/>
                </a:lnTo>
                <a:lnTo>
                  <a:pt x="27" y="48"/>
                </a:lnTo>
                <a:lnTo>
                  <a:pt x="24" y="66"/>
                </a:lnTo>
                <a:lnTo>
                  <a:pt x="26" y="87"/>
                </a:lnTo>
                <a:lnTo>
                  <a:pt x="30" y="109"/>
                </a:lnTo>
                <a:lnTo>
                  <a:pt x="37" y="131"/>
                </a:lnTo>
                <a:lnTo>
                  <a:pt x="50" y="153"/>
                </a:lnTo>
                <a:lnTo>
                  <a:pt x="49" y="149"/>
                </a:lnTo>
                <a:lnTo>
                  <a:pt x="47" y="140"/>
                </a:lnTo>
                <a:lnTo>
                  <a:pt x="43" y="127"/>
                </a:lnTo>
                <a:lnTo>
                  <a:pt x="40" y="109"/>
                </a:lnTo>
                <a:lnTo>
                  <a:pt x="37" y="88"/>
                </a:lnTo>
                <a:lnTo>
                  <a:pt x="37" y="66"/>
                </a:lnTo>
                <a:lnTo>
                  <a:pt x="41" y="44"/>
                </a:lnTo>
                <a:lnTo>
                  <a:pt x="48" y="22"/>
                </a:lnTo>
                <a:lnTo>
                  <a:pt x="60" y="0"/>
                </a:lnTo>
                <a:close/>
              </a:path>
            </a:pathLst>
          </a:custGeom>
          <a:solidFill>
            <a:schemeClr val="accent2">
              <a:lumMod val="100000"/>
            </a:schemeClr>
          </a:solidFill>
          <a:ln w="0">
            <a:noFill/>
            <a:prstDash val="solid"/>
            <a:round/>
          </a:ln>
        </p:spPr>
        <p:txBody>
          <a:bodyPr anchor="ctr"/>
          <a:lstStyle/>
          <a:p>
            <a:pPr algn="ctr"/>
          </a:p>
        </p:txBody>
      </p:sp>
      <p:sp>
        <p:nvSpPr>
          <p:cNvPr id="52" name="千图PPT彼岸天：ID 8661124库_任意多边形 51"/>
          <p:cNvSpPr/>
          <p:nvPr>
            <p:custDataLst>
              <p:tags r:id="rId36"/>
            </p:custDataLst>
          </p:nvPr>
        </p:nvSpPr>
        <p:spPr bwMode="auto">
          <a:xfrm>
            <a:off x="3189045" y="3171770"/>
            <a:ext cx="257036" cy="377743"/>
          </a:xfrm>
          <a:custGeom>
            <a:avLst/>
            <a:gdLst>
              <a:gd name="T0" fmla="*/ 135 w 177"/>
              <a:gd name="T1" fmla="*/ 0 h 256"/>
              <a:gd name="T2" fmla="*/ 133 w 177"/>
              <a:gd name="T3" fmla="*/ 1 h 256"/>
              <a:gd name="T4" fmla="*/ 125 w 177"/>
              <a:gd name="T5" fmla="*/ 5 h 256"/>
              <a:gd name="T6" fmla="*/ 114 w 177"/>
              <a:gd name="T7" fmla="*/ 12 h 256"/>
              <a:gd name="T8" fmla="*/ 101 w 177"/>
              <a:gd name="T9" fmla="*/ 21 h 256"/>
              <a:gd name="T10" fmla="*/ 87 w 177"/>
              <a:gd name="T11" fmla="*/ 32 h 256"/>
              <a:gd name="T12" fmla="*/ 73 w 177"/>
              <a:gd name="T13" fmla="*/ 48 h 256"/>
              <a:gd name="T14" fmla="*/ 61 w 177"/>
              <a:gd name="T15" fmla="*/ 66 h 256"/>
              <a:gd name="T16" fmla="*/ 51 w 177"/>
              <a:gd name="T17" fmla="*/ 87 h 256"/>
              <a:gd name="T18" fmla="*/ 44 w 177"/>
              <a:gd name="T19" fmla="*/ 112 h 256"/>
              <a:gd name="T20" fmla="*/ 45 w 177"/>
              <a:gd name="T21" fmla="*/ 109 h 256"/>
              <a:gd name="T22" fmla="*/ 49 w 177"/>
              <a:gd name="T23" fmla="*/ 100 h 256"/>
              <a:gd name="T24" fmla="*/ 57 w 177"/>
              <a:gd name="T25" fmla="*/ 88 h 256"/>
              <a:gd name="T26" fmla="*/ 68 w 177"/>
              <a:gd name="T27" fmla="*/ 74 h 256"/>
              <a:gd name="T28" fmla="*/ 81 w 177"/>
              <a:gd name="T29" fmla="*/ 57 h 256"/>
              <a:gd name="T30" fmla="*/ 96 w 177"/>
              <a:gd name="T31" fmla="*/ 41 h 256"/>
              <a:gd name="T32" fmla="*/ 114 w 177"/>
              <a:gd name="T33" fmla="*/ 27 h 256"/>
              <a:gd name="T34" fmla="*/ 135 w 177"/>
              <a:gd name="T35" fmla="*/ 17 h 256"/>
              <a:gd name="T36" fmla="*/ 159 w 177"/>
              <a:gd name="T37" fmla="*/ 10 h 256"/>
              <a:gd name="T38" fmla="*/ 159 w 177"/>
              <a:gd name="T39" fmla="*/ 12 h 256"/>
              <a:gd name="T40" fmla="*/ 161 w 177"/>
              <a:gd name="T41" fmla="*/ 18 h 256"/>
              <a:gd name="T42" fmla="*/ 165 w 177"/>
              <a:gd name="T43" fmla="*/ 27 h 256"/>
              <a:gd name="T44" fmla="*/ 169 w 177"/>
              <a:gd name="T45" fmla="*/ 39 h 256"/>
              <a:gd name="T46" fmla="*/ 173 w 177"/>
              <a:gd name="T47" fmla="*/ 54 h 256"/>
              <a:gd name="T48" fmla="*/ 175 w 177"/>
              <a:gd name="T49" fmla="*/ 70 h 256"/>
              <a:gd name="T50" fmla="*/ 177 w 177"/>
              <a:gd name="T51" fmla="*/ 89 h 256"/>
              <a:gd name="T52" fmla="*/ 177 w 177"/>
              <a:gd name="T53" fmla="*/ 109 h 256"/>
              <a:gd name="T54" fmla="*/ 174 w 177"/>
              <a:gd name="T55" fmla="*/ 128 h 256"/>
              <a:gd name="T56" fmla="*/ 168 w 177"/>
              <a:gd name="T57" fmla="*/ 149 h 256"/>
              <a:gd name="T58" fmla="*/ 157 w 177"/>
              <a:gd name="T59" fmla="*/ 170 h 256"/>
              <a:gd name="T60" fmla="*/ 143 w 177"/>
              <a:gd name="T61" fmla="*/ 189 h 256"/>
              <a:gd name="T62" fmla="*/ 122 w 177"/>
              <a:gd name="T63" fmla="*/ 209 h 256"/>
              <a:gd name="T64" fmla="*/ 97 w 177"/>
              <a:gd name="T65" fmla="*/ 226 h 256"/>
              <a:gd name="T66" fmla="*/ 66 w 177"/>
              <a:gd name="T67" fmla="*/ 243 h 256"/>
              <a:gd name="T68" fmla="*/ 27 w 177"/>
              <a:gd name="T69" fmla="*/ 256 h 256"/>
              <a:gd name="T70" fmla="*/ 26 w 177"/>
              <a:gd name="T71" fmla="*/ 253 h 256"/>
              <a:gd name="T72" fmla="*/ 23 w 177"/>
              <a:gd name="T73" fmla="*/ 248 h 256"/>
              <a:gd name="T74" fmla="*/ 19 w 177"/>
              <a:gd name="T75" fmla="*/ 237 h 256"/>
              <a:gd name="T76" fmla="*/ 14 w 177"/>
              <a:gd name="T77" fmla="*/ 224 h 256"/>
              <a:gd name="T78" fmla="*/ 10 w 177"/>
              <a:gd name="T79" fmla="*/ 210 h 256"/>
              <a:gd name="T80" fmla="*/ 5 w 177"/>
              <a:gd name="T81" fmla="*/ 192 h 256"/>
              <a:gd name="T82" fmla="*/ 3 w 177"/>
              <a:gd name="T83" fmla="*/ 174 h 256"/>
              <a:gd name="T84" fmla="*/ 0 w 177"/>
              <a:gd name="T85" fmla="*/ 154 h 256"/>
              <a:gd name="T86" fmla="*/ 0 w 177"/>
              <a:gd name="T87" fmla="*/ 134 h 256"/>
              <a:gd name="T88" fmla="*/ 3 w 177"/>
              <a:gd name="T89" fmla="*/ 113 h 256"/>
              <a:gd name="T90" fmla="*/ 9 w 177"/>
              <a:gd name="T91" fmla="*/ 92 h 256"/>
              <a:gd name="T92" fmla="*/ 18 w 177"/>
              <a:gd name="T93" fmla="*/ 71 h 256"/>
              <a:gd name="T94" fmla="*/ 31 w 177"/>
              <a:gd name="T95" fmla="*/ 53 h 256"/>
              <a:gd name="T96" fmla="*/ 49 w 177"/>
              <a:gd name="T97" fmla="*/ 36 h 256"/>
              <a:gd name="T98" fmla="*/ 71 w 177"/>
              <a:gd name="T99" fmla="*/ 22 h 256"/>
              <a:gd name="T100" fmla="*/ 100 w 177"/>
              <a:gd name="T101" fmla="*/ 9 h 256"/>
              <a:gd name="T102" fmla="*/ 135 w 177"/>
              <a:gd name="T103" fmla="*/ 0 h 2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177" h="256">
                <a:moveTo>
                  <a:pt x="135" y="0"/>
                </a:moveTo>
                <a:lnTo>
                  <a:pt x="133" y="1"/>
                </a:lnTo>
                <a:lnTo>
                  <a:pt x="125" y="5"/>
                </a:lnTo>
                <a:lnTo>
                  <a:pt x="114" y="12"/>
                </a:lnTo>
                <a:lnTo>
                  <a:pt x="101" y="21"/>
                </a:lnTo>
                <a:lnTo>
                  <a:pt x="87" y="32"/>
                </a:lnTo>
                <a:lnTo>
                  <a:pt x="73" y="48"/>
                </a:lnTo>
                <a:lnTo>
                  <a:pt x="61" y="66"/>
                </a:lnTo>
                <a:lnTo>
                  <a:pt x="51" y="87"/>
                </a:lnTo>
                <a:lnTo>
                  <a:pt x="44" y="112"/>
                </a:lnTo>
                <a:lnTo>
                  <a:pt x="45" y="109"/>
                </a:lnTo>
                <a:lnTo>
                  <a:pt x="49" y="100"/>
                </a:lnTo>
                <a:lnTo>
                  <a:pt x="57" y="88"/>
                </a:lnTo>
                <a:lnTo>
                  <a:pt x="68" y="74"/>
                </a:lnTo>
                <a:lnTo>
                  <a:pt x="81" y="57"/>
                </a:lnTo>
                <a:lnTo>
                  <a:pt x="96" y="41"/>
                </a:lnTo>
                <a:lnTo>
                  <a:pt x="114" y="27"/>
                </a:lnTo>
                <a:lnTo>
                  <a:pt x="135" y="17"/>
                </a:lnTo>
                <a:lnTo>
                  <a:pt x="159" y="10"/>
                </a:lnTo>
                <a:lnTo>
                  <a:pt x="159" y="12"/>
                </a:lnTo>
                <a:lnTo>
                  <a:pt x="161" y="18"/>
                </a:lnTo>
                <a:lnTo>
                  <a:pt x="165" y="27"/>
                </a:lnTo>
                <a:lnTo>
                  <a:pt x="169" y="39"/>
                </a:lnTo>
                <a:lnTo>
                  <a:pt x="173" y="54"/>
                </a:lnTo>
                <a:lnTo>
                  <a:pt x="175" y="70"/>
                </a:lnTo>
                <a:lnTo>
                  <a:pt x="177" y="89"/>
                </a:lnTo>
                <a:lnTo>
                  <a:pt x="177" y="109"/>
                </a:lnTo>
                <a:lnTo>
                  <a:pt x="174" y="128"/>
                </a:lnTo>
                <a:lnTo>
                  <a:pt x="168" y="149"/>
                </a:lnTo>
                <a:lnTo>
                  <a:pt x="157" y="170"/>
                </a:lnTo>
                <a:lnTo>
                  <a:pt x="143" y="189"/>
                </a:lnTo>
                <a:lnTo>
                  <a:pt x="122" y="209"/>
                </a:lnTo>
                <a:lnTo>
                  <a:pt x="97" y="226"/>
                </a:lnTo>
                <a:lnTo>
                  <a:pt x="66" y="243"/>
                </a:lnTo>
                <a:lnTo>
                  <a:pt x="27" y="256"/>
                </a:lnTo>
                <a:lnTo>
                  <a:pt x="26" y="253"/>
                </a:lnTo>
                <a:lnTo>
                  <a:pt x="23" y="248"/>
                </a:lnTo>
                <a:lnTo>
                  <a:pt x="19" y="237"/>
                </a:lnTo>
                <a:lnTo>
                  <a:pt x="14" y="224"/>
                </a:lnTo>
                <a:lnTo>
                  <a:pt x="10" y="210"/>
                </a:lnTo>
                <a:lnTo>
                  <a:pt x="5" y="192"/>
                </a:lnTo>
                <a:lnTo>
                  <a:pt x="3" y="174"/>
                </a:lnTo>
                <a:lnTo>
                  <a:pt x="0" y="154"/>
                </a:lnTo>
                <a:lnTo>
                  <a:pt x="0" y="134"/>
                </a:lnTo>
                <a:lnTo>
                  <a:pt x="3" y="113"/>
                </a:lnTo>
                <a:lnTo>
                  <a:pt x="9" y="92"/>
                </a:lnTo>
                <a:lnTo>
                  <a:pt x="18" y="71"/>
                </a:lnTo>
                <a:lnTo>
                  <a:pt x="31" y="53"/>
                </a:lnTo>
                <a:lnTo>
                  <a:pt x="49" y="36"/>
                </a:lnTo>
                <a:lnTo>
                  <a:pt x="71" y="22"/>
                </a:lnTo>
                <a:lnTo>
                  <a:pt x="100" y="9"/>
                </a:lnTo>
                <a:lnTo>
                  <a:pt x="135" y="0"/>
                </a:lnTo>
                <a:close/>
              </a:path>
            </a:pathLst>
          </a:custGeom>
          <a:solidFill>
            <a:schemeClr val="accent3">
              <a:lumMod val="100000"/>
            </a:schemeClr>
          </a:solidFill>
          <a:ln w="0">
            <a:noFill/>
            <a:prstDash val="solid"/>
            <a:round/>
          </a:ln>
        </p:spPr>
        <p:txBody>
          <a:bodyPr anchor="ctr"/>
          <a:lstStyle/>
          <a:p>
            <a:pPr algn="ctr"/>
          </a:p>
        </p:txBody>
      </p:sp>
      <p:sp>
        <p:nvSpPr>
          <p:cNvPr id="53" name="千图PPT彼岸天：ID 8661124库_任意多边形 52"/>
          <p:cNvSpPr/>
          <p:nvPr>
            <p:custDataLst>
              <p:tags r:id="rId37"/>
            </p:custDataLst>
          </p:nvPr>
        </p:nvSpPr>
        <p:spPr bwMode="auto">
          <a:xfrm>
            <a:off x="1289592" y="2026735"/>
            <a:ext cx="4228751" cy="3681523"/>
          </a:xfrm>
          <a:custGeom>
            <a:avLst/>
            <a:gdLst>
              <a:gd name="T0" fmla="*/ 1771 w 2912"/>
              <a:gd name="T1" fmla="*/ 212 h 2495"/>
              <a:gd name="T2" fmla="*/ 1821 w 2912"/>
              <a:gd name="T3" fmla="*/ 523 h 2495"/>
              <a:gd name="T4" fmla="*/ 2166 w 2912"/>
              <a:gd name="T5" fmla="*/ 719 h 2495"/>
              <a:gd name="T6" fmla="*/ 2127 w 2912"/>
              <a:gd name="T7" fmla="*/ 721 h 2495"/>
              <a:gd name="T8" fmla="*/ 1993 w 2912"/>
              <a:gd name="T9" fmla="*/ 734 h 2495"/>
              <a:gd name="T10" fmla="*/ 1970 w 2912"/>
              <a:gd name="T11" fmla="*/ 668 h 2495"/>
              <a:gd name="T12" fmla="*/ 1784 w 2912"/>
              <a:gd name="T13" fmla="*/ 579 h 2495"/>
              <a:gd name="T14" fmla="*/ 1693 w 2912"/>
              <a:gd name="T15" fmla="*/ 823 h 2495"/>
              <a:gd name="T16" fmla="*/ 1672 w 2912"/>
              <a:gd name="T17" fmla="*/ 1263 h 2495"/>
              <a:gd name="T18" fmla="*/ 2279 w 2912"/>
              <a:gd name="T19" fmla="*/ 1043 h 2495"/>
              <a:gd name="T20" fmla="*/ 2512 w 2912"/>
              <a:gd name="T21" fmla="*/ 751 h 2495"/>
              <a:gd name="T22" fmla="*/ 2531 w 2912"/>
              <a:gd name="T23" fmla="*/ 416 h 2495"/>
              <a:gd name="T24" fmla="*/ 2540 w 2912"/>
              <a:gd name="T25" fmla="*/ 680 h 2495"/>
              <a:gd name="T26" fmla="*/ 2714 w 2912"/>
              <a:gd name="T27" fmla="*/ 610 h 2495"/>
              <a:gd name="T28" fmla="*/ 2812 w 2912"/>
              <a:gd name="T29" fmla="*/ 553 h 2495"/>
              <a:gd name="T30" fmla="*/ 2414 w 2912"/>
              <a:gd name="T31" fmla="*/ 1060 h 2495"/>
              <a:gd name="T32" fmla="*/ 2656 w 2912"/>
              <a:gd name="T33" fmla="*/ 1202 h 2495"/>
              <a:gd name="T34" fmla="*/ 2899 w 2912"/>
              <a:gd name="T35" fmla="*/ 1204 h 2495"/>
              <a:gd name="T36" fmla="*/ 2652 w 2912"/>
              <a:gd name="T37" fmla="*/ 1277 h 2495"/>
              <a:gd name="T38" fmla="*/ 2305 w 2912"/>
              <a:gd name="T39" fmla="*/ 1129 h 2495"/>
              <a:gd name="T40" fmla="*/ 1921 w 2912"/>
              <a:gd name="T41" fmla="*/ 1342 h 2495"/>
              <a:gd name="T42" fmla="*/ 1916 w 2912"/>
              <a:gd name="T43" fmla="*/ 1456 h 2495"/>
              <a:gd name="T44" fmla="*/ 2436 w 2912"/>
              <a:gd name="T45" fmla="*/ 1563 h 2495"/>
              <a:gd name="T46" fmla="*/ 2652 w 2912"/>
              <a:gd name="T47" fmla="*/ 1526 h 2495"/>
              <a:gd name="T48" fmla="*/ 2372 w 2912"/>
              <a:gd name="T49" fmla="*/ 1620 h 2495"/>
              <a:gd name="T50" fmla="*/ 2395 w 2912"/>
              <a:gd name="T51" fmla="*/ 1808 h 2495"/>
              <a:gd name="T52" fmla="*/ 2223 w 2912"/>
              <a:gd name="T53" fmla="*/ 1608 h 2495"/>
              <a:gd name="T54" fmla="*/ 1763 w 2912"/>
              <a:gd name="T55" fmla="*/ 1592 h 2495"/>
              <a:gd name="T56" fmla="*/ 1711 w 2912"/>
              <a:gd name="T57" fmla="*/ 2043 h 2495"/>
              <a:gd name="T58" fmla="*/ 1944 w 2912"/>
              <a:gd name="T59" fmla="*/ 2432 h 2495"/>
              <a:gd name="T60" fmla="*/ 1675 w 2912"/>
              <a:gd name="T61" fmla="*/ 2448 h 2495"/>
              <a:gd name="T62" fmla="*/ 1097 w 2912"/>
              <a:gd name="T63" fmla="*/ 2487 h 2495"/>
              <a:gd name="T64" fmla="*/ 1415 w 2912"/>
              <a:gd name="T65" fmla="*/ 2369 h 2495"/>
              <a:gd name="T66" fmla="*/ 1296 w 2912"/>
              <a:gd name="T67" fmla="*/ 1765 h 2495"/>
              <a:gd name="T68" fmla="*/ 867 w 2912"/>
              <a:gd name="T69" fmla="*/ 1553 h 2495"/>
              <a:gd name="T70" fmla="*/ 596 w 2912"/>
              <a:gd name="T71" fmla="*/ 1669 h 2495"/>
              <a:gd name="T72" fmla="*/ 372 w 2912"/>
              <a:gd name="T73" fmla="*/ 1769 h 2495"/>
              <a:gd name="T74" fmla="*/ 574 w 2912"/>
              <a:gd name="T75" fmla="*/ 1595 h 2495"/>
              <a:gd name="T76" fmla="*/ 281 w 2912"/>
              <a:gd name="T77" fmla="*/ 1443 h 2495"/>
              <a:gd name="T78" fmla="*/ 2 w 2912"/>
              <a:gd name="T79" fmla="*/ 1182 h 2495"/>
              <a:gd name="T80" fmla="*/ 232 w 2912"/>
              <a:gd name="T81" fmla="*/ 1374 h 2495"/>
              <a:gd name="T82" fmla="*/ 367 w 2912"/>
              <a:gd name="T83" fmla="*/ 1342 h 2495"/>
              <a:gd name="T84" fmla="*/ 420 w 2912"/>
              <a:gd name="T85" fmla="*/ 1194 h 2495"/>
              <a:gd name="T86" fmla="*/ 488 w 2912"/>
              <a:gd name="T87" fmla="*/ 1417 h 2495"/>
              <a:gd name="T88" fmla="*/ 984 w 2912"/>
              <a:gd name="T89" fmla="*/ 1443 h 2495"/>
              <a:gd name="T90" fmla="*/ 1199 w 2912"/>
              <a:gd name="T91" fmla="*/ 1196 h 2495"/>
              <a:gd name="T92" fmla="*/ 926 w 2912"/>
              <a:gd name="T93" fmla="*/ 678 h 2495"/>
              <a:gd name="T94" fmla="*/ 648 w 2912"/>
              <a:gd name="T95" fmla="*/ 566 h 2495"/>
              <a:gd name="T96" fmla="*/ 849 w 2912"/>
              <a:gd name="T97" fmla="*/ 630 h 2495"/>
              <a:gd name="T98" fmla="*/ 837 w 2912"/>
              <a:gd name="T99" fmla="*/ 342 h 2495"/>
              <a:gd name="T100" fmla="*/ 912 w 2912"/>
              <a:gd name="T101" fmla="*/ 194 h 2495"/>
              <a:gd name="T102" fmla="*/ 940 w 2912"/>
              <a:gd name="T103" fmla="*/ 460 h 2495"/>
              <a:gd name="T104" fmla="*/ 1181 w 2912"/>
              <a:gd name="T105" fmla="*/ 331 h 2495"/>
              <a:gd name="T106" fmla="*/ 947 w 2912"/>
              <a:gd name="T107" fmla="*/ 528 h 2495"/>
              <a:gd name="T108" fmla="*/ 1166 w 2912"/>
              <a:gd name="T109" fmla="*/ 904 h 2495"/>
              <a:gd name="T110" fmla="*/ 1496 w 2912"/>
              <a:gd name="T111" fmla="*/ 1139 h 2495"/>
              <a:gd name="T112" fmla="*/ 1564 w 2912"/>
              <a:gd name="T113" fmla="*/ 746 h 2495"/>
              <a:gd name="T114" fmla="*/ 1334 w 2912"/>
              <a:gd name="T115" fmla="*/ 449 h 2495"/>
              <a:gd name="T116" fmla="*/ 1517 w 2912"/>
              <a:gd name="T117" fmla="*/ 654 h 2495"/>
              <a:gd name="T118" fmla="*/ 1701 w 2912"/>
              <a:gd name="T119" fmla="*/ 386 h 24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2912" h="2495">
                <a:moveTo>
                  <a:pt x="1750" y="0"/>
                </a:moveTo>
                <a:lnTo>
                  <a:pt x="1750" y="2"/>
                </a:lnTo>
                <a:lnTo>
                  <a:pt x="1752" y="7"/>
                </a:lnTo>
                <a:lnTo>
                  <a:pt x="1755" y="16"/>
                </a:lnTo>
                <a:lnTo>
                  <a:pt x="1759" y="31"/>
                </a:lnTo>
                <a:lnTo>
                  <a:pt x="1763" y="49"/>
                </a:lnTo>
                <a:lnTo>
                  <a:pt x="1765" y="72"/>
                </a:lnTo>
                <a:lnTo>
                  <a:pt x="1768" y="100"/>
                </a:lnTo>
                <a:lnTo>
                  <a:pt x="1771" y="132"/>
                </a:lnTo>
                <a:lnTo>
                  <a:pt x="1772" y="170"/>
                </a:lnTo>
                <a:lnTo>
                  <a:pt x="1771" y="212"/>
                </a:lnTo>
                <a:lnTo>
                  <a:pt x="1768" y="262"/>
                </a:lnTo>
                <a:lnTo>
                  <a:pt x="1763" y="315"/>
                </a:lnTo>
                <a:lnTo>
                  <a:pt x="1756" y="376"/>
                </a:lnTo>
                <a:lnTo>
                  <a:pt x="1746" y="442"/>
                </a:lnTo>
                <a:lnTo>
                  <a:pt x="1732" y="515"/>
                </a:lnTo>
                <a:lnTo>
                  <a:pt x="1734" y="515"/>
                </a:lnTo>
                <a:lnTo>
                  <a:pt x="1743" y="515"/>
                </a:lnTo>
                <a:lnTo>
                  <a:pt x="1756" y="516"/>
                </a:lnTo>
                <a:lnTo>
                  <a:pt x="1775" y="518"/>
                </a:lnTo>
                <a:lnTo>
                  <a:pt x="1797" y="519"/>
                </a:lnTo>
                <a:lnTo>
                  <a:pt x="1821" y="523"/>
                </a:lnTo>
                <a:lnTo>
                  <a:pt x="1850" y="528"/>
                </a:lnTo>
                <a:lnTo>
                  <a:pt x="1880" y="534"/>
                </a:lnTo>
                <a:lnTo>
                  <a:pt x="1912" y="543"/>
                </a:lnTo>
                <a:lnTo>
                  <a:pt x="1946" y="555"/>
                </a:lnTo>
                <a:lnTo>
                  <a:pt x="1980" y="568"/>
                </a:lnTo>
                <a:lnTo>
                  <a:pt x="2014" y="585"/>
                </a:lnTo>
                <a:lnTo>
                  <a:pt x="2048" y="604"/>
                </a:lnTo>
                <a:lnTo>
                  <a:pt x="2080" y="628"/>
                </a:lnTo>
                <a:lnTo>
                  <a:pt x="2111" y="654"/>
                </a:lnTo>
                <a:lnTo>
                  <a:pt x="2140" y="685"/>
                </a:lnTo>
                <a:lnTo>
                  <a:pt x="2166" y="719"/>
                </a:lnTo>
                <a:lnTo>
                  <a:pt x="2189" y="758"/>
                </a:lnTo>
                <a:lnTo>
                  <a:pt x="2207" y="802"/>
                </a:lnTo>
                <a:lnTo>
                  <a:pt x="2223" y="850"/>
                </a:lnTo>
                <a:lnTo>
                  <a:pt x="2222" y="847"/>
                </a:lnTo>
                <a:lnTo>
                  <a:pt x="2216" y="838"/>
                </a:lnTo>
                <a:lnTo>
                  <a:pt x="2209" y="825"/>
                </a:lnTo>
                <a:lnTo>
                  <a:pt x="2197" y="807"/>
                </a:lnTo>
                <a:lnTo>
                  <a:pt x="2183" y="788"/>
                </a:lnTo>
                <a:lnTo>
                  <a:pt x="2167" y="765"/>
                </a:lnTo>
                <a:lnTo>
                  <a:pt x="2148" y="743"/>
                </a:lnTo>
                <a:lnTo>
                  <a:pt x="2127" y="721"/>
                </a:lnTo>
                <a:lnTo>
                  <a:pt x="2103" y="699"/>
                </a:lnTo>
                <a:lnTo>
                  <a:pt x="2077" y="681"/>
                </a:lnTo>
                <a:lnTo>
                  <a:pt x="2051" y="666"/>
                </a:lnTo>
                <a:lnTo>
                  <a:pt x="2022" y="654"/>
                </a:lnTo>
                <a:lnTo>
                  <a:pt x="1992" y="647"/>
                </a:lnTo>
                <a:lnTo>
                  <a:pt x="1993" y="650"/>
                </a:lnTo>
                <a:lnTo>
                  <a:pt x="1996" y="659"/>
                </a:lnTo>
                <a:lnTo>
                  <a:pt x="1997" y="672"/>
                </a:lnTo>
                <a:lnTo>
                  <a:pt x="1998" y="690"/>
                </a:lnTo>
                <a:lnTo>
                  <a:pt x="1997" y="711"/>
                </a:lnTo>
                <a:lnTo>
                  <a:pt x="1993" y="734"/>
                </a:lnTo>
                <a:lnTo>
                  <a:pt x="1984" y="759"/>
                </a:lnTo>
                <a:lnTo>
                  <a:pt x="1968" y="785"/>
                </a:lnTo>
                <a:lnTo>
                  <a:pt x="1946" y="812"/>
                </a:lnTo>
                <a:lnTo>
                  <a:pt x="1949" y="810"/>
                </a:lnTo>
                <a:lnTo>
                  <a:pt x="1953" y="802"/>
                </a:lnTo>
                <a:lnTo>
                  <a:pt x="1960" y="790"/>
                </a:lnTo>
                <a:lnTo>
                  <a:pt x="1967" y="773"/>
                </a:lnTo>
                <a:lnTo>
                  <a:pt x="1972" y="751"/>
                </a:lnTo>
                <a:lnTo>
                  <a:pt x="1976" y="727"/>
                </a:lnTo>
                <a:lnTo>
                  <a:pt x="1976" y="699"/>
                </a:lnTo>
                <a:lnTo>
                  <a:pt x="1970" y="668"/>
                </a:lnTo>
                <a:lnTo>
                  <a:pt x="1958" y="633"/>
                </a:lnTo>
                <a:lnTo>
                  <a:pt x="1955" y="632"/>
                </a:lnTo>
                <a:lnTo>
                  <a:pt x="1947" y="628"/>
                </a:lnTo>
                <a:lnTo>
                  <a:pt x="1934" y="623"/>
                </a:lnTo>
                <a:lnTo>
                  <a:pt x="1919" y="615"/>
                </a:lnTo>
                <a:lnTo>
                  <a:pt x="1899" y="607"/>
                </a:lnTo>
                <a:lnTo>
                  <a:pt x="1877" y="599"/>
                </a:lnTo>
                <a:lnTo>
                  <a:pt x="1855" y="592"/>
                </a:lnTo>
                <a:lnTo>
                  <a:pt x="1830" y="585"/>
                </a:lnTo>
                <a:lnTo>
                  <a:pt x="1807" y="581"/>
                </a:lnTo>
                <a:lnTo>
                  <a:pt x="1784" y="579"/>
                </a:lnTo>
                <a:lnTo>
                  <a:pt x="1763" y="580"/>
                </a:lnTo>
                <a:lnTo>
                  <a:pt x="1742" y="584"/>
                </a:lnTo>
                <a:lnTo>
                  <a:pt x="1725" y="593"/>
                </a:lnTo>
                <a:lnTo>
                  <a:pt x="1725" y="597"/>
                </a:lnTo>
                <a:lnTo>
                  <a:pt x="1724" y="610"/>
                </a:lnTo>
                <a:lnTo>
                  <a:pt x="1721" y="629"/>
                </a:lnTo>
                <a:lnTo>
                  <a:pt x="1717" y="655"/>
                </a:lnTo>
                <a:lnTo>
                  <a:pt x="1712" y="689"/>
                </a:lnTo>
                <a:lnTo>
                  <a:pt x="1707" y="728"/>
                </a:lnTo>
                <a:lnTo>
                  <a:pt x="1701" y="773"/>
                </a:lnTo>
                <a:lnTo>
                  <a:pt x="1693" y="823"/>
                </a:lnTo>
                <a:lnTo>
                  <a:pt x="1684" y="877"/>
                </a:lnTo>
                <a:lnTo>
                  <a:pt x="1673" y="936"/>
                </a:lnTo>
                <a:lnTo>
                  <a:pt x="1662" y="998"/>
                </a:lnTo>
                <a:lnTo>
                  <a:pt x="1650" y="1063"/>
                </a:lnTo>
                <a:lnTo>
                  <a:pt x="1636" y="1130"/>
                </a:lnTo>
                <a:lnTo>
                  <a:pt x="1621" y="1199"/>
                </a:lnTo>
                <a:lnTo>
                  <a:pt x="1606" y="1269"/>
                </a:lnTo>
                <a:lnTo>
                  <a:pt x="1611" y="1269"/>
                </a:lnTo>
                <a:lnTo>
                  <a:pt x="1623" y="1268"/>
                </a:lnTo>
                <a:lnTo>
                  <a:pt x="1643" y="1267"/>
                </a:lnTo>
                <a:lnTo>
                  <a:pt x="1672" y="1263"/>
                </a:lnTo>
                <a:lnTo>
                  <a:pt x="1706" y="1257"/>
                </a:lnTo>
                <a:lnTo>
                  <a:pt x="1746" y="1250"/>
                </a:lnTo>
                <a:lnTo>
                  <a:pt x="1791" y="1241"/>
                </a:lnTo>
                <a:lnTo>
                  <a:pt x="1842" y="1228"/>
                </a:lnTo>
                <a:lnTo>
                  <a:pt x="1897" y="1213"/>
                </a:lnTo>
                <a:lnTo>
                  <a:pt x="1955" y="1195"/>
                </a:lnTo>
                <a:lnTo>
                  <a:pt x="2016" y="1173"/>
                </a:lnTo>
                <a:lnTo>
                  <a:pt x="2080" y="1147"/>
                </a:lnTo>
                <a:lnTo>
                  <a:pt x="2146" y="1117"/>
                </a:lnTo>
                <a:lnTo>
                  <a:pt x="2213" y="1082"/>
                </a:lnTo>
                <a:lnTo>
                  <a:pt x="2279" y="1043"/>
                </a:lnTo>
                <a:lnTo>
                  <a:pt x="2346" y="999"/>
                </a:lnTo>
                <a:lnTo>
                  <a:pt x="2413" y="950"/>
                </a:lnTo>
                <a:lnTo>
                  <a:pt x="2478" y="895"/>
                </a:lnTo>
                <a:lnTo>
                  <a:pt x="2541" y="833"/>
                </a:lnTo>
                <a:lnTo>
                  <a:pt x="2543" y="830"/>
                </a:lnTo>
                <a:lnTo>
                  <a:pt x="2540" y="824"/>
                </a:lnTo>
                <a:lnTo>
                  <a:pt x="2538" y="815"/>
                </a:lnTo>
                <a:lnTo>
                  <a:pt x="2531" y="803"/>
                </a:lnTo>
                <a:lnTo>
                  <a:pt x="2526" y="789"/>
                </a:lnTo>
                <a:lnTo>
                  <a:pt x="2518" y="772"/>
                </a:lnTo>
                <a:lnTo>
                  <a:pt x="2512" y="751"/>
                </a:lnTo>
                <a:lnTo>
                  <a:pt x="2505" y="728"/>
                </a:lnTo>
                <a:lnTo>
                  <a:pt x="2500" y="701"/>
                </a:lnTo>
                <a:lnTo>
                  <a:pt x="2496" y="671"/>
                </a:lnTo>
                <a:lnTo>
                  <a:pt x="2493" y="636"/>
                </a:lnTo>
                <a:lnTo>
                  <a:pt x="2495" y="598"/>
                </a:lnTo>
                <a:lnTo>
                  <a:pt x="2499" y="555"/>
                </a:lnTo>
                <a:lnTo>
                  <a:pt x="2505" y="510"/>
                </a:lnTo>
                <a:lnTo>
                  <a:pt x="2517" y="459"/>
                </a:lnTo>
                <a:lnTo>
                  <a:pt x="2532" y="405"/>
                </a:lnTo>
                <a:lnTo>
                  <a:pt x="2532" y="407"/>
                </a:lnTo>
                <a:lnTo>
                  <a:pt x="2531" y="416"/>
                </a:lnTo>
                <a:lnTo>
                  <a:pt x="2531" y="429"/>
                </a:lnTo>
                <a:lnTo>
                  <a:pt x="2531" y="446"/>
                </a:lnTo>
                <a:lnTo>
                  <a:pt x="2530" y="467"/>
                </a:lnTo>
                <a:lnTo>
                  <a:pt x="2530" y="490"/>
                </a:lnTo>
                <a:lnTo>
                  <a:pt x="2530" y="515"/>
                </a:lnTo>
                <a:lnTo>
                  <a:pt x="2530" y="542"/>
                </a:lnTo>
                <a:lnTo>
                  <a:pt x="2531" y="571"/>
                </a:lnTo>
                <a:lnTo>
                  <a:pt x="2532" y="599"/>
                </a:lnTo>
                <a:lnTo>
                  <a:pt x="2534" y="627"/>
                </a:lnTo>
                <a:lnTo>
                  <a:pt x="2536" y="654"/>
                </a:lnTo>
                <a:lnTo>
                  <a:pt x="2540" y="680"/>
                </a:lnTo>
                <a:lnTo>
                  <a:pt x="2544" y="703"/>
                </a:lnTo>
                <a:lnTo>
                  <a:pt x="2551" y="724"/>
                </a:lnTo>
                <a:lnTo>
                  <a:pt x="2557" y="742"/>
                </a:lnTo>
                <a:lnTo>
                  <a:pt x="2565" y="755"/>
                </a:lnTo>
                <a:lnTo>
                  <a:pt x="2573" y="763"/>
                </a:lnTo>
                <a:lnTo>
                  <a:pt x="2583" y="767"/>
                </a:lnTo>
                <a:lnTo>
                  <a:pt x="2596" y="764"/>
                </a:lnTo>
                <a:lnTo>
                  <a:pt x="2609" y="755"/>
                </a:lnTo>
                <a:lnTo>
                  <a:pt x="2625" y="740"/>
                </a:lnTo>
                <a:lnTo>
                  <a:pt x="2671" y="677"/>
                </a:lnTo>
                <a:lnTo>
                  <a:pt x="2714" y="610"/>
                </a:lnTo>
                <a:lnTo>
                  <a:pt x="2756" y="538"/>
                </a:lnTo>
                <a:lnTo>
                  <a:pt x="2794" y="462"/>
                </a:lnTo>
                <a:lnTo>
                  <a:pt x="2827" y="380"/>
                </a:lnTo>
                <a:lnTo>
                  <a:pt x="2829" y="384"/>
                </a:lnTo>
                <a:lnTo>
                  <a:pt x="2829" y="393"/>
                </a:lnTo>
                <a:lnTo>
                  <a:pt x="2830" y="407"/>
                </a:lnTo>
                <a:lnTo>
                  <a:pt x="2829" y="428"/>
                </a:lnTo>
                <a:lnTo>
                  <a:pt x="2827" y="453"/>
                </a:lnTo>
                <a:lnTo>
                  <a:pt x="2825" y="482"/>
                </a:lnTo>
                <a:lnTo>
                  <a:pt x="2820" y="515"/>
                </a:lnTo>
                <a:lnTo>
                  <a:pt x="2812" y="553"/>
                </a:lnTo>
                <a:lnTo>
                  <a:pt x="2801" y="592"/>
                </a:lnTo>
                <a:lnTo>
                  <a:pt x="2787" y="634"/>
                </a:lnTo>
                <a:lnTo>
                  <a:pt x="2768" y="678"/>
                </a:lnTo>
                <a:lnTo>
                  <a:pt x="2745" y="725"/>
                </a:lnTo>
                <a:lnTo>
                  <a:pt x="2717" y="773"/>
                </a:lnTo>
                <a:lnTo>
                  <a:pt x="2683" y="821"/>
                </a:lnTo>
                <a:lnTo>
                  <a:pt x="2643" y="869"/>
                </a:lnTo>
                <a:lnTo>
                  <a:pt x="2597" y="919"/>
                </a:lnTo>
                <a:lnTo>
                  <a:pt x="2544" y="967"/>
                </a:lnTo>
                <a:lnTo>
                  <a:pt x="2483" y="1015"/>
                </a:lnTo>
                <a:lnTo>
                  <a:pt x="2414" y="1060"/>
                </a:lnTo>
                <a:lnTo>
                  <a:pt x="2418" y="1063"/>
                </a:lnTo>
                <a:lnTo>
                  <a:pt x="2426" y="1068"/>
                </a:lnTo>
                <a:lnTo>
                  <a:pt x="2437" y="1078"/>
                </a:lnTo>
                <a:lnTo>
                  <a:pt x="2456" y="1090"/>
                </a:lnTo>
                <a:lnTo>
                  <a:pt x="2476" y="1104"/>
                </a:lnTo>
                <a:lnTo>
                  <a:pt x="2500" y="1121"/>
                </a:lnTo>
                <a:lnTo>
                  <a:pt x="2527" y="1138"/>
                </a:lnTo>
                <a:lnTo>
                  <a:pt x="2557" y="1155"/>
                </a:lnTo>
                <a:lnTo>
                  <a:pt x="2588" y="1172"/>
                </a:lnTo>
                <a:lnTo>
                  <a:pt x="2622" y="1187"/>
                </a:lnTo>
                <a:lnTo>
                  <a:pt x="2656" y="1202"/>
                </a:lnTo>
                <a:lnTo>
                  <a:pt x="2691" y="1215"/>
                </a:lnTo>
                <a:lnTo>
                  <a:pt x="2725" y="1225"/>
                </a:lnTo>
                <a:lnTo>
                  <a:pt x="2760" y="1230"/>
                </a:lnTo>
                <a:lnTo>
                  <a:pt x="2794" y="1233"/>
                </a:lnTo>
                <a:lnTo>
                  <a:pt x="2826" y="1232"/>
                </a:lnTo>
                <a:lnTo>
                  <a:pt x="2857" y="1224"/>
                </a:lnTo>
                <a:lnTo>
                  <a:pt x="2886" y="1211"/>
                </a:lnTo>
                <a:lnTo>
                  <a:pt x="2912" y="1191"/>
                </a:lnTo>
                <a:lnTo>
                  <a:pt x="2911" y="1194"/>
                </a:lnTo>
                <a:lnTo>
                  <a:pt x="2907" y="1198"/>
                </a:lnTo>
                <a:lnTo>
                  <a:pt x="2899" y="1204"/>
                </a:lnTo>
                <a:lnTo>
                  <a:pt x="2890" y="1213"/>
                </a:lnTo>
                <a:lnTo>
                  <a:pt x="2877" y="1224"/>
                </a:lnTo>
                <a:lnTo>
                  <a:pt x="2862" y="1234"/>
                </a:lnTo>
                <a:lnTo>
                  <a:pt x="2844" y="1245"/>
                </a:lnTo>
                <a:lnTo>
                  <a:pt x="2825" y="1255"/>
                </a:lnTo>
                <a:lnTo>
                  <a:pt x="2801" y="1264"/>
                </a:lnTo>
                <a:lnTo>
                  <a:pt x="2777" y="1272"/>
                </a:lnTo>
                <a:lnTo>
                  <a:pt x="2748" y="1277"/>
                </a:lnTo>
                <a:lnTo>
                  <a:pt x="2718" y="1281"/>
                </a:lnTo>
                <a:lnTo>
                  <a:pt x="2687" y="1281"/>
                </a:lnTo>
                <a:lnTo>
                  <a:pt x="2652" y="1277"/>
                </a:lnTo>
                <a:lnTo>
                  <a:pt x="2615" y="1269"/>
                </a:lnTo>
                <a:lnTo>
                  <a:pt x="2575" y="1256"/>
                </a:lnTo>
                <a:lnTo>
                  <a:pt x="2535" y="1238"/>
                </a:lnTo>
                <a:lnTo>
                  <a:pt x="2491" y="1215"/>
                </a:lnTo>
                <a:lnTo>
                  <a:pt x="2445" y="1185"/>
                </a:lnTo>
                <a:lnTo>
                  <a:pt x="2398" y="1147"/>
                </a:lnTo>
                <a:lnTo>
                  <a:pt x="2349" y="1102"/>
                </a:lnTo>
                <a:lnTo>
                  <a:pt x="2345" y="1104"/>
                </a:lnTo>
                <a:lnTo>
                  <a:pt x="2337" y="1109"/>
                </a:lnTo>
                <a:lnTo>
                  <a:pt x="2323" y="1117"/>
                </a:lnTo>
                <a:lnTo>
                  <a:pt x="2305" y="1129"/>
                </a:lnTo>
                <a:lnTo>
                  <a:pt x="2283" y="1143"/>
                </a:lnTo>
                <a:lnTo>
                  <a:pt x="2257" y="1159"/>
                </a:lnTo>
                <a:lnTo>
                  <a:pt x="2227" y="1176"/>
                </a:lnTo>
                <a:lnTo>
                  <a:pt x="2194" y="1195"/>
                </a:lnTo>
                <a:lnTo>
                  <a:pt x="2159" y="1216"/>
                </a:lnTo>
                <a:lnTo>
                  <a:pt x="2122" y="1237"/>
                </a:lnTo>
                <a:lnTo>
                  <a:pt x="2083" y="1257"/>
                </a:lnTo>
                <a:lnTo>
                  <a:pt x="2044" y="1280"/>
                </a:lnTo>
                <a:lnTo>
                  <a:pt x="2002" y="1300"/>
                </a:lnTo>
                <a:lnTo>
                  <a:pt x="1962" y="1321"/>
                </a:lnTo>
                <a:lnTo>
                  <a:pt x="1921" y="1342"/>
                </a:lnTo>
                <a:lnTo>
                  <a:pt x="1881" y="1360"/>
                </a:lnTo>
                <a:lnTo>
                  <a:pt x="1842" y="1378"/>
                </a:lnTo>
                <a:lnTo>
                  <a:pt x="1804" y="1392"/>
                </a:lnTo>
                <a:lnTo>
                  <a:pt x="1769" y="1405"/>
                </a:lnTo>
                <a:lnTo>
                  <a:pt x="1773" y="1407"/>
                </a:lnTo>
                <a:lnTo>
                  <a:pt x="1782" y="1411"/>
                </a:lnTo>
                <a:lnTo>
                  <a:pt x="1799" y="1417"/>
                </a:lnTo>
                <a:lnTo>
                  <a:pt x="1821" y="1425"/>
                </a:lnTo>
                <a:lnTo>
                  <a:pt x="1849" y="1434"/>
                </a:lnTo>
                <a:lnTo>
                  <a:pt x="1880" y="1444"/>
                </a:lnTo>
                <a:lnTo>
                  <a:pt x="1916" y="1456"/>
                </a:lnTo>
                <a:lnTo>
                  <a:pt x="1955" y="1468"/>
                </a:lnTo>
                <a:lnTo>
                  <a:pt x="1998" y="1481"/>
                </a:lnTo>
                <a:lnTo>
                  <a:pt x="2042" y="1494"/>
                </a:lnTo>
                <a:lnTo>
                  <a:pt x="2090" y="1505"/>
                </a:lnTo>
                <a:lnTo>
                  <a:pt x="2139" y="1518"/>
                </a:lnTo>
                <a:lnTo>
                  <a:pt x="2188" y="1529"/>
                </a:lnTo>
                <a:lnTo>
                  <a:pt x="2239" y="1539"/>
                </a:lnTo>
                <a:lnTo>
                  <a:pt x="2289" y="1548"/>
                </a:lnTo>
                <a:lnTo>
                  <a:pt x="2339" y="1555"/>
                </a:lnTo>
                <a:lnTo>
                  <a:pt x="2388" y="1560"/>
                </a:lnTo>
                <a:lnTo>
                  <a:pt x="2436" y="1563"/>
                </a:lnTo>
                <a:lnTo>
                  <a:pt x="2482" y="1564"/>
                </a:lnTo>
                <a:lnTo>
                  <a:pt x="2525" y="1561"/>
                </a:lnTo>
                <a:lnTo>
                  <a:pt x="2564" y="1556"/>
                </a:lnTo>
                <a:lnTo>
                  <a:pt x="2601" y="1547"/>
                </a:lnTo>
                <a:lnTo>
                  <a:pt x="2634" y="1534"/>
                </a:lnTo>
                <a:lnTo>
                  <a:pt x="2661" y="1518"/>
                </a:lnTo>
                <a:lnTo>
                  <a:pt x="2684" y="1498"/>
                </a:lnTo>
                <a:lnTo>
                  <a:pt x="2682" y="1499"/>
                </a:lnTo>
                <a:lnTo>
                  <a:pt x="2677" y="1505"/>
                </a:lnTo>
                <a:lnTo>
                  <a:pt x="2666" y="1515"/>
                </a:lnTo>
                <a:lnTo>
                  <a:pt x="2652" y="1526"/>
                </a:lnTo>
                <a:lnTo>
                  <a:pt x="2635" y="1540"/>
                </a:lnTo>
                <a:lnTo>
                  <a:pt x="2613" y="1555"/>
                </a:lnTo>
                <a:lnTo>
                  <a:pt x="2588" y="1569"/>
                </a:lnTo>
                <a:lnTo>
                  <a:pt x="2560" y="1582"/>
                </a:lnTo>
                <a:lnTo>
                  <a:pt x="2527" y="1594"/>
                </a:lnTo>
                <a:lnTo>
                  <a:pt x="2492" y="1603"/>
                </a:lnTo>
                <a:lnTo>
                  <a:pt x="2453" y="1609"/>
                </a:lnTo>
                <a:lnTo>
                  <a:pt x="2411" y="1612"/>
                </a:lnTo>
                <a:lnTo>
                  <a:pt x="2366" y="1609"/>
                </a:lnTo>
                <a:lnTo>
                  <a:pt x="2369" y="1612"/>
                </a:lnTo>
                <a:lnTo>
                  <a:pt x="2372" y="1620"/>
                </a:lnTo>
                <a:lnTo>
                  <a:pt x="2379" y="1633"/>
                </a:lnTo>
                <a:lnTo>
                  <a:pt x="2387" y="1650"/>
                </a:lnTo>
                <a:lnTo>
                  <a:pt x="2393" y="1670"/>
                </a:lnTo>
                <a:lnTo>
                  <a:pt x="2400" y="1696"/>
                </a:lnTo>
                <a:lnTo>
                  <a:pt x="2405" y="1726"/>
                </a:lnTo>
                <a:lnTo>
                  <a:pt x="2408" y="1760"/>
                </a:lnTo>
                <a:lnTo>
                  <a:pt x="2406" y="1798"/>
                </a:lnTo>
                <a:lnTo>
                  <a:pt x="2400" y="1838"/>
                </a:lnTo>
                <a:lnTo>
                  <a:pt x="2400" y="1835"/>
                </a:lnTo>
                <a:lnTo>
                  <a:pt x="2397" y="1825"/>
                </a:lnTo>
                <a:lnTo>
                  <a:pt x="2395" y="1808"/>
                </a:lnTo>
                <a:lnTo>
                  <a:pt x="2391" y="1788"/>
                </a:lnTo>
                <a:lnTo>
                  <a:pt x="2384" y="1765"/>
                </a:lnTo>
                <a:lnTo>
                  <a:pt x="2378" y="1740"/>
                </a:lnTo>
                <a:lnTo>
                  <a:pt x="2367" y="1714"/>
                </a:lnTo>
                <a:lnTo>
                  <a:pt x="2357" y="1688"/>
                </a:lnTo>
                <a:lnTo>
                  <a:pt x="2344" y="1665"/>
                </a:lnTo>
                <a:lnTo>
                  <a:pt x="2328" y="1644"/>
                </a:lnTo>
                <a:lnTo>
                  <a:pt x="2310" y="1627"/>
                </a:lnTo>
                <a:lnTo>
                  <a:pt x="2291" y="1616"/>
                </a:lnTo>
                <a:lnTo>
                  <a:pt x="2268" y="1611"/>
                </a:lnTo>
                <a:lnTo>
                  <a:pt x="2223" y="1608"/>
                </a:lnTo>
                <a:lnTo>
                  <a:pt x="2172" y="1604"/>
                </a:lnTo>
                <a:lnTo>
                  <a:pt x="2118" y="1600"/>
                </a:lnTo>
                <a:lnTo>
                  <a:pt x="2059" y="1594"/>
                </a:lnTo>
                <a:lnTo>
                  <a:pt x="1999" y="1586"/>
                </a:lnTo>
                <a:lnTo>
                  <a:pt x="1940" y="1576"/>
                </a:lnTo>
                <a:lnTo>
                  <a:pt x="1881" y="1563"/>
                </a:lnTo>
                <a:lnTo>
                  <a:pt x="1851" y="1557"/>
                </a:lnTo>
                <a:lnTo>
                  <a:pt x="1824" y="1559"/>
                </a:lnTo>
                <a:lnTo>
                  <a:pt x="1801" y="1565"/>
                </a:lnTo>
                <a:lnTo>
                  <a:pt x="1780" y="1576"/>
                </a:lnTo>
                <a:lnTo>
                  <a:pt x="1763" y="1592"/>
                </a:lnTo>
                <a:lnTo>
                  <a:pt x="1749" y="1613"/>
                </a:lnTo>
                <a:lnTo>
                  <a:pt x="1737" y="1639"/>
                </a:lnTo>
                <a:lnTo>
                  <a:pt x="1726" y="1669"/>
                </a:lnTo>
                <a:lnTo>
                  <a:pt x="1719" y="1704"/>
                </a:lnTo>
                <a:lnTo>
                  <a:pt x="1713" y="1742"/>
                </a:lnTo>
                <a:lnTo>
                  <a:pt x="1710" y="1785"/>
                </a:lnTo>
                <a:lnTo>
                  <a:pt x="1708" y="1830"/>
                </a:lnTo>
                <a:lnTo>
                  <a:pt x="1707" y="1879"/>
                </a:lnTo>
                <a:lnTo>
                  <a:pt x="1707" y="1931"/>
                </a:lnTo>
                <a:lnTo>
                  <a:pt x="1708" y="1986"/>
                </a:lnTo>
                <a:lnTo>
                  <a:pt x="1711" y="2043"/>
                </a:lnTo>
                <a:lnTo>
                  <a:pt x="1713" y="2104"/>
                </a:lnTo>
                <a:lnTo>
                  <a:pt x="1716" y="2166"/>
                </a:lnTo>
                <a:lnTo>
                  <a:pt x="1719" y="2231"/>
                </a:lnTo>
                <a:lnTo>
                  <a:pt x="1721" y="2297"/>
                </a:lnTo>
                <a:lnTo>
                  <a:pt x="1724" y="2365"/>
                </a:lnTo>
                <a:lnTo>
                  <a:pt x="1764" y="2371"/>
                </a:lnTo>
                <a:lnTo>
                  <a:pt x="1803" y="2382"/>
                </a:lnTo>
                <a:lnTo>
                  <a:pt x="1841" y="2392"/>
                </a:lnTo>
                <a:lnTo>
                  <a:pt x="1877" y="2405"/>
                </a:lnTo>
                <a:lnTo>
                  <a:pt x="1912" y="2418"/>
                </a:lnTo>
                <a:lnTo>
                  <a:pt x="1944" y="2432"/>
                </a:lnTo>
                <a:lnTo>
                  <a:pt x="1972" y="2445"/>
                </a:lnTo>
                <a:lnTo>
                  <a:pt x="1997" y="2458"/>
                </a:lnTo>
                <a:lnTo>
                  <a:pt x="2019" y="2470"/>
                </a:lnTo>
                <a:lnTo>
                  <a:pt x="2036" y="2480"/>
                </a:lnTo>
                <a:lnTo>
                  <a:pt x="2049" y="2487"/>
                </a:lnTo>
                <a:lnTo>
                  <a:pt x="2057" y="2492"/>
                </a:lnTo>
                <a:lnTo>
                  <a:pt x="2059" y="2495"/>
                </a:lnTo>
                <a:lnTo>
                  <a:pt x="1955" y="2478"/>
                </a:lnTo>
                <a:lnTo>
                  <a:pt x="1855" y="2465"/>
                </a:lnTo>
                <a:lnTo>
                  <a:pt x="1763" y="2454"/>
                </a:lnTo>
                <a:lnTo>
                  <a:pt x="1675" y="2448"/>
                </a:lnTo>
                <a:lnTo>
                  <a:pt x="1593" y="2445"/>
                </a:lnTo>
                <a:lnTo>
                  <a:pt x="1516" y="2444"/>
                </a:lnTo>
                <a:lnTo>
                  <a:pt x="1446" y="2445"/>
                </a:lnTo>
                <a:lnTo>
                  <a:pt x="1381" y="2448"/>
                </a:lnTo>
                <a:lnTo>
                  <a:pt x="1322" y="2452"/>
                </a:lnTo>
                <a:lnTo>
                  <a:pt x="1270" y="2457"/>
                </a:lnTo>
                <a:lnTo>
                  <a:pt x="1224" y="2462"/>
                </a:lnTo>
                <a:lnTo>
                  <a:pt x="1183" y="2469"/>
                </a:lnTo>
                <a:lnTo>
                  <a:pt x="1148" y="2475"/>
                </a:lnTo>
                <a:lnTo>
                  <a:pt x="1120" y="2482"/>
                </a:lnTo>
                <a:lnTo>
                  <a:pt x="1097" y="2487"/>
                </a:lnTo>
                <a:lnTo>
                  <a:pt x="1082" y="2491"/>
                </a:lnTo>
                <a:lnTo>
                  <a:pt x="1073" y="2493"/>
                </a:lnTo>
                <a:lnTo>
                  <a:pt x="1069" y="2495"/>
                </a:lnTo>
                <a:lnTo>
                  <a:pt x="1127" y="2463"/>
                </a:lnTo>
                <a:lnTo>
                  <a:pt x="1182" y="2439"/>
                </a:lnTo>
                <a:lnTo>
                  <a:pt x="1233" y="2419"/>
                </a:lnTo>
                <a:lnTo>
                  <a:pt x="1279" y="2402"/>
                </a:lnTo>
                <a:lnTo>
                  <a:pt x="1321" y="2391"/>
                </a:lnTo>
                <a:lnTo>
                  <a:pt x="1357" y="2382"/>
                </a:lnTo>
                <a:lnTo>
                  <a:pt x="1390" y="2374"/>
                </a:lnTo>
                <a:lnTo>
                  <a:pt x="1415" y="2369"/>
                </a:lnTo>
                <a:lnTo>
                  <a:pt x="1434" y="2365"/>
                </a:lnTo>
                <a:lnTo>
                  <a:pt x="1433" y="2280"/>
                </a:lnTo>
                <a:lnTo>
                  <a:pt x="1429" y="2204"/>
                </a:lnTo>
                <a:lnTo>
                  <a:pt x="1422" y="2134"/>
                </a:lnTo>
                <a:lnTo>
                  <a:pt x="1413" y="2069"/>
                </a:lnTo>
                <a:lnTo>
                  <a:pt x="1402" y="2009"/>
                </a:lnTo>
                <a:lnTo>
                  <a:pt x="1387" y="1953"/>
                </a:lnTo>
                <a:lnTo>
                  <a:pt x="1370" y="1903"/>
                </a:lnTo>
                <a:lnTo>
                  <a:pt x="1350" y="1855"/>
                </a:lnTo>
                <a:lnTo>
                  <a:pt x="1325" y="1809"/>
                </a:lnTo>
                <a:lnTo>
                  <a:pt x="1296" y="1765"/>
                </a:lnTo>
                <a:lnTo>
                  <a:pt x="1264" y="1724"/>
                </a:lnTo>
                <a:lnTo>
                  <a:pt x="1227" y="1682"/>
                </a:lnTo>
                <a:lnTo>
                  <a:pt x="1187" y="1640"/>
                </a:lnTo>
                <a:lnTo>
                  <a:pt x="1161" y="1621"/>
                </a:lnTo>
                <a:lnTo>
                  <a:pt x="1130" y="1604"/>
                </a:lnTo>
                <a:lnTo>
                  <a:pt x="1095" y="1590"/>
                </a:lnTo>
                <a:lnTo>
                  <a:pt x="1056" y="1579"/>
                </a:lnTo>
                <a:lnTo>
                  <a:pt x="1013" y="1570"/>
                </a:lnTo>
                <a:lnTo>
                  <a:pt x="967" y="1564"/>
                </a:lnTo>
                <a:lnTo>
                  <a:pt x="918" y="1559"/>
                </a:lnTo>
                <a:lnTo>
                  <a:pt x="867" y="1553"/>
                </a:lnTo>
                <a:lnTo>
                  <a:pt x="814" y="1550"/>
                </a:lnTo>
                <a:lnTo>
                  <a:pt x="760" y="1546"/>
                </a:lnTo>
                <a:lnTo>
                  <a:pt x="704" y="1542"/>
                </a:lnTo>
                <a:lnTo>
                  <a:pt x="702" y="1544"/>
                </a:lnTo>
                <a:lnTo>
                  <a:pt x="697" y="1552"/>
                </a:lnTo>
                <a:lnTo>
                  <a:pt x="691" y="1565"/>
                </a:lnTo>
                <a:lnTo>
                  <a:pt x="679" y="1581"/>
                </a:lnTo>
                <a:lnTo>
                  <a:pt x="665" y="1600"/>
                </a:lnTo>
                <a:lnTo>
                  <a:pt x="646" y="1622"/>
                </a:lnTo>
                <a:lnTo>
                  <a:pt x="623" y="1646"/>
                </a:lnTo>
                <a:lnTo>
                  <a:pt x="596" y="1669"/>
                </a:lnTo>
                <a:lnTo>
                  <a:pt x="563" y="1694"/>
                </a:lnTo>
                <a:lnTo>
                  <a:pt x="526" y="1718"/>
                </a:lnTo>
                <a:lnTo>
                  <a:pt x="483" y="1742"/>
                </a:lnTo>
                <a:lnTo>
                  <a:pt x="435" y="1764"/>
                </a:lnTo>
                <a:lnTo>
                  <a:pt x="380" y="1783"/>
                </a:lnTo>
                <a:lnTo>
                  <a:pt x="319" y="1799"/>
                </a:lnTo>
                <a:lnTo>
                  <a:pt x="322" y="1798"/>
                </a:lnTo>
                <a:lnTo>
                  <a:pt x="329" y="1794"/>
                </a:lnTo>
                <a:lnTo>
                  <a:pt x="340" y="1787"/>
                </a:lnTo>
                <a:lnTo>
                  <a:pt x="355" y="1779"/>
                </a:lnTo>
                <a:lnTo>
                  <a:pt x="372" y="1769"/>
                </a:lnTo>
                <a:lnTo>
                  <a:pt x="392" y="1757"/>
                </a:lnTo>
                <a:lnTo>
                  <a:pt x="414" y="1744"/>
                </a:lnTo>
                <a:lnTo>
                  <a:pt x="436" y="1730"/>
                </a:lnTo>
                <a:lnTo>
                  <a:pt x="458" y="1714"/>
                </a:lnTo>
                <a:lnTo>
                  <a:pt x="480" y="1698"/>
                </a:lnTo>
                <a:lnTo>
                  <a:pt x="502" y="1681"/>
                </a:lnTo>
                <a:lnTo>
                  <a:pt x="522" y="1664"/>
                </a:lnTo>
                <a:lnTo>
                  <a:pt x="540" y="1647"/>
                </a:lnTo>
                <a:lnTo>
                  <a:pt x="554" y="1629"/>
                </a:lnTo>
                <a:lnTo>
                  <a:pt x="566" y="1612"/>
                </a:lnTo>
                <a:lnTo>
                  <a:pt x="574" y="1595"/>
                </a:lnTo>
                <a:lnTo>
                  <a:pt x="576" y="1579"/>
                </a:lnTo>
                <a:lnTo>
                  <a:pt x="574" y="1565"/>
                </a:lnTo>
                <a:lnTo>
                  <a:pt x="566" y="1551"/>
                </a:lnTo>
                <a:lnTo>
                  <a:pt x="550" y="1538"/>
                </a:lnTo>
                <a:lnTo>
                  <a:pt x="528" y="1528"/>
                </a:lnTo>
                <a:lnTo>
                  <a:pt x="487" y="1511"/>
                </a:lnTo>
                <a:lnTo>
                  <a:pt x="445" y="1496"/>
                </a:lnTo>
                <a:lnTo>
                  <a:pt x="403" y="1483"/>
                </a:lnTo>
                <a:lnTo>
                  <a:pt x="362" y="1470"/>
                </a:lnTo>
                <a:lnTo>
                  <a:pt x="322" y="1456"/>
                </a:lnTo>
                <a:lnTo>
                  <a:pt x="281" y="1443"/>
                </a:lnTo>
                <a:lnTo>
                  <a:pt x="244" y="1429"/>
                </a:lnTo>
                <a:lnTo>
                  <a:pt x="207" y="1412"/>
                </a:lnTo>
                <a:lnTo>
                  <a:pt x="172" y="1395"/>
                </a:lnTo>
                <a:lnTo>
                  <a:pt x="140" y="1374"/>
                </a:lnTo>
                <a:lnTo>
                  <a:pt x="108" y="1351"/>
                </a:lnTo>
                <a:lnTo>
                  <a:pt x="81" y="1325"/>
                </a:lnTo>
                <a:lnTo>
                  <a:pt x="55" y="1295"/>
                </a:lnTo>
                <a:lnTo>
                  <a:pt x="33" y="1261"/>
                </a:lnTo>
                <a:lnTo>
                  <a:pt x="15" y="1224"/>
                </a:lnTo>
                <a:lnTo>
                  <a:pt x="0" y="1180"/>
                </a:lnTo>
                <a:lnTo>
                  <a:pt x="2" y="1182"/>
                </a:lnTo>
                <a:lnTo>
                  <a:pt x="8" y="1191"/>
                </a:lnTo>
                <a:lnTo>
                  <a:pt x="16" y="1204"/>
                </a:lnTo>
                <a:lnTo>
                  <a:pt x="29" y="1220"/>
                </a:lnTo>
                <a:lnTo>
                  <a:pt x="45" y="1239"/>
                </a:lnTo>
                <a:lnTo>
                  <a:pt x="63" y="1260"/>
                </a:lnTo>
                <a:lnTo>
                  <a:pt x="85" y="1281"/>
                </a:lnTo>
                <a:lnTo>
                  <a:pt x="108" y="1303"/>
                </a:lnTo>
                <a:lnTo>
                  <a:pt x="136" y="1324"/>
                </a:lnTo>
                <a:lnTo>
                  <a:pt x="166" y="1343"/>
                </a:lnTo>
                <a:lnTo>
                  <a:pt x="198" y="1360"/>
                </a:lnTo>
                <a:lnTo>
                  <a:pt x="232" y="1374"/>
                </a:lnTo>
                <a:lnTo>
                  <a:pt x="268" y="1383"/>
                </a:lnTo>
                <a:lnTo>
                  <a:pt x="307" y="1387"/>
                </a:lnTo>
                <a:lnTo>
                  <a:pt x="309" y="1387"/>
                </a:lnTo>
                <a:lnTo>
                  <a:pt x="312" y="1387"/>
                </a:lnTo>
                <a:lnTo>
                  <a:pt x="316" y="1387"/>
                </a:lnTo>
                <a:lnTo>
                  <a:pt x="323" y="1386"/>
                </a:lnTo>
                <a:lnTo>
                  <a:pt x="331" y="1382"/>
                </a:lnTo>
                <a:lnTo>
                  <a:pt x="340" y="1377"/>
                </a:lnTo>
                <a:lnTo>
                  <a:pt x="349" y="1369"/>
                </a:lnTo>
                <a:lnTo>
                  <a:pt x="358" y="1357"/>
                </a:lnTo>
                <a:lnTo>
                  <a:pt x="367" y="1342"/>
                </a:lnTo>
                <a:lnTo>
                  <a:pt x="376" y="1322"/>
                </a:lnTo>
                <a:lnTo>
                  <a:pt x="384" y="1298"/>
                </a:lnTo>
                <a:lnTo>
                  <a:pt x="392" y="1268"/>
                </a:lnTo>
                <a:lnTo>
                  <a:pt x="398" y="1232"/>
                </a:lnTo>
                <a:lnTo>
                  <a:pt x="403" y="1189"/>
                </a:lnTo>
                <a:lnTo>
                  <a:pt x="406" y="1138"/>
                </a:lnTo>
                <a:lnTo>
                  <a:pt x="407" y="1141"/>
                </a:lnTo>
                <a:lnTo>
                  <a:pt x="410" y="1147"/>
                </a:lnTo>
                <a:lnTo>
                  <a:pt x="414" y="1159"/>
                </a:lnTo>
                <a:lnTo>
                  <a:pt x="418" y="1174"/>
                </a:lnTo>
                <a:lnTo>
                  <a:pt x="420" y="1194"/>
                </a:lnTo>
                <a:lnTo>
                  <a:pt x="423" y="1219"/>
                </a:lnTo>
                <a:lnTo>
                  <a:pt x="424" y="1247"/>
                </a:lnTo>
                <a:lnTo>
                  <a:pt x="422" y="1281"/>
                </a:lnTo>
                <a:lnTo>
                  <a:pt x="418" y="1318"/>
                </a:lnTo>
                <a:lnTo>
                  <a:pt x="409" y="1361"/>
                </a:lnTo>
                <a:lnTo>
                  <a:pt x="396" y="1407"/>
                </a:lnTo>
                <a:lnTo>
                  <a:pt x="399" y="1408"/>
                </a:lnTo>
                <a:lnTo>
                  <a:pt x="412" y="1409"/>
                </a:lnTo>
                <a:lnTo>
                  <a:pt x="431" y="1411"/>
                </a:lnTo>
                <a:lnTo>
                  <a:pt x="457" y="1413"/>
                </a:lnTo>
                <a:lnTo>
                  <a:pt x="488" y="1417"/>
                </a:lnTo>
                <a:lnTo>
                  <a:pt x="524" y="1420"/>
                </a:lnTo>
                <a:lnTo>
                  <a:pt x="563" y="1424"/>
                </a:lnTo>
                <a:lnTo>
                  <a:pt x="607" y="1428"/>
                </a:lnTo>
                <a:lnTo>
                  <a:pt x="653" y="1430"/>
                </a:lnTo>
                <a:lnTo>
                  <a:pt x="701" y="1434"/>
                </a:lnTo>
                <a:lnTo>
                  <a:pt x="750" y="1437"/>
                </a:lnTo>
                <a:lnTo>
                  <a:pt x="800" y="1439"/>
                </a:lnTo>
                <a:lnTo>
                  <a:pt x="848" y="1442"/>
                </a:lnTo>
                <a:lnTo>
                  <a:pt x="896" y="1443"/>
                </a:lnTo>
                <a:lnTo>
                  <a:pt x="941" y="1443"/>
                </a:lnTo>
                <a:lnTo>
                  <a:pt x="984" y="1443"/>
                </a:lnTo>
                <a:lnTo>
                  <a:pt x="1025" y="1442"/>
                </a:lnTo>
                <a:lnTo>
                  <a:pt x="1060" y="1439"/>
                </a:lnTo>
                <a:lnTo>
                  <a:pt x="1090" y="1435"/>
                </a:lnTo>
                <a:lnTo>
                  <a:pt x="1116" y="1429"/>
                </a:lnTo>
                <a:lnTo>
                  <a:pt x="1134" y="1422"/>
                </a:lnTo>
                <a:lnTo>
                  <a:pt x="1144" y="1413"/>
                </a:lnTo>
                <a:lnTo>
                  <a:pt x="1172" y="1370"/>
                </a:lnTo>
                <a:lnTo>
                  <a:pt x="1190" y="1328"/>
                </a:lnTo>
                <a:lnTo>
                  <a:pt x="1200" y="1285"/>
                </a:lnTo>
                <a:lnTo>
                  <a:pt x="1203" y="1241"/>
                </a:lnTo>
                <a:lnTo>
                  <a:pt x="1199" y="1196"/>
                </a:lnTo>
                <a:lnTo>
                  <a:pt x="1188" y="1152"/>
                </a:lnTo>
                <a:lnTo>
                  <a:pt x="1173" y="1108"/>
                </a:lnTo>
                <a:lnTo>
                  <a:pt x="1153" y="1063"/>
                </a:lnTo>
                <a:lnTo>
                  <a:pt x="1130" y="1017"/>
                </a:lnTo>
                <a:lnTo>
                  <a:pt x="1104" y="971"/>
                </a:lnTo>
                <a:lnTo>
                  <a:pt x="1075" y="924"/>
                </a:lnTo>
                <a:lnTo>
                  <a:pt x="1044" y="876"/>
                </a:lnTo>
                <a:lnTo>
                  <a:pt x="1014" y="828"/>
                </a:lnTo>
                <a:lnTo>
                  <a:pt x="983" y="780"/>
                </a:lnTo>
                <a:lnTo>
                  <a:pt x="954" y="729"/>
                </a:lnTo>
                <a:lnTo>
                  <a:pt x="926" y="678"/>
                </a:lnTo>
                <a:lnTo>
                  <a:pt x="923" y="678"/>
                </a:lnTo>
                <a:lnTo>
                  <a:pt x="915" y="678"/>
                </a:lnTo>
                <a:lnTo>
                  <a:pt x="904" y="677"/>
                </a:lnTo>
                <a:lnTo>
                  <a:pt x="887" y="675"/>
                </a:lnTo>
                <a:lnTo>
                  <a:pt x="865" y="669"/>
                </a:lnTo>
                <a:lnTo>
                  <a:pt x="839" y="662"/>
                </a:lnTo>
                <a:lnTo>
                  <a:pt x="809" y="651"/>
                </a:lnTo>
                <a:lnTo>
                  <a:pt x="775" y="637"/>
                </a:lnTo>
                <a:lnTo>
                  <a:pt x="736" y="619"/>
                </a:lnTo>
                <a:lnTo>
                  <a:pt x="693" y="595"/>
                </a:lnTo>
                <a:lnTo>
                  <a:pt x="648" y="566"/>
                </a:lnTo>
                <a:lnTo>
                  <a:pt x="650" y="567"/>
                </a:lnTo>
                <a:lnTo>
                  <a:pt x="658" y="571"/>
                </a:lnTo>
                <a:lnTo>
                  <a:pt x="672" y="575"/>
                </a:lnTo>
                <a:lnTo>
                  <a:pt x="689" y="581"/>
                </a:lnTo>
                <a:lnTo>
                  <a:pt x="709" y="588"/>
                </a:lnTo>
                <a:lnTo>
                  <a:pt x="732" y="595"/>
                </a:lnTo>
                <a:lnTo>
                  <a:pt x="756" y="603"/>
                </a:lnTo>
                <a:lnTo>
                  <a:pt x="780" y="611"/>
                </a:lnTo>
                <a:lnTo>
                  <a:pt x="805" y="619"/>
                </a:lnTo>
                <a:lnTo>
                  <a:pt x="828" y="625"/>
                </a:lnTo>
                <a:lnTo>
                  <a:pt x="849" y="630"/>
                </a:lnTo>
                <a:lnTo>
                  <a:pt x="869" y="634"/>
                </a:lnTo>
                <a:lnTo>
                  <a:pt x="884" y="637"/>
                </a:lnTo>
                <a:lnTo>
                  <a:pt x="896" y="638"/>
                </a:lnTo>
                <a:lnTo>
                  <a:pt x="901" y="636"/>
                </a:lnTo>
                <a:lnTo>
                  <a:pt x="902" y="632"/>
                </a:lnTo>
                <a:lnTo>
                  <a:pt x="883" y="585"/>
                </a:lnTo>
                <a:lnTo>
                  <a:pt x="866" y="538"/>
                </a:lnTo>
                <a:lnTo>
                  <a:pt x="853" y="490"/>
                </a:lnTo>
                <a:lnTo>
                  <a:pt x="843" y="442"/>
                </a:lnTo>
                <a:lnTo>
                  <a:pt x="837" y="393"/>
                </a:lnTo>
                <a:lnTo>
                  <a:pt x="837" y="342"/>
                </a:lnTo>
                <a:lnTo>
                  <a:pt x="843" y="292"/>
                </a:lnTo>
                <a:lnTo>
                  <a:pt x="853" y="240"/>
                </a:lnTo>
                <a:lnTo>
                  <a:pt x="871" y="188"/>
                </a:lnTo>
                <a:lnTo>
                  <a:pt x="896" y="133"/>
                </a:lnTo>
                <a:lnTo>
                  <a:pt x="928" y="79"/>
                </a:lnTo>
                <a:lnTo>
                  <a:pt x="928" y="83"/>
                </a:lnTo>
                <a:lnTo>
                  <a:pt x="926" y="94"/>
                </a:lnTo>
                <a:lnTo>
                  <a:pt x="923" y="112"/>
                </a:lnTo>
                <a:lnTo>
                  <a:pt x="919" y="136"/>
                </a:lnTo>
                <a:lnTo>
                  <a:pt x="915" y="163"/>
                </a:lnTo>
                <a:lnTo>
                  <a:pt x="912" y="194"/>
                </a:lnTo>
                <a:lnTo>
                  <a:pt x="909" y="228"/>
                </a:lnTo>
                <a:lnTo>
                  <a:pt x="906" y="263"/>
                </a:lnTo>
                <a:lnTo>
                  <a:pt x="904" y="298"/>
                </a:lnTo>
                <a:lnTo>
                  <a:pt x="904" y="332"/>
                </a:lnTo>
                <a:lnTo>
                  <a:pt x="905" y="366"/>
                </a:lnTo>
                <a:lnTo>
                  <a:pt x="909" y="395"/>
                </a:lnTo>
                <a:lnTo>
                  <a:pt x="915" y="421"/>
                </a:lnTo>
                <a:lnTo>
                  <a:pt x="923" y="444"/>
                </a:lnTo>
                <a:lnTo>
                  <a:pt x="935" y="459"/>
                </a:lnTo>
                <a:lnTo>
                  <a:pt x="936" y="459"/>
                </a:lnTo>
                <a:lnTo>
                  <a:pt x="940" y="460"/>
                </a:lnTo>
                <a:lnTo>
                  <a:pt x="947" y="460"/>
                </a:lnTo>
                <a:lnTo>
                  <a:pt x="957" y="460"/>
                </a:lnTo>
                <a:lnTo>
                  <a:pt x="969" y="459"/>
                </a:lnTo>
                <a:lnTo>
                  <a:pt x="984" y="457"/>
                </a:lnTo>
                <a:lnTo>
                  <a:pt x="1003" y="450"/>
                </a:lnTo>
                <a:lnTo>
                  <a:pt x="1025" y="441"/>
                </a:lnTo>
                <a:lnTo>
                  <a:pt x="1049" y="429"/>
                </a:lnTo>
                <a:lnTo>
                  <a:pt x="1077" y="412"/>
                </a:lnTo>
                <a:lnTo>
                  <a:pt x="1108" y="390"/>
                </a:lnTo>
                <a:lnTo>
                  <a:pt x="1143" y="363"/>
                </a:lnTo>
                <a:lnTo>
                  <a:pt x="1181" y="331"/>
                </a:lnTo>
                <a:lnTo>
                  <a:pt x="1179" y="334"/>
                </a:lnTo>
                <a:lnTo>
                  <a:pt x="1175" y="342"/>
                </a:lnTo>
                <a:lnTo>
                  <a:pt x="1168" y="357"/>
                </a:lnTo>
                <a:lnTo>
                  <a:pt x="1156" y="375"/>
                </a:lnTo>
                <a:lnTo>
                  <a:pt x="1140" y="395"/>
                </a:lnTo>
                <a:lnTo>
                  <a:pt x="1121" y="418"/>
                </a:lnTo>
                <a:lnTo>
                  <a:pt x="1096" y="441"/>
                </a:lnTo>
                <a:lnTo>
                  <a:pt x="1066" y="466"/>
                </a:lnTo>
                <a:lnTo>
                  <a:pt x="1032" y="488"/>
                </a:lnTo>
                <a:lnTo>
                  <a:pt x="992" y="510"/>
                </a:lnTo>
                <a:lnTo>
                  <a:pt x="947" y="528"/>
                </a:lnTo>
                <a:lnTo>
                  <a:pt x="948" y="532"/>
                </a:lnTo>
                <a:lnTo>
                  <a:pt x="953" y="542"/>
                </a:lnTo>
                <a:lnTo>
                  <a:pt x="961" y="560"/>
                </a:lnTo>
                <a:lnTo>
                  <a:pt x="971" y="584"/>
                </a:lnTo>
                <a:lnTo>
                  <a:pt x="987" y="614"/>
                </a:lnTo>
                <a:lnTo>
                  <a:pt x="1005" y="649"/>
                </a:lnTo>
                <a:lnTo>
                  <a:pt x="1029" y="690"/>
                </a:lnTo>
                <a:lnTo>
                  <a:pt x="1056" y="737"/>
                </a:lnTo>
                <a:lnTo>
                  <a:pt x="1087" y="788"/>
                </a:lnTo>
                <a:lnTo>
                  <a:pt x="1125" y="843"/>
                </a:lnTo>
                <a:lnTo>
                  <a:pt x="1166" y="904"/>
                </a:lnTo>
                <a:lnTo>
                  <a:pt x="1213" y="968"/>
                </a:lnTo>
                <a:lnTo>
                  <a:pt x="1265" y="1035"/>
                </a:lnTo>
                <a:lnTo>
                  <a:pt x="1322" y="1107"/>
                </a:lnTo>
                <a:lnTo>
                  <a:pt x="1386" y="1181"/>
                </a:lnTo>
                <a:lnTo>
                  <a:pt x="1456" y="1257"/>
                </a:lnTo>
                <a:lnTo>
                  <a:pt x="1457" y="1254"/>
                </a:lnTo>
                <a:lnTo>
                  <a:pt x="1461" y="1243"/>
                </a:lnTo>
                <a:lnTo>
                  <a:pt x="1467" y="1226"/>
                </a:lnTo>
                <a:lnTo>
                  <a:pt x="1476" y="1203"/>
                </a:lnTo>
                <a:lnTo>
                  <a:pt x="1485" y="1174"/>
                </a:lnTo>
                <a:lnTo>
                  <a:pt x="1496" y="1139"/>
                </a:lnTo>
                <a:lnTo>
                  <a:pt x="1509" y="1100"/>
                </a:lnTo>
                <a:lnTo>
                  <a:pt x="1524" y="1056"/>
                </a:lnTo>
                <a:lnTo>
                  <a:pt x="1539" y="1008"/>
                </a:lnTo>
                <a:lnTo>
                  <a:pt x="1555" y="956"/>
                </a:lnTo>
                <a:lnTo>
                  <a:pt x="1572" y="900"/>
                </a:lnTo>
                <a:lnTo>
                  <a:pt x="1589" y="842"/>
                </a:lnTo>
                <a:lnTo>
                  <a:pt x="1606" y="781"/>
                </a:lnTo>
                <a:lnTo>
                  <a:pt x="1603" y="776"/>
                </a:lnTo>
                <a:lnTo>
                  <a:pt x="1595" y="768"/>
                </a:lnTo>
                <a:lnTo>
                  <a:pt x="1582" y="759"/>
                </a:lnTo>
                <a:lnTo>
                  <a:pt x="1564" y="746"/>
                </a:lnTo>
                <a:lnTo>
                  <a:pt x="1542" y="730"/>
                </a:lnTo>
                <a:lnTo>
                  <a:pt x="1519" y="711"/>
                </a:lnTo>
                <a:lnTo>
                  <a:pt x="1491" y="688"/>
                </a:lnTo>
                <a:lnTo>
                  <a:pt x="1464" y="660"/>
                </a:lnTo>
                <a:lnTo>
                  <a:pt x="1434" y="628"/>
                </a:lnTo>
                <a:lnTo>
                  <a:pt x="1405" y="590"/>
                </a:lnTo>
                <a:lnTo>
                  <a:pt x="1378" y="547"/>
                </a:lnTo>
                <a:lnTo>
                  <a:pt x="1352" y="498"/>
                </a:lnTo>
                <a:lnTo>
                  <a:pt x="1329" y="444"/>
                </a:lnTo>
                <a:lnTo>
                  <a:pt x="1329" y="444"/>
                </a:lnTo>
                <a:lnTo>
                  <a:pt x="1334" y="449"/>
                </a:lnTo>
                <a:lnTo>
                  <a:pt x="1342" y="459"/>
                </a:lnTo>
                <a:lnTo>
                  <a:pt x="1352" y="472"/>
                </a:lnTo>
                <a:lnTo>
                  <a:pt x="1365" y="488"/>
                </a:lnTo>
                <a:lnTo>
                  <a:pt x="1381" y="506"/>
                </a:lnTo>
                <a:lnTo>
                  <a:pt x="1398" y="527"/>
                </a:lnTo>
                <a:lnTo>
                  <a:pt x="1416" y="547"/>
                </a:lnTo>
                <a:lnTo>
                  <a:pt x="1435" y="569"/>
                </a:lnTo>
                <a:lnTo>
                  <a:pt x="1455" y="592"/>
                </a:lnTo>
                <a:lnTo>
                  <a:pt x="1476" y="614"/>
                </a:lnTo>
                <a:lnTo>
                  <a:pt x="1496" y="634"/>
                </a:lnTo>
                <a:lnTo>
                  <a:pt x="1517" y="654"/>
                </a:lnTo>
                <a:lnTo>
                  <a:pt x="1537" y="671"/>
                </a:lnTo>
                <a:lnTo>
                  <a:pt x="1556" y="685"/>
                </a:lnTo>
                <a:lnTo>
                  <a:pt x="1574" y="695"/>
                </a:lnTo>
                <a:lnTo>
                  <a:pt x="1590" y="703"/>
                </a:lnTo>
                <a:lnTo>
                  <a:pt x="1604" y="706"/>
                </a:lnTo>
                <a:lnTo>
                  <a:pt x="1616" y="703"/>
                </a:lnTo>
                <a:lnTo>
                  <a:pt x="1626" y="694"/>
                </a:lnTo>
                <a:lnTo>
                  <a:pt x="1632" y="680"/>
                </a:lnTo>
                <a:lnTo>
                  <a:pt x="1656" y="584"/>
                </a:lnTo>
                <a:lnTo>
                  <a:pt x="1680" y="486"/>
                </a:lnTo>
                <a:lnTo>
                  <a:pt x="1701" y="386"/>
                </a:lnTo>
                <a:lnTo>
                  <a:pt x="1717" y="286"/>
                </a:lnTo>
                <a:lnTo>
                  <a:pt x="1733" y="188"/>
                </a:lnTo>
                <a:lnTo>
                  <a:pt x="1743" y="92"/>
                </a:lnTo>
                <a:lnTo>
                  <a:pt x="1750" y="0"/>
                </a:lnTo>
                <a:close/>
              </a:path>
            </a:pathLst>
          </a:custGeom>
          <a:solidFill>
            <a:schemeClr val="tx2">
              <a:lumMod val="40000"/>
              <a:lumOff val="60000"/>
            </a:schemeClr>
          </a:solidFill>
          <a:ln w="0">
            <a:noFill/>
            <a:prstDash val="solid"/>
            <a:round/>
          </a:ln>
        </p:spPr>
        <p:txBody>
          <a:bodyPr anchor="ctr"/>
          <a:lstStyle/>
          <a:p>
            <a:pPr algn="ctr"/>
          </a:p>
        </p:txBody>
      </p:sp>
      <p:grpSp>
        <p:nvGrpSpPr>
          <p:cNvPr id="55" name="千图PPT彼岸天：ID 8661124库_组合 54"/>
          <p:cNvGrpSpPr/>
          <p:nvPr>
            <p:custDataLst>
              <p:tags r:id="rId38"/>
            </p:custDataLst>
          </p:nvPr>
        </p:nvGrpSpPr>
        <p:grpSpPr>
          <a:xfrm>
            <a:off x="6645053" y="4388138"/>
            <a:ext cx="4676354" cy="616730"/>
            <a:chOff x="6645053" y="4388138"/>
            <a:chExt cx="4676354" cy="616730"/>
          </a:xfrm>
        </p:grpSpPr>
        <p:sp>
          <p:nvSpPr>
            <p:cNvPr id="11" name="任意多边形: 形状 10"/>
            <p:cNvSpPr/>
            <p:nvPr/>
          </p:nvSpPr>
          <p:spPr bwMode="auto">
            <a:xfrm>
              <a:off x="6645053" y="4494097"/>
              <a:ext cx="280988" cy="404813"/>
            </a:xfrm>
            <a:custGeom>
              <a:avLst/>
              <a:gdLst>
                <a:gd name="T0" fmla="*/ 149 w 177"/>
                <a:gd name="T1" fmla="*/ 0 h 255"/>
                <a:gd name="T2" fmla="*/ 151 w 177"/>
                <a:gd name="T3" fmla="*/ 2 h 255"/>
                <a:gd name="T4" fmla="*/ 153 w 177"/>
                <a:gd name="T5" fmla="*/ 8 h 255"/>
                <a:gd name="T6" fmla="*/ 157 w 177"/>
                <a:gd name="T7" fmla="*/ 17 h 255"/>
                <a:gd name="T8" fmla="*/ 162 w 177"/>
                <a:gd name="T9" fmla="*/ 30 h 255"/>
                <a:gd name="T10" fmla="*/ 166 w 177"/>
                <a:gd name="T11" fmla="*/ 46 h 255"/>
                <a:gd name="T12" fmla="*/ 170 w 177"/>
                <a:gd name="T13" fmla="*/ 63 h 255"/>
                <a:gd name="T14" fmla="*/ 174 w 177"/>
                <a:gd name="T15" fmla="*/ 82 h 255"/>
                <a:gd name="T16" fmla="*/ 177 w 177"/>
                <a:gd name="T17" fmla="*/ 102 h 255"/>
                <a:gd name="T18" fmla="*/ 177 w 177"/>
                <a:gd name="T19" fmla="*/ 122 h 255"/>
                <a:gd name="T20" fmla="*/ 174 w 177"/>
                <a:gd name="T21" fmla="*/ 143 h 255"/>
                <a:gd name="T22" fmla="*/ 168 w 177"/>
                <a:gd name="T23" fmla="*/ 164 h 255"/>
                <a:gd name="T24" fmla="*/ 159 w 177"/>
                <a:gd name="T25" fmla="*/ 183 h 255"/>
                <a:gd name="T26" fmla="*/ 146 w 177"/>
                <a:gd name="T27" fmla="*/ 203 h 255"/>
                <a:gd name="T28" fmla="*/ 127 w 177"/>
                <a:gd name="T29" fmla="*/ 220 h 255"/>
                <a:gd name="T30" fmla="*/ 105 w 177"/>
                <a:gd name="T31" fmla="*/ 234 h 255"/>
                <a:gd name="T32" fmla="*/ 77 w 177"/>
                <a:gd name="T33" fmla="*/ 246 h 255"/>
                <a:gd name="T34" fmla="*/ 42 w 177"/>
                <a:gd name="T35" fmla="*/ 255 h 255"/>
                <a:gd name="T36" fmla="*/ 44 w 177"/>
                <a:gd name="T37" fmla="*/ 253 h 255"/>
                <a:gd name="T38" fmla="*/ 51 w 177"/>
                <a:gd name="T39" fmla="*/ 250 h 255"/>
                <a:gd name="T40" fmla="*/ 62 w 177"/>
                <a:gd name="T41" fmla="*/ 244 h 255"/>
                <a:gd name="T42" fmla="*/ 75 w 177"/>
                <a:gd name="T43" fmla="*/ 235 h 255"/>
                <a:gd name="T44" fmla="*/ 90 w 177"/>
                <a:gd name="T45" fmla="*/ 222 h 255"/>
                <a:gd name="T46" fmla="*/ 104 w 177"/>
                <a:gd name="T47" fmla="*/ 208 h 255"/>
                <a:gd name="T48" fmla="*/ 116 w 177"/>
                <a:gd name="T49" fmla="*/ 190 h 255"/>
                <a:gd name="T50" fmla="*/ 126 w 177"/>
                <a:gd name="T51" fmla="*/ 169 h 255"/>
                <a:gd name="T52" fmla="*/ 133 w 177"/>
                <a:gd name="T53" fmla="*/ 143 h 255"/>
                <a:gd name="T54" fmla="*/ 131 w 177"/>
                <a:gd name="T55" fmla="*/ 147 h 255"/>
                <a:gd name="T56" fmla="*/ 127 w 177"/>
                <a:gd name="T57" fmla="*/ 155 h 255"/>
                <a:gd name="T58" fmla="*/ 120 w 177"/>
                <a:gd name="T59" fmla="*/ 168 h 255"/>
                <a:gd name="T60" fmla="*/ 109 w 177"/>
                <a:gd name="T61" fmla="*/ 182 h 255"/>
                <a:gd name="T62" fmla="*/ 96 w 177"/>
                <a:gd name="T63" fmla="*/ 198 h 255"/>
                <a:gd name="T64" fmla="*/ 81 w 177"/>
                <a:gd name="T65" fmla="*/ 213 h 255"/>
                <a:gd name="T66" fmla="*/ 62 w 177"/>
                <a:gd name="T67" fmla="*/ 227 h 255"/>
                <a:gd name="T68" fmla="*/ 42 w 177"/>
                <a:gd name="T69" fmla="*/ 239 h 255"/>
                <a:gd name="T70" fmla="*/ 18 w 177"/>
                <a:gd name="T71" fmla="*/ 246 h 255"/>
                <a:gd name="T72" fmla="*/ 18 w 177"/>
                <a:gd name="T73" fmla="*/ 243 h 255"/>
                <a:gd name="T74" fmla="*/ 16 w 177"/>
                <a:gd name="T75" fmla="*/ 238 h 255"/>
                <a:gd name="T76" fmla="*/ 12 w 177"/>
                <a:gd name="T77" fmla="*/ 229 h 255"/>
                <a:gd name="T78" fmla="*/ 8 w 177"/>
                <a:gd name="T79" fmla="*/ 216 h 255"/>
                <a:gd name="T80" fmla="*/ 4 w 177"/>
                <a:gd name="T81" fmla="*/ 201 h 255"/>
                <a:gd name="T82" fmla="*/ 1 w 177"/>
                <a:gd name="T83" fmla="*/ 185 h 255"/>
                <a:gd name="T84" fmla="*/ 0 w 177"/>
                <a:gd name="T85" fmla="*/ 166 h 255"/>
                <a:gd name="T86" fmla="*/ 0 w 177"/>
                <a:gd name="T87" fmla="*/ 147 h 255"/>
                <a:gd name="T88" fmla="*/ 3 w 177"/>
                <a:gd name="T89" fmla="*/ 126 h 255"/>
                <a:gd name="T90" fmla="*/ 9 w 177"/>
                <a:gd name="T91" fmla="*/ 105 h 255"/>
                <a:gd name="T92" fmla="*/ 19 w 177"/>
                <a:gd name="T93" fmla="*/ 86 h 255"/>
                <a:gd name="T94" fmla="*/ 34 w 177"/>
                <a:gd name="T95" fmla="*/ 65 h 255"/>
                <a:gd name="T96" fmla="*/ 55 w 177"/>
                <a:gd name="T97" fmla="*/ 47 h 255"/>
                <a:gd name="T98" fmla="*/ 79 w 177"/>
                <a:gd name="T99" fmla="*/ 29 h 255"/>
                <a:gd name="T100" fmla="*/ 110 w 177"/>
                <a:gd name="T101" fmla="*/ 13 h 255"/>
                <a:gd name="T102" fmla="*/ 149 w 177"/>
                <a:gd name="T103" fmla="*/ 0 h 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77" h="255">
                  <a:moveTo>
                    <a:pt x="149" y="0"/>
                  </a:moveTo>
                  <a:lnTo>
                    <a:pt x="151" y="2"/>
                  </a:lnTo>
                  <a:lnTo>
                    <a:pt x="153" y="8"/>
                  </a:lnTo>
                  <a:lnTo>
                    <a:pt x="157" y="17"/>
                  </a:lnTo>
                  <a:lnTo>
                    <a:pt x="162" y="30"/>
                  </a:lnTo>
                  <a:lnTo>
                    <a:pt x="166" y="46"/>
                  </a:lnTo>
                  <a:lnTo>
                    <a:pt x="170" y="63"/>
                  </a:lnTo>
                  <a:lnTo>
                    <a:pt x="174" y="82"/>
                  </a:lnTo>
                  <a:lnTo>
                    <a:pt x="177" y="102"/>
                  </a:lnTo>
                  <a:lnTo>
                    <a:pt x="177" y="122"/>
                  </a:lnTo>
                  <a:lnTo>
                    <a:pt x="174" y="143"/>
                  </a:lnTo>
                  <a:lnTo>
                    <a:pt x="168" y="164"/>
                  </a:lnTo>
                  <a:lnTo>
                    <a:pt x="159" y="183"/>
                  </a:lnTo>
                  <a:lnTo>
                    <a:pt x="146" y="203"/>
                  </a:lnTo>
                  <a:lnTo>
                    <a:pt x="127" y="220"/>
                  </a:lnTo>
                  <a:lnTo>
                    <a:pt x="105" y="234"/>
                  </a:lnTo>
                  <a:lnTo>
                    <a:pt x="77" y="246"/>
                  </a:lnTo>
                  <a:lnTo>
                    <a:pt x="42" y="255"/>
                  </a:lnTo>
                  <a:lnTo>
                    <a:pt x="44" y="253"/>
                  </a:lnTo>
                  <a:lnTo>
                    <a:pt x="51" y="250"/>
                  </a:lnTo>
                  <a:lnTo>
                    <a:pt x="62" y="244"/>
                  </a:lnTo>
                  <a:lnTo>
                    <a:pt x="75" y="235"/>
                  </a:lnTo>
                  <a:lnTo>
                    <a:pt x="90" y="222"/>
                  </a:lnTo>
                  <a:lnTo>
                    <a:pt x="104" y="208"/>
                  </a:lnTo>
                  <a:lnTo>
                    <a:pt x="116" y="190"/>
                  </a:lnTo>
                  <a:lnTo>
                    <a:pt x="126" y="169"/>
                  </a:lnTo>
                  <a:lnTo>
                    <a:pt x="133" y="143"/>
                  </a:lnTo>
                  <a:lnTo>
                    <a:pt x="131" y="147"/>
                  </a:lnTo>
                  <a:lnTo>
                    <a:pt x="127" y="155"/>
                  </a:lnTo>
                  <a:lnTo>
                    <a:pt x="120" y="168"/>
                  </a:lnTo>
                  <a:lnTo>
                    <a:pt x="109" y="182"/>
                  </a:lnTo>
                  <a:lnTo>
                    <a:pt x="96" y="198"/>
                  </a:lnTo>
                  <a:lnTo>
                    <a:pt x="81" y="213"/>
                  </a:lnTo>
                  <a:lnTo>
                    <a:pt x="62" y="227"/>
                  </a:lnTo>
                  <a:lnTo>
                    <a:pt x="42" y="239"/>
                  </a:lnTo>
                  <a:lnTo>
                    <a:pt x="18" y="246"/>
                  </a:lnTo>
                  <a:lnTo>
                    <a:pt x="18" y="243"/>
                  </a:lnTo>
                  <a:lnTo>
                    <a:pt x="16" y="238"/>
                  </a:lnTo>
                  <a:lnTo>
                    <a:pt x="12" y="229"/>
                  </a:lnTo>
                  <a:lnTo>
                    <a:pt x="8" y="216"/>
                  </a:lnTo>
                  <a:lnTo>
                    <a:pt x="4" y="201"/>
                  </a:lnTo>
                  <a:lnTo>
                    <a:pt x="1" y="185"/>
                  </a:lnTo>
                  <a:lnTo>
                    <a:pt x="0" y="166"/>
                  </a:lnTo>
                  <a:lnTo>
                    <a:pt x="0" y="147"/>
                  </a:lnTo>
                  <a:lnTo>
                    <a:pt x="3" y="126"/>
                  </a:lnTo>
                  <a:lnTo>
                    <a:pt x="9" y="105"/>
                  </a:lnTo>
                  <a:lnTo>
                    <a:pt x="19" y="86"/>
                  </a:lnTo>
                  <a:lnTo>
                    <a:pt x="34" y="65"/>
                  </a:lnTo>
                  <a:lnTo>
                    <a:pt x="55" y="47"/>
                  </a:lnTo>
                  <a:lnTo>
                    <a:pt x="79" y="29"/>
                  </a:lnTo>
                  <a:lnTo>
                    <a:pt x="110" y="13"/>
                  </a:lnTo>
                  <a:lnTo>
                    <a:pt x="149" y="0"/>
                  </a:lnTo>
                  <a:close/>
                </a:path>
              </a:pathLst>
            </a:custGeom>
            <a:solidFill>
              <a:schemeClr val="accent3">
                <a:lumMod val="100000"/>
              </a:schemeClr>
            </a:solidFill>
            <a:ln w="0">
              <a:noFill/>
              <a:prstDash val="solid"/>
              <a:round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2" name="文本框 8"/>
            <p:cNvSpPr txBox="1"/>
            <p:nvPr/>
          </p:nvSpPr>
          <p:spPr>
            <a:xfrm>
              <a:off x="7006254" y="4388138"/>
              <a:ext cx="4315153" cy="616730"/>
            </a:xfrm>
            <a:prstGeom prst="rect">
              <a:avLst/>
            </a:prstGeom>
          </p:spPr>
          <p:txBody>
            <a:bodyPr vert="horz" wrap="square" lIns="109728" tIns="54864" rIns="109728" bIns="54864" anchor="ctr" anchorCtr="0">
              <a:normAutofit/>
            </a:bodyPr>
            <a:lstStyle/>
            <a:p>
              <a:pPr algn="l">
                <a:lnSpc>
                  <a:spcPct val="120000"/>
                </a:lnSpc>
                <a:spcBef>
                  <a:spcPct val="0"/>
                </a:spcBef>
              </a:pPr>
              <a:r>
                <a:rPr lang="zh-CN" altLang="en-US" sz="1100" dirty="0">
                  <a:solidFill>
                    <a:schemeClr val="tx1"/>
                  </a:solidFill>
                </a:rPr>
                <a:t>请替换文字内容复制你的内容到此千图网</a:t>
              </a:r>
              <a:r>
                <a:rPr lang="en-US" altLang="zh-CN" sz="1100" dirty="0">
                  <a:solidFill>
                    <a:schemeClr val="tx1"/>
                  </a:solidFill>
                </a:rPr>
                <a:t>58PIC.COM</a:t>
              </a:r>
              <a:br>
                <a:rPr lang="zh-CN" altLang="en-US" sz="1100" dirty="0">
                  <a:solidFill>
                    <a:schemeClr val="tx1"/>
                  </a:solidFill>
                </a:rPr>
              </a:br>
              <a:r>
                <a:rPr lang="zh-CN" altLang="en-US" sz="1100" dirty="0">
                  <a:solidFill>
                    <a:schemeClr val="tx1"/>
                  </a:solidFill>
                </a:rPr>
                <a:t>如需更改请在（设置形状格式）菜单下（文本选项）中调整</a:t>
              </a:r>
              <a:endParaRPr lang="zh-CN" altLang="en-US" sz="11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" name="千图PPT彼岸天：ID 8661124库_组合 1"/>
          <p:cNvGrpSpPr/>
          <p:nvPr>
            <p:custDataLst>
              <p:tags r:id="rId39"/>
            </p:custDataLst>
          </p:nvPr>
        </p:nvGrpSpPr>
        <p:grpSpPr>
          <a:xfrm>
            <a:off x="6645053" y="2180884"/>
            <a:ext cx="4676354" cy="844806"/>
            <a:chOff x="6645053" y="2180884"/>
            <a:chExt cx="4676354" cy="844806"/>
          </a:xfrm>
        </p:grpSpPr>
        <p:sp>
          <p:nvSpPr>
            <p:cNvPr id="15" name="任意多边形: 形状 14"/>
            <p:cNvSpPr/>
            <p:nvPr/>
          </p:nvSpPr>
          <p:spPr bwMode="auto">
            <a:xfrm>
              <a:off x="6645053" y="2286843"/>
              <a:ext cx="280988" cy="404813"/>
            </a:xfrm>
            <a:custGeom>
              <a:avLst/>
              <a:gdLst>
                <a:gd name="T0" fmla="*/ 149 w 177"/>
                <a:gd name="T1" fmla="*/ 0 h 255"/>
                <a:gd name="T2" fmla="*/ 151 w 177"/>
                <a:gd name="T3" fmla="*/ 2 h 255"/>
                <a:gd name="T4" fmla="*/ 153 w 177"/>
                <a:gd name="T5" fmla="*/ 8 h 255"/>
                <a:gd name="T6" fmla="*/ 157 w 177"/>
                <a:gd name="T7" fmla="*/ 17 h 255"/>
                <a:gd name="T8" fmla="*/ 162 w 177"/>
                <a:gd name="T9" fmla="*/ 30 h 255"/>
                <a:gd name="T10" fmla="*/ 166 w 177"/>
                <a:gd name="T11" fmla="*/ 46 h 255"/>
                <a:gd name="T12" fmla="*/ 170 w 177"/>
                <a:gd name="T13" fmla="*/ 63 h 255"/>
                <a:gd name="T14" fmla="*/ 174 w 177"/>
                <a:gd name="T15" fmla="*/ 82 h 255"/>
                <a:gd name="T16" fmla="*/ 177 w 177"/>
                <a:gd name="T17" fmla="*/ 102 h 255"/>
                <a:gd name="T18" fmla="*/ 177 w 177"/>
                <a:gd name="T19" fmla="*/ 122 h 255"/>
                <a:gd name="T20" fmla="*/ 174 w 177"/>
                <a:gd name="T21" fmla="*/ 143 h 255"/>
                <a:gd name="T22" fmla="*/ 168 w 177"/>
                <a:gd name="T23" fmla="*/ 164 h 255"/>
                <a:gd name="T24" fmla="*/ 159 w 177"/>
                <a:gd name="T25" fmla="*/ 183 h 255"/>
                <a:gd name="T26" fmla="*/ 146 w 177"/>
                <a:gd name="T27" fmla="*/ 203 h 255"/>
                <a:gd name="T28" fmla="*/ 127 w 177"/>
                <a:gd name="T29" fmla="*/ 220 h 255"/>
                <a:gd name="T30" fmla="*/ 105 w 177"/>
                <a:gd name="T31" fmla="*/ 234 h 255"/>
                <a:gd name="T32" fmla="*/ 77 w 177"/>
                <a:gd name="T33" fmla="*/ 246 h 255"/>
                <a:gd name="T34" fmla="*/ 42 w 177"/>
                <a:gd name="T35" fmla="*/ 255 h 255"/>
                <a:gd name="T36" fmla="*/ 44 w 177"/>
                <a:gd name="T37" fmla="*/ 253 h 255"/>
                <a:gd name="T38" fmla="*/ 51 w 177"/>
                <a:gd name="T39" fmla="*/ 250 h 255"/>
                <a:gd name="T40" fmla="*/ 62 w 177"/>
                <a:gd name="T41" fmla="*/ 244 h 255"/>
                <a:gd name="T42" fmla="*/ 75 w 177"/>
                <a:gd name="T43" fmla="*/ 235 h 255"/>
                <a:gd name="T44" fmla="*/ 90 w 177"/>
                <a:gd name="T45" fmla="*/ 222 h 255"/>
                <a:gd name="T46" fmla="*/ 104 w 177"/>
                <a:gd name="T47" fmla="*/ 208 h 255"/>
                <a:gd name="T48" fmla="*/ 116 w 177"/>
                <a:gd name="T49" fmla="*/ 190 h 255"/>
                <a:gd name="T50" fmla="*/ 126 w 177"/>
                <a:gd name="T51" fmla="*/ 169 h 255"/>
                <a:gd name="T52" fmla="*/ 133 w 177"/>
                <a:gd name="T53" fmla="*/ 143 h 255"/>
                <a:gd name="T54" fmla="*/ 131 w 177"/>
                <a:gd name="T55" fmla="*/ 147 h 255"/>
                <a:gd name="T56" fmla="*/ 127 w 177"/>
                <a:gd name="T57" fmla="*/ 155 h 255"/>
                <a:gd name="T58" fmla="*/ 120 w 177"/>
                <a:gd name="T59" fmla="*/ 168 h 255"/>
                <a:gd name="T60" fmla="*/ 109 w 177"/>
                <a:gd name="T61" fmla="*/ 182 h 255"/>
                <a:gd name="T62" fmla="*/ 96 w 177"/>
                <a:gd name="T63" fmla="*/ 198 h 255"/>
                <a:gd name="T64" fmla="*/ 81 w 177"/>
                <a:gd name="T65" fmla="*/ 213 h 255"/>
                <a:gd name="T66" fmla="*/ 62 w 177"/>
                <a:gd name="T67" fmla="*/ 227 h 255"/>
                <a:gd name="T68" fmla="*/ 42 w 177"/>
                <a:gd name="T69" fmla="*/ 239 h 255"/>
                <a:gd name="T70" fmla="*/ 18 w 177"/>
                <a:gd name="T71" fmla="*/ 246 h 255"/>
                <a:gd name="T72" fmla="*/ 18 w 177"/>
                <a:gd name="T73" fmla="*/ 243 h 255"/>
                <a:gd name="T74" fmla="*/ 16 w 177"/>
                <a:gd name="T75" fmla="*/ 238 h 255"/>
                <a:gd name="T76" fmla="*/ 12 w 177"/>
                <a:gd name="T77" fmla="*/ 229 h 255"/>
                <a:gd name="T78" fmla="*/ 8 w 177"/>
                <a:gd name="T79" fmla="*/ 216 h 255"/>
                <a:gd name="T80" fmla="*/ 4 w 177"/>
                <a:gd name="T81" fmla="*/ 201 h 255"/>
                <a:gd name="T82" fmla="*/ 1 w 177"/>
                <a:gd name="T83" fmla="*/ 185 h 255"/>
                <a:gd name="T84" fmla="*/ 0 w 177"/>
                <a:gd name="T85" fmla="*/ 166 h 255"/>
                <a:gd name="T86" fmla="*/ 0 w 177"/>
                <a:gd name="T87" fmla="*/ 147 h 255"/>
                <a:gd name="T88" fmla="*/ 3 w 177"/>
                <a:gd name="T89" fmla="*/ 126 h 255"/>
                <a:gd name="T90" fmla="*/ 9 w 177"/>
                <a:gd name="T91" fmla="*/ 105 h 255"/>
                <a:gd name="T92" fmla="*/ 19 w 177"/>
                <a:gd name="T93" fmla="*/ 86 h 255"/>
                <a:gd name="T94" fmla="*/ 34 w 177"/>
                <a:gd name="T95" fmla="*/ 65 h 255"/>
                <a:gd name="T96" fmla="*/ 55 w 177"/>
                <a:gd name="T97" fmla="*/ 47 h 255"/>
                <a:gd name="T98" fmla="*/ 79 w 177"/>
                <a:gd name="T99" fmla="*/ 29 h 255"/>
                <a:gd name="T100" fmla="*/ 110 w 177"/>
                <a:gd name="T101" fmla="*/ 13 h 255"/>
                <a:gd name="T102" fmla="*/ 149 w 177"/>
                <a:gd name="T103" fmla="*/ 0 h 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77" h="255">
                  <a:moveTo>
                    <a:pt x="149" y="0"/>
                  </a:moveTo>
                  <a:lnTo>
                    <a:pt x="151" y="2"/>
                  </a:lnTo>
                  <a:lnTo>
                    <a:pt x="153" y="8"/>
                  </a:lnTo>
                  <a:lnTo>
                    <a:pt x="157" y="17"/>
                  </a:lnTo>
                  <a:lnTo>
                    <a:pt x="162" y="30"/>
                  </a:lnTo>
                  <a:lnTo>
                    <a:pt x="166" y="46"/>
                  </a:lnTo>
                  <a:lnTo>
                    <a:pt x="170" y="63"/>
                  </a:lnTo>
                  <a:lnTo>
                    <a:pt x="174" y="82"/>
                  </a:lnTo>
                  <a:lnTo>
                    <a:pt x="177" y="102"/>
                  </a:lnTo>
                  <a:lnTo>
                    <a:pt x="177" y="122"/>
                  </a:lnTo>
                  <a:lnTo>
                    <a:pt x="174" y="143"/>
                  </a:lnTo>
                  <a:lnTo>
                    <a:pt x="168" y="164"/>
                  </a:lnTo>
                  <a:lnTo>
                    <a:pt x="159" y="183"/>
                  </a:lnTo>
                  <a:lnTo>
                    <a:pt x="146" y="203"/>
                  </a:lnTo>
                  <a:lnTo>
                    <a:pt x="127" y="220"/>
                  </a:lnTo>
                  <a:lnTo>
                    <a:pt x="105" y="234"/>
                  </a:lnTo>
                  <a:lnTo>
                    <a:pt x="77" y="246"/>
                  </a:lnTo>
                  <a:lnTo>
                    <a:pt x="42" y="255"/>
                  </a:lnTo>
                  <a:lnTo>
                    <a:pt x="44" y="253"/>
                  </a:lnTo>
                  <a:lnTo>
                    <a:pt x="51" y="250"/>
                  </a:lnTo>
                  <a:lnTo>
                    <a:pt x="62" y="244"/>
                  </a:lnTo>
                  <a:lnTo>
                    <a:pt x="75" y="235"/>
                  </a:lnTo>
                  <a:lnTo>
                    <a:pt x="90" y="222"/>
                  </a:lnTo>
                  <a:lnTo>
                    <a:pt x="104" y="208"/>
                  </a:lnTo>
                  <a:lnTo>
                    <a:pt x="116" y="190"/>
                  </a:lnTo>
                  <a:lnTo>
                    <a:pt x="126" y="169"/>
                  </a:lnTo>
                  <a:lnTo>
                    <a:pt x="133" y="143"/>
                  </a:lnTo>
                  <a:lnTo>
                    <a:pt x="131" y="147"/>
                  </a:lnTo>
                  <a:lnTo>
                    <a:pt x="127" y="155"/>
                  </a:lnTo>
                  <a:lnTo>
                    <a:pt x="120" y="168"/>
                  </a:lnTo>
                  <a:lnTo>
                    <a:pt x="109" y="182"/>
                  </a:lnTo>
                  <a:lnTo>
                    <a:pt x="96" y="198"/>
                  </a:lnTo>
                  <a:lnTo>
                    <a:pt x="81" y="213"/>
                  </a:lnTo>
                  <a:lnTo>
                    <a:pt x="62" y="227"/>
                  </a:lnTo>
                  <a:lnTo>
                    <a:pt x="42" y="239"/>
                  </a:lnTo>
                  <a:lnTo>
                    <a:pt x="18" y="246"/>
                  </a:lnTo>
                  <a:lnTo>
                    <a:pt x="18" y="243"/>
                  </a:lnTo>
                  <a:lnTo>
                    <a:pt x="16" y="238"/>
                  </a:lnTo>
                  <a:lnTo>
                    <a:pt x="12" y="229"/>
                  </a:lnTo>
                  <a:lnTo>
                    <a:pt x="8" y="216"/>
                  </a:lnTo>
                  <a:lnTo>
                    <a:pt x="4" y="201"/>
                  </a:lnTo>
                  <a:lnTo>
                    <a:pt x="1" y="185"/>
                  </a:lnTo>
                  <a:lnTo>
                    <a:pt x="0" y="166"/>
                  </a:lnTo>
                  <a:lnTo>
                    <a:pt x="0" y="147"/>
                  </a:lnTo>
                  <a:lnTo>
                    <a:pt x="3" y="126"/>
                  </a:lnTo>
                  <a:lnTo>
                    <a:pt x="9" y="105"/>
                  </a:lnTo>
                  <a:lnTo>
                    <a:pt x="19" y="86"/>
                  </a:lnTo>
                  <a:lnTo>
                    <a:pt x="34" y="65"/>
                  </a:lnTo>
                  <a:lnTo>
                    <a:pt x="55" y="47"/>
                  </a:lnTo>
                  <a:lnTo>
                    <a:pt x="79" y="29"/>
                  </a:lnTo>
                  <a:lnTo>
                    <a:pt x="110" y="13"/>
                  </a:lnTo>
                  <a:lnTo>
                    <a:pt x="149" y="0"/>
                  </a:lnTo>
                  <a:close/>
                </a:path>
              </a:pathLst>
            </a:custGeom>
            <a:solidFill>
              <a:schemeClr val="accent1">
                <a:lumMod val="100000"/>
              </a:schemeClr>
            </a:solidFill>
            <a:ln w="0">
              <a:noFill/>
              <a:prstDash val="solid"/>
              <a:round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6" name="文本框 12"/>
            <p:cNvSpPr txBox="1"/>
            <p:nvPr/>
          </p:nvSpPr>
          <p:spPr>
            <a:xfrm>
              <a:off x="7006254" y="2180884"/>
              <a:ext cx="4315153" cy="616730"/>
            </a:xfrm>
            <a:prstGeom prst="rect">
              <a:avLst/>
            </a:prstGeom>
          </p:spPr>
          <p:txBody>
            <a:bodyPr vert="horz" wrap="square" lIns="109728" tIns="54864" rIns="109728" bIns="54864" anchor="ctr" anchorCtr="0">
              <a:normAutofit/>
            </a:bodyPr>
            <a:lstStyle/>
            <a:p>
              <a:pPr algn="l">
                <a:lnSpc>
                  <a:spcPct val="120000"/>
                </a:lnSpc>
                <a:spcBef>
                  <a:spcPct val="0"/>
                </a:spcBef>
              </a:pPr>
              <a:r>
                <a:rPr lang="zh-CN" altLang="en-US" sz="1100" dirty="0">
                  <a:solidFill>
                    <a:schemeClr val="tx1"/>
                  </a:solidFill>
                </a:rPr>
                <a:t>请替换文字内容复制你的内容到此千图网</a:t>
              </a:r>
              <a:r>
                <a:rPr lang="en-US" altLang="zh-CN" sz="1100" dirty="0">
                  <a:solidFill>
                    <a:schemeClr val="tx1"/>
                  </a:solidFill>
                </a:rPr>
                <a:t>58PIC.COM</a:t>
              </a:r>
              <a:br>
                <a:rPr lang="zh-CN" altLang="en-US" sz="1100" dirty="0">
                  <a:solidFill>
                    <a:schemeClr val="tx1"/>
                  </a:solidFill>
                </a:rPr>
              </a:br>
              <a:r>
                <a:rPr lang="zh-CN" altLang="en-US" sz="1100" dirty="0">
                  <a:solidFill>
                    <a:schemeClr val="tx1"/>
                  </a:solidFill>
                </a:rPr>
                <a:t>如需更改请在（设置形状格式）菜单下（文本选项）中调整</a:t>
              </a:r>
              <a:endParaRPr lang="zh-CN" altLang="en-US" sz="1100" dirty="0">
                <a:solidFill>
                  <a:schemeClr val="tx1"/>
                </a:solidFill>
              </a:endParaRPr>
            </a:p>
          </p:txBody>
        </p:sp>
        <p:cxnSp>
          <p:nvCxnSpPr>
            <p:cNvPr id="6" name="直接连接符 5"/>
            <p:cNvCxnSpPr/>
            <p:nvPr/>
          </p:nvCxnSpPr>
          <p:spPr>
            <a:xfrm>
              <a:off x="6645053" y="3025690"/>
              <a:ext cx="4315009" cy="0"/>
            </a:xfrm>
            <a:prstGeom prst="line">
              <a:avLst/>
            </a:prstGeom>
            <a:ln w="3175">
              <a:solidFill>
                <a:schemeClr val="tx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4" name="千图PPT彼岸天：ID 8661124库_组合 53"/>
          <p:cNvGrpSpPr/>
          <p:nvPr>
            <p:custDataLst>
              <p:tags r:id="rId40"/>
            </p:custDataLst>
          </p:nvPr>
        </p:nvGrpSpPr>
        <p:grpSpPr>
          <a:xfrm>
            <a:off x="6645053" y="3284511"/>
            <a:ext cx="4676354" cy="865129"/>
            <a:chOff x="6645053" y="3284511"/>
            <a:chExt cx="4676354" cy="865129"/>
          </a:xfrm>
        </p:grpSpPr>
        <p:sp>
          <p:nvSpPr>
            <p:cNvPr id="13" name="任意多边形: 形状 12"/>
            <p:cNvSpPr/>
            <p:nvPr/>
          </p:nvSpPr>
          <p:spPr bwMode="auto">
            <a:xfrm>
              <a:off x="6645053" y="3390470"/>
              <a:ext cx="280988" cy="404813"/>
            </a:xfrm>
            <a:custGeom>
              <a:avLst/>
              <a:gdLst>
                <a:gd name="T0" fmla="*/ 149 w 177"/>
                <a:gd name="T1" fmla="*/ 0 h 255"/>
                <a:gd name="T2" fmla="*/ 151 w 177"/>
                <a:gd name="T3" fmla="*/ 2 h 255"/>
                <a:gd name="T4" fmla="*/ 153 w 177"/>
                <a:gd name="T5" fmla="*/ 8 h 255"/>
                <a:gd name="T6" fmla="*/ 157 w 177"/>
                <a:gd name="T7" fmla="*/ 17 h 255"/>
                <a:gd name="T8" fmla="*/ 162 w 177"/>
                <a:gd name="T9" fmla="*/ 30 h 255"/>
                <a:gd name="T10" fmla="*/ 166 w 177"/>
                <a:gd name="T11" fmla="*/ 46 h 255"/>
                <a:gd name="T12" fmla="*/ 170 w 177"/>
                <a:gd name="T13" fmla="*/ 63 h 255"/>
                <a:gd name="T14" fmla="*/ 174 w 177"/>
                <a:gd name="T15" fmla="*/ 82 h 255"/>
                <a:gd name="T16" fmla="*/ 177 w 177"/>
                <a:gd name="T17" fmla="*/ 102 h 255"/>
                <a:gd name="T18" fmla="*/ 177 w 177"/>
                <a:gd name="T19" fmla="*/ 122 h 255"/>
                <a:gd name="T20" fmla="*/ 174 w 177"/>
                <a:gd name="T21" fmla="*/ 143 h 255"/>
                <a:gd name="T22" fmla="*/ 168 w 177"/>
                <a:gd name="T23" fmla="*/ 164 h 255"/>
                <a:gd name="T24" fmla="*/ 159 w 177"/>
                <a:gd name="T25" fmla="*/ 183 h 255"/>
                <a:gd name="T26" fmla="*/ 146 w 177"/>
                <a:gd name="T27" fmla="*/ 203 h 255"/>
                <a:gd name="T28" fmla="*/ 127 w 177"/>
                <a:gd name="T29" fmla="*/ 220 h 255"/>
                <a:gd name="T30" fmla="*/ 105 w 177"/>
                <a:gd name="T31" fmla="*/ 234 h 255"/>
                <a:gd name="T32" fmla="*/ 77 w 177"/>
                <a:gd name="T33" fmla="*/ 246 h 255"/>
                <a:gd name="T34" fmla="*/ 42 w 177"/>
                <a:gd name="T35" fmla="*/ 255 h 255"/>
                <a:gd name="T36" fmla="*/ 44 w 177"/>
                <a:gd name="T37" fmla="*/ 253 h 255"/>
                <a:gd name="T38" fmla="*/ 51 w 177"/>
                <a:gd name="T39" fmla="*/ 250 h 255"/>
                <a:gd name="T40" fmla="*/ 62 w 177"/>
                <a:gd name="T41" fmla="*/ 244 h 255"/>
                <a:gd name="T42" fmla="*/ 75 w 177"/>
                <a:gd name="T43" fmla="*/ 235 h 255"/>
                <a:gd name="T44" fmla="*/ 90 w 177"/>
                <a:gd name="T45" fmla="*/ 222 h 255"/>
                <a:gd name="T46" fmla="*/ 104 w 177"/>
                <a:gd name="T47" fmla="*/ 208 h 255"/>
                <a:gd name="T48" fmla="*/ 116 w 177"/>
                <a:gd name="T49" fmla="*/ 190 h 255"/>
                <a:gd name="T50" fmla="*/ 126 w 177"/>
                <a:gd name="T51" fmla="*/ 169 h 255"/>
                <a:gd name="T52" fmla="*/ 133 w 177"/>
                <a:gd name="T53" fmla="*/ 143 h 255"/>
                <a:gd name="T54" fmla="*/ 131 w 177"/>
                <a:gd name="T55" fmla="*/ 147 h 255"/>
                <a:gd name="T56" fmla="*/ 127 w 177"/>
                <a:gd name="T57" fmla="*/ 155 h 255"/>
                <a:gd name="T58" fmla="*/ 120 w 177"/>
                <a:gd name="T59" fmla="*/ 168 h 255"/>
                <a:gd name="T60" fmla="*/ 109 w 177"/>
                <a:gd name="T61" fmla="*/ 182 h 255"/>
                <a:gd name="T62" fmla="*/ 96 w 177"/>
                <a:gd name="T63" fmla="*/ 198 h 255"/>
                <a:gd name="T64" fmla="*/ 81 w 177"/>
                <a:gd name="T65" fmla="*/ 213 h 255"/>
                <a:gd name="T66" fmla="*/ 62 w 177"/>
                <a:gd name="T67" fmla="*/ 227 h 255"/>
                <a:gd name="T68" fmla="*/ 42 w 177"/>
                <a:gd name="T69" fmla="*/ 239 h 255"/>
                <a:gd name="T70" fmla="*/ 18 w 177"/>
                <a:gd name="T71" fmla="*/ 246 h 255"/>
                <a:gd name="T72" fmla="*/ 18 w 177"/>
                <a:gd name="T73" fmla="*/ 243 h 255"/>
                <a:gd name="T74" fmla="*/ 16 w 177"/>
                <a:gd name="T75" fmla="*/ 238 h 255"/>
                <a:gd name="T76" fmla="*/ 12 w 177"/>
                <a:gd name="T77" fmla="*/ 229 h 255"/>
                <a:gd name="T78" fmla="*/ 8 w 177"/>
                <a:gd name="T79" fmla="*/ 216 h 255"/>
                <a:gd name="T80" fmla="*/ 4 w 177"/>
                <a:gd name="T81" fmla="*/ 201 h 255"/>
                <a:gd name="T82" fmla="*/ 1 w 177"/>
                <a:gd name="T83" fmla="*/ 185 h 255"/>
                <a:gd name="T84" fmla="*/ 0 w 177"/>
                <a:gd name="T85" fmla="*/ 166 h 255"/>
                <a:gd name="T86" fmla="*/ 0 w 177"/>
                <a:gd name="T87" fmla="*/ 147 h 255"/>
                <a:gd name="T88" fmla="*/ 3 w 177"/>
                <a:gd name="T89" fmla="*/ 126 h 255"/>
                <a:gd name="T90" fmla="*/ 9 w 177"/>
                <a:gd name="T91" fmla="*/ 105 h 255"/>
                <a:gd name="T92" fmla="*/ 19 w 177"/>
                <a:gd name="T93" fmla="*/ 86 h 255"/>
                <a:gd name="T94" fmla="*/ 34 w 177"/>
                <a:gd name="T95" fmla="*/ 65 h 255"/>
                <a:gd name="T96" fmla="*/ 55 w 177"/>
                <a:gd name="T97" fmla="*/ 47 h 255"/>
                <a:gd name="T98" fmla="*/ 79 w 177"/>
                <a:gd name="T99" fmla="*/ 29 h 255"/>
                <a:gd name="T100" fmla="*/ 110 w 177"/>
                <a:gd name="T101" fmla="*/ 13 h 255"/>
                <a:gd name="T102" fmla="*/ 149 w 177"/>
                <a:gd name="T103" fmla="*/ 0 h 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77" h="255">
                  <a:moveTo>
                    <a:pt x="149" y="0"/>
                  </a:moveTo>
                  <a:lnTo>
                    <a:pt x="151" y="2"/>
                  </a:lnTo>
                  <a:lnTo>
                    <a:pt x="153" y="8"/>
                  </a:lnTo>
                  <a:lnTo>
                    <a:pt x="157" y="17"/>
                  </a:lnTo>
                  <a:lnTo>
                    <a:pt x="162" y="30"/>
                  </a:lnTo>
                  <a:lnTo>
                    <a:pt x="166" y="46"/>
                  </a:lnTo>
                  <a:lnTo>
                    <a:pt x="170" y="63"/>
                  </a:lnTo>
                  <a:lnTo>
                    <a:pt x="174" y="82"/>
                  </a:lnTo>
                  <a:lnTo>
                    <a:pt x="177" y="102"/>
                  </a:lnTo>
                  <a:lnTo>
                    <a:pt x="177" y="122"/>
                  </a:lnTo>
                  <a:lnTo>
                    <a:pt x="174" y="143"/>
                  </a:lnTo>
                  <a:lnTo>
                    <a:pt x="168" y="164"/>
                  </a:lnTo>
                  <a:lnTo>
                    <a:pt x="159" y="183"/>
                  </a:lnTo>
                  <a:lnTo>
                    <a:pt x="146" y="203"/>
                  </a:lnTo>
                  <a:lnTo>
                    <a:pt x="127" y="220"/>
                  </a:lnTo>
                  <a:lnTo>
                    <a:pt x="105" y="234"/>
                  </a:lnTo>
                  <a:lnTo>
                    <a:pt x="77" y="246"/>
                  </a:lnTo>
                  <a:lnTo>
                    <a:pt x="42" y="255"/>
                  </a:lnTo>
                  <a:lnTo>
                    <a:pt x="44" y="253"/>
                  </a:lnTo>
                  <a:lnTo>
                    <a:pt x="51" y="250"/>
                  </a:lnTo>
                  <a:lnTo>
                    <a:pt x="62" y="244"/>
                  </a:lnTo>
                  <a:lnTo>
                    <a:pt x="75" y="235"/>
                  </a:lnTo>
                  <a:lnTo>
                    <a:pt x="90" y="222"/>
                  </a:lnTo>
                  <a:lnTo>
                    <a:pt x="104" y="208"/>
                  </a:lnTo>
                  <a:lnTo>
                    <a:pt x="116" y="190"/>
                  </a:lnTo>
                  <a:lnTo>
                    <a:pt x="126" y="169"/>
                  </a:lnTo>
                  <a:lnTo>
                    <a:pt x="133" y="143"/>
                  </a:lnTo>
                  <a:lnTo>
                    <a:pt x="131" y="147"/>
                  </a:lnTo>
                  <a:lnTo>
                    <a:pt x="127" y="155"/>
                  </a:lnTo>
                  <a:lnTo>
                    <a:pt x="120" y="168"/>
                  </a:lnTo>
                  <a:lnTo>
                    <a:pt x="109" y="182"/>
                  </a:lnTo>
                  <a:lnTo>
                    <a:pt x="96" y="198"/>
                  </a:lnTo>
                  <a:lnTo>
                    <a:pt x="81" y="213"/>
                  </a:lnTo>
                  <a:lnTo>
                    <a:pt x="62" y="227"/>
                  </a:lnTo>
                  <a:lnTo>
                    <a:pt x="42" y="239"/>
                  </a:lnTo>
                  <a:lnTo>
                    <a:pt x="18" y="246"/>
                  </a:lnTo>
                  <a:lnTo>
                    <a:pt x="18" y="243"/>
                  </a:lnTo>
                  <a:lnTo>
                    <a:pt x="16" y="238"/>
                  </a:lnTo>
                  <a:lnTo>
                    <a:pt x="12" y="229"/>
                  </a:lnTo>
                  <a:lnTo>
                    <a:pt x="8" y="216"/>
                  </a:lnTo>
                  <a:lnTo>
                    <a:pt x="4" y="201"/>
                  </a:lnTo>
                  <a:lnTo>
                    <a:pt x="1" y="185"/>
                  </a:lnTo>
                  <a:lnTo>
                    <a:pt x="0" y="166"/>
                  </a:lnTo>
                  <a:lnTo>
                    <a:pt x="0" y="147"/>
                  </a:lnTo>
                  <a:lnTo>
                    <a:pt x="3" y="126"/>
                  </a:lnTo>
                  <a:lnTo>
                    <a:pt x="9" y="105"/>
                  </a:lnTo>
                  <a:lnTo>
                    <a:pt x="19" y="86"/>
                  </a:lnTo>
                  <a:lnTo>
                    <a:pt x="34" y="65"/>
                  </a:lnTo>
                  <a:lnTo>
                    <a:pt x="55" y="47"/>
                  </a:lnTo>
                  <a:lnTo>
                    <a:pt x="79" y="29"/>
                  </a:lnTo>
                  <a:lnTo>
                    <a:pt x="110" y="13"/>
                  </a:lnTo>
                  <a:lnTo>
                    <a:pt x="149" y="0"/>
                  </a:lnTo>
                  <a:close/>
                </a:path>
              </a:pathLst>
            </a:custGeom>
            <a:solidFill>
              <a:schemeClr val="accent2">
                <a:lumMod val="100000"/>
              </a:schemeClr>
            </a:solidFill>
            <a:ln w="0">
              <a:noFill/>
              <a:prstDash val="solid"/>
              <a:round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4" name="文本框 10"/>
            <p:cNvSpPr txBox="1"/>
            <p:nvPr/>
          </p:nvSpPr>
          <p:spPr>
            <a:xfrm>
              <a:off x="7006254" y="3284511"/>
              <a:ext cx="4315153" cy="616730"/>
            </a:xfrm>
            <a:prstGeom prst="rect">
              <a:avLst/>
            </a:prstGeom>
          </p:spPr>
          <p:txBody>
            <a:bodyPr vert="horz" wrap="square" lIns="109728" tIns="54864" rIns="109728" bIns="54864" anchor="ctr" anchorCtr="0">
              <a:normAutofit/>
            </a:bodyPr>
            <a:lstStyle/>
            <a:p>
              <a:pPr algn="l">
                <a:lnSpc>
                  <a:spcPct val="120000"/>
                </a:lnSpc>
                <a:spcBef>
                  <a:spcPct val="0"/>
                </a:spcBef>
              </a:pPr>
              <a:r>
                <a:rPr lang="zh-CN" altLang="en-US" sz="1100" dirty="0">
                  <a:solidFill>
                    <a:schemeClr val="tx1"/>
                  </a:solidFill>
                </a:rPr>
                <a:t>请替换文字内容复制你的内容到此千图网</a:t>
              </a:r>
              <a:r>
                <a:rPr lang="en-US" altLang="zh-CN" sz="1100" dirty="0">
                  <a:solidFill>
                    <a:schemeClr val="tx1"/>
                  </a:solidFill>
                </a:rPr>
                <a:t>58PIC.COM</a:t>
              </a:r>
              <a:br>
                <a:rPr lang="zh-CN" altLang="en-US" sz="1100" dirty="0">
                  <a:solidFill>
                    <a:schemeClr val="tx1"/>
                  </a:solidFill>
                </a:rPr>
              </a:br>
              <a:r>
                <a:rPr lang="zh-CN" altLang="en-US" sz="1100" dirty="0">
                  <a:solidFill>
                    <a:schemeClr val="tx1"/>
                  </a:solidFill>
                </a:rPr>
                <a:t>如需更改请在（设置形状格式）菜单下（文本选项）中调整</a:t>
              </a:r>
              <a:endParaRPr lang="zh-CN" altLang="en-US" sz="1100" dirty="0">
                <a:solidFill>
                  <a:schemeClr val="tx1"/>
                </a:solidFill>
              </a:endParaRPr>
            </a:p>
          </p:txBody>
        </p:sp>
        <p:cxnSp>
          <p:nvCxnSpPr>
            <p:cNvPr id="7" name="直接连接符 6"/>
            <p:cNvCxnSpPr/>
            <p:nvPr/>
          </p:nvCxnSpPr>
          <p:spPr>
            <a:xfrm>
              <a:off x="6645053" y="4149640"/>
              <a:ext cx="4315009" cy="0"/>
            </a:xfrm>
            <a:prstGeom prst="line">
              <a:avLst/>
            </a:prstGeom>
            <a:ln w="3175">
              <a:solidFill>
                <a:schemeClr val="tx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5000">
        <p14:switch dir="r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34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3" presetClass="entr" presetSubtype="16" fill="hold" grpId="0" nodeType="withEffect">
                                  <p:stCondLst>
                                    <p:cond delay="152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3" presetClass="entr" presetSubtype="16" fill="hold" grpId="0" nodeType="withEffect">
                                  <p:stCondLst>
                                    <p:cond delay="168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3" presetClass="entr" presetSubtype="16" fill="hold" grpId="0" nodeType="withEffect">
                                  <p:stCondLst>
                                    <p:cond delay="96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3" presetClass="entr" presetSubtype="16" fill="hold" grpId="0" nodeType="withEffect">
                                  <p:stCondLst>
                                    <p:cond delay="139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3" presetClass="entr" presetSubtype="16" fill="hold" grpId="0" nodeType="withEffect">
                                  <p:stCondLst>
                                    <p:cond delay="189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3" presetClass="entr" presetSubtype="16" fill="hold" grpId="0" nodeType="withEffect">
                                  <p:stCondLst>
                                    <p:cond delay="82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3" presetClass="entr" presetSubtype="16" fill="hold" grpId="0" nodeType="withEffect">
                                  <p:stCondLst>
                                    <p:cond delay="3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3" presetClass="entr" presetSubtype="16" fill="hold" grpId="0" nodeType="withEffect">
                                  <p:stCondLst>
                                    <p:cond delay="9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3" presetClass="entr" presetSubtype="16" fill="hold" grpId="0" nodeType="withEffect">
                                  <p:stCondLst>
                                    <p:cond delay="61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3" presetClass="entr" presetSubtype="16" fill="hold" grpId="0" nodeType="withEffect">
                                  <p:stCondLst>
                                    <p:cond delay="143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3" presetClass="entr" presetSubtype="16" fill="hold" grpId="0" nodeType="withEffect">
                                  <p:stCondLst>
                                    <p:cond delay="126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3" presetClass="entr" presetSubtype="16" fill="hold" grpId="0" nodeType="withEffect">
                                  <p:stCondLst>
                                    <p:cond delay="28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3" presetClass="entr" presetSubtype="16" fill="hold" grpId="0" nodeType="withEffect">
                                  <p:stCondLst>
                                    <p:cond delay="19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23" presetClass="entr" presetSubtype="16" fill="hold" grpId="0" nodeType="withEffect">
                                  <p:stCondLst>
                                    <p:cond delay="91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23" presetClass="entr" presetSubtype="16" fill="hold" grpId="0" nodeType="withEffect">
                                  <p:stCondLst>
                                    <p:cond delay="104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23" presetClass="entr" presetSubtype="16" fill="hold" grpId="0" nodeType="withEffect">
                                  <p:stCondLst>
                                    <p:cond delay="176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23" presetClass="entr" presetSubtype="16" fill="hold" grpId="0" nodeType="withEffect">
                                  <p:stCondLst>
                                    <p:cond delay="173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23" presetClass="entr" presetSubtype="16" fill="hold" grpId="0" nodeType="withEffect">
                                  <p:stCondLst>
                                    <p:cond delay="137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23" presetClass="entr" presetSubtype="16" fill="hold" grpId="0" nodeType="withEffect">
                                  <p:stCondLst>
                                    <p:cond delay="87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23" presetClass="entr" presetSubtype="16" fill="hold" grpId="0" nodeType="withEffect">
                                  <p:stCondLst>
                                    <p:cond delay="77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23" presetClass="entr" presetSubtype="16" fill="hold" grpId="0" nodeType="withEffect">
                                  <p:stCondLst>
                                    <p:cond delay="132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" presetID="23" presetClass="entr" presetSubtype="16" fill="hold" grpId="0" nodeType="withEffect">
                                  <p:stCondLst>
                                    <p:cond delay="42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6" presetID="23" presetClass="entr" presetSubtype="16" fill="hold" grpId="0" nodeType="withEffect">
                                  <p:stCondLst>
                                    <p:cond delay="156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23" presetClass="entr" presetSubtype="16" fill="hold" grpId="0" nodeType="withEffect">
                                  <p:stCondLst>
                                    <p:cond delay="21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4" presetID="23" presetClass="entr" presetSubtype="16" fill="hold" grpId="0" nodeType="withEffect">
                                  <p:stCondLst>
                                    <p:cond delay="108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8" presetID="23" presetClass="entr" presetSubtype="16" fill="hold" grpId="0" nodeType="withEffect">
                                  <p:stCondLst>
                                    <p:cond delay="105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2" presetID="23" presetClass="entr" presetSubtype="16" fill="hold" grpId="0" nodeType="withEffect">
                                  <p:stCondLst>
                                    <p:cond delay="141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6" presetID="23" presetClass="entr" presetSubtype="16" fill="hold" grpId="0" nodeType="withEffect">
                                  <p:stCondLst>
                                    <p:cond delay="126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0" presetID="23" presetClass="entr" presetSubtype="16" fill="hold" grpId="0" nodeType="withEffect">
                                  <p:stCondLst>
                                    <p:cond delay="122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4" presetID="23" presetClass="entr" presetSubtype="16" fill="hold" grpId="0" nodeType="withEffect">
                                  <p:stCondLst>
                                    <p:cond delay="104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8" presetID="23" presetClass="entr" presetSubtype="16" fill="hold" grpId="0" nodeType="withEffect">
                                  <p:stCondLst>
                                    <p:cond delay="15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2" presetID="23" presetClass="entr" presetSubtype="16" fill="hold" grpId="0" nodeType="withEffect">
                                  <p:stCondLst>
                                    <p:cond delay="185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6" presetID="23" presetClass="entr" presetSubtype="16" fill="hold" grpId="0" nodeType="withEffect">
                                  <p:stCondLst>
                                    <p:cond delay="81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0" presetID="23" presetClass="entr" presetSubtype="16" fill="hold" grpId="0" nodeType="withEffect">
                                  <p:stCondLst>
                                    <p:cond delay="79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2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4" presetID="23" presetClass="entr" presetSubtype="16" fill="hold" grpId="0" nodeType="withEffect">
                                  <p:stCondLst>
                                    <p:cond delay="141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6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8" presetID="23" presetClass="entr" presetSubtype="16" fill="hold" grpId="0" nodeType="withEffect">
                                  <p:stCondLst>
                                    <p:cond delay="55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0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2" fill="hold">
                            <p:stCondLst>
                              <p:cond delay="534"/>
                            </p:stCondLst>
                            <p:childTnLst>
                              <p:par>
                                <p:cTn id="153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7" fill="hold">
                            <p:stCondLst>
                              <p:cond delay="1034"/>
                            </p:stCondLst>
                            <p:childTnLst>
                              <p:par>
                                <p:cTn id="158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0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1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2" fill="hold">
                            <p:stCondLst>
                              <p:cond delay="1534"/>
                            </p:stCondLst>
                            <p:childTnLst>
                              <p:par>
                                <p:cTn id="163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5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6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千图PPT彼岸天：ID 8661124库_组合 35"/>
          <p:cNvGrpSpPr/>
          <p:nvPr>
            <p:custDataLst>
              <p:tags r:id="rId1"/>
            </p:custDataLst>
          </p:nvPr>
        </p:nvGrpSpPr>
        <p:grpSpPr>
          <a:xfrm>
            <a:off x="3399750" y="4753361"/>
            <a:ext cx="2453725" cy="1377719"/>
            <a:chOff x="3399750" y="4753361"/>
            <a:chExt cx="2453725" cy="1377719"/>
          </a:xfrm>
        </p:grpSpPr>
        <p:sp>
          <p:nvSpPr>
            <p:cNvPr id="29" name="矩形 28"/>
            <p:cNvSpPr/>
            <p:nvPr/>
          </p:nvSpPr>
          <p:spPr>
            <a:xfrm>
              <a:off x="3399750" y="5139634"/>
              <a:ext cx="2441821" cy="991446"/>
            </a:xfrm>
            <a:prstGeom prst="rect">
              <a:avLst/>
            </a:prstGeom>
            <a:ln w="12700">
              <a:miter lim="400000"/>
            </a:ln>
          </p:spPr>
          <p:txBody>
            <a:bodyPr wrap="square" lIns="0" tIns="0" rIns="0" bIns="0">
              <a:norm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/>
                  </a:solidFill>
                </a:rPr>
                <a:t>请替换文字内容复制你的内容到此</a:t>
              </a:r>
              <a:br>
                <a:rPr lang="zh-CN" altLang="en-US" sz="1200" dirty="0">
                  <a:solidFill>
                    <a:schemeClr val="tx1"/>
                  </a:solidFill>
                </a:rPr>
              </a:br>
              <a:r>
                <a:rPr lang="zh-CN" altLang="en-US" sz="1200" dirty="0">
                  <a:solidFill>
                    <a:schemeClr val="tx1"/>
                  </a:solidFill>
                </a:rPr>
                <a:t>千图网</a:t>
              </a:r>
              <a:r>
                <a:rPr lang="en-US" altLang="zh-CN" sz="1200" dirty="0">
                  <a:solidFill>
                    <a:schemeClr val="tx1"/>
                  </a:solidFill>
                </a:rPr>
                <a:t>58PIC.COM</a:t>
              </a:r>
              <a:endParaRPr lang="zh-CN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30" name="矩形 29"/>
            <p:cNvSpPr/>
            <p:nvPr/>
          </p:nvSpPr>
          <p:spPr>
            <a:xfrm>
              <a:off x="3399751" y="4753361"/>
              <a:ext cx="2453724" cy="255001"/>
            </a:xfrm>
            <a:prstGeom prst="rect">
              <a:avLst/>
            </a:prstGeom>
            <a:ln w="12700">
              <a:miter lim="400000"/>
            </a:ln>
          </p:spPr>
          <p:txBody>
            <a:bodyPr wrap="none" lIns="0" tIns="0" rIns="0" bIns="0" anchor="ctr">
              <a:normAutofit/>
            </a:bodyPr>
            <a:lstStyle/>
            <a:p>
              <a:pPr algn="ctr"/>
              <a:r>
                <a:rPr lang="zh-CN" altLang="en-US" sz="1600" b="1" dirty="0">
                  <a:solidFill>
                    <a:schemeClr val="accent1">
                      <a:lumMod val="100000"/>
                    </a:schemeClr>
                  </a:solidFill>
                </a:rPr>
                <a:t>输入标题文本</a:t>
              </a:r>
              <a:endParaRPr lang="zh-CN" altLang="en-US" sz="1600" b="1" dirty="0">
                <a:solidFill>
                  <a:schemeClr val="accent1">
                    <a:lumMod val="100000"/>
                  </a:schemeClr>
                </a:solidFill>
              </a:endParaRPr>
            </a:p>
          </p:txBody>
        </p:sp>
      </p:grpSp>
      <p:grpSp>
        <p:nvGrpSpPr>
          <p:cNvPr id="35" name="千图PPT彼岸天：ID 8661124库_组合 34"/>
          <p:cNvGrpSpPr/>
          <p:nvPr>
            <p:custDataLst>
              <p:tags r:id="rId2"/>
            </p:custDataLst>
          </p:nvPr>
        </p:nvGrpSpPr>
        <p:grpSpPr>
          <a:xfrm>
            <a:off x="7032103" y="4753361"/>
            <a:ext cx="2453725" cy="1377719"/>
            <a:chOff x="7032103" y="4753361"/>
            <a:chExt cx="2453725" cy="1377719"/>
          </a:xfrm>
        </p:grpSpPr>
        <p:sp>
          <p:nvSpPr>
            <p:cNvPr id="31" name="矩形 30"/>
            <p:cNvSpPr/>
            <p:nvPr/>
          </p:nvSpPr>
          <p:spPr>
            <a:xfrm>
              <a:off x="7032103" y="5139634"/>
              <a:ext cx="2441821" cy="991446"/>
            </a:xfrm>
            <a:prstGeom prst="rect">
              <a:avLst/>
            </a:prstGeom>
            <a:ln w="12700">
              <a:miter lim="400000"/>
            </a:ln>
          </p:spPr>
          <p:txBody>
            <a:bodyPr wrap="square" lIns="0" tIns="0" rIns="0" bIns="0">
              <a:norm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/>
                  </a:solidFill>
                </a:rPr>
                <a:t>请替换文字内容复制你的内容到此</a:t>
              </a:r>
              <a:br>
                <a:rPr lang="zh-CN" altLang="en-US" sz="1200" dirty="0">
                  <a:solidFill>
                    <a:schemeClr val="tx1"/>
                  </a:solidFill>
                </a:rPr>
              </a:br>
              <a:r>
                <a:rPr lang="zh-CN" altLang="en-US" sz="1200" dirty="0">
                  <a:solidFill>
                    <a:schemeClr val="tx1"/>
                  </a:solidFill>
                </a:rPr>
                <a:t>千图网</a:t>
              </a:r>
              <a:r>
                <a:rPr lang="en-US" altLang="zh-CN" sz="1200" dirty="0">
                  <a:solidFill>
                    <a:schemeClr val="tx1"/>
                  </a:solidFill>
                </a:rPr>
                <a:t>58PIC.COM</a:t>
              </a:r>
              <a:endParaRPr lang="zh-CN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32" name="矩形 31"/>
            <p:cNvSpPr/>
            <p:nvPr/>
          </p:nvSpPr>
          <p:spPr>
            <a:xfrm>
              <a:off x="7032104" y="4753361"/>
              <a:ext cx="2453724" cy="255001"/>
            </a:xfrm>
            <a:prstGeom prst="rect">
              <a:avLst/>
            </a:prstGeom>
            <a:ln w="12700">
              <a:miter lim="400000"/>
            </a:ln>
          </p:spPr>
          <p:txBody>
            <a:bodyPr wrap="none" lIns="0" tIns="0" rIns="0" bIns="0" anchor="ctr">
              <a:normAutofit/>
            </a:bodyPr>
            <a:lstStyle/>
            <a:p>
              <a:pPr algn="ctr"/>
              <a:r>
                <a:rPr lang="zh-CN" altLang="en-US" sz="1600" b="1" dirty="0">
                  <a:solidFill>
                    <a:schemeClr val="accent1">
                      <a:lumMod val="100000"/>
                    </a:schemeClr>
                  </a:solidFill>
                </a:rPr>
                <a:t>输入标题文本</a:t>
              </a:r>
              <a:endParaRPr lang="zh-CN" altLang="en-US" sz="1600" b="1" dirty="0">
                <a:solidFill>
                  <a:schemeClr val="accent1">
                    <a:lumMod val="100000"/>
                  </a:schemeClr>
                </a:solidFill>
              </a:endParaRPr>
            </a:p>
          </p:txBody>
        </p:sp>
      </p:grpSp>
      <p:grpSp>
        <p:nvGrpSpPr>
          <p:cNvPr id="38" name="千图PPT彼岸天：ID 8661124库_组合 37"/>
          <p:cNvGrpSpPr/>
          <p:nvPr>
            <p:custDataLst>
              <p:tags r:id="rId3"/>
            </p:custDataLst>
          </p:nvPr>
        </p:nvGrpSpPr>
        <p:grpSpPr>
          <a:xfrm>
            <a:off x="1064694" y="2231599"/>
            <a:ext cx="2453725" cy="1377719"/>
            <a:chOff x="1064694" y="2231599"/>
            <a:chExt cx="2453725" cy="1377719"/>
          </a:xfrm>
        </p:grpSpPr>
        <p:sp>
          <p:nvSpPr>
            <p:cNvPr id="33" name="矩形 32"/>
            <p:cNvSpPr/>
            <p:nvPr/>
          </p:nvSpPr>
          <p:spPr>
            <a:xfrm>
              <a:off x="1064694" y="2617872"/>
              <a:ext cx="2441821" cy="991446"/>
            </a:xfrm>
            <a:prstGeom prst="rect">
              <a:avLst/>
            </a:prstGeom>
            <a:ln w="12700">
              <a:miter lim="400000"/>
            </a:ln>
          </p:spPr>
          <p:txBody>
            <a:bodyPr wrap="square" lIns="0" tIns="0" rIns="0" bIns="0">
              <a:norm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/>
                  </a:solidFill>
                </a:rPr>
                <a:t>请替换文字内容复制你的内容到此</a:t>
              </a:r>
              <a:br>
                <a:rPr lang="zh-CN" altLang="en-US" sz="1200" dirty="0">
                  <a:solidFill>
                    <a:schemeClr val="tx1"/>
                  </a:solidFill>
                </a:rPr>
              </a:br>
              <a:r>
                <a:rPr lang="zh-CN" altLang="en-US" sz="1200" dirty="0">
                  <a:solidFill>
                    <a:schemeClr val="tx1"/>
                  </a:solidFill>
                </a:rPr>
                <a:t>千图网</a:t>
              </a:r>
              <a:r>
                <a:rPr lang="en-US" altLang="zh-CN" sz="1200" dirty="0">
                  <a:solidFill>
                    <a:schemeClr val="tx1"/>
                  </a:solidFill>
                </a:rPr>
                <a:t>58PIC.COM</a:t>
              </a:r>
              <a:endParaRPr lang="zh-CN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34" name="矩形 33"/>
            <p:cNvSpPr/>
            <p:nvPr/>
          </p:nvSpPr>
          <p:spPr>
            <a:xfrm>
              <a:off x="1064695" y="2231599"/>
              <a:ext cx="2453724" cy="255001"/>
            </a:xfrm>
            <a:prstGeom prst="rect">
              <a:avLst/>
            </a:prstGeom>
            <a:ln w="12700">
              <a:miter lim="400000"/>
            </a:ln>
          </p:spPr>
          <p:txBody>
            <a:bodyPr wrap="none" lIns="0" tIns="0" rIns="0" bIns="0" anchor="ctr">
              <a:normAutofit/>
            </a:bodyPr>
            <a:lstStyle/>
            <a:p>
              <a:pPr algn="r"/>
              <a:r>
                <a:rPr lang="zh-CN" altLang="en-US" sz="1600" b="1" dirty="0">
                  <a:solidFill>
                    <a:schemeClr val="accent1">
                      <a:lumMod val="100000"/>
                    </a:schemeClr>
                  </a:solidFill>
                </a:rPr>
                <a:t>输入标题文本</a:t>
              </a:r>
              <a:endParaRPr lang="zh-CN" altLang="en-US" sz="1600" b="1" dirty="0">
                <a:solidFill>
                  <a:schemeClr val="accent1">
                    <a:lumMod val="100000"/>
                  </a:schemeClr>
                </a:solidFill>
              </a:endParaRPr>
            </a:p>
          </p:txBody>
        </p:sp>
      </p:grpSp>
      <p:grpSp>
        <p:nvGrpSpPr>
          <p:cNvPr id="2" name="千图PPT彼岸天：ID 8661124库_组合 1"/>
          <p:cNvGrpSpPr/>
          <p:nvPr>
            <p:custDataLst>
              <p:tags r:id="rId4"/>
            </p:custDataLst>
          </p:nvPr>
        </p:nvGrpSpPr>
        <p:grpSpPr>
          <a:xfrm>
            <a:off x="8599220" y="1558715"/>
            <a:ext cx="2454929" cy="1224715"/>
            <a:chOff x="8599220" y="1558715"/>
            <a:chExt cx="2454929" cy="1224715"/>
          </a:xfrm>
        </p:grpSpPr>
        <p:sp>
          <p:nvSpPr>
            <p:cNvPr id="27" name="矩形 26"/>
            <p:cNvSpPr/>
            <p:nvPr/>
          </p:nvSpPr>
          <p:spPr>
            <a:xfrm>
              <a:off x="8599220" y="1889634"/>
              <a:ext cx="2454929" cy="893796"/>
            </a:xfrm>
            <a:prstGeom prst="rect">
              <a:avLst/>
            </a:prstGeom>
            <a:ln w="12700">
              <a:miter lim="400000"/>
            </a:ln>
          </p:spPr>
          <p:txBody>
            <a:bodyPr wrap="square" lIns="0" tIns="0" rIns="0" bIns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/>
                  </a:solidFill>
                </a:rPr>
                <a:t>请替换文字内容复制你的内容到此</a:t>
              </a:r>
              <a:br>
                <a:rPr lang="zh-CN" altLang="en-US" sz="1200" dirty="0">
                  <a:solidFill>
                    <a:schemeClr val="tx1"/>
                  </a:solidFill>
                </a:rPr>
              </a:br>
              <a:r>
                <a:rPr lang="zh-CN" altLang="en-US" sz="1200" dirty="0">
                  <a:solidFill>
                    <a:schemeClr val="tx1"/>
                  </a:solidFill>
                </a:rPr>
                <a:t>千图网</a:t>
              </a:r>
              <a:r>
                <a:rPr lang="en-US" altLang="zh-CN" sz="1200" dirty="0">
                  <a:solidFill>
                    <a:schemeClr val="tx1"/>
                  </a:solidFill>
                </a:rPr>
                <a:t>58PIC.COM</a:t>
              </a:r>
              <a:endParaRPr lang="zh-CN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28" name="矩形 27"/>
            <p:cNvSpPr/>
            <p:nvPr/>
          </p:nvSpPr>
          <p:spPr>
            <a:xfrm>
              <a:off x="8600321" y="1558715"/>
              <a:ext cx="2453724" cy="255001"/>
            </a:xfrm>
            <a:prstGeom prst="rect">
              <a:avLst/>
            </a:prstGeom>
            <a:ln w="12700">
              <a:miter lim="400000"/>
            </a:ln>
          </p:spPr>
          <p:txBody>
            <a:bodyPr wrap="none" lIns="0" tIns="0" rIns="0" bIns="0" anchor="ctr">
              <a:normAutofit/>
            </a:bodyPr>
            <a:lstStyle/>
            <a:p>
              <a:r>
                <a:rPr lang="zh-CN" altLang="en-US" sz="1600" b="1" dirty="0">
                  <a:solidFill>
                    <a:schemeClr val="accent2">
                      <a:lumMod val="100000"/>
                    </a:schemeClr>
                  </a:solidFill>
                </a:rPr>
                <a:t>输入标题文本</a:t>
              </a:r>
              <a:endParaRPr lang="zh-CN" altLang="en-US" sz="1600" b="1" dirty="0">
                <a:solidFill>
                  <a:schemeClr val="accent2">
                    <a:lumMod val="100000"/>
                  </a:schemeClr>
                </a:solidFill>
              </a:endParaRPr>
            </a:p>
          </p:txBody>
        </p:sp>
      </p:grpSp>
      <p:grpSp>
        <p:nvGrpSpPr>
          <p:cNvPr id="39" name="千图PPT彼岸天：ID 8661124库_组合 38"/>
          <p:cNvGrpSpPr/>
          <p:nvPr>
            <p:custDataLst>
              <p:tags r:id="rId5"/>
            </p:custDataLst>
          </p:nvPr>
        </p:nvGrpSpPr>
        <p:grpSpPr>
          <a:xfrm>
            <a:off x="1849517" y="1579039"/>
            <a:ext cx="7235694" cy="3011181"/>
            <a:chOff x="1849517" y="1579039"/>
            <a:chExt cx="7235694" cy="3011181"/>
          </a:xfrm>
        </p:grpSpPr>
        <p:sp>
          <p:nvSpPr>
            <p:cNvPr id="22" name="任意多边形: 形状 21"/>
            <p:cNvSpPr/>
            <p:nvPr/>
          </p:nvSpPr>
          <p:spPr>
            <a:xfrm>
              <a:off x="4537812" y="1579039"/>
              <a:ext cx="4547399" cy="30111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53" h="21577" extrusionOk="0">
                  <a:moveTo>
                    <a:pt x="16823" y="20092"/>
                  </a:moveTo>
                  <a:cubicBezTo>
                    <a:pt x="14757" y="20092"/>
                    <a:pt x="13076" y="17550"/>
                    <a:pt x="13076" y="14426"/>
                  </a:cubicBezTo>
                  <a:cubicBezTo>
                    <a:pt x="13076" y="12325"/>
                    <a:pt x="13837" y="10488"/>
                    <a:pt x="14964" y="9510"/>
                  </a:cubicBezTo>
                  <a:lnTo>
                    <a:pt x="16456" y="14668"/>
                  </a:lnTo>
                  <a:cubicBezTo>
                    <a:pt x="16521" y="14896"/>
                    <a:pt x="16669" y="15032"/>
                    <a:pt x="16824" y="15032"/>
                  </a:cubicBezTo>
                  <a:cubicBezTo>
                    <a:pt x="16877" y="15032"/>
                    <a:pt x="16931" y="15016"/>
                    <a:pt x="16983" y="14982"/>
                  </a:cubicBezTo>
                  <a:cubicBezTo>
                    <a:pt x="17186" y="14849"/>
                    <a:pt x="17279" y="14492"/>
                    <a:pt x="17191" y="14185"/>
                  </a:cubicBezTo>
                  <a:lnTo>
                    <a:pt x="15705" y="9018"/>
                  </a:lnTo>
                  <a:cubicBezTo>
                    <a:pt x="16059" y="8851"/>
                    <a:pt x="16434" y="8761"/>
                    <a:pt x="16823" y="8761"/>
                  </a:cubicBezTo>
                  <a:cubicBezTo>
                    <a:pt x="18855" y="8761"/>
                    <a:pt x="20571" y="11355"/>
                    <a:pt x="20571" y="14426"/>
                  </a:cubicBezTo>
                  <a:cubicBezTo>
                    <a:pt x="20571" y="17550"/>
                    <a:pt x="18890" y="20092"/>
                    <a:pt x="16823" y="20092"/>
                  </a:cubicBezTo>
                  <a:close/>
                  <a:moveTo>
                    <a:pt x="8861" y="12153"/>
                  </a:moveTo>
                  <a:cubicBezTo>
                    <a:pt x="8592" y="11868"/>
                    <a:pt x="8264" y="11706"/>
                    <a:pt x="7913" y="11717"/>
                  </a:cubicBezTo>
                  <a:cubicBezTo>
                    <a:pt x="7768" y="11721"/>
                    <a:pt x="7625" y="11756"/>
                    <a:pt x="7489" y="11817"/>
                  </a:cubicBezTo>
                  <a:lnTo>
                    <a:pt x="6175" y="8048"/>
                  </a:lnTo>
                  <a:lnTo>
                    <a:pt x="13242" y="5257"/>
                  </a:lnTo>
                  <a:lnTo>
                    <a:pt x="8861" y="12153"/>
                  </a:lnTo>
                  <a:close/>
                  <a:moveTo>
                    <a:pt x="20142" y="9368"/>
                  </a:moveTo>
                  <a:cubicBezTo>
                    <a:pt x="19241" y="8019"/>
                    <a:pt x="18062" y="7276"/>
                    <a:pt x="16823" y="7276"/>
                  </a:cubicBezTo>
                  <a:cubicBezTo>
                    <a:pt x="16295" y="7276"/>
                    <a:pt x="15787" y="7407"/>
                    <a:pt x="15312" y="7650"/>
                  </a:cubicBezTo>
                  <a:lnTo>
                    <a:pt x="14500" y="4826"/>
                  </a:lnTo>
                  <a:lnTo>
                    <a:pt x="14314" y="4178"/>
                  </a:lnTo>
                  <a:lnTo>
                    <a:pt x="14314" y="4178"/>
                  </a:lnTo>
                  <a:lnTo>
                    <a:pt x="13206" y="326"/>
                  </a:lnTo>
                  <a:cubicBezTo>
                    <a:pt x="13145" y="163"/>
                    <a:pt x="13039" y="48"/>
                    <a:pt x="12917" y="12"/>
                  </a:cubicBezTo>
                  <a:cubicBezTo>
                    <a:pt x="12800" y="-23"/>
                    <a:pt x="12678" y="19"/>
                    <a:pt x="12581" y="126"/>
                  </a:cubicBezTo>
                  <a:lnTo>
                    <a:pt x="11220" y="2120"/>
                  </a:lnTo>
                  <a:cubicBezTo>
                    <a:pt x="11151" y="2274"/>
                    <a:pt x="11164" y="2481"/>
                    <a:pt x="11251" y="2613"/>
                  </a:cubicBezTo>
                  <a:cubicBezTo>
                    <a:pt x="11327" y="2727"/>
                    <a:pt x="11442" y="2758"/>
                    <a:pt x="11538" y="2690"/>
                  </a:cubicBezTo>
                  <a:lnTo>
                    <a:pt x="12575" y="1284"/>
                  </a:lnTo>
                  <a:lnTo>
                    <a:pt x="13349" y="3922"/>
                  </a:lnTo>
                  <a:lnTo>
                    <a:pt x="5672" y="6965"/>
                  </a:lnTo>
                  <a:lnTo>
                    <a:pt x="4976" y="5157"/>
                  </a:lnTo>
                  <a:lnTo>
                    <a:pt x="4908" y="5215"/>
                  </a:lnTo>
                  <a:lnTo>
                    <a:pt x="4803" y="5315"/>
                  </a:lnTo>
                  <a:cubicBezTo>
                    <a:pt x="4938" y="5258"/>
                    <a:pt x="5088" y="5195"/>
                    <a:pt x="5256" y="5126"/>
                  </a:cubicBezTo>
                  <a:cubicBezTo>
                    <a:pt x="6623" y="4562"/>
                    <a:pt x="7046" y="4470"/>
                    <a:pt x="7050" y="4174"/>
                  </a:cubicBezTo>
                  <a:cubicBezTo>
                    <a:pt x="7058" y="3670"/>
                    <a:pt x="6851" y="3670"/>
                    <a:pt x="6655" y="3670"/>
                  </a:cubicBezTo>
                  <a:lnTo>
                    <a:pt x="3061" y="3670"/>
                  </a:lnTo>
                  <a:cubicBezTo>
                    <a:pt x="2916" y="3670"/>
                    <a:pt x="2783" y="3788"/>
                    <a:pt x="2712" y="3979"/>
                  </a:cubicBezTo>
                  <a:cubicBezTo>
                    <a:pt x="2641" y="4170"/>
                    <a:pt x="2643" y="4404"/>
                    <a:pt x="2718" y="4591"/>
                  </a:cubicBezTo>
                  <a:lnTo>
                    <a:pt x="3076" y="5519"/>
                  </a:lnTo>
                  <a:cubicBezTo>
                    <a:pt x="3150" y="5704"/>
                    <a:pt x="3281" y="5810"/>
                    <a:pt x="3418" y="5810"/>
                  </a:cubicBezTo>
                  <a:cubicBezTo>
                    <a:pt x="3617" y="5810"/>
                    <a:pt x="3760" y="5760"/>
                    <a:pt x="4162" y="5589"/>
                  </a:cubicBezTo>
                  <a:lnTo>
                    <a:pt x="4345" y="5695"/>
                  </a:lnTo>
                  <a:lnTo>
                    <a:pt x="4278" y="5752"/>
                  </a:lnTo>
                  <a:cubicBezTo>
                    <a:pt x="4278" y="5752"/>
                    <a:pt x="5903" y="10164"/>
                    <a:pt x="5943" y="10288"/>
                  </a:cubicBezTo>
                  <a:cubicBezTo>
                    <a:pt x="6004" y="10477"/>
                    <a:pt x="5987" y="10637"/>
                    <a:pt x="5860" y="10689"/>
                  </a:cubicBezTo>
                  <a:cubicBezTo>
                    <a:pt x="5685" y="10761"/>
                    <a:pt x="294" y="13827"/>
                    <a:pt x="294" y="13827"/>
                  </a:cubicBezTo>
                  <a:cubicBezTo>
                    <a:pt x="76" y="13929"/>
                    <a:pt x="-47" y="14276"/>
                    <a:pt x="17" y="14606"/>
                  </a:cubicBezTo>
                  <a:cubicBezTo>
                    <a:pt x="62" y="14835"/>
                    <a:pt x="191" y="15002"/>
                    <a:pt x="348" y="15032"/>
                  </a:cubicBezTo>
                  <a:lnTo>
                    <a:pt x="6283" y="15032"/>
                  </a:lnTo>
                  <a:cubicBezTo>
                    <a:pt x="6494" y="16092"/>
                    <a:pt x="7145" y="16867"/>
                    <a:pt x="7913" y="16867"/>
                  </a:cubicBezTo>
                  <a:cubicBezTo>
                    <a:pt x="8853" y="16867"/>
                    <a:pt x="9617" y="15712"/>
                    <a:pt x="9617" y="14291"/>
                  </a:cubicBezTo>
                  <a:cubicBezTo>
                    <a:pt x="9617" y="13875"/>
                    <a:pt x="9551" y="13482"/>
                    <a:pt x="9434" y="13133"/>
                  </a:cubicBezTo>
                  <a:lnTo>
                    <a:pt x="14025" y="6261"/>
                  </a:lnTo>
                  <a:lnTo>
                    <a:pt x="14569" y="8142"/>
                  </a:lnTo>
                  <a:cubicBezTo>
                    <a:pt x="13096" y="9355"/>
                    <a:pt x="12094" y="11717"/>
                    <a:pt x="12094" y="14426"/>
                  </a:cubicBezTo>
                  <a:cubicBezTo>
                    <a:pt x="12094" y="18369"/>
                    <a:pt x="14215" y="21577"/>
                    <a:pt x="16823" y="21577"/>
                  </a:cubicBezTo>
                  <a:cubicBezTo>
                    <a:pt x="19431" y="21577"/>
                    <a:pt x="21553" y="18369"/>
                    <a:pt x="21553" y="14426"/>
                  </a:cubicBezTo>
                  <a:cubicBezTo>
                    <a:pt x="21553" y="12526"/>
                    <a:pt x="21052" y="10729"/>
                    <a:pt x="20142" y="9368"/>
                  </a:cubicBezTo>
                  <a:close/>
                </a:path>
              </a:pathLst>
            </a:custGeom>
            <a:solidFill>
              <a:schemeClr val="tx2">
                <a:lumMod val="20000"/>
                <a:lumOff val="80000"/>
              </a:schemeClr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25" name="椭圆 24"/>
            <p:cNvSpPr/>
            <p:nvPr/>
          </p:nvSpPr>
          <p:spPr>
            <a:xfrm>
              <a:off x="1849517" y="3634037"/>
              <a:ext cx="890064" cy="890064"/>
            </a:xfrm>
            <a:prstGeom prst="ellipse">
              <a:avLst/>
            </a:prstGeom>
            <a:solidFill>
              <a:schemeClr val="accent1">
                <a:lumMod val="100000"/>
              </a:schemeClr>
            </a:solidFill>
            <a:ln w="9525">
              <a:solidFill>
                <a:schemeClr val="bg1">
                  <a:lumMod val="85000"/>
                </a:schemeClr>
              </a:solidFill>
              <a:miter lim="400000"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26" name="任意多边形: 形状 25"/>
            <p:cNvSpPr/>
            <p:nvPr/>
          </p:nvSpPr>
          <p:spPr>
            <a:xfrm>
              <a:off x="2130846" y="3800862"/>
              <a:ext cx="327404" cy="557897"/>
            </a:xfrm>
            <a:custGeom>
              <a:avLst/>
              <a:gdLst>
                <a:gd name="connsiteX0" fmla="*/ 99219 w 198438"/>
                <a:gd name="connsiteY0" fmla="*/ 288925 h 338138"/>
                <a:gd name="connsiteX1" fmla="*/ 84137 w 198438"/>
                <a:gd name="connsiteY1" fmla="*/ 302419 h 338138"/>
                <a:gd name="connsiteX2" fmla="*/ 99219 w 198438"/>
                <a:gd name="connsiteY2" fmla="*/ 315913 h 338138"/>
                <a:gd name="connsiteX3" fmla="*/ 114301 w 198438"/>
                <a:gd name="connsiteY3" fmla="*/ 302419 h 338138"/>
                <a:gd name="connsiteX4" fmla="*/ 99219 w 198438"/>
                <a:gd name="connsiteY4" fmla="*/ 288925 h 338138"/>
                <a:gd name="connsiteX5" fmla="*/ 14287 w 198438"/>
                <a:gd name="connsiteY5" fmla="*/ 69850 h 338138"/>
                <a:gd name="connsiteX6" fmla="*/ 14287 w 198438"/>
                <a:gd name="connsiteY6" fmla="*/ 268288 h 338138"/>
                <a:gd name="connsiteX7" fmla="*/ 184150 w 198438"/>
                <a:gd name="connsiteY7" fmla="*/ 268288 h 338138"/>
                <a:gd name="connsiteX8" fmla="*/ 184150 w 198438"/>
                <a:gd name="connsiteY8" fmla="*/ 69850 h 338138"/>
                <a:gd name="connsiteX9" fmla="*/ 63723 w 198438"/>
                <a:gd name="connsiteY9" fmla="*/ 28575 h 338138"/>
                <a:gd name="connsiteX10" fmla="*/ 57150 w 198438"/>
                <a:gd name="connsiteY10" fmla="*/ 36368 h 338138"/>
                <a:gd name="connsiteX11" fmla="*/ 63723 w 198438"/>
                <a:gd name="connsiteY11" fmla="*/ 42863 h 338138"/>
                <a:gd name="connsiteX12" fmla="*/ 134715 w 198438"/>
                <a:gd name="connsiteY12" fmla="*/ 42863 h 338138"/>
                <a:gd name="connsiteX13" fmla="*/ 141288 w 198438"/>
                <a:gd name="connsiteY13" fmla="*/ 36368 h 338138"/>
                <a:gd name="connsiteX14" fmla="*/ 134715 w 198438"/>
                <a:gd name="connsiteY14" fmla="*/ 28575 h 338138"/>
                <a:gd name="connsiteX15" fmla="*/ 63723 w 198438"/>
                <a:gd name="connsiteY15" fmla="*/ 28575 h 338138"/>
                <a:gd name="connsiteX16" fmla="*/ 35719 w 198438"/>
                <a:gd name="connsiteY16" fmla="*/ 0 h 338138"/>
                <a:gd name="connsiteX17" fmla="*/ 162719 w 198438"/>
                <a:gd name="connsiteY17" fmla="*/ 0 h 338138"/>
                <a:gd name="connsiteX18" fmla="*/ 198438 w 198438"/>
                <a:gd name="connsiteY18" fmla="*/ 35663 h 338138"/>
                <a:gd name="connsiteX19" fmla="*/ 198438 w 198438"/>
                <a:gd name="connsiteY19" fmla="*/ 302475 h 338138"/>
                <a:gd name="connsiteX20" fmla="*/ 162719 w 198438"/>
                <a:gd name="connsiteY20" fmla="*/ 338138 h 338138"/>
                <a:gd name="connsiteX21" fmla="*/ 35719 w 198438"/>
                <a:gd name="connsiteY21" fmla="*/ 338138 h 338138"/>
                <a:gd name="connsiteX22" fmla="*/ 0 w 198438"/>
                <a:gd name="connsiteY22" fmla="*/ 302475 h 338138"/>
                <a:gd name="connsiteX23" fmla="*/ 0 w 198438"/>
                <a:gd name="connsiteY23" fmla="*/ 35663 h 338138"/>
                <a:gd name="connsiteX24" fmla="*/ 35719 w 198438"/>
                <a:gd name="connsiteY24" fmla="*/ 0 h 338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198438" h="338138">
                  <a:moveTo>
                    <a:pt x="99219" y="288925"/>
                  </a:moveTo>
                  <a:cubicBezTo>
                    <a:pt x="90889" y="288925"/>
                    <a:pt x="84137" y="294966"/>
                    <a:pt x="84137" y="302419"/>
                  </a:cubicBezTo>
                  <a:cubicBezTo>
                    <a:pt x="84137" y="309872"/>
                    <a:pt x="90889" y="315913"/>
                    <a:pt x="99219" y="315913"/>
                  </a:cubicBezTo>
                  <a:cubicBezTo>
                    <a:pt x="107549" y="315913"/>
                    <a:pt x="114301" y="309872"/>
                    <a:pt x="114301" y="302419"/>
                  </a:cubicBezTo>
                  <a:cubicBezTo>
                    <a:pt x="114301" y="294966"/>
                    <a:pt x="107549" y="288925"/>
                    <a:pt x="99219" y="288925"/>
                  </a:cubicBezTo>
                  <a:close/>
                  <a:moveTo>
                    <a:pt x="14287" y="69850"/>
                  </a:moveTo>
                  <a:lnTo>
                    <a:pt x="14287" y="268288"/>
                  </a:lnTo>
                  <a:lnTo>
                    <a:pt x="184150" y="268288"/>
                  </a:lnTo>
                  <a:lnTo>
                    <a:pt x="184150" y="69850"/>
                  </a:lnTo>
                  <a:close/>
                  <a:moveTo>
                    <a:pt x="63723" y="28575"/>
                  </a:moveTo>
                  <a:cubicBezTo>
                    <a:pt x="59779" y="28575"/>
                    <a:pt x="57150" y="32472"/>
                    <a:pt x="57150" y="36368"/>
                  </a:cubicBezTo>
                  <a:cubicBezTo>
                    <a:pt x="57150" y="40265"/>
                    <a:pt x="59779" y="42863"/>
                    <a:pt x="63723" y="42863"/>
                  </a:cubicBezTo>
                  <a:cubicBezTo>
                    <a:pt x="63723" y="42863"/>
                    <a:pt x="63723" y="42863"/>
                    <a:pt x="134715" y="42863"/>
                  </a:cubicBezTo>
                  <a:cubicBezTo>
                    <a:pt x="138659" y="42863"/>
                    <a:pt x="141288" y="40265"/>
                    <a:pt x="141288" y="36368"/>
                  </a:cubicBezTo>
                  <a:cubicBezTo>
                    <a:pt x="141288" y="32472"/>
                    <a:pt x="138659" y="28575"/>
                    <a:pt x="134715" y="28575"/>
                  </a:cubicBezTo>
                  <a:cubicBezTo>
                    <a:pt x="134715" y="28575"/>
                    <a:pt x="134715" y="28575"/>
                    <a:pt x="63723" y="28575"/>
                  </a:cubicBezTo>
                  <a:close/>
                  <a:moveTo>
                    <a:pt x="35719" y="0"/>
                  </a:moveTo>
                  <a:cubicBezTo>
                    <a:pt x="35719" y="0"/>
                    <a:pt x="35719" y="0"/>
                    <a:pt x="162719" y="0"/>
                  </a:cubicBezTo>
                  <a:cubicBezTo>
                    <a:pt x="182563" y="0"/>
                    <a:pt x="198438" y="15850"/>
                    <a:pt x="198438" y="35663"/>
                  </a:cubicBezTo>
                  <a:cubicBezTo>
                    <a:pt x="198438" y="35663"/>
                    <a:pt x="198438" y="35663"/>
                    <a:pt x="198438" y="302475"/>
                  </a:cubicBezTo>
                  <a:cubicBezTo>
                    <a:pt x="198438" y="322288"/>
                    <a:pt x="182563" y="338138"/>
                    <a:pt x="162719" y="338138"/>
                  </a:cubicBezTo>
                  <a:cubicBezTo>
                    <a:pt x="162719" y="338138"/>
                    <a:pt x="162719" y="338138"/>
                    <a:pt x="35719" y="338138"/>
                  </a:cubicBezTo>
                  <a:cubicBezTo>
                    <a:pt x="15875" y="338138"/>
                    <a:pt x="0" y="322288"/>
                    <a:pt x="0" y="302475"/>
                  </a:cubicBezTo>
                  <a:cubicBezTo>
                    <a:pt x="0" y="302475"/>
                    <a:pt x="0" y="302475"/>
                    <a:pt x="0" y="35663"/>
                  </a:cubicBezTo>
                  <a:cubicBezTo>
                    <a:pt x="0" y="15850"/>
                    <a:pt x="15875" y="0"/>
                    <a:pt x="35719" y="0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miter lim="400000"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7" name="椭圆 6"/>
            <p:cNvSpPr/>
            <p:nvPr/>
          </p:nvSpPr>
          <p:spPr>
            <a:xfrm>
              <a:off x="4117067" y="3090451"/>
              <a:ext cx="988619" cy="988618"/>
            </a:xfrm>
            <a:prstGeom prst="ellipse">
              <a:avLst/>
            </a:prstGeom>
            <a:solidFill>
              <a:schemeClr val="accent1">
                <a:lumMod val="90000"/>
                <a:lumOff val="10000"/>
                <a:alpha val="8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8" name="圆: 空心 7"/>
            <p:cNvSpPr/>
            <p:nvPr/>
          </p:nvSpPr>
          <p:spPr>
            <a:xfrm>
              <a:off x="3632806" y="2606191"/>
              <a:ext cx="1957141" cy="1957141"/>
            </a:xfrm>
            <a:prstGeom prst="donut">
              <a:avLst>
                <a:gd name="adj" fmla="val 15000"/>
              </a:avLst>
            </a:prstGeom>
            <a:solidFill>
              <a:schemeClr val="tx2">
                <a:lumMod val="40000"/>
                <a:lumOff val="60000"/>
                <a:alpha val="38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9" name="空心弧 8"/>
            <p:cNvSpPr/>
            <p:nvPr/>
          </p:nvSpPr>
          <p:spPr>
            <a:xfrm>
              <a:off x="3632806" y="2606191"/>
              <a:ext cx="1957141" cy="1957141"/>
            </a:xfrm>
            <a:prstGeom prst="blockArc">
              <a:avLst>
                <a:gd name="adj1" fmla="val 16200000"/>
                <a:gd name="adj2" fmla="val 8640000"/>
                <a:gd name="adj3" fmla="val 15000"/>
              </a:avLst>
            </a:prstGeom>
            <a:solidFill>
              <a:schemeClr val="accent1">
                <a:lumMod val="10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12" name="矩形 11"/>
            <p:cNvSpPr/>
            <p:nvPr/>
          </p:nvSpPr>
          <p:spPr>
            <a:xfrm rot="17280000">
              <a:off x="3807266" y="3178483"/>
              <a:ext cx="30470" cy="29990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13" name="矩形 12"/>
            <p:cNvSpPr/>
            <p:nvPr/>
          </p:nvSpPr>
          <p:spPr>
            <a:xfrm rot="19440000">
              <a:off x="4108590" y="2763748"/>
              <a:ext cx="30470" cy="29990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14" name="矩形 13"/>
            <p:cNvSpPr/>
            <p:nvPr/>
          </p:nvSpPr>
          <p:spPr>
            <a:xfrm>
              <a:off x="4596142" y="2605333"/>
              <a:ext cx="30470" cy="29990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15" name="矩形 14"/>
            <p:cNvSpPr/>
            <p:nvPr/>
          </p:nvSpPr>
          <p:spPr>
            <a:xfrm rot="2160000">
              <a:off x="5083695" y="2763748"/>
              <a:ext cx="30470" cy="29990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16" name="矩形 15"/>
            <p:cNvSpPr/>
            <p:nvPr/>
          </p:nvSpPr>
          <p:spPr>
            <a:xfrm rot="4320000">
              <a:off x="5385019" y="3178483"/>
              <a:ext cx="30470" cy="29990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17" name="矩形 16"/>
            <p:cNvSpPr/>
            <p:nvPr/>
          </p:nvSpPr>
          <p:spPr>
            <a:xfrm rot="6480000">
              <a:off x="5385019" y="3691124"/>
              <a:ext cx="30470" cy="29990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18" name="矩形 17"/>
            <p:cNvSpPr/>
            <p:nvPr/>
          </p:nvSpPr>
          <p:spPr>
            <a:xfrm rot="8640000">
              <a:off x="5083695" y="4105861"/>
              <a:ext cx="30470" cy="29990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19" name="矩形 18"/>
            <p:cNvSpPr/>
            <p:nvPr/>
          </p:nvSpPr>
          <p:spPr>
            <a:xfrm rot="10800000">
              <a:off x="4596142" y="4264276"/>
              <a:ext cx="30470" cy="29990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20" name="矩形 19"/>
            <p:cNvSpPr/>
            <p:nvPr/>
          </p:nvSpPr>
          <p:spPr>
            <a:xfrm rot="12960000">
              <a:off x="4108590" y="4105861"/>
              <a:ext cx="30470" cy="29990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21" name="矩形 20"/>
            <p:cNvSpPr/>
            <p:nvPr/>
          </p:nvSpPr>
          <p:spPr>
            <a:xfrm rot="15120000">
              <a:off x="3807266" y="3691124"/>
              <a:ext cx="30470" cy="29990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11" name="矩形 10"/>
            <p:cNvSpPr/>
            <p:nvPr/>
          </p:nvSpPr>
          <p:spPr>
            <a:xfrm>
              <a:off x="4392428" y="3420549"/>
              <a:ext cx="437896" cy="328423"/>
            </a:xfrm>
            <a:prstGeom prst="rect">
              <a:avLst/>
            </a:prstGeom>
          </p:spPr>
          <p:txBody>
            <a:bodyPr wrap="square" anchor="ctr">
              <a:prstTxWarp prst="textPlain">
                <a:avLst/>
              </a:prstTxWarp>
              <a:normAutofit fontScale="25000" lnSpcReduction="20000"/>
            </a:bodyPr>
            <a:lstStyle/>
            <a:p>
              <a:pPr lvl="0" algn="ctr"/>
              <a:r>
                <a:rPr lang="en-US" altLang="zh-CN" sz="3600">
                  <a:solidFill>
                    <a:prstClr val="white"/>
                  </a:solidFill>
                  <a:latin typeface="Impact" panose="020B0806030902050204" pitchFamily="34" charset="0"/>
                </a:rPr>
                <a:t>65%</a:t>
              </a:r>
              <a:endParaRPr lang="en-US" altLang="zh-CN" sz="3600">
                <a:solidFill>
                  <a:prstClr val="white"/>
                </a:solidFill>
                <a:latin typeface="Impact" panose="020B0806030902050204" pitchFamily="34" charset="0"/>
              </a:endParaRPr>
            </a:p>
          </p:txBody>
        </p:sp>
        <p:cxnSp>
          <p:nvCxnSpPr>
            <p:cNvPr id="6" name="直接箭头连接符 5"/>
            <p:cNvCxnSpPr>
              <a:stCxn id="25" idx="6"/>
            </p:cNvCxnSpPr>
            <p:nvPr/>
          </p:nvCxnSpPr>
          <p:spPr>
            <a:xfrm>
              <a:off x="2739581" y="4079069"/>
              <a:ext cx="836065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5000">
        <p14:switch dir="r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千图PPT彼岸天：ID 8661124库_组合 3"/>
          <p:cNvGrpSpPr/>
          <p:nvPr>
            <p:custDataLst>
              <p:tags r:id="rId1"/>
            </p:custDataLst>
          </p:nvPr>
        </p:nvGrpSpPr>
        <p:grpSpPr>
          <a:xfrm>
            <a:off x="6095999" y="1448780"/>
            <a:ext cx="4609143" cy="4290844"/>
            <a:chOff x="657328" y="1160748"/>
            <a:chExt cx="4609143" cy="4290844"/>
          </a:xfrm>
        </p:grpSpPr>
        <p:grpSp>
          <p:nvGrpSpPr>
            <p:cNvPr id="42" name="组合 41"/>
            <p:cNvGrpSpPr/>
            <p:nvPr/>
          </p:nvGrpSpPr>
          <p:grpSpPr>
            <a:xfrm>
              <a:off x="2501013" y="1160748"/>
              <a:ext cx="2765458" cy="4290844"/>
              <a:chOff x="0" y="-2"/>
              <a:chExt cx="4163591" cy="6460164"/>
            </a:xfrm>
          </p:grpSpPr>
          <p:sp>
            <p:nvSpPr>
              <p:cNvPr id="46" name="任意多边形: 形状 45"/>
              <p:cNvSpPr/>
              <p:nvPr/>
            </p:nvSpPr>
            <p:spPr>
              <a:xfrm>
                <a:off x="1139158" y="4469317"/>
                <a:ext cx="943220" cy="48407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224" y="0"/>
                    </a:moveTo>
                    <a:lnTo>
                      <a:pt x="21600" y="15846"/>
                    </a:lnTo>
                    <a:lnTo>
                      <a:pt x="20378" y="21600"/>
                    </a:lnTo>
                    <a:lnTo>
                      <a:pt x="0" y="5754"/>
                    </a:lnTo>
                    <a:lnTo>
                      <a:pt x="1224" y="0"/>
                    </a:lnTo>
                    <a:close/>
                  </a:path>
                </a:pathLst>
              </a:custGeom>
              <a:solidFill>
                <a:srgbClr val="DCDEE0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7" name="任意多边形: 形状 46"/>
              <p:cNvSpPr/>
              <p:nvPr/>
            </p:nvSpPr>
            <p:spPr>
              <a:xfrm>
                <a:off x="1915284" y="2008322"/>
                <a:ext cx="2248307" cy="349635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734" h="21550" extrusionOk="0">
                    <a:moveTo>
                      <a:pt x="11254" y="67"/>
                    </a:moveTo>
                    <a:cubicBezTo>
                      <a:pt x="11071" y="-3"/>
                      <a:pt x="10858" y="-17"/>
                      <a:pt x="10656" y="20"/>
                    </a:cubicBezTo>
                    <a:cubicBezTo>
                      <a:pt x="10464" y="55"/>
                      <a:pt x="10300" y="137"/>
                      <a:pt x="10194" y="254"/>
                    </a:cubicBezTo>
                    <a:lnTo>
                      <a:pt x="8109" y="3875"/>
                    </a:lnTo>
                    <a:lnTo>
                      <a:pt x="7176" y="5456"/>
                    </a:lnTo>
                    <a:cubicBezTo>
                      <a:pt x="7103" y="5581"/>
                      <a:pt x="7102" y="5721"/>
                      <a:pt x="7177" y="5846"/>
                    </a:cubicBezTo>
                    <a:cubicBezTo>
                      <a:pt x="7251" y="5970"/>
                      <a:pt x="7395" y="6064"/>
                      <a:pt x="7570" y="6119"/>
                    </a:cubicBezTo>
                    <a:cubicBezTo>
                      <a:pt x="10920" y="7188"/>
                      <a:pt x="13178" y="9266"/>
                      <a:pt x="12905" y="11409"/>
                    </a:cubicBezTo>
                    <a:cubicBezTo>
                      <a:pt x="12494" y="14637"/>
                      <a:pt x="7535" y="17067"/>
                      <a:pt x="1914" y="15520"/>
                    </a:cubicBezTo>
                    <a:cubicBezTo>
                      <a:pt x="-761" y="17028"/>
                      <a:pt x="-607" y="19921"/>
                      <a:pt x="2221" y="21284"/>
                    </a:cubicBezTo>
                    <a:cubicBezTo>
                      <a:pt x="2409" y="21374"/>
                      <a:pt x="2601" y="21469"/>
                      <a:pt x="2822" y="21507"/>
                    </a:cubicBezTo>
                    <a:cubicBezTo>
                      <a:pt x="3269" y="21583"/>
                      <a:pt x="3716" y="21553"/>
                      <a:pt x="4142" y="21468"/>
                    </a:cubicBezTo>
                    <a:lnTo>
                      <a:pt x="4142" y="19800"/>
                    </a:lnTo>
                    <a:cubicBezTo>
                      <a:pt x="4142" y="18267"/>
                      <a:pt x="5918" y="17020"/>
                      <a:pt x="8101" y="17020"/>
                    </a:cubicBezTo>
                    <a:cubicBezTo>
                      <a:pt x="9656" y="17020"/>
                      <a:pt x="11039" y="17674"/>
                      <a:pt x="11623" y="18686"/>
                    </a:cubicBezTo>
                    <a:lnTo>
                      <a:pt x="11913" y="19186"/>
                    </a:lnTo>
                    <a:cubicBezTo>
                      <a:pt x="15756" y="18135"/>
                      <a:pt x="18714" y="15564"/>
                      <a:pt x="19489" y="12619"/>
                    </a:cubicBezTo>
                    <a:cubicBezTo>
                      <a:pt x="20839" y="7495"/>
                      <a:pt x="16410" y="2035"/>
                      <a:pt x="11254" y="67"/>
                    </a:cubicBezTo>
                    <a:close/>
                  </a:path>
                </a:pathLst>
              </a:custGeom>
              <a:solidFill>
                <a:schemeClr val="tx1">
                  <a:lumMod val="60000"/>
                  <a:lumOff val="40000"/>
                </a:schemeClr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8" name="任意多边形: 形状 47"/>
              <p:cNvSpPr/>
              <p:nvPr/>
            </p:nvSpPr>
            <p:spPr>
              <a:xfrm rot="1760229">
                <a:off x="808418" y="4254496"/>
                <a:ext cx="1110794" cy="35715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249" extrusionOk="0">
                    <a:moveTo>
                      <a:pt x="21100" y="1054"/>
                    </a:moveTo>
                    <a:cubicBezTo>
                      <a:pt x="17598" y="-328"/>
                      <a:pt x="14054" y="-351"/>
                      <a:pt x="10550" y="985"/>
                    </a:cubicBezTo>
                    <a:cubicBezTo>
                      <a:pt x="6929" y="2366"/>
                      <a:pt x="3382" y="5187"/>
                      <a:pt x="0" y="9377"/>
                    </a:cubicBezTo>
                    <a:lnTo>
                      <a:pt x="501" y="21249"/>
                    </a:lnTo>
                    <a:lnTo>
                      <a:pt x="21600" y="12932"/>
                    </a:lnTo>
                    <a:lnTo>
                      <a:pt x="21100" y="1054"/>
                    </a:lnTo>
                    <a:close/>
                  </a:path>
                </a:pathLst>
              </a:custGeom>
              <a:solidFill>
                <a:srgbClr val="A6AAA9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9" name="任意多边形: 形状 48"/>
              <p:cNvSpPr/>
              <p:nvPr/>
            </p:nvSpPr>
            <p:spPr>
              <a:xfrm>
                <a:off x="0" y="4816348"/>
                <a:ext cx="3998943" cy="164381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523" extrusionOk="0">
                    <a:moveTo>
                      <a:pt x="15199" y="3"/>
                    </a:moveTo>
                    <a:cubicBezTo>
                      <a:pt x="14021" y="111"/>
                      <a:pt x="13113" y="2547"/>
                      <a:pt x="13187" y="5398"/>
                    </a:cubicBezTo>
                    <a:lnTo>
                      <a:pt x="13187" y="12894"/>
                    </a:lnTo>
                    <a:lnTo>
                      <a:pt x="1892" y="12894"/>
                    </a:lnTo>
                    <a:cubicBezTo>
                      <a:pt x="846" y="12894"/>
                      <a:pt x="0" y="14952"/>
                      <a:pt x="0" y="17487"/>
                    </a:cubicBezTo>
                    <a:lnTo>
                      <a:pt x="0" y="21523"/>
                    </a:lnTo>
                    <a:lnTo>
                      <a:pt x="21600" y="21523"/>
                    </a:lnTo>
                    <a:cubicBezTo>
                      <a:pt x="21600" y="21523"/>
                      <a:pt x="21600" y="17487"/>
                      <a:pt x="21600" y="17487"/>
                    </a:cubicBezTo>
                    <a:cubicBezTo>
                      <a:pt x="21600" y="14952"/>
                      <a:pt x="20751" y="12894"/>
                      <a:pt x="19705" y="12894"/>
                    </a:cubicBezTo>
                    <a:lnTo>
                      <a:pt x="18966" y="12894"/>
                    </a:lnTo>
                    <a:lnTo>
                      <a:pt x="17168" y="3211"/>
                    </a:lnTo>
                    <a:cubicBezTo>
                      <a:pt x="16870" y="1218"/>
                      <a:pt x="16073" y="-77"/>
                      <a:pt x="15199" y="3"/>
                    </a:cubicBezTo>
                    <a:close/>
                  </a:path>
                </a:pathLst>
              </a:custGeom>
              <a:solidFill>
                <a:schemeClr val="tx2">
                  <a:lumMod val="60000"/>
                  <a:lumOff val="40000"/>
                </a:schemeClr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grpSp>
            <p:nvGrpSpPr>
              <p:cNvPr id="50" name="组合 49"/>
              <p:cNvGrpSpPr/>
              <p:nvPr/>
            </p:nvGrpSpPr>
            <p:grpSpPr>
              <a:xfrm>
                <a:off x="1520294" y="-2"/>
                <a:ext cx="1897262" cy="3650009"/>
                <a:chOff x="33877" y="-1"/>
                <a:chExt cx="1897261" cy="3650008"/>
              </a:xfrm>
            </p:grpSpPr>
            <p:sp>
              <p:nvSpPr>
                <p:cNvPr id="52" name="矩形: 圆角 51"/>
                <p:cNvSpPr/>
                <p:nvPr/>
              </p:nvSpPr>
              <p:spPr>
                <a:xfrm rot="1362301">
                  <a:off x="416811" y="1071358"/>
                  <a:ext cx="819350" cy="2324224"/>
                </a:xfrm>
                <a:prstGeom prst="roundRect">
                  <a:avLst>
                    <a:gd name="adj" fmla="val 28940"/>
                  </a:avLst>
                </a:prstGeom>
                <a:solidFill>
                  <a:srgbClr val="A6AAA9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53" name="任意多边形: 形状 52"/>
                <p:cNvSpPr/>
                <p:nvPr/>
              </p:nvSpPr>
              <p:spPr>
                <a:xfrm>
                  <a:off x="33877" y="3144457"/>
                  <a:ext cx="646511" cy="505550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2249" y="0"/>
                      </a:moveTo>
                      <a:lnTo>
                        <a:pt x="0" y="13174"/>
                      </a:lnTo>
                      <a:lnTo>
                        <a:pt x="15905" y="21600"/>
                      </a:lnTo>
                      <a:lnTo>
                        <a:pt x="21600" y="10251"/>
                      </a:lnTo>
                      <a:cubicBezTo>
                        <a:pt x="21600" y="10251"/>
                        <a:pt x="2249" y="0"/>
                        <a:pt x="2249" y="0"/>
                      </a:cubicBezTo>
                      <a:close/>
                    </a:path>
                  </a:pathLst>
                </a:custGeom>
                <a:solidFill>
                  <a:srgbClr val="DCDEE0">
                    <a:alpha val="63450"/>
                  </a:srgbClr>
                </a:solidFill>
                <a:ln w="12700" cap="flat">
                  <a:noFill/>
                  <a:miter lim="400000"/>
                </a:ln>
                <a:effectLst/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54" name="任意多边形: 形状 53"/>
                <p:cNvSpPr/>
                <p:nvPr/>
              </p:nvSpPr>
              <p:spPr>
                <a:xfrm>
                  <a:off x="1342609" y="173888"/>
                  <a:ext cx="481590" cy="402450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21600" y="8453"/>
                      </a:moveTo>
                      <a:lnTo>
                        <a:pt x="4547" y="0"/>
                      </a:lnTo>
                      <a:lnTo>
                        <a:pt x="0" y="13147"/>
                      </a:lnTo>
                      <a:lnTo>
                        <a:pt x="17048" y="21600"/>
                      </a:lnTo>
                      <a:cubicBezTo>
                        <a:pt x="17048" y="21600"/>
                        <a:pt x="21600" y="8453"/>
                        <a:pt x="21600" y="8453"/>
                      </a:cubicBezTo>
                      <a:close/>
                    </a:path>
                  </a:pathLst>
                </a:custGeom>
                <a:solidFill>
                  <a:srgbClr val="A6AAA9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55" name="任意多边形: 形状 54"/>
                <p:cNvSpPr/>
                <p:nvPr/>
              </p:nvSpPr>
              <p:spPr>
                <a:xfrm>
                  <a:off x="1026448" y="363585"/>
                  <a:ext cx="770287" cy="879292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7854" y="0"/>
                      </a:moveTo>
                      <a:lnTo>
                        <a:pt x="0" y="16612"/>
                      </a:lnTo>
                      <a:lnTo>
                        <a:pt x="13746" y="21600"/>
                      </a:lnTo>
                      <a:lnTo>
                        <a:pt x="21600" y="4988"/>
                      </a:lnTo>
                      <a:cubicBezTo>
                        <a:pt x="21600" y="4988"/>
                        <a:pt x="7854" y="0"/>
                        <a:pt x="7854" y="0"/>
                      </a:cubicBezTo>
                      <a:close/>
                    </a:path>
                  </a:pathLst>
                </a:custGeom>
                <a:solidFill>
                  <a:srgbClr val="A6AAA9">
                    <a:alpha val="63450"/>
                  </a:srgbClr>
                </a:solidFill>
                <a:ln w="12700" cap="flat">
                  <a:noFill/>
                  <a:miter lim="400000"/>
                </a:ln>
                <a:effectLst/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56" name="任意多边形: 形状 55"/>
                <p:cNvSpPr/>
                <p:nvPr/>
              </p:nvSpPr>
              <p:spPr>
                <a:xfrm>
                  <a:off x="1374225" y="-1"/>
                  <a:ext cx="556913" cy="395919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222" h="21070" extrusionOk="0">
                      <a:moveTo>
                        <a:pt x="21008" y="13226"/>
                      </a:moveTo>
                      <a:cubicBezTo>
                        <a:pt x="21600" y="11226"/>
                        <a:pt x="20922" y="8932"/>
                        <a:pt x="19488" y="8104"/>
                      </a:cubicBezTo>
                      <a:lnTo>
                        <a:pt x="5998" y="300"/>
                      </a:lnTo>
                      <a:cubicBezTo>
                        <a:pt x="4564" y="-530"/>
                        <a:pt x="2920" y="420"/>
                        <a:pt x="2328" y="2420"/>
                      </a:cubicBezTo>
                      <a:lnTo>
                        <a:pt x="0" y="10264"/>
                      </a:lnTo>
                      <a:lnTo>
                        <a:pt x="18679" y="21070"/>
                      </a:lnTo>
                      <a:cubicBezTo>
                        <a:pt x="18679" y="21070"/>
                        <a:pt x="21008" y="13226"/>
                        <a:pt x="21008" y="13226"/>
                      </a:cubicBezTo>
                      <a:close/>
                    </a:path>
                  </a:pathLst>
                </a:custGeom>
                <a:solidFill>
                  <a:srgbClr val="000000">
                    <a:alpha val="63450"/>
                  </a:srgbClr>
                </a:solidFill>
                <a:ln w="12700" cap="flat">
                  <a:noFill/>
                  <a:miter lim="400000"/>
                </a:ln>
                <a:effectLst/>
              </p:spPr>
              <p:txBody>
                <a:bodyPr anchor="ctr"/>
                <a:lstStyle/>
                <a:p>
                  <a:pPr algn="ctr"/>
                </a:p>
              </p:txBody>
            </p:sp>
          </p:grpSp>
          <p:sp>
            <p:nvSpPr>
              <p:cNvPr id="51" name="椭圆 50"/>
              <p:cNvSpPr/>
              <p:nvPr/>
            </p:nvSpPr>
            <p:spPr>
              <a:xfrm>
                <a:off x="2358675" y="1999170"/>
                <a:ext cx="826284" cy="826284"/>
              </a:xfrm>
              <a:prstGeom prst="ellipse">
                <a:avLst/>
              </a:prstGeom>
              <a:solidFill>
                <a:srgbClr val="DCDEE0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</p:grpSp>
        <p:sp>
          <p:nvSpPr>
            <p:cNvPr id="43" name="任意多边形: 形状 42"/>
            <p:cNvSpPr/>
            <p:nvPr/>
          </p:nvSpPr>
          <p:spPr>
            <a:xfrm rot="1055828" flipH="1">
              <a:off x="1103862" y="2418036"/>
              <a:ext cx="2287024" cy="1465282"/>
            </a:xfrm>
            <a:custGeom>
              <a:avLst/>
              <a:gdLst>
                <a:gd name="connsiteX0" fmla="*/ 2287024 w 2287024"/>
                <a:gd name="connsiteY0" fmla="*/ 1460653 h 1465282"/>
                <a:gd name="connsiteX1" fmla="*/ 2285051 w 2287024"/>
                <a:gd name="connsiteY1" fmla="*/ 1461929 h 1465282"/>
                <a:gd name="connsiteX2" fmla="*/ 2286750 w 2287024"/>
                <a:gd name="connsiteY2" fmla="*/ 1465282 h 1465282"/>
                <a:gd name="connsiteX3" fmla="*/ 1048593 w 2287024"/>
                <a:gd name="connsiteY3" fmla="*/ 0 h 1465282"/>
                <a:gd name="connsiteX4" fmla="*/ 0 w 2287024"/>
                <a:gd name="connsiteY4" fmla="*/ 1210553 h 1465282"/>
                <a:gd name="connsiteX5" fmla="*/ 803381 w 2287024"/>
                <a:gd name="connsiteY5" fmla="*/ 862800 h 1465282"/>
                <a:gd name="connsiteX6" fmla="*/ 877612 w 2287024"/>
                <a:gd name="connsiteY6" fmla="*/ 833843 h 1465282"/>
                <a:gd name="connsiteX7" fmla="*/ 849330 w 2287024"/>
                <a:gd name="connsiteY7" fmla="*/ 686909 h 1465282"/>
                <a:gd name="connsiteX8" fmla="*/ 891273 w 2287024"/>
                <a:gd name="connsiteY8" fmla="*/ 299749 h 1465282"/>
                <a:gd name="connsiteX9" fmla="*/ 1021464 w 2287024"/>
                <a:gd name="connsiteY9" fmla="*/ 35101 h 14652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287024" h="1465282">
                  <a:moveTo>
                    <a:pt x="2287024" y="1460653"/>
                  </a:moveTo>
                  <a:lnTo>
                    <a:pt x="2285051" y="1461929"/>
                  </a:lnTo>
                  <a:lnTo>
                    <a:pt x="2286750" y="1465282"/>
                  </a:lnTo>
                  <a:close/>
                  <a:moveTo>
                    <a:pt x="1048593" y="0"/>
                  </a:moveTo>
                  <a:lnTo>
                    <a:pt x="0" y="1210553"/>
                  </a:lnTo>
                  <a:lnTo>
                    <a:pt x="803381" y="862800"/>
                  </a:lnTo>
                  <a:lnTo>
                    <a:pt x="877612" y="833843"/>
                  </a:lnTo>
                  <a:lnTo>
                    <a:pt x="849330" y="686909"/>
                  </a:lnTo>
                  <a:cubicBezTo>
                    <a:pt x="837498" y="560070"/>
                    <a:pt x="850338" y="428816"/>
                    <a:pt x="891273" y="299749"/>
                  </a:cubicBezTo>
                  <a:cubicBezTo>
                    <a:pt x="921975" y="202948"/>
                    <a:pt x="966300" y="114251"/>
                    <a:pt x="1021464" y="35101"/>
                  </a:cubicBezTo>
                  <a:close/>
                </a:path>
              </a:pathLst>
            </a:custGeom>
            <a:solidFill>
              <a:srgbClr val="DCDEE0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44" name="任意多边形: 形状 43"/>
            <p:cNvSpPr/>
            <p:nvPr/>
          </p:nvSpPr>
          <p:spPr>
            <a:xfrm rot="1055828" flipH="1">
              <a:off x="1665429" y="3336838"/>
              <a:ext cx="1584135" cy="712833"/>
            </a:xfrm>
            <a:custGeom>
              <a:avLst/>
              <a:gdLst>
                <a:gd name="connsiteX0" fmla="*/ 890279 w 1584135"/>
                <a:gd name="connsiteY0" fmla="*/ 2854 h 712833"/>
                <a:gd name="connsiteX1" fmla="*/ 856093 w 1584135"/>
                <a:gd name="connsiteY1" fmla="*/ 0 h 712833"/>
                <a:gd name="connsiteX2" fmla="*/ 0 w 1584135"/>
                <a:gd name="connsiteY2" fmla="*/ 372719 h 712833"/>
                <a:gd name="connsiteX3" fmla="*/ 755104 w 1584135"/>
                <a:gd name="connsiteY3" fmla="*/ 548782 h 712833"/>
                <a:gd name="connsiteX4" fmla="*/ 1584135 w 1584135"/>
                <a:gd name="connsiteY4" fmla="*/ 712833 h 712833"/>
                <a:gd name="connsiteX5" fmla="*/ 1584048 w 1584135"/>
                <a:gd name="connsiteY5" fmla="*/ 712044 h 712833"/>
                <a:gd name="connsiteX6" fmla="*/ 1542459 w 1584135"/>
                <a:gd name="connsiteY6" fmla="*/ 701128 h 712833"/>
                <a:gd name="connsiteX7" fmla="*/ 898034 w 1584135"/>
                <a:gd name="connsiteY7" fmla="*/ 43143 h 7128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84135" h="712833">
                  <a:moveTo>
                    <a:pt x="890279" y="2854"/>
                  </a:moveTo>
                  <a:lnTo>
                    <a:pt x="856093" y="0"/>
                  </a:lnTo>
                  <a:lnTo>
                    <a:pt x="0" y="372719"/>
                  </a:lnTo>
                  <a:cubicBezTo>
                    <a:pt x="250748" y="435455"/>
                    <a:pt x="502523" y="494165"/>
                    <a:pt x="755104" y="548782"/>
                  </a:cubicBezTo>
                  <a:cubicBezTo>
                    <a:pt x="1030495" y="608317"/>
                    <a:pt x="1306838" y="663001"/>
                    <a:pt x="1584135" y="712833"/>
                  </a:cubicBezTo>
                  <a:lnTo>
                    <a:pt x="1584048" y="712044"/>
                  </a:lnTo>
                  <a:lnTo>
                    <a:pt x="1542459" y="701128"/>
                  </a:lnTo>
                  <a:cubicBezTo>
                    <a:pt x="1219791" y="598790"/>
                    <a:pt x="987158" y="345078"/>
                    <a:pt x="898034" y="43143"/>
                  </a:cubicBezTo>
                  <a:close/>
                </a:path>
              </a:pathLst>
            </a:custGeom>
            <a:solidFill>
              <a:srgbClr val="53585F">
                <a:alpha val="53037"/>
              </a:srgbClr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45" name="椭圆 44"/>
            <p:cNvSpPr/>
            <p:nvPr/>
          </p:nvSpPr>
          <p:spPr bwMode="auto">
            <a:xfrm>
              <a:off x="657328" y="1833622"/>
              <a:ext cx="1961354" cy="1961354"/>
            </a:xfrm>
            <a:prstGeom prst="ellipse">
              <a:avLst/>
            </a:prstGeom>
            <a:solidFill>
              <a:schemeClr val="bg1"/>
            </a:solidFill>
            <a:ln w="3175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 anchor="ctr"/>
            <a:lstStyle/>
            <a:p>
              <a:pPr algn="ctr"/>
            </a:p>
          </p:txBody>
        </p:sp>
      </p:grpSp>
      <p:grpSp>
        <p:nvGrpSpPr>
          <p:cNvPr id="5" name="千图PPT彼岸天：ID 8661124库_组合 4" descr="aQUAAB+LCAAAAAAABAC9klFPwjAQx79L1bdpBhGIexsaDA+KCYs+GB7qerDi2pGuMxiy7267tWOwiePF7KW7/u/u97/eDl3K7w0gD80ZFvKB4pXAbCqBIQdNCfJ4FscOGlNOKF89iiTbpMh731Vp9Zs3KqNXHGegczmVFMflr9fQW9kT5ZRlzMjcG1eF8LYW6rllkBISQ1025RLEV9Whp2PFeS6FajBJBMNSNdy5+RUyV8gbDm7cXCcT2KpCDgpKLMtj8PQAWn3qC23TJ+sslQy43Ce9YDU6UFQtfpt5e3WF0z+ex/Vdy0T6I7fwYCrPI7yBZ1VK85oJ6BBaVOYOYFVfdTiwnTu/8gawPdOhzqh7a3uOk/RFyz28IWjDXrSAV4t4n8SJ+HsRraxxP1suaQhBBAysJqBc+pwoZmK3cCzoKpIc0tQEZh9rCGUtzRtoVZZGqubFZHLbHw19H1l7bt62jbZh12080nd5piKl/k7KbwrSD0M1ZkNeGiriDZ8W/5w9tJgHb1kGT6zgf5vrdTM3xuFnR28L9f0AG4Njv2kFAAA="/>
          <p:cNvGrpSpPr>
            <a:grpSpLocks noChangeAspect="1"/>
          </p:cNvGrpSpPr>
          <p:nvPr>
            <p:custDataLst>
              <p:tags r:id="rId2"/>
            </p:custDataLst>
          </p:nvPr>
        </p:nvGrpSpPr>
        <p:grpSpPr>
          <a:xfrm>
            <a:off x="6069431" y="2105458"/>
            <a:ext cx="1957141" cy="1958848"/>
            <a:chOff x="1089075" y="1943099"/>
            <a:chExt cx="2969202" cy="2971793"/>
          </a:xfrm>
        </p:grpSpPr>
        <p:sp>
          <p:nvSpPr>
            <p:cNvPr id="27" name="椭圆 26"/>
            <p:cNvSpPr/>
            <p:nvPr/>
          </p:nvSpPr>
          <p:spPr>
            <a:xfrm>
              <a:off x="1823753" y="2679078"/>
              <a:ext cx="1499846" cy="1499845"/>
            </a:xfrm>
            <a:prstGeom prst="ellipse">
              <a:avLst/>
            </a:prstGeom>
            <a:solidFill>
              <a:schemeClr val="accent1">
                <a:lumMod val="90000"/>
                <a:lumOff val="10000"/>
                <a:alpha val="8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28" name="圆: 空心 27"/>
            <p:cNvSpPr/>
            <p:nvPr/>
          </p:nvSpPr>
          <p:spPr>
            <a:xfrm>
              <a:off x="1089075" y="1944400"/>
              <a:ext cx="2969202" cy="2969204"/>
            </a:xfrm>
            <a:prstGeom prst="donut">
              <a:avLst>
                <a:gd name="adj" fmla="val 15000"/>
              </a:avLst>
            </a:prstGeom>
            <a:solidFill>
              <a:schemeClr val="tx2">
                <a:lumMod val="40000"/>
                <a:lumOff val="60000"/>
                <a:alpha val="38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29" name="空心弧 28"/>
            <p:cNvSpPr/>
            <p:nvPr/>
          </p:nvSpPr>
          <p:spPr>
            <a:xfrm>
              <a:off x="1089075" y="1944400"/>
              <a:ext cx="2969202" cy="2969204"/>
            </a:xfrm>
            <a:prstGeom prst="blockArc">
              <a:avLst>
                <a:gd name="adj1" fmla="val 16200000"/>
                <a:gd name="adj2" fmla="val 8640000"/>
                <a:gd name="adj3" fmla="val 15000"/>
              </a:avLst>
            </a:prstGeom>
            <a:solidFill>
              <a:schemeClr val="accent1">
                <a:lumMod val="10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grpSp>
          <p:nvGrpSpPr>
            <p:cNvPr id="30" name="组合 29"/>
            <p:cNvGrpSpPr/>
            <p:nvPr/>
          </p:nvGrpSpPr>
          <p:grpSpPr>
            <a:xfrm>
              <a:off x="1149368" y="1943099"/>
              <a:ext cx="2848619" cy="2971793"/>
              <a:chOff x="4687315" y="1592322"/>
              <a:chExt cx="2817370" cy="2939200"/>
            </a:xfrm>
          </p:grpSpPr>
          <p:sp>
            <p:nvSpPr>
              <p:cNvPr id="32" name="矩形 31"/>
              <p:cNvSpPr/>
              <p:nvPr/>
            </p:nvSpPr>
            <p:spPr>
              <a:xfrm rot="-4320000">
                <a:off x="4889455" y="2452319"/>
                <a:ext cx="45720" cy="450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33" name="矩形 32"/>
              <p:cNvSpPr/>
              <p:nvPr/>
            </p:nvSpPr>
            <p:spPr>
              <a:xfrm rot="-2160000">
                <a:off x="5341582" y="1830019"/>
                <a:ext cx="45720" cy="450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34" name="矩形 33"/>
              <p:cNvSpPr/>
              <p:nvPr/>
            </p:nvSpPr>
            <p:spPr>
              <a:xfrm>
                <a:off x="6073140" y="1592322"/>
                <a:ext cx="45720" cy="450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35" name="矩形 34"/>
              <p:cNvSpPr/>
              <p:nvPr/>
            </p:nvSpPr>
            <p:spPr>
              <a:xfrm rot="2160000">
                <a:off x="6804698" y="1830019"/>
                <a:ext cx="45720" cy="450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36" name="矩形 35"/>
              <p:cNvSpPr/>
              <p:nvPr/>
            </p:nvSpPr>
            <p:spPr>
              <a:xfrm rot="4320000">
                <a:off x="7256825" y="2452319"/>
                <a:ext cx="45720" cy="450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37" name="矩形 36"/>
              <p:cNvSpPr/>
              <p:nvPr/>
            </p:nvSpPr>
            <p:spPr>
              <a:xfrm rot="6480000">
                <a:off x="7256825" y="3221524"/>
                <a:ext cx="45720" cy="450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38" name="矩形 37"/>
              <p:cNvSpPr/>
              <p:nvPr/>
            </p:nvSpPr>
            <p:spPr>
              <a:xfrm rot="8640000">
                <a:off x="6804698" y="3843825"/>
                <a:ext cx="45720" cy="450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39" name="矩形 38"/>
              <p:cNvSpPr/>
              <p:nvPr/>
            </p:nvSpPr>
            <p:spPr>
              <a:xfrm rot="10800000">
                <a:off x="6073140" y="4081522"/>
                <a:ext cx="45720" cy="450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40" name="矩形 39"/>
              <p:cNvSpPr/>
              <p:nvPr/>
            </p:nvSpPr>
            <p:spPr>
              <a:xfrm rot="12960000">
                <a:off x="5341582" y="3843825"/>
                <a:ext cx="45720" cy="450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41" name="矩形 40"/>
              <p:cNvSpPr/>
              <p:nvPr/>
            </p:nvSpPr>
            <p:spPr>
              <a:xfrm rot="15120000">
                <a:off x="4889455" y="3221524"/>
                <a:ext cx="45720" cy="450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</p:grpSp>
        <p:sp>
          <p:nvSpPr>
            <p:cNvPr id="31" name="矩形 30"/>
            <p:cNvSpPr/>
            <p:nvPr/>
          </p:nvSpPr>
          <p:spPr>
            <a:xfrm>
              <a:off x="2241506" y="3179873"/>
              <a:ext cx="664338" cy="498254"/>
            </a:xfrm>
            <a:prstGeom prst="rect">
              <a:avLst/>
            </a:prstGeom>
          </p:spPr>
          <p:txBody>
            <a:bodyPr wrap="square" anchor="ctr">
              <a:prstTxWarp prst="textPlain">
                <a:avLst/>
              </a:prstTxWarp>
              <a:normAutofit fontScale="25000" lnSpcReduction="20000"/>
            </a:bodyPr>
            <a:lstStyle/>
            <a:p>
              <a:pPr lvl="0" algn="ctr"/>
              <a:r>
                <a:rPr lang="en-US" altLang="zh-CN" sz="3600">
                  <a:solidFill>
                    <a:prstClr val="white"/>
                  </a:solidFill>
                  <a:latin typeface="Impact" panose="020B0806030902050204" pitchFamily="34" charset="0"/>
                </a:rPr>
                <a:t>65%</a:t>
              </a:r>
              <a:endParaRPr lang="en-US" altLang="zh-CN" sz="3600">
                <a:solidFill>
                  <a:prstClr val="white"/>
                </a:solidFill>
                <a:latin typeface="Impact" panose="020B0806030902050204" pitchFamily="34" charset="0"/>
              </a:endParaRPr>
            </a:p>
          </p:txBody>
        </p:sp>
      </p:grpSp>
      <p:grpSp>
        <p:nvGrpSpPr>
          <p:cNvPr id="60" name="千图PPT彼岸天：ID 8661124库_组合 59"/>
          <p:cNvGrpSpPr/>
          <p:nvPr>
            <p:custDataLst>
              <p:tags r:id="rId3"/>
            </p:custDataLst>
          </p:nvPr>
        </p:nvGrpSpPr>
        <p:grpSpPr>
          <a:xfrm>
            <a:off x="1163452" y="5164258"/>
            <a:ext cx="4435538" cy="624349"/>
            <a:chOff x="1163452" y="5164258"/>
            <a:chExt cx="4435538" cy="624349"/>
          </a:xfrm>
        </p:grpSpPr>
        <p:sp>
          <p:nvSpPr>
            <p:cNvPr id="7" name="菱形 6"/>
            <p:cNvSpPr/>
            <p:nvPr/>
          </p:nvSpPr>
          <p:spPr>
            <a:xfrm>
              <a:off x="1163452" y="5164258"/>
              <a:ext cx="624349" cy="624349"/>
            </a:xfrm>
            <a:prstGeom prst="diamond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>
              <a:normAutofit/>
            </a:bodyPr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latin typeface="Impact" panose="020B0806030902050204" pitchFamily="34" charset="0"/>
                </a:rPr>
                <a:t>05</a:t>
              </a:r>
              <a:endParaRPr lang="en-US" altLang="zh-CN" dirty="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  <p:grpSp>
          <p:nvGrpSpPr>
            <p:cNvPr id="8" name="组合 7"/>
            <p:cNvGrpSpPr/>
            <p:nvPr/>
          </p:nvGrpSpPr>
          <p:grpSpPr>
            <a:xfrm>
              <a:off x="1636416" y="5194816"/>
              <a:ext cx="3962574" cy="563232"/>
              <a:chOff x="6444107" y="1469392"/>
              <a:chExt cx="4232109" cy="563232"/>
            </a:xfrm>
          </p:grpSpPr>
          <p:sp>
            <p:nvSpPr>
              <p:cNvPr id="25" name="文本框 70"/>
              <p:cNvSpPr txBox="1"/>
              <p:nvPr/>
            </p:nvSpPr>
            <p:spPr>
              <a:xfrm>
                <a:off x="6444107" y="1469392"/>
                <a:ext cx="4232109" cy="242864"/>
              </a:xfrm>
              <a:prstGeom prst="rect">
                <a:avLst/>
              </a:prstGeom>
              <a:noFill/>
            </p:spPr>
            <p:txBody>
              <a:bodyPr wrap="none" lIns="360000" tIns="0" rIns="0" bIns="0" anchor="b" anchorCtr="0">
                <a:normAutofit fontScale="92500" lnSpcReduction="10000"/>
              </a:bodyPr>
              <a:lstStyle/>
              <a:p>
                <a:pPr>
                  <a:lnSpc>
                    <a:spcPct val="110000"/>
                  </a:lnSpc>
                </a:pPr>
                <a:r>
                  <a:rPr lang="zh-CN" altLang="en-US" sz="1600" b="1" dirty="0">
                    <a:solidFill>
                      <a:schemeClr val="accent5">
                        <a:lumMod val="100000"/>
                      </a:schemeClr>
                    </a:solidFill>
                  </a:rPr>
                  <a:t>输入标题文本</a:t>
                </a:r>
                <a:endParaRPr lang="zh-CN" altLang="en-US" sz="1600" b="1" dirty="0">
                  <a:solidFill>
                    <a:schemeClr val="accent5">
                      <a:lumMod val="100000"/>
                    </a:schemeClr>
                  </a:solidFill>
                </a:endParaRPr>
              </a:p>
            </p:txBody>
          </p:sp>
          <p:sp>
            <p:nvSpPr>
              <p:cNvPr id="26" name="文本框 71"/>
              <p:cNvSpPr txBox="1"/>
              <p:nvPr/>
            </p:nvSpPr>
            <p:spPr>
              <a:xfrm>
                <a:off x="6444107" y="1712256"/>
                <a:ext cx="4232109" cy="320368"/>
              </a:xfrm>
              <a:prstGeom prst="rect">
                <a:avLst/>
              </a:prstGeom>
            </p:spPr>
            <p:txBody>
              <a:bodyPr vert="horz" wrap="square" lIns="360000" tIns="0" rIns="0" bIns="0" anchor="ctr" anchorCtr="0">
                <a:normAutofit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lang="zh-CN" altLang="en-US" sz="1050" dirty="0">
                    <a:solidFill>
                      <a:schemeClr val="dk1">
                        <a:lumMod val="100000"/>
                      </a:schemeClr>
                    </a:solidFill>
                  </a:rPr>
                  <a:t>请替换文字内容复制你的内容到此 千图网</a:t>
                </a:r>
                <a:r>
                  <a:rPr lang="en-US" altLang="zh-CN" sz="1050" dirty="0">
                    <a:solidFill>
                      <a:schemeClr val="dk1">
                        <a:lumMod val="100000"/>
                      </a:schemeClr>
                    </a:solidFill>
                  </a:rPr>
                  <a:t>58PIC.COM</a:t>
                </a:r>
                <a:endParaRPr lang="zh-CN" altLang="en-US" sz="1050" dirty="0">
                  <a:solidFill>
                    <a:schemeClr val="dk1">
                      <a:lumMod val="100000"/>
                    </a:schemeClr>
                  </a:solidFill>
                </a:endParaRPr>
              </a:p>
            </p:txBody>
          </p:sp>
        </p:grpSp>
      </p:grpSp>
      <p:grpSp>
        <p:nvGrpSpPr>
          <p:cNvPr id="59" name="千图PPT彼岸天：ID 8661124库_组合 58"/>
          <p:cNvGrpSpPr/>
          <p:nvPr>
            <p:custDataLst>
              <p:tags r:id="rId4"/>
            </p:custDataLst>
          </p:nvPr>
        </p:nvGrpSpPr>
        <p:grpSpPr>
          <a:xfrm>
            <a:off x="1168891" y="4285682"/>
            <a:ext cx="4430099" cy="624349"/>
            <a:chOff x="1168891" y="4285682"/>
            <a:chExt cx="4430099" cy="624349"/>
          </a:xfrm>
        </p:grpSpPr>
        <p:sp>
          <p:nvSpPr>
            <p:cNvPr id="9" name="菱形 8"/>
            <p:cNvSpPr/>
            <p:nvPr/>
          </p:nvSpPr>
          <p:spPr>
            <a:xfrm>
              <a:off x="1168891" y="4285682"/>
              <a:ext cx="624349" cy="624349"/>
            </a:xfrm>
            <a:prstGeom prst="diamond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anchor="ctr">
              <a:normAutofit/>
            </a:bodyPr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latin typeface="Impact" panose="020B0806030902050204" pitchFamily="34" charset="0"/>
                </a:rPr>
                <a:t>04</a:t>
              </a:r>
              <a:endParaRPr lang="en-US" altLang="zh-CN" dirty="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  <p:grpSp>
          <p:nvGrpSpPr>
            <p:cNvPr id="10" name="组合 9"/>
            <p:cNvGrpSpPr/>
            <p:nvPr/>
          </p:nvGrpSpPr>
          <p:grpSpPr>
            <a:xfrm>
              <a:off x="1636416" y="4316240"/>
              <a:ext cx="3962574" cy="563232"/>
              <a:chOff x="6444107" y="1469392"/>
              <a:chExt cx="4232109" cy="563232"/>
            </a:xfrm>
          </p:grpSpPr>
          <p:sp>
            <p:nvSpPr>
              <p:cNvPr id="23" name="文本框 68"/>
              <p:cNvSpPr txBox="1"/>
              <p:nvPr/>
            </p:nvSpPr>
            <p:spPr>
              <a:xfrm>
                <a:off x="6444107" y="1469392"/>
                <a:ext cx="4232109" cy="242864"/>
              </a:xfrm>
              <a:prstGeom prst="rect">
                <a:avLst/>
              </a:prstGeom>
              <a:noFill/>
            </p:spPr>
            <p:txBody>
              <a:bodyPr wrap="none" lIns="360000" tIns="0" rIns="0" bIns="0" anchor="b" anchorCtr="0">
                <a:normAutofit fontScale="92500" lnSpcReduction="10000"/>
              </a:bodyPr>
              <a:lstStyle/>
              <a:p>
                <a:pPr>
                  <a:lnSpc>
                    <a:spcPct val="110000"/>
                  </a:lnSpc>
                </a:pPr>
                <a:r>
                  <a:rPr lang="zh-CN" altLang="en-US" sz="1600" b="1" dirty="0">
                    <a:solidFill>
                      <a:schemeClr val="accent4">
                        <a:lumMod val="100000"/>
                      </a:schemeClr>
                    </a:solidFill>
                  </a:rPr>
                  <a:t>输入标题文本</a:t>
                </a:r>
                <a:endParaRPr lang="zh-CN" altLang="en-US" sz="1600" b="1" dirty="0">
                  <a:solidFill>
                    <a:schemeClr val="accent4">
                      <a:lumMod val="100000"/>
                    </a:schemeClr>
                  </a:solidFill>
                </a:endParaRPr>
              </a:p>
            </p:txBody>
          </p:sp>
          <p:sp>
            <p:nvSpPr>
              <p:cNvPr id="24" name="文本框 69"/>
              <p:cNvSpPr txBox="1"/>
              <p:nvPr/>
            </p:nvSpPr>
            <p:spPr>
              <a:xfrm>
                <a:off x="6444107" y="1712256"/>
                <a:ext cx="4232109" cy="320368"/>
              </a:xfrm>
              <a:prstGeom prst="rect">
                <a:avLst/>
              </a:prstGeom>
            </p:spPr>
            <p:txBody>
              <a:bodyPr vert="horz" wrap="square" lIns="360000" tIns="0" rIns="0" bIns="0" anchor="ctr" anchorCtr="0">
                <a:normAutofit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lang="zh-CN" altLang="en-US" sz="1050" dirty="0">
                    <a:solidFill>
                      <a:schemeClr val="dk1">
                        <a:lumMod val="100000"/>
                      </a:schemeClr>
                    </a:solidFill>
                  </a:rPr>
                  <a:t>请替换文字内容复制你的内容到此 千图网</a:t>
                </a:r>
                <a:r>
                  <a:rPr lang="en-US" altLang="zh-CN" sz="1050" dirty="0">
                    <a:solidFill>
                      <a:schemeClr val="dk1">
                        <a:lumMod val="100000"/>
                      </a:schemeClr>
                    </a:solidFill>
                  </a:rPr>
                  <a:t>58PIC.COM</a:t>
                </a:r>
                <a:endParaRPr lang="zh-CN" altLang="en-US" sz="1050" dirty="0">
                  <a:solidFill>
                    <a:schemeClr val="dk1">
                      <a:lumMod val="100000"/>
                    </a:schemeClr>
                  </a:solidFill>
                </a:endParaRPr>
              </a:p>
            </p:txBody>
          </p:sp>
        </p:grpSp>
      </p:grpSp>
      <p:grpSp>
        <p:nvGrpSpPr>
          <p:cNvPr id="58" name="千图PPT彼岸天：ID 8661124库_组合 57"/>
          <p:cNvGrpSpPr/>
          <p:nvPr>
            <p:custDataLst>
              <p:tags r:id="rId5"/>
            </p:custDataLst>
          </p:nvPr>
        </p:nvGrpSpPr>
        <p:grpSpPr>
          <a:xfrm>
            <a:off x="1168891" y="3407106"/>
            <a:ext cx="4430099" cy="624349"/>
            <a:chOff x="1168891" y="3407106"/>
            <a:chExt cx="4430099" cy="624349"/>
          </a:xfrm>
        </p:grpSpPr>
        <p:sp>
          <p:nvSpPr>
            <p:cNvPr id="11" name="菱形 10"/>
            <p:cNvSpPr/>
            <p:nvPr/>
          </p:nvSpPr>
          <p:spPr>
            <a:xfrm>
              <a:off x="1168891" y="3407106"/>
              <a:ext cx="624349" cy="624349"/>
            </a:xfrm>
            <a:prstGeom prst="diamond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anchor="ctr">
              <a:normAutofit/>
            </a:bodyPr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latin typeface="Impact" panose="020B0806030902050204" pitchFamily="34" charset="0"/>
                </a:rPr>
                <a:t>03</a:t>
              </a:r>
              <a:endParaRPr lang="en-US" altLang="zh-CN" dirty="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  <p:grpSp>
          <p:nvGrpSpPr>
            <p:cNvPr id="12" name="组合 11"/>
            <p:cNvGrpSpPr/>
            <p:nvPr/>
          </p:nvGrpSpPr>
          <p:grpSpPr>
            <a:xfrm>
              <a:off x="1636416" y="3437664"/>
              <a:ext cx="3962574" cy="563232"/>
              <a:chOff x="6444107" y="1469392"/>
              <a:chExt cx="4232109" cy="563232"/>
            </a:xfrm>
          </p:grpSpPr>
          <p:sp>
            <p:nvSpPr>
              <p:cNvPr id="21" name="文本框 66"/>
              <p:cNvSpPr txBox="1"/>
              <p:nvPr/>
            </p:nvSpPr>
            <p:spPr>
              <a:xfrm>
                <a:off x="6444107" y="1469392"/>
                <a:ext cx="4232109" cy="242864"/>
              </a:xfrm>
              <a:prstGeom prst="rect">
                <a:avLst/>
              </a:prstGeom>
              <a:noFill/>
            </p:spPr>
            <p:txBody>
              <a:bodyPr wrap="none" lIns="360000" tIns="0" rIns="0" bIns="0" anchor="b" anchorCtr="0">
                <a:normAutofit fontScale="92500" lnSpcReduction="10000"/>
              </a:bodyPr>
              <a:lstStyle/>
              <a:p>
                <a:pPr>
                  <a:lnSpc>
                    <a:spcPct val="110000"/>
                  </a:lnSpc>
                </a:pPr>
                <a:r>
                  <a:rPr lang="zh-CN" altLang="en-US" sz="1600" b="1" dirty="0">
                    <a:solidFill>
                      <a:schemeClr val="accent3">
                        <a:lumMod val="100000"/>
                      </a:schemeClr>
                    </a:solidFill>
                  </a:rPr>
                  <a:t>输入标题文本</a:t>
                </a:r>
                <a:endParaRPr lang="zh-CN" altLang="en-US" sz="1600" b="1" dirty="0">
                  <a:solidFill>
                    <a:schemeClr val="accent3">
                      <a:lumMod val="100000"/>
                    </a:schemeClr>
                  </a:solidFill>
                </a:endParaRPr>
              </a:p>
            </p:txBody>
          </p:sp>
          <p:sp>
            <p:nvSpPr>
              <p:cNvPr id="22" name="文本框 67"/>
              <p:cNvSpPr txBox="1"/>
              <p:nvPr/>
            </p:nvSpPr>
            <p:spPr>
              <a:xfrm>
                <a:off x="6444107" y="1712256"/>
                <a:ext cx="4232109" cy="320368"/>
              </a:xfrm>
              <a:prstGeom prst="rect">
                <a:avLst/>
              </a:prstGeom>
            </p:spPr>
            <p:txBody>
              <a:bodyPr vert="horz" wrap="square" lIns="360000" tIns="0" rIns="0" bIns="0" anchor="ctr" anchorCtr="0">
                <a:normAutofit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lang="zh-CN" altLang="en-US" sz="1050" dirty="0">
                    <a:solidFill>
                      <a:schemeClr val="dk1">
                        <a:lumMod val="100000"/>
                      </a:schemeClr>
                    </a:solidFill>
                  </a:rPr>
                  <a:t>请替换文字内容复制你的内容到此 千图网</a:t>
                </a:r>
                <a:r>
                  <a:rPr lang="en-US" altLang="zh-CN" sz="1050" dirty="0">
                    <a:solidFill>
                      <a:schemeClr val="dk1">
                        <a:lumMod val="100000"/>
                      </a:schemeClr>
                    </a:solidFill>
                  </a:rPr>
                  <a:t>58PIC.COM</a:t>
                </a:r>
                <a:endParaRPr lang="zh-CN" altLang="en-US" sz="1050" dirty="0">
                  <a:solidFill>
                    <a:schemeClr val="dk1">
                      <a:lumMod val="100000"/>
                    </a:schemeClr>
                  </a:solidFill>
                </a:endParaRPr>
              </a:p>
            </p:txBody>
          </p:sp>
        </p:grpSp>
      </p:grpSp>
      <p:grpSp>
        <p:nvGrpSpPr>
          <p:cNvPr id="57" name="千图PPT彼岸天：ID 8661124库_组合 56"/>
          <p:cNvGrpSpPr/>
          <p:nvPr>
            <p:custDataLst>
              <p:tags r:id="rId6"/>
            </p:custDataLst>
          </p:nvPr>
        </p:nvGrpSpPr>
        <p:grpSpPr>
          <a:xfrm>
            <a:off x="1168891" y="2528530"/>
            <a:ext cx="4430099" cy="624349"/>
            <a:chOff x="1168891" y="2528530"/>
            <a:chExt cx="4430099" cy="624349"/>
          </a:xfrm>
        </p:grpSpPr>
        <p:sp>
          <p:nvSpPr>
            <p:cNvPr id="13" name="菱形 12"/>
            <p:cNvSpPr/>
            <p:nvPr/>
          </p:nvSpPr>
          <p:spPr>
            <a:xfrm>
              <a:off x="1168891" y="2528530"/>
              <a:ext cx="624349" cy="624349"/>
            </a:xfrm>
            <a:prstGeom prst="diamond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>
              <a:normAutofit/>
            </a:bodyPr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latin typeface="Impact" panose="020B0806030902050204" pitchFamily="34" charset="0"/>
                </a:rPr>
                <a:t>02</a:t>
              </a:r>
              <a:endParaRPr lang="en-US" altLang="zh-CN" dirty="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  <p:grpSp>
          <p:nvGrpSpPr>
            <p:cNvPr id="14" name="组合 13"/>
            <p:cNvGrpSpPr/>
            <p:nvPr/>
          </p:nvGrpSpPr>
          <p:grpSpPr>
            <a:xfrm>
              <a:off x="1636416" y="2559088"/>
              <a:ext cx="3962574" cy="563232"/>
              <a:chOff x="6444107" y="1469392"/>
              <a:chExt cx="4232109" cy="563232"/>
            </a:xfrm>
          </p:grpSpPr>
          <p:sp>
            <p:nvSpPr>
              <p:cNvPr id="19" name="文本框 64"/>
              <p:cNvSpPr txBox="1"/>
              <p:nvPr/>
            </p:nvSpPr>
            <p:spPr>
              <a:xfrm>
                <a:off x="6444107" y="1469392"/>
                <a:ext cx="4232109" cy="242864"/>
              </a:xfrm>
              <a:prstGeom prst="rect">
                <a:avLst/>
              </a:prstGeom>
              <a:noFill/>
            </p:spPr>
            <p:txBody>
              <a:bodyPr wrap="none" lIns="360000" tIns="0" rIns="0" bIns="0" anchor="b" anchorCtr="0">
                <a:normAutofit fontScale="92500" lnSpcReduction="10000"/>
              </a:bodyPr>
              <a:lstStyle/>
              <a:p>
                <a:pPr>
                  <a:lnSpc>
                    <a:spcPct val="110000"/>
                  </a:lnSpc>
                </a:pPr>
                <a:r>
                  <a:rPr lang="zh-CN" altLang="en-US" sz="1600" b="1" dirty="0">
                    <a:solidFill>
                      <a:schemeClr val="accent2">
                        <a:lumMod val="100000"/>
                      </a:schemeClr>
                    </a:solidFill>
                  </a:rPr>
                  <a:t>输入标题文本</a:t>
                </a:r>
                <a:endParaRPr lang="zh-CN" altLang="en-US" sz="1600" b="1" dirty="0">
                  <a:solidFill>
                    <a:schemeClr val="accent2">
                      <a:lumMod val="100000"/>
                    </a:schemeClr>
                  </a:solidFill>
                </a:endParaRPr>
              </a:p>
            </p:txBody>
          </p:sp>
          <p:sp>
            <p:nvSpPr>
              <p:cNvPr id="20" name="文本框 65"/>
              <p:cNvSpPr txBox="1"/>
              <p:nvPr/>
            </p:nvSpPr>
            <p:spPr>
              <a:xfrm>
                <a:off x="6444107" y="1712256"/>
                <a:ext cx="4232109" cy="320368"/>
              </a:xfrm>
              <a:prstGeom prst="rect">
                <a:avLst/>
              </a:prstGeom>
            </p:spPr>
            <p:txBody>
              <a:bodyPr vert="horz" wrap="square" lIns="360000" tIns="0" rIns="0" bIns="0" anchor="ctr" anchorCtr="0">
                <a:normAutofit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lang="zh-CN" altLang="en-US" sz="1050" dirty="0">
                    <a:solidFill>
                      <a:schemeClr val="dk1">
                        <a:lumMod val="100000"/>
                      </a:schemeClr>
                    </a:solidFill>
                  </a:rPr>
                  <a:t>请替换文字内容复制你的内容到此 千图网</a:t>
                </a:r>
                <a:r>
                  <a:rPr lang="en-US" altLang="zh-CN" sz="1050" dirty="0">
                    <a:solidFill>
                      <a:schemeClr val="dk1">
                        <a:lumMod val="100000"/>
                      </a:schemeClr>
                    </a:solidFill>
                  </a:rPr>
                  <a:t>58PIC.COM</a:t>
                </a:r>
                <a:endParaRPr lang="zh-CN" altLang="en-US" sz="1050" dirty="0">
                  <a:solidFill>
                    <a:schemeClr val="dk1">
                      <a:lumMod val="100000"/>
                    </a:schemeClr>
                  </a:solidFill>
                </a:endParaRPr>
              </a:p>
            </p:txBody>
          </p:sp>
        </p:grpSp>
      </p:grpSp>
      <p:grpSp>
        <p:nvGrpSpPr>
          <p:cNvPr id="2" name="千图PPT彼岸天：ID 8661124库_组合 1"/>
          <p:cNvGrpSpPr/>
          <p:nvPr>
            <p:custDataLst>
              <p:tags r:id="rId7"/>
            </p:custDataLst>
          </p:nvPr>
        </p:nvGrpSpPr>
        <p:grpSpPr>
          <a:xfrm>
            <a:off x="1168893" y="1649954"/>
            <a:ext cx="4430097" cy="624349"/>
            <a:chOff x="1168893" y="1649954"/>
            <a:chExt cx="4430097" cy="624349"/>
          </a:xfrm>
        </p:grpSpPr>
        <p:sp>
          <p:nvSpPr>
            <p:cNvPr id="15" name="菱形 14"/>
            <p:cNvSpPr/>
            <p:nvPr/>
          </p:nvSpPr>
          <p:spPr>
            <a:xfrm>
              <a:off x="1168893" y="1649954"/>
              <a:ext cx="624349" cy="624349"/>
            </a:xfrm>
            <a:prstGeom prst="diamond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anchor="ctr">
              <a:normAutofit/>
            </a:bodyPr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latin typeface="Impact" panose="020B0806030902050204" pitchFamily="34" charset="0"/>
                </a:rPr>
                <a:t>01</a:t>
              </a:r>
              <a:endParaRPr lang="en-US" altLang="zh-CN" dirty="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  <p:grpSp>
          <p:nvGrpSpPr>
            <p:cNvPr id="16" name="组合 15"/>
            <p:cNvGrpSpPr/>
            <p:nvPr/>
          </p:nvGrpSpPr>
          <p:grpSpPr>
            <a:xfrm>
              <a:off x="1636416" y="1680512"/>
              <a:ext cx="3962574" cy="563232"/>
              <a:chOff x="6444107" y="1469392"/>
              <a:chExt cx="4232109" cy="563232"/>
            </a:xfrm>
          </p:grpSpPr>
          <p:sp>
            <p:nvSpPr>
              <p:cNvPr id="17" name="文本框 62"/>
              <p:cNvSpPr txBox="1"/>
              <p:nvPr/>
            </p:nvSpPr>
            <p:spPr>
              <a:xfrm>
                <a:off x="6444107" y="1469392"/>
                <a:ext cx="4232109" cy="242864"/>
              </a:xfrm>
              <a:prstGeom prst="rect">
                <a:avLst/>
              </a:prstGeom>
              <a:noFill/>
            </p:spPr>
            <p:txBody>
              <a:bodyPr wrap="none" lIns="360000" tIns="0" rIns="0" bIns="0" anchor="b" anchorCtr="0">
                <a:normAutofit fontScale="92500" lnSpcReduction="10000"/>
              </a:bodyPr>
              <a:lstStyle/>
              <a:p>
                <a:pPr>
                  <a:lnSpc>
                    <a:spcPct val="110000"/>
                  </a:lnSpc>
                </a:pPr>
                <a:r>
                  <a:rPr lang="zh-CN" altLang="en-US" sz="1600" b="1" dirty="0">
                    <a:solidFill>
                      <a:schemeClr val="accent1">
                        <a:lumMod val="100000"/>
                      </a:schemeClr>
                    </a:solidFill>
                  </a:rPr>
                  <a:t>输入标题文本</a:t>
                </a:r>
                <a:endParaRPr lang="zh-CN" altLang="en-US" sz="1600" b="1" dirty="0">
                  <a:solidFill>
                    <a:schemeClr val="accent1">
                      <a:lumMod val="100000"/>
                    </a:schemeClr>
                  </a:solidFill>
                </a:endParaRPr>
              </a:p>
            </p:txBody>
          </p:sp>
          <p:sp>
            <p:nvSpPr>
              <p:cNvPr id="18" name="文本框 63"/>
              <p:cNvSpPr txBox="1"/>
              <p:nvPr/>
            </p:nvSpPr>
            <p:spPr>
              <a:xfrm>
                <a:off x="6444107" y="1712256"/>
                <a:ext cx="4232109" cy="320368"/>
              </a:xfrm>
              <a:prstGeom prst="rect">
                <a:avLst/>
              </a:prstGeom>
            </p:spPr>
            <p:txBody>
              <a:bodyPr vert="horz" wrap="square" lIns="360000" tIns="0" rIns="0" bIns="0" anchor="ctr" anchorCtr="0">
                <a:normAutofit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lang="zh-CN" altLang="en-US" sz="1050" dirty="0">
                    <a:solidFill>
                      <a:schemeClr val="dk1">
                        <a:lumMod val="100000"/>
                      </a:schemeClr>
                    </a:solidFill>
                  </a:rPr>
                  <a:t>请替换文字内容复制你的内容到此 千图网</a:t>
                </a:r>
                <a:r>
                  <a:rPr lang="en-US" altLang="zh-CN" sz="1050" dirty="0">
                    <a:solidFill>
                      <a:schemeClr val="dk1">
                        <a:lumMod val="100000"/>
                      </a:schemeClr>
                    </a:solidFill>
                  </a:rPr>
                  <a:t>58PIC.COM</a:t>
                </a:r>
                <a:endParaRPr lang="zh-CN" altLang="en-US" sz="1050" dirty="0">
                  <a:solidFill>
                    <a:schemeClr val="dk1">
                      <a:lumMod val="100000"/>
                    </a:schemeClr>
                  </a:solidFill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5000">
        <p14:switch dir="r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千图PPT彼岸天：ID 8661124库_组合 30"/>
          <p:cNvGrpSpPr/>
          <p:nvPr>
            <p:custDataLst>
              <p:tags r:id="rId1"/>
            </p:custDataLst>
          </p:nvPr>
        </p:nvGrpSpPr>
        <p:grpSpPr>
          <a:xfrm>
            <a:off x="4911442" y="1325652"/>
            <a:ext cx="3576401" cy="3525898"/>
            <a:chOff x="4911442" y="1325652"/>
            <a:chExt cx="3576401" cy="3525898"/>
          </a:xfrm>
        </p:grpSpPr>
        <p:sp>
          <p:nvSpPr>
            <p:cNvPr id="20" name="任意多边形: 形状 19"/>
            <p:cNvSpPr/>
            <p:nvPr/>
          </p:nvSpPr>
          <p:spPr>
            <a:xfrm rot="21412315" flipH="1">
              <a:off x="4911442" y="1399308"/>
              <a:ext cx="3435194" cy="34522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38" y="0"/>
                  </a:moveTo>
                  <a:lnTo>
                    <a:pt x="0" y="21600"/>
                  </a:lnTo>
                  <a:lnTo>
                    <a:pt x="21600" y="18579"/>
                  </a:lnTo>
                  <a:cubicBezTo>
                    <a:pt x="21600" y="18579"/>
                    <a:pt x="10838" y="0"/>
                    <a:pt x="10838" y="0"/>
                  </a:cubicBezTo>
                  <a:close/>
                </a:path>
              </a:pathLst>
            </a:custGeom>
            <a:solidFill>
              <a:schemeClr val="accent1">
                <a:lumMod val="100000"/>
              </a:schemeClr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</a:p>
          </p:txBody>
        </p:sp>
        <p:grpSp>
          <p:nvGrpSpPr>
            <p:cNvPr id="30" name="组合 29"/>
            <p:cNvGrpSpPr/>
            <p:nvPr/>
          </p:nvGrpSpPr>
          <p:grpSpPr>
            <a:xfrm>
              <a:off x="6621341" y="1325652"/>
              <a:ext cx="1866502" cy="3477329"/>
              <a:chOff x="6621341" y="1325652"/>
              <a:chExt cx="1866502" cy="3477329"/>
            </a:xfrm>
          </p:grpSpPr>
          <p:sp>
            <p:nvSpPr>
              <p:cNvPr id="19" name="任意多边形: 形状 18"/>
              <p:cNvSpPr/>
              <p:nvPr/>
            </p:nvSpPr>
            <p:spPr>
              <a:xfrm rot="21412315" flipH="1">
                <a:off x="6621341" y="1325652"/>
                <a:ext cx="1866502" cy="34773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9642" y="0"/>
                    </a:moveTo>
                    <a:lnTo>
                      <a:pt x="0" y="21117"/>
                    </a:lnTo>
                    <a:lnTo>
                      <a:pt x="1654" y="21600"/>
                    </a:lnTo>
                    <a:lnTo>
                      <a:pt x="21600" y="156"/>
                    </a:lnTo>
                    <a:lnTo>
                      <a:pt x="19642" y="0"/>
                    </a:lnTo>
                    <a:close/>
                  </a:path>
                </a:pathLst>
              </a:custGeom>
              <a:solidFill>
                <a:schemeClr val="tx2">
                  <a:lumMod val="20000"/>
                  <a:lumOff val="80000"/>
                </a:schemeClr>
              </a:solidFill>
              <a:ln w="6350" cap="flat">
                <a:solidFill>
                  <a:srgbClr val="CFCFCF"/>
                </a:solidFill>
                <a:prstDash val="solid"/>
                <a:miter lim="400000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3" name="椭圆 12"/>
              <p:cNvSpPr/>
              <p:nvPr/>
            </p:nvSpPr>
            <p:spPr>
              <a:xfrm>
                <a:off x="7197120" y="2715757"/>
                <a:ext cx="887206" cy="887204"/>
              </a:xfrm>
              <a:prstGeom prst="ellipse">
                <a:avLst/>
              </a:prstGeom>
              <a:solidFill>
                <a:schemeClr val="bg1"/>
              </a:solidFill>
              <a:ln w="9525" cap="flat">
                <a:solidFill>
                  <a:srgbClr val="CFCFCF"/>
                </a:solidFill>
                <a:prstDash val="solid"/>
                <a:miter lim="400000"/>
              </a:ln>
              <a:effectLst/>
            </p:spPr>
            <p:txBody>
              <a:bodyPr wrap="none" lIns="25400" tIns="25400" rIns="25400" bIns="25400" anchor="ctr">
                <a:normAutofit/>
              </a:bodyPr>
              <a:lstStyle/>
              <a:p>
                <a:pPr algn="ctr">
                  <a:defRPr sz="3200">
                    <a:solidFill>
                      <a:srgbClr val="FFFFFF"/>
                    </a:solidFill>
                  </a:defRPr>
                </a:pPr>
                <a:r>
                  <a:rPr lang="en-US" altLang="zh-CN" sz="2800" b="1">
                    <a:solidFill>
                      <a:schemeClr val="accent1">
                        <a:lumMod val="100000"/>
                      </a:schemeClr>
                    </a:solidFill>
                  </a:rPr>
                  <a:t>1</a:t>
                </a:r>
                <a:endParaRPr lang="en-US" altLang="zh-CN" sz="2800" b="1" dirty="0">
                  <a:solidFill>
                    <a:schemeClr val="accent1">
                      <a:lumMod val="100000"/>
                    </a:schemeClr>
                  </a:solidFill>
                </a:endParaRPr>
              </a:p>
            </p:txBody>
          </p:sp>
        </p:grpSp>
      </p:grpSp>
      <p:grpSp>
        <p:nvGrpSpPr>
          <p:cNvPr id="29" name="千图PPT彼岸天：ID 8661124库_组合 28"/>
          <p:cNvGrpSpPr/>
          <p:nvPr>
            <p:custDataLst>
              <p:tags r:id="rId2"/>
            </p:custDataLst>
          </p:nvPr>
        </p:nvGrpSpPr>
        <p:grpSpPr>
          <a:xfrm>
            <a:off x="4803981" y="2419440"/>
            <a:ext cx="2686405" cy="2827387"/>
            <a:chOff x="4803981" y="2419440"/>
            <a:chExt cx="2686405" cy="2827387"/>
          </a:xfrm>
        </p:grpSpPr>
        <p:sp>
          <p:nvSpPr>
            <p:cNvPr id="21" name="任意多边形: 形状 20"/>
            <p:cNvSpPr/>
            <p:nvPr/>
          </p:nvSpPr>
          <p:spPr>
            <a:xfrm rot="21412315" flipH="1">
              <a:off x="5943086" y="2419440"/>
              <a:ext cx="1292391" cy="23805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211" y="0"/>
                  </a:moveTo>
                  <a:lnTo>
                    <a:pt x="0" y="20894"/>
                  </a:lnTo>
                  <a:lnTo>
                    <a:pt x="2389" y="21600"/>
                  </a:lnTo>
                  <a:lnTo>
                    <a:pt x="21600" y="706"/>
                  </a:lnTo>
                  <a:cubicBezTo>
                    <a:pt x="21600" y="706"/>
                    <a:pt x="19211" y="0"/>
                    <a:pt x="19211" y="0"/>
                  </a:cubicBezTo>
                  <a:close/>
                </a:path>
              </a:pathLst>
            </a:custGeom>
            <a:solidFill>
              <a:schemeClr val="tx2">
                <a:lumMod val="20000"/>
                <a:lumOff val="80000"/>
              </a:schemeClr>
            </a:solidFill>
            <a:ln w="6350" cap="flat">
              <a:solidFill>
                <a:srgbClr val="CFCFCF"/>
              </a:solidFill>
              <a:prstDash val="solid"/>
              <a:miter lim="400000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22" name="任意多边形: 形状 21"/>
            <p:cNvSpPr/>
            <p:nvPr/>
          </p:nvSpPr>
          <p:spPr>
            <a:xfrm rot="21412315" flipH="1">
              <a:off x="4803981" y="2531691"/>
              <a:ext cx="2291210" cy="23027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36" y="0"/>
                  </a:moveTo>
                  <a:lnTo>
                    <a:pt x="0" y="21600"/>
                  </a:lnTo>
                  <a:lnTo>
                    <a:pt x="21600" y="18579"/>
                  </a:lnTo>
                  <a:cubicBezTo>
                    <a:pt x="21600" y="18579"/>
                    <a:pt x="10836" y="0"/>
                    <a:pt x="10836" y="0"/>
                  </a:cubicBezTo>
                  <a:close/>
                </a:path>
              </a:pathLst>
            </a:custGeom>
            <a:solidFill>
              <a:schemeClr val="accent2">
                <a:lumMod val="100000"/>
              </a:schemeClr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15" name="椭圆 14"/>
            <p:cNvSpPr/>
            <p:nvPr/>
          </p:nvSpPr>
          <p:spPr>
            <a:xfrm>
              <a:off x="6603180" y="4359623"/>
              <a:ext cx="887206" cy="887204"/>
            </a:xfrm>
            <a:prstGeom prst="ellipse">
              <a:avLst/>
            </a:prstGeom>
            <a:solidFill>
              <a:schemeClr val="bg1"/>
            </a:solidFill>
            <a:ln w="9525" cap="flat">
              <a:solidFill>
                <a:srgbClr val="CFCFCF"/>
              </a:solidFill>
              <a:prstDash val="solid"/>
              <a:miter lim="400000"/>
            </a:ln>
            <a:effectLst/>
          </p:spPr>
          <p:txBody>
            <a:bodyPr wrap="none" lIns="25400" tIns="25400" rIns="25400" bIns="25400" anchor="ctr">
              <a:normAutofit/>
            </a:bodyPr>
            <a:lstStyle/>
            <a:p>
              <a:pPr algn="ctr">
                <a:defRPr sz="3200">
                  <a:solidFill>
                    <a:srgbClr val="FFFFFF"/>
                  </a:solidFill>
                </a:defRPr>
              </a:pPr>
              <a:r>
                <a:rPr lang="en-US" altLang="zh-CN" sz="2800" b="1">
                  <a:solidFill>
                    <a:schemeClr val="accent2">
                      <a:lumMod val="100000"/>
                    </a:schemeClr>
                  </a:solidFill>
                </a:rPr>
                <a:t>2</a:t>
              </a:r>
              <a:endParaRPr lang="en-US" altLang="zh-CN" sz="2800" b="1">
                <a:solidFill>
                  <a:schemeClr val="accent2">
                    <a:lumMod val="100000"/>
                  </a:schemeClr>
                </a:solidFill>
              </a:endParaRPr>
            </a:p>
          </p:txBody>
        </p:sp>
      </p:grpSp>
      <p:grpSp>
        <p:nvGrpSpPr>
          <p:cNvPr id="27" name="千图PPT彼岸天：ID 8661124库_组合 26"/>
          <p:cNvGrpSpPr/>
          <p:nvPr>
            <p:custDataLst>
              <p:tags r:id="rId3"/>
            </p:custDataLst>
          </p:nvPr>
        </p:nvGrpSpPr>
        <p:grpSpPr>
          <a:xfrm>
            <a:off x="8321087" y="2796800"/>
            <a:ext cx="2353984" cy="806161"/>
            <a:chOff x="8321087" y="2796800"/>
            <a:chExt cx="2353984" cy="806161"/>
          </a:xfrm>
        </p:grpSpPr>
        <p:sp>
          <p:nvSpPr>
            <p:cNvPr id="10" name="矩形 9"/>
            <p:cNvSpPr/>
            <p:nvPr/>
          </p:nvSpPr>
          <p:spPr>
            <a:xfrm>
              <a:off x="8321087" y="3099341"/>
              <a:ext cx="2352943" cy="50362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anchor="t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200" dirty="0">
                  <a:solidFill>
                    <a:sysClr val="windowText" lastClr="000000"/>
                  </a:solidFill>
                </a:rPr>
                <a:t>请替换文字内容复制你的内容到此</a:t>
              </a:r>
              <a:br>
                <a:rPr lang="zh-CN" altLang="en-US" sz="1200" dirty="0">
                  <a:solidFill>
                    <a:sysClr val="windowText" lastClr="000000"/>
                  </a:solidFill>
                </a:rPr>
              </a:br>
              <a:r>
                <a:rPr lang="zh-CN" altLang="en-US" sz="1200" dirty="0">
                  <a:solidFill>
                    <a:sysClr val="windowText" lastClr="000000"/>
                  </a:solidFill>
                </a:rPr>
                <a:t>千图网</a:t>
              </a:r>
              <a:r>
                <a:rPr lang="en-US" altLang="zh-CN" sz="1200" dirty="0">
                  <a:solidFill>
                    <a:sysClr val="windowText" lastClr="000000"/>
                  </a:solidFill>
                </a:rPr>
                <a:t>58PIC.COM</a:t>
              </a:r>
              <a:endParaRPr lang="zh-CN" altLang="en-US" sz="120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6" name="矩形 15"/>
            <p:cNvSpPr/>
            <p:nvPr/>
          </p:nvSpPr>
          <p:spPr>
            <a:xfrm>
              <a:off x="8322128" y="2796800"/>
              <a:ext cx="2352943" cy="28146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0" tIns="0" rIns="0" bIns="0" anchor="ctr">
              <a:normAutofit/>
            </a:bodyPr>
            <a:lstStyle/>
            <a:p>
              <a:r>
                <a:rPr lang="zh-CN" altLang="en-US" sz="1500" b="1" dirty="0">
                  <a:solidFill>
                    <a:schemeClr val="accent1">
                      <a:lumMod val="100000"/>
                    </a:schemeClr>
                  </a:solidFill>
                </a:rPr>
                <a:t>输入标题文本</a:t>
              </a:r>
              <a:endParaRPr lang="zh-CN" altLang="en-US" sz="1500" b="1" dirty="0">
                <a:solidFill>
                  <a:schemeClr val="accent1">
                    <a:lumMod val="100000"/>
                  </a:schemeClr>
                </a:solidFill>
              </a:endParaRPr>
            </a:p>
          </p:txBody>
        </p:sp>
      </p:grpSp>
      <p:grpSp>
        <p:nvGrpSpPr>
          <p:cNvPr id="25" name="千图PPT彼岸天：ID 8661124库_组合 24"/>
          <p:cNvGrpSpPr/>
          <p:nvPr>
            <p:custDataLst>
              <p:tags r:id="rId4"/>
            </p:custDataLst>
          </p:nvPr>
        </p:nvGrpSpPr>
        <p:grpSpPr>
          <a:xfrm>
            <a:off x="2943049" y="5055931"/>
            <a:ext cx="2353984" cy="837701"/>
            <a:chOff x="2943049" y="5055931"/>
            <a:chExt cx="2353984" cy="837701"/>
          </a:xfrm>
        </p:grpSpPr>
        <p:sp>
          <p:nvSpPr>
            <p:cNvPr id="11" name="矩形 10"/>
            <p:cNvSpPr/>
            <p:nvPr/>
          </p:nvSpPr>
          <p:spPr>
            <a:xfrm>
              <a:off x="2943049" y="5358471"/>
              <a:ext cx="2352943" cy="53516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anchor="t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200" dirty="0">
                  <a:solidFill>
                    <a:sysClr val="windowText" lastClr="000000"/>
                  </a:solidFill>
                </a:rPr>
                <a:t>请替换文字内容复制你的内容到此</a:t>
              </a:r>
              <a:br>
                <a:rPr lang="zh-CN" altLang="en-US" sz="1200" dirty="0">
                  <a:solidFill>
                    <a:sysClr val="windowText" lastClr="000000"/>
                  </a:solidFill>
                </a:rPr>
              </a:br>
              <a:r>
                <a:rPr lang="zh-CN" altLang="en-US" sz="1200" dirty="0">
                  <a:solidFill>
                    <a:sysClr val="windowText" lastClr="000000"/>
                  </a:solidFill>
                </a:rPr>
                <a:t>千图网</a:t>
              </a:r>
              <a:r>
                <a:rPr lang="en-US" altLang="zh-CN" sz="1200" dirty="0">
                  <a:solidFill>
                    <a:sysClr val="windowText" lastClr="000000"/>
                  </a:solidFill>
                </a:rPr>
                <a:t>58PIC.COM</a:t>
              </a:r>
              <a:endParaRPr lang="zh-CN" altLang="en-US" sz="120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7" name="矩形 16"/>
            <p:cNvSpPr/>
            <p:nvPr/>
          </p:nvSpPr>
          <p:spPr>
            <a:xfrm>
              <a:off x="2944090" y="5055931"/>
              <a:ext cx="2352943" cy="28146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0" tIns="0" rIns="0" bIns="0" anchor="ctr">
              <a:normAutofit/>
            </a:bodyPr>
            <a:lstStyle/>
            <a:p>
              <a:r>
                <a:rPr lang="zh-CN" altLang="en-US" sz="1500" b="1" dirty="0">
                  <a:solidFill>
                    <a:schemeClr val="accent3">
                      <a:lumMod val="100000"/>
                    </a:schemeClr>
                  </a:solidFill>
                </a:rPr>
                <a:t>输入标题文本</a:t>
              </a:r>
              <a:endParaRPr lang="zh-CN" altLang="en-US" sz="1500" b="1" dirty="0">
                <a:solidFill>
                  <a:schemeClr val="accent3">
                    <a:lumMod val="100000"/>
                  </a:schemeClr>
                </a:solidFill>
              </a:endParaRPr>
            </a:p>
          </p:txBody>
        </p:sp>
      </p:grpSp>
      <p:grpSp>
        <p:nvGrpSpPr>
          <p:cNvPr id="26" name="千图PPT彼岸天：ID 8661124库_组合 25"/>
          <p:cNvGrpSpPr/>
          <p:nvPr>
            <p:custDataLst>
              <p:tags r:id="rId5"/>
            </p:custDataLst>
          </p:nvPr>
        </p:nvGrpSpPr>
        <p:grpSpPr>
          <a:xfrm>
            <a:off x="7860196" y="5055931"/>
            <a:ext cx="2353984" cy="837701"/>
            <a:chOff x="7860196" y="5055931"/>
            <a:chExt cx="2353984" cy="837701"/>
          </a:xfrm>
        </p:grpSpPr>
        <p:sp>
          <p:nvSpPr>
            <p:cNvPr id="12" name="矩形 11"/>
            <p:cNvSpPr/>
            <p:nvPr/>
          </p:nvSpPr>
          <p:spPr>
            <a:xfrm>
              <a:off x="7860196" y="5358472"/>
              <a:ext cx="2352943" cy="53516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anchor="t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200" dirty="0">
                  <a:solidFill>
                    <a:sysClr val="windowText" lastClr="000000"/>
                  </a:solidFill>
                </a:rPr>
                <a:t>请替换文字内容复制你的内容到此</a:t>
              </a:r>
              <a:br>
                <a:rPr lang="zh-CN" altLang="en-US" sz="1200" dirty="0">
                  <a:solidFill>
                    <a:sysClr val="windowText" lastClr="000000"/>
                  </a:solidFill>
                </a:rPr>
              </a:br>
              <a:r>
                <a:rPr lang="zh-CN" altLang="en-US" sz="1200" dirty="0">
                  <a:solidFill>
                    <a:sysClr val="windowText" lastClr="000000"/>
                  </a:solidFill>
                </a:rPr>
                <a:t>千图网</a:t>
              </a:r>
              <a:r>
                <a:rPr lang="en-US" altLang="zh-CN" sz="1200" dirty="0">
                  <a:solidFill>
                    <a:sysClr val="windowText" lastClr="000000"/>
                  </a:solidFill>
                </a:rPr>
                <a:t>58PIC.COM</a:t>
              </a:r>
              <a:endParaRPr lang="zh-CN" altLang="en-US" sz="120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8" name="矩形 17"/>
            <p:cNvSpPr/>
            <p:nvPr/>
          </p:nvSpPr>
          <p:spPr>
            <a:xfrm>
              <a:off x="7861237" y="5055931"/>
              <a:ext cx="2352943" cy="28146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0" tIns="0" rIns="0" bIns="0" anchor="ctr">
              <a:normAutofit/>
            </a:bodyPr>
            <a:lstStyle/>
            <a:p>
              <a:r>
                <a:rPr lang="zh-CN" altLang="en-US" sz="1500" b="1" dirty="0">
                  <a:solidFill>
                    <a:schemeClr val="accent2">
                      <a:lumMod val="100000"/>
                    </a:schemeClr>
                  </a:solidFill>
                </a:rPr>
                <a:t>输入标题文本</a:t>
              </a:r>
              <a:endParaRPr lang="zh-CN" altLang="en-US" sz="1500" b="1" dirty="0">
                <a:solidFill>
                  <a:schemeClr val="accent2">
                    <a:lumMod val="100000"/>
                  </a:schemeClr>
                </a:solidFill>
              </a:endParaRPr>
            </a:p>
          </p:txBody>
        </p:sp>
      </p:grpSp>
      <p:grpSp>
        <p:nvGrpSpPr>
          <p:cNvPr id="2" name="千图PPT彼岸天：ID 8661124库_组合 1"/>
          <p:cNvGrpSpPr/>
          <p:nvPr>
            <p:custDataLst>
              <p:tags r:id="rId6"/>
            </p:custDataLst>
          </p:nvPr>
        </p:nvGrpSpPr>
        <p:grpSpPr>
          <a:xfrm>
            <a:off x="1055440" y="2342744"/>
            <a:ext cx="4265655" cy="1564640"/>
            <a:chOff x="1055440" y="2342744"/>
            <a:chExt cx="4265655" cy="1564640"/>
          </a:xfrm>
        </p:grpSpPr>
        <p:sp>
          <p:nvSpPr>
            <p:cNvPr id="8" name="文本框 8"/>
            <p:cNvSpPr txBox="1"/>
            <p:nvPr/>
          </p:nvSpPr>
          <p:spPr>
            <a:xfrm>
              <a:off x="1305561" y="2435359"/>
              <a:ext cx="3514249" cy="452261"/>
            </a:xfrm>
            <a:prstGeom prst="rect">
              <a:avLst/>
            </a:prstGeom>
            <a:noFill/>
          </p:spPr>
          <p:txBody>
            <a:bodyPr wrap="none" lIns="0" tIns="0" rIns="0" bIns="0" anchor="ctr">
              <a:normAutofit/>
            </a:bodyPr>
            <a:lstStyle/>
            <a:p>
              <a:r>
                <a:rPr lang="zh-CN" altLang="en-US" sz="24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输入标题文本</a:t>
              </a:r>
              <a:endPara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1305561" y="2981603"/>
              <a:ext cx="3396491" cy="811452"/>
            </a:xfrm>
            <a:prstGeom prst="rect">
              <a:avLst/>
            </a:prstGeom>
            <a:ln w="12700">
              <a:miter lim="400000"/>
            </a:ln>
          </p:spPr>
          <p:txBody>
            <a:bodyPr wrap="square" lIns="0" tIns="0" rIns="0" bIns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/>
                  </a:solidFill>
                </a:rPr>
                <a:t>请替换文字内容复制你的内容到此千图网</a:t>
              </a:r>
              <a:r>
                <a:rPr lang="en-US" altLang="zh-CN" sz="1200" dirty="0">
                  <a:solidFill>
                    <a:schemeClr val="tx1"/>
                  </a:solidFill>
                </a:rPr>
                <a:t>58PIC.COM</a:t>
              </a:r>
              <a:r>
                <a:rPr lang="zh-CN" altLang="en-US" sz="1200" dirty="0">
                  <a:solidFill>
                    <a:schemeClr val="tx1"/>
                  </a:solidFill>
                </a:rPr>
                <a:t>。如需更改请在（设置形状格式）菜单下（文本选项）中调整。</a:t>
              </a:r>
              <a:endParaRPr lang="zh-CN" altLang="en-US" sz="1200" dirty="0">
                <a:solidFill>
                  <a:schemeClr val="tx1"/>
                </a:solidFill>
              </a:endParaRPr>
            </a:p>
          </p:txBody>
        </p:sp>
        <p:cxnSp>
          <p:nvCxnSpPr>
            <p:cNvPr id="5" name="直接连接符 4"/>
            <p:cNvCxnSpPr/>
            <p:nvPr/>
          </p:nvCxnSpPr>
          <p:spPr>
            <a:xfrm>
              <a:off x="1055440" y="2342744"/>
              <a:ext cx="4265655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直接连接符 5"/>
            <p:cNvCxnSpPr/>
            <p:nvPr/>
          </p:nvCxnSpPr>
          <p:spPr>
            <a:xfrm>
              <a:off x="1055440" y="3907384"/>
              <a:ext cx="3607347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" name="千图PPT彼岸天：ID 8661124库_组合 27"/>
          <p:cNvGrpSpPr/>
          <p:nvPr>
            <p:custDataLst>
              <p:tags r:id="rId7"/>
            </p:custDataLst>
          </p:nvPr>
        </p:nvGrpSpPr>
        <p:grpSpPr>
          <a:xfrm>
            <a:off x="4408786" y="3541037"/>
            <a:ext cx="1577784" cy="1703373"/>
            <a:chOff x="4408786" y="3541037"/>
            <a:chExt cx="1577784" cy="1703373"/>
          </a:xfrm>
        </p:grpSpPr>
        <p:sp>
          <p:nvSpPr>
            <p:cNvPr id="23" name="任意多边形: 形状 22"/>
            <p:cNvSpPr/>
            <p:nvPr/>
          </p:nvSpPr>
          <p:spPr>
            <a:xfrm rot="21412315" flipH="1">
              <a:off x="5263019" y="3541037"/>
              <a:ext cx="723551" cy="12409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332" y="0"/>
                  </a:moveTo>
                  <a:lnTo>
                    <a:pt x="0" y="20246"/>
                  </a:lnTo>
                  <a:lnTo>
                    <a:pt x="4266" y="21600"/>
                  </a:lnTo>
                  <a:lnTo>
                    <a:pt x="21600" y="1354"/>
                  </a:lnTo>
                  <a:cubicBezTo>
                    <a:pt x="21600" y="1354"/>
                    <a:pt x="17332" y="0"/>
                    <a:pt x="17332" y="0"/>
                  </a:cubicBezTo>
                  <a:close/>
                </a:path>
              </a:pathLst>
            </a:custGeom>
            <a:solidFill>
              <a:schemeClr val="tx2">
                <a:lumMod val="20000"/>
                <a:lumOff val="80000"/>
              </a:schemeClr>
            </a:solidFill>
            <a:ln w="6350" cap="flat">
              <a:solidFill>
                <a:srgbClr val="CFCFCF"/>
              </a:solidFill>
              <a:prstDash val="solid"/>
              <a:miter lim="400000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24" name="任意多边形: 形状 23"/>
            <p:cNvSpPr/>
            <p:nvPr/>
          </p:nvSpPr>
          <p:spPr>
            <a:xfrm rot="21412315" flipH="1">
              <a:off x="4693661" y="3633670"/>
              <a:ext cx="1157280" cy="116319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38" y="0"/>
                  </a:moveTo>
                  <a:lnTo>
                    <a:pt x="0" y="21600"/>
                  </a:lnTo>
                  <a:lnTo>
                    <a:pt x="21600" y="18579"/>
                  </a:lnTo>
                  <a:cubicBezTo>
                    <a:pt x="21600" y="18579"/>
                    <a:pt x="10838" y="0"/>
                    <a:pt x="10838" y="0"/>
                  </a:cubicBezTo>
                  <a:close/>
                </a:path>
              </a:pathLst>
            </a:custGeom>
            <a:solidFill>
              <a:schemeClr val="accent3">
                <a:lumMod val="100000"/>
              </a:schemeClr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14" name="椭圆 13"/>
            <p:cNvSpPr/>
            <p:nvPr/>
          </p:nvSpPr>
          <p:spPr>
            <a:xfrm>
              <a:off x="4408786" y="4357206"/>
              <a:ext cx="887206" cy="887204"/>
            </a:xfrm>
            <a:prstGeom prst="ellipse">
              <a:avLst/>
            </a:prstGeom>
            <a:solidFill>
              <a:schemeClr val="bg1"/>
            </a:solidFill>
            <a:ln w="9525" cap="flat">
              <a:solidFill>
                <a:srgbClr val="CFCFCF"/>
              </a:solidFill>
              <a:prstDash val="solid"/>
              <a:miter lim="400000"/>
            </a:ln>
            <a:effectLst/>
          </p:spPr>
          <p:txBody>
            <a:bodyPr wrap="none" lIns="25400" tIns="25400" rIns="25400" bIns="25400" anchor="ctr">
              <a:normAutofit/>
            </a:bodyPr>
            <a:lstStyle/>
            <a:p>
              <a:pPr algn="ctr">
                <a:defRPr sz="3200">
                  <a:solidFill>
                    <a:srgbClr val="FFFFFF"/>
                  </a:solidFill>
                </a:defRPr>
              </a:pPr>
              <a:r>
                <a:rPr lang="en-US" altLang="zh-CN" sz="2800" b="1">
                  <a:solidFill>
                    <a:schemeClr val="accent3">
                      <a:lumMod val="100000"/>
                    </a:schemeClr>
                  </a:solidFill>
                </a:rPr>
                <a:t>3</a:t>
              </a:r>
              <a:endParaRPr lang="en-US" altLang="zh-CN" sz="2800" b="1" dirty="0">
                <a:solidFill>
                  <a:schemeClr val="accent3">
                    <a:lumMod val="100000"/>
                  </a:schemeClr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5000">
        <p14:switch dir="r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500"/>
                            </p:stCondLst>
                            <p:childTnLst>
                              <p:par>
                                <p:cTn id="45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000"/>
                            </p:stCondLst>
                            <p:childTnLst>
                              <p:par>
                                <p:cTn id="53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5991447" y="2759690"/>
            <a:ext cx="1524537" cy="1569032"/>
            <a:chOff x="5400509" y="1921391"/>
            <a:chExt cx="547854" cy="563844"/>
          </a:xfrm>
        </p:grpSpPr>
        <p:sp>
          <p:nvSpPr>
            <p:cNvPr id="3" name="Freeform 5"/>
            <p:cNvSpPr>
              <a:spLocks noChangeArrowheads="1"/>
            </p:cNvSpPr>
            <p:nvPr/>
          </p:nvSpPr>
          <p:spPr bwMode="auto">
            <a:xfrm>
              <a:off x="5400509" y="1921391"/>
              <a:ext cx="547854" cy="563844"/>
            </a:xfrm>
            <a:custGeom>
              <a:avLst/>
              <a:gdLst>
                <a:gd name="T0" fmla="*/ 279 w 291"/>
                <a:gd name="T1" fmla="*/ 117 h 300"/>
                <a:gd name="T2" fmla="*/ 274 w 291"/>
                <a:gd name="T3" fmla="*/ 101 h 300"/>
                <a:gd name="T4" fmla="*/ 269 w 291"/>
                <a:gd name="T5" fmla="*/ 84 h 300"/>
                <a:gd name="T6" fmla="*/ 254 w 291"/>
                <a:gd name="T7" fmla="*/ 63 h 300"/>
                <a:gd name="T8" fmla="*/ 227 w 291"/>
                <a:gd name="T9" fmla="*/ 37 h 300"/>
                <a:gd name="T10" fmla="*/ 229 w 291"/>
                <a:gd name="T11" fmla="*/ 34 h 300"/>
                <a:gd name="T12" fmla="*/ 218 w 291"/>
                <a:gd name="T13" fmla="*/ 23 h 300"/>
                <a:gd name="T14" fmla="*/ 191 w 291"/>
                <a:gd name="T15" fmla="*/ 20 h 300"/>
                <a:gd name="T16" fmla="*/ 174 w 291"/>
                <a:gd name="T17" fmla="*/ 9 h 300"/>
                <a:gd name="T18" fmla="*/ 157 w 291"/>
                <a:gd name="T19" fmla="*/ 4 h 300"/>
                <a:gd name="T20" fmla="*/ 135 w 291"/>
                <a:gd name="T21" fmla="*/ 6 h 300"/>
                <a:gd name="T22" fmla="*/ 118 w 291"/>
                <a:gd name="T23" fmla="*/ 6 h 300"/>
                <a:gd name="T24" fmla="*/ 89 w 291"/>
                <a:gd name="T25" fmla="*/ 14 h 300"/>
                <a:gd name="T26" fmla="*/ 58 w 291"/>
                <a:gd name="T27" fmla="*/ 31 h 300"/>
                <a:gd name="T28" fmla="*/ 46 w 291"/>
                <a:gd name="T29" fmla="*/ 40 h 300"/>
                <a:gd name="T30" fmla="*/ 35 w 291"/>
                <a:gd name="T31" fmla="*/ 45 h 300"/>
                <a:gd name="T32" fmla="*/ 22 w 291"/>
                <a:gd name="T33" fmla="*/ 65 h 300"/>
                <a:gd name="T34" fmla="*/ 10 w 291"/>
                <a:gd name="T35" fmla="*/ 93 h 300"/>
                <a:gd name="T36" fmla="*/ 5 w 291"/>
                <a:gd name="T37" fmla="*/ 103 h 300"/>
                <a:gd name="T38" fmla="*/ 4 w 291"/>
                <a:gd name="T39" fmla="*/ 133 h 300"/>
                <a:gd name="T40" fmla="*/ 16 w 291"/>
                <a:gd name="T41" fmla="*/ 172 h 300"/>
                <a:gd name="T42" fmla="*/ 17 w 291"/>
                <a:gd name="T43" fmla="*/ 182 h 300"/>
                <a:gd name="T44" fmla="*/ 18 w 291"/>
                <a:gd name="T45" fmla="*/ 187 h 300"/>
                <a:gd name="T46" fmla="*/ 21 w 291"/>
                <a:gd name="T47" fmla="*/ 193 h 300"/>
                <a:gd name="T48" fmla="*/ 54 w 291"/>
                <a:gd name="T49" fmla="*/ 227 h 300"/>
                <a:gd name="T50" fmla="*/ 83 w 291"/>
                <a:gd name="T51" fmla="*/ 244 h 300"/>
                <a:gd name="T52" fmla="*/ 107 w 291"/>
                <a:gd name="T53" fmla="*/ 263 h 300"/>
                <a:gd name="T54" fmla="*/ 116 w 291"/>
                <a:gd name="T55" fmla="*/ 265 h 300"/>
                <a:gd name="T56" fmla="*/ 113 w 291"/>
                <a:gd name="T57" fmla="*/ 273 h 300"/>
                <a:gd name="T58" fmla="*/ 130 w 291"/>
                <a:gd name="T59" fmla="*/ 281 h 300"/>
                <a:gd name="T60" fmla="*/ 124 w 291"/>
                <a:gd name="T61" fmla="*/ 287 h 300"/>
                <a:gd name="T62" fmla="*/ 150 w 291"/>
                <a:gd name="T63" fmla="*/ 293 h 300"/>
                <a:gd name="T64" fmla="*/ 185 w 291"/>
                <a:gd name="T65" fmla="*/ 289 h 300"/>
                <a:gd name="T66" fmla="*/ 210 w 291"/>
                <a:gd name="T67" fmla="*/ 273 h 300"/>
                <a:gd name="T68" fmla="*/ 246 w 291"/>
                <a:gd name="T69" fmla="*/ 252 h 300"/>
                <a:gd name="T70" fmla="*/ 268 w 291"/>
                <a:gd name="T71" fmla="*/ 223 h 300"/>
                <a:gd name="T72" fmla="*/ 274 w 291"/>
                <a:gd name="T73" fmla="*/ 196 h 300"/>
                <a:gd name="T74" fmla="*/ 280 w 291"/>
                <a:gd name="T75" fmla="*/ 183 h 300"/>
                <a:gd name="T76" fmla="*/ 284 w 291"/>
                <a:gd name="T77" fmla="*/ 159 h 3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91" h="300">
                  <a:moveTo>
                    <a:pt x="284" y="135"/>
                  </a:moveTo>
                  <a:cubicBezTo>
                    <a:pt x="285" y="127"/>
                    <a:pt x="282" y="123"/>
                    <a:pt x="279" y="117"/>
                  </a:cubicBezTo>
                  <a:cubicBezTo>
                    <a:pt x="285" y="110"/>
                    <a:pt x="273" y="107"/>
                    <a:pt x="274" y="100"/>
                  </a:cubicBezTo>
                  <a:cubicBezTo>
                    <a:pt x="274" y="101"/>
                    <a:pt x="274" y="101"/>
                    <a:pt x="274" y="101"/>
                  </a:cubicBezTo>
                  <a:cubicBezTo>
                    <a:pt x="272" y="99"/>
                    <a:pt x="272" y="99"/>
                    <a:pt x="272" y="99"/>
                  </a:cubicBezTo>
                  <a:cubicBezTo>
                    <a:pt x="278" y="93"/>
                    <a:pt x="269" y="89"/>
                    <a:pt x="269" y="84"/>
                  </a:cubicBezTo>
                  <a:cubicBezTo>
                    <a:pt x="266" y="81"/>
                    <a:pt x="268" y="71"/>
                    <a:pt x="260" y="73"/>
                  </a:cubicBezTo>
                  <a:cubicBezTo>
                    <a:pt x="260" y="68"/>
                    <a:pt x="258" y="66"/>
                    <a:pt x="254" y="63"/>
                  </a:cubicBezTo>
                  <a:cubicBezTo>
                    <a:pt x="246" y="57"/>
                    <a:pt x="241" y="41"/>
                    <a:pt x="229" y="40"/>
                  </a:cubicBezTo>
                  <a:cubicBezTo>
                    <a:pt x="228" y="39"/>
                    <a:pt x="227" y="38"/>
                    <a:pt x="227" y="37"/>
                  </a:cubicBezTo>
                  <a:cubicBezTo>
                    <a:pt x="228" y="37"/>
                    <a:pt x="228" y="36"/>
                    <a:pt x="229" y="36"/>
                  </a:cubicBezTo>
                  <a:cubicBezTo>
                    <a:pt x="229" y="34"/>
                    <a:pt x="229" y="34"/>
                    <a:pt x="229" y="34"/>
                  </a:cubicBezTo>
                  <a:cubicBezTo>
                    <a:pt x="226" y="33"/>
                    <a:pt x="224" y="32"/>
                    <a:pt x="221" y="31"/>
                  </a:cubicBezTo>
                  <a:cubicBezTo>
                    <a:pt x="223" y="29"/>
                    <a:pt x="221" y="24"/>
                    <a:pt x="218" y="23"/>
                  </a:cubicBezTo>
                  <a:cubicBezTo>
                    <a:pt x="213" y="22"/>
                    <a:pt x="212" y="22"/>
                    <a:pt x="206" y="21"/>
                  </a:cubicBezTo>
                  <a:cubicBezTo>
                    <a:pt x="202" y="17"/>
                    <a:pt x="196" y="19"/>
                    <a:pt x="191" y="20"/>
                  </a:cubicBezTo>
                  <a:cubicBezTo>
                    <a:pt x="189" y="14"/>
                    <a:pt x="182" y="16"/>
                    <a:pt x="178" y="14"/>
                  </a:cubicBezTo>
                  <a:cubicBezTo>
                    <a:pt x="176" y="12"/>
                    <a:pt x="174" y="11"/>
                    <a:pt x="174" y="9"/>
                  </a:cubicBezTo>
                  <a:cubicBezTo>
                    <a:pt x="168" y="9"/>
                    <a:pt x="164" y="6"/>
                    <a:pt x="157" y="7"/>
                  </a:cubicBezTo>
                  <a:cubicBezTo>
                    <a:pt x="157" y="4"/>
                    <a:pt x="157" y="4"/>
                    <a:pt x="157" y="4"/>
                  </a:cubicBezTo>
                  <a:cubicBezTo>
                    <a:pt x="153" y="0"/>
                    <a:pt x="148" y="6"/>
                    <a:pt x="144" y="1"/>
                  </a:cubicBezTo>
                  <a:cubicBezTo>
                    <a:pt x="140" y="2"/>
                    <a:pt x="139" y="5"/>
                    <a:pt x="135" y="6"/>
                  </a:cubicBezTo>
                  <a:cubicBezTo>
                    <a:pt x="132" y="7"/>
                    <a:pt x="126" y="9"/>
                    <a:pt x="124" y="4"/>
                  </a:cubicBezTo>
                  <a:cubicBezTo>
                    <a:pt x="122" y="4"/>
                    <a:pt x="119" y="4"/>
                    <a:pt x="118" y="6"/>
                  </a:cubicBezTo>
                  <a:cubicBezTo>
                    <a:pt x="114" y="2"/>
                    <a:pt x="112" y="11"/>
                    <a:pt x="107" y="6"/>
                  </a:cubicBezTo>
                  <a:cubicBezTo>
                    <a:pt x="103" y="16"/>
                    <a:pt x="96" y="9"/>
                    <a:pt x="89" y="14"/>
                  </a:cubicBezTo>
                  <a:cubicBezTo>
                    <a:pt x="84" y="23"/>
                    <a:pt x="74" y="15"/>
                    <a:pt x="69" y="25"/>
                  </a:cubicBezTo>
                  <a:cubicBezTo>
                    <a:pt x="64" y="22"/>
                    <a:pt x="63" y="35"/>
                    <a:pt x="58" y="31"/>
                  </a:cubicBezTo>
                  <a:cubicBezTo>
                    <a:pt x="58" y="32"/>
                    <a:pt x="58" y="32"/>
                    <a:pt x="58" y="32"/>
                  </a:cubicBezTo>
                  <a:cubicBezTo>
                    <a:pt x="56" y="38"/>
                    <a:pt x="47" y="32"/>
                    <a:pt x="46" y="40"/>
                  </a:cubicBezTo>
                  <a:cubicBezTo>
                    <a:pt x="40" y="40"/>
                    <a:pt x="38" y="39"/>
                    <a:pt x="34" y="43"/>
                  </a:cubicBezTo>
                  <a:cubicBezTo>
                    <a:pt x="35" y="45"/>
                    <a:pt x="35" y="45"/>
                    <a:pt x="35" y="45"/>
                  </a:cubicBezTo>
                  <a:cubicBezTo>
                    <a:pt x="32" y="49"/>
                    <a:pt x="32" y="53"/>
                    <a:pt x="27" y="53"/>
                  </a:cubicBezTo>
                  <a:cubicBezTo>
                    <a:pt x="24" y="57"/>
                    <a:pt x="20" y="61"/>
                    <a:pt x="22" y="65"/>
                  </a:cubicBezTo>
                  <a:cubicBezTo>
                    <a:pt x="9" y="69"/>
                    <a:pt x="20" y="87"/>
                    <a:pt x="8" y="92"/>
                  </a:cubicBezTo>
                  <a:cubicBezTo>
                    <a:pt x="10" y="93"/>
                    <a:pt x="10" y="93"/>
                    <a:pt x="10" y="93"/>
                  </a:cubicBezTo>
                  <a:cubicBezTo>
                    <a:pt x="8" y="96"/>
                    <a:pt x="8" y="102"/>
                    <a:pt x="3" y="99"/>
                  </a:cubicBezTo>
                  <a:cubicBezTo>
                    <a:pt x="2" y="101"/>
                    <a:pt x="4" y="102"/>
                    <a:pt x="5" y="103"/>
                  </a:cubicBezTo>
                  <a:cubicBezTo>
                    <a:pt x="2" y="109"/>
                    <a:pt x="6" y="114"/>
                    <a:pt x="8" y="121"/>
                  </a:cubicBezTo>
                  <a:cubicBezTo>
                    <a:pt x="5" y="124"/>
                    <a:pt x="0" y="128"/>
                    <a:pt x="4" y="133"/>
                  </a:cubicBezTo>
                  <a:cubicBezTo>
                    <a:pt x="12" y="137"/>
                    <a:pt x="0" y="147"/>
                    <a:pt x="8" y="149"/>
                  </a:cubicBezTo>
                  <a:cubicBezTo>
                    <a:pt x="5" y="159"/>
                    <a:pt x="14" y="166"/>
                    <a:pt x="16" y="172"/>
                  </a:cubicBezTo>
                  <a:cubicBezTo>
                    <a:pt x="13" y="175"/>
                    <a:pt x="17" y="180"/>
                    <a:pt x="16" y="183"/>
                  </a:cubicBezTo>
                  <a:cubicBezTo>
                    <a:pt x="17" y="182"/>
                    <a:pt x="17" y="182"/>
                    <a:pt x="17" y="182"/>
                  </a:cubicBezTo>
                  <a:cubicBezTo>
                    <a:pt x="19" y="184"/>
                    <a:pt x="19" y="184"/>
                    <a:pt x="19" y="184"/>
                  </a:cubicBezTo>
                  <a:cubicBezTo>
                    <a:pt x="19" y="185"/>
                    <a:pt x="19" y="186"/>
                    <a:pt x="18" y="187"/>
                  </a:cubicBezTo>
                  <a:cubicBezTo>
                    <a:pt x="26" y="191"/>
                    <a:pt x="26" y="191"/>
                    <a:pt x="26" y="191"/>
                  </a:cubicBezTo>
                  <a:cubicBezTo>
                    <a:pt x="21" y="193"/>
                    <a:pt x="21" y="193"/>
                    <a:pt x="21" y="193"/>
                  </a:cubicBezTo>
                  <a:cubicBezTo>
                    <a:pt x="26" y="202"/>
                    <a:pt x="38" y="205"/>
                    <a:pt x="43" y="215"/>
                  </a:cubicBezTo>
                  <a:cubicBezTo>
                    <a:pt x="51" y="215"/>
                    <a:pt x="47" y="225"/>
                    <a:pt x="54" y="227"/>
                  </a:cubicBezTo>
                  <a:cubicBezTo>
                    <a:pt x="64" y="224"/>
                    <a:pt x="62" y="237"/>
                    <a:pt x="71" y="236"/>
                  </a:cubicBezTo>
                  <a:cubicBezTo>
                    <a:pt x="72" y="243"/>
                    <a:pt x="83" y="237"/>
                    <a:pt x="83" y="244"/>
                  </a:cubicBezTo>
                  <a:cubicBezTo>
                    <a:pt x="86" y="244"/>
                    <a:pt x="86" y="244"/>
                    <a:pt x="86" y="244"/>
                  </a:cubicBezTo>
                  <a:cubicBezTo>
                    <a:pt x="92" y="253"/>
                    <a:pt x="104" y="253"/>
                    <a:pt x="107" y="263"/>
                  </a:cubicBezTo>
                  <a:cubicBezTo>
                    <a:pt x="110" y="261"/>
                    <a:pt x="115" y="259"/>
                    <a:pt x="117" y="263"/>
                  </a:cubicBezTo>
                  <a:cubicBezTo>
                    <a:pt x="116" y="265"/>
                    <a:pt x="116" y="265"/>
                    <a:pt x="116" y="265"/>
                  </a:cubicBezTo>
                  <a:cubicBezTo>
                    <a:pt x="120" y="269"/>
                    <a:pt x="120" y="269"/>
                    <a:pt x="120" y="269"/>
                  </a:cubicBezTo>
                  <a:cubicBezTo>
                    <a:pt x="119" y="273"/>
                    <a:pt x="114" y="269"/>
                    <a:pt x="113" y="273"/>
                  </a:cubicBezTo>
                  <a:cubicBezTo>
                    <a:pt x="116" y="275"/>
                    <a:pt x="120" y="278"/>
                    <a:pt x="122" y="275"/>
                  </a:cubicBezTo>
                  <a:cubicBezTo>
                    <a:pt x="124" y="278"/>
                    <a:pt x="127" y="278"/>
                    <a:pt x="130" y="281"/>
                  </a:cubicBezTo>
                  <a:cubicBezTo>
                    <a:pt x="132" y="283"/>
                    <a:pt x="135" y="277"/>
                    <a:pt x="137" y="282"/>
                  </a:cubicBezTo>
                  <a:cubicBezTo>
                    <a:pt x="133" y="285"/>
                    <a:pt x="130" y="285"/>
                    <a:pt x="124" y="287"/>
                  </a:cubicBezTo>
                  <a:cubicBezTo>
                    <a:pt x="126" y="287"/>
                    <a:pt x="130" y="289"/>
                    <a:pt x="130" y="287"/>
                  </a:cubicBezTo>
                  <a:cubicBezTo>
                    <a:pt x="135" y="291"/>
                    <a:pt x="145" y="288"/>
                    <a:pt x="150" y="293"/>
                  </a:cubicBezTo>
                  <a:cubicBezTo>
                    <a:pt x="154" y="294"/>
                    <a:pt x="156" y="293"/>
                    <a:pt x="157" y="290"/>
                  </a:cubicBezTo>
                  <a:cubicBezTo>
                    <a:pt x="168" y="300"/>
                    <a:pt x="174" y="285"/>
                    <a:pt x="185" y="289"/>
                  </a:cubicBezTo>
                  <a:cubicBezTo>
                    <a:pt x="195" y="289"/>
                    <a:pt x="191" y="272"/>
                    <a:pt x="202" y="279"/>
                  </a:cubicBezTo>
                  <a:cubicBezTo>
                    <a:pt x="205" y="274"/>
                    <a:pt x="211" y="281"/>
                    <a:pt x="210" y="273"/>
                  </a:cubicBezTo>
                  <a:cubicBezTo>
                    <a:pt x="212" y="269"/>
                    <a:pt x="216" y="270"/>
                    <a:pt x="219" y="270"/>
                  </a:cubicBezTo>
                  <a:cubicBezTo>
                    <a:pt x="225" y="260"/>
                    <a:pt x="237" y="259"/>
                    <a:pt x="246" y="252"/>
                  </a:cubicBezTo>
                  <a:cubicBezTo>
                    <a:pt x="245" y="245"/>
                    <a:pt x="253" y="244"/>
                    <a:pt x="253" y="237"/>
                  </a:cubicBezTo>
                  <a:cubicBezTo>
                    <a:pt x="260" y="234"/>
                    <a:pt x="260" y="225"/>
                    <a:pt x="268" y="223"/>
                  </a:cubicBezTo>
                  <a:cubicBezTo>
                    <a:pt x="267" y="218"/>
                    <a:pt x="269" y="210"/>
                    <a:pt x="270" y="205"/>
                  </a:cubicBezTo>
                  <a:cubicBezTo>
                    <a:pt x="273" y="203"/>
                    <a:pt x="270" y="197"/>
                    <a:pt x="274" y="196"/>
                  </a:cubicBezTo>
                  <a:cubicBezTo>
                    <a:pt x="274" y="195"/>
                    <a:pt x="274" y="195"/>
                    <a:pt x="274" y="195"/>
                  </a:cubicBezTo>
                  <a:cubicBezTo>
                    <a:pt x="281" y="194"/>
                    <a:pt x="274" y="185"/>
                    <a:pt x="280" y="183"/>
                  </a:cubicBezTo>
                  <a:cubicBezTo>
                    <a:pt x="280" y="179"/>
                    <a:pt x="280" y="171"/>
                    <a:pt x="284" y="169"/>
                  </a:cubicBezTo>
                  <a:cubicBezTo>
                    <a:pt x="284" y="159"/>
                    <a:pt x="284" y="159"/>
                    <a:pt x="284" y="159"/>
                  </a:cubicBezTo>
                  <a:cubicBezTo>
                    <a:pt x="279" y="151"/>
                    <a:pt x="291" y="143"/>
                    <a:pt x="284" y="135"/>
                  </a:cubicBez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600"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  <p:sp>
          <p:nvSpPr>
            <p:cNvPr id="4" name="文本框 151"/>
            <p:cNvSpPr txBox="1">
              <a:spLocks noChangeArrowheads="1"/>
            </p:cNvSpPr>
            <p:nvPr/>
          </p:nvSpPr>
          <p:spPr bwMode="auto">
            <a:xfrm>
              <a:off x="5471256" y="1921391"/>
              <a:ext cx="431347" cy="5081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 wrap="square">
              <a:spAutoFit/>
            </a:bodyPr>
            <a:lstStyle/>
            <a:p>
              <a:pPr algn="ctr"/>
              <a:r>
                <a:rPr lang="zh-CN" altLang="en-US" sz="6600" dirty="0">
                  <a:solidFill>
                    <a:schemeClr val="bg1"/>
                  </a:solidFill>
                  <a:latin typeface="华文新魏" panose="02010800040101010101" pitchFamily="2" charset="-122"/>
                  <a:ea typeface="华文新魏" panose="02010800040101010101" pitchFamily="2" charset="-122"/>
                </a:rPr>
                <a:t>叁</a:t>
              </a:r>
              <a:endParaRPr lang="zh-CN" altLang="en-US" sz="6600" dirty="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4952546" y="4422430"/>
            <a:ext cx="3877985" cy="1492939"/>
            <a:chOff x="791686" y="3237069"/>
            <a:chExt cx="3877985" cy="1492939"/>
          </a:xfrm>
        </p:grpSpPr>
        <p:sp>
          <p:nvSpPr>
            <p:cNvPr id="6" name="文本框 5"/>
            <p:cNvSpPr txBox="1"/>
            <p:nvPr/>
          </p:nvSpPr>
          <p:spPr>
            <a:xfrm>
              <a:off x="1464145" y="4360676"/>
              <a:ext cx="253306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cap="all" dirty="0">
                  <a:solidFill>
                    <a:schemeClr val="tx2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Microsoft JhengHei Light" panose="020B0304030504040204" pitchFamily="34" charset="-122"/>
                </a:rPr>
                <a:t>THE QIANTU DESIGN</a:t>
              </a:r>
              <a:endParaRPr lang="zh-CN" altLang="en-US" cap="all" dirty="0">
                <a:solidFill>
                  <a:schemeClr val="tx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icrosoft JhengHei Light" panose="020B0304030504040204" pitchFamily="34" charset="-122"/>
              </a:endParaRPr>
            </a:p>
          </p:txBody>
        </p:sp>
        <p:sp>
          <p:nvSpPr>
            <p:cNvPr id="7" name="文本框 12"/>
            <p:cNvSpPr txBox="1"/>
            <p:nvPr/>
          </p:nvSpPr>
          <p:spPr>
            <a:xfrm>
              <a:off x="791686" y="3237069"/>
              <a:ext cx="3877985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4800" dirty="0">
                  <a:solidFill>
                    <a:schemeClr val="tx2">
                      <a:lumMod val="50000"/>
                    </a:schemeClr>
                  </a:solidFill>
                  <a:latin typeface="叶根友行书繁" panose="02010601030101010101" pitchFamily="2" charset="-122"/>
                  <a:ea typeface="叶根友行书繁" panose="02010601030101010101" pitchFamily="2" charset="-122"/>
                  <a:cs typeface="Microsoft JhengHei Light" panose="020B0304030504040204" pitchFamily="34" charset="-122"/>
                </a:rPr>
                <a:t>成功项目展示</a:t>
              </a:r>
              <a:endParaRPr lang="zh-CN" altLang="en-US" sz="4800" dirty="0">
                <a:solidFill>
                  <a:schemeClr val="tx2">
                    <a:lumMod val="50000"/>
                  </a:schemeClr>
                </a:solidFill>
                <a:latin typeface="叶根友行书繁" panose="02010601030101010101" pitchFamily="2" charset="-122"/>
                <a:ea typeface="叶根友行书繁" panose="02010601030101010101" pitchFamily="2" charset="-122"/>
                <a:cs typeface="Microsoft JhengHei Light" panose="020B0304030504040204" pitchFamily="34" charset="-122"/>
              </a:endParaRPr>
            </a:p>
          </p:txBody>
        </p:sp>
        <p:sp>
          <p:nvSpPr>
            <p:cNvPr id="8" name="矩形 7"/>
            <p:cNvSpPr/>
            <p:nvPr/>
          </p:nvSpPr>
          <p:spPr>
            <a:xfrm>
              <a:off x="1110677" y="4182637"/>
              <a:ext cx="3240000" cy="18000"/>
            </a:xfrm>
            <a:prstGeom prst="rect">
              <a:avLst/>
            </a:prstGeom>
            <a:solidFill>
              <a:schemeClr val="tx2">
                <a:lumMod val="50000"/>
              </a:schemeClr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Click="0" advTm="5000">
        <p14:warp dir="in"/>
      </p:transition>
    </mc:Choice>
    <mc:Fallback>
      <p:transition spd="slow" advClick="0" advTm="500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afterEffect" p14:presetBounceEnd="4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6000">
                                          <p:cBhvr additive="base">
                                            <p:cTn id="7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6000">
                                          <p:cBhvr additive="base">
                                            <p:cTn id="8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0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2" dur="10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0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2" dur="10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千图PPT彼岸天：ID 8661124库_组合 1"/>
          <p:cNvGrpSpPr/>
          <p:nvPr>
            <p:custDataLst>
              <p:tags r:id="rId1"/>
            </p:custDataLst>
          </p:nvPr>
        </p:nvGrpSpPr>
        <p:grpSpPr>
          <a:xfrm>
            <a:off x="7138575" y="4553775"/>
            <a:ext cx="3953840" cy="1287493"/>
            <a:chOff x="7138575" y="4553775"/>
            <a:chExt cx="3953840" cy="1287493"/>
          </a:xfrm>
        </p:grpSpPr>
        <p:sp>
          <p:nvSpPr>
            <p:cNvPr id="5" name="矩形 4"/>
            <p:cNvSpPr/>
            <p:nvPr/>
          </p:nvSpPr>
          <p:spPr>
            <a:xfrm>
              <a:off x="7169475" y="4908136"/>
              <a:ext cx="3922940" cy="933132"/>
            </a:xfrm>
            <a:prstGeom prst="rect">
              <a:avLst/>
            </a:prstGeom>
          </p:spPr>
          <p:txBody>
            <a:bodyPr wrap="square" anchor="ctr">
              <a:normAutofit/>
            </a:bodyPr>
            <a:lstStyle/>
            <a:p>
              <a:pPr>
                <a:lnSpc>
                  <a:spcPct val="120000"/>
                </a:lnSpc>
                <a:buClr>
                  <a:srgbClr val="E24848"/>
                </a:buClr>
              </a:pPr>
              <a:r>
                <a:rPr lang="zh-CN" altLang="en-US" sz="1200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请替换文字内容复制你的内容到此</a:t>
              </a:r>
              <a:br>
                <a:rPr lang="zh-CN" altLang="en-US" sz="1200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</a:br>
              <a:r>
                <a:rPr lang="zh-CN" altLang="en-US" sz="1200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千图网</a:t>
              </a:r>
              <a:r>
                <a:rPr lang="en-US" altLang="zh-CN" sz="1200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58PIC.COM</a:t>
              </a:r>
              <a:endParaRPr lang="zh-CN" altLang="en-US" sz="1200" noProof="1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6" name="矩形 5"/>
            <p:cNvSpPr/>
            <p:nvPr/>
          </p:nvSpPr>
          <p:spPr>
            <a:xfrm>
              <a:off x="7138575" y="4553775"/>
              <a:ext cx="3487517" cy="400110"/>
            </a:xfrm>
            <a:prstGeom prst="rect">
              <a:avLst/>
            </a:prstGeom>
          </p:spPr>
          <p:txBody>
            <a:bodyPr wrap="none">
              <a:normAutofit/>
            </a:bodyPr>
            <a:lstStyle/>
            <a:p>
              <a:pPr>
                <a:buClr>
                  <a:srgbClr val="E24848"/>
                </a:buClr>
              </a:pPr>
              <a:r>
                <a:rPr lang="zh-CN" altLang="en-US" b="1" noProof="1"/>
                <a:t>输入标题文本</a:t>
              </a:r>
              <a:endParaRPr lang="zh-CN" altLang="en-US" b="1" noProof="1"/>
            </a:p>
          </p:txBody>
        </p:sp>
      </p:grpSp>
      <p:grpSp>
        <p:nvGrpSpPr>
          <p:cNvPr id="13" name="千图PPT彼岸天：ID 8661124库_组合 12"/>
          <p:cNvGrpSpPr/>
          <p:nvPr>
            <p:custDataLst>
              <p:tags r:id="rId2"/>
            </p:custDataLst>
          </p:nvPr>
        </p:nvGrpSpPr>
        <p:grpSpPr>
          <a:xfrm>
            <a:off x="5036469" y="2116771"/>
            <a:ext cx="2211992" cy="4000808"/>
            <a:chOff x="5102815" y="2116771"/>
            <a:chExt cx="2211992" cy="4000808"/>
          </a:xfrm>
          <a:solidFill>
            <a:schemeClr val="tx2">
              <a:lumMod val="60000"/>
              <a:lumOff val="40000"/>
            </a:schemeClr>
          </a:solidFill>
        </p:grpSpPr>
        <p:sp>
          <p:nvSpPr>
            <p:cNvPr id="73" name="任意多边形: 形状 72"/>
            <p:cNvSpPr/>
            <p:nvPr/>
          </p:nvSpPr>
          <p:spPr bwMode="auto">
            <a:xfrm>
              <a:off x="6339511" y="4101783"/>
              <a:ext cx="239888" cy="2015796"/>
            </a:xfrm>
            <a:custGeom>
              <a:avLst/>
              <a:gdLst>
                <a:gd name="connsiteX0" fmla="*/ 118953 w 239888"/>
                <a:gd name="connsiteY0" fmla="*/ 0 h 2015796"/>
                <a:gd name="connsiteX1" fmla="*/ 142744 w 239888"/>
                <a:gd name="connsiteY1" fmla="*/ 2107 h 2015796"/>
                <a:gd name="connsiteX2" fmla="*/ 166534 w 239888"/>
                <a:gd name="connsiteY2" fmla="*/ 10536 h 2015796"/>
                <a:gd name="connsiteX3" fmla="*/ 188342 w 239888"/>
                <a:gd name="connsiteY3" fmla="*/ 23179 h 2015796"/>
                <a:gd name="connsiteX4" fmla="*/ 204202 w 239888"/>
                <a:gd name="connsiteY4" fmla="*/ 37929 h 2015796"/>
                <a:gd name="connsiteX5" fmla="*/ 220063 w 239888"/>
                <a:gd name="connsiteY5" fmla="*/ 56894 h 2015796"/>
                <a:gd name="connsiteX6" fmla="*/ 229976 w 239888"/>
                <a:gd name="connsiteY6" fmla="*/ 80073 h 2015796"/>
                <a:gd name="connsiteX7" fmla="*/ 235923 w 239888"/>
                <a:gd name="connsiteY7" fmla="*/ 103252 h 2015796"/>
                <a:gd name="connsiteX8" fmla="*/ 239888 w 239888"/>
                <a:gd name="connsiteY8" fmla="*/ 130645 h 2015796"/>
                <a:gd name="connsiteX9" fmla="*/ 239888 w 239888"/>
                <a:gd name="connsiteY9" fmla="*/ 2015796 h 2015796"/>
                <a:gd name="connsiteX10" fmla="*/ 0 w 239888"/>
                <a:gd name="connsiteY10" fmla="*/ 2015796 h 2015796"/>
                <a:gd name="connsiteX11" fmla="*/ 0 w 239888"/>
                <a:gd name="connsiteY11" fmla="*/ 130645 h 2015796"/>
                <a:gd name="connsiteX12" fmla="*/ 1983 w 239888"/>
                <a:gd name="connsiteY12" fmla="*/ 103252 h 2015796"/>
                <a:gd name="connsiteX13" fmla="*/ 9913 w 239888"/>
                <a:gd name="connsiteY13" fmla="*/ 80073 h 2015796"/>
                <a:gd name="connsiteX14" fmla="*/ 19826 w 239888"/>
                <a:gd name="connsiteY14" fmla="*/ 56894 h 2015796"/>
                <a:gd name="connsiteX15" fmla="*/ 35686 w 239888"/>
                <a:gd name="connsiteY15" fmla="*/ 37929 h 2015796"/>
                <a:gd name="connsiteX16" fmla="*/ 51546 w 239888"/>
                <a:gd name="connsiteY16" fmla="*/ 23179 h 2015796"/>
                <a:gd name="connsiteX17" fmla="*/ 73354 w 239888"/>
                <a:gd name="connsiteY17" fmla="*/ 10536 h 2015796"/>
                <a:gd name="connsiteX18" fmla="*/ 97145 w 239888"/>
                <a:gd name="connsiteY18" fmla="*/ 2107 h 20157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39888" h="2015796">
                  <a:moveTo>
                    <a:pt x="118953" y="0"/>
                  </a:moveTo>
                  <a:lnTo>
                    <a:pt x="142744" y="2107"/>
                  </a:lnTo>
                  <a:lnTo>
                    <a:pt x="166534" y="10536"/>
                  </a:lnTo>
                  <a:lnTo>
                    <a:pt x="188342" y="23179"/>
                  </a:lnTo>
                  <a:lnTo>
                    <a:pt x="204202" y="37929"/>
                  </a:lnTo>
                  <a:lnTo>
                    <a:pt x="220063" y="56894"/>
                  </a:lnTo>
                  <a:lnTo>
                    <a:pt x="229976" y="80073"/>
                  </a:lnTo>
                  <a:lnTo>
                    <a:pt x="235923" y="103252"/>
                  </a:lnTo>
                  <a:lnTo>
                    <a:pt x="239888" y="130645"/>
                  </a:lnTo>
                  <a:lnTo>
                    <a:pt x="239888" y="2015796"/>
                  </a:lnTo>
                  <a:lnTo>
                    <a:pt x="0" y="2015796"/>
                  </a:lnTo>
                  <a:lnTo>
                    <a:pt x="0" y="130645"/>
                  </a:lnTo>
                  <a:lnTo>
                    <a:pt x="1983" y="103252"/>
                  </a:lnTo>
                  <a:lnTo>
                    <a:pt x="9913" y="80073"/>
                  </a:lnTo>
                  <a:lnTo>
                    <a:pt x="19826" y="56894"/>
                  </a:lnTo>
                  <a:lnTo>
                    <a:pt x="35686" y="37929"/>
                  </a:lnTo>
                  <a:lnTo>
                    <a:pt x="51546" y="23179"/>
                  </a:lnTo>
                  <a:lnTo>
                    <a:pt x="73354" y="10536"/>
                  </a:lnTo>
                  <a:lnTo>
                    <a:pt x="97145" y="210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74" name="任意多边形: 形状 73"/>
            <p:cNvSpPr/>
            <p:nvPr/>
          </p:nvSpPr>
          <p:spPr bwMode="auto">
            <a:xfrm>
              <a:off x="5682290" y="3026019"/>
              <a:ext cx="663763" cy="1584602"/>
            </a:xfrm>
            <a:custGeom>
              <a:avLst/>
              <a:gdLst>
                <a:gd name="T0" fmla="*/ 282 w 315"/>
                <a:gd name="T1" fmla="*/ 752 h 752"/>
                <a:gd name="T2" fmla="*/ 282 w 315"/>
                <a:gd name="T3" fmla="*/ 752 h 752"/>
                <a:gd name="T4" fmla="*/ 276 w 315"/>
                <a:gd name="T5" fmla="*/ 752 h 752"/>
                <a:gd name="T6" fmla="*/ 270 w 315"/>
                <a:gd name="T7" fmla="*/ 750 h 752"/>
                <a:gd name="T8" fmla="*/ 264 w 315"/>
                <a:gd name="T9" fmla="*/ 747 h 752"/>
                <a:gd name="T10" fmla="*/ 260 w 315"/>
                <a:gd name="T11" fmla="*/ 743 h 752"/>
                <a:gd name="T12" fmla="*/ 12 w 315"/>
                <a:gd name="T13" fmla="*/ 533 h 752"/>
                <a:gd name="T14" fmla="*/ 12 w 315"/>
                <a:gd name="T15" fmla="*/ 533 h 752"/>
                <a:gd name="T16" fmla="*/ 7 w 315"/>
                <a:gd name="T17" fmla="*/ 528 h 752"/>
                <a:gd name="T18" fmla="*/ 4 w 315"/>
                <a:gd name="T19" fmla="*/ 523 h 752"/>
                <a:gd name="T20" fmla="*/ 1 w 315"/>
                <a:gd name="T21" fmla="*/ 515 h 752"/>
                <a:gd name="T22" fmla="*/ 0 w 315"/>
                <a:gd name="T23" fmla="*/ 508 h 752"/>
                <a:gd name="T24" fmla="*/ 0 w 315"/>
                <a:gd name="T25" fmla="*/ 34 h 752"/>
                <a:gd name="T26" fmla="*/ 0 w 315"/>
                <a:gd name="T27" fmla="*/ 34 h 752"/>
                <a:gd name="T28" fmla="*/ 1 w 315"/>
                <a:gd name="T29" fmla="*/ 27 h 752"/>
                <a:gd name="T30" fmla="*/ 2 w 315"/>
                <a:gd name="T31" fmla="*/ 21 h 752"/>
                <a:gd name="T32" fmla="*/ 6 w 315"/>
                <a:gd name="T33" fmla="*/ 15 h 752"/>
                <a:gd name="T34" fmla="*/ 9 w 315"/>
                <a:gd name="T35" fmla="*/ 9 h 752"/>
                <a:gd name="T36" fmla="*/ 15 w 315"/>
                <a:gd name="T37" fmla="*/ 6 h 752"/>
                <a:gd name="T38" fmla="*/ 20 w 315"/>
                <a:gd name="T39" fmla="*/ 2 h 752"/>
                <a:gd name="T40" fmla="*/ 27 w 315"/>
                <a:gd name="T41" fmla="*/ 1 h 752"/>
                <a:gd name="T42" fmla="*/ 33 w 315"/>
                <a:gd name="T43" fmla="*/ 0 h 752"/>
                <a:gd name="T44" fmla="*/ 33 w 315"/>
                <a:gd name="T45" fmla="*/ 0 h 752"/>
                <a:gd name="T46" fmla="*/ 40 w 315"/>
                <a:gd name="T47" fmla="*/ 1 h 752"/>
                <a:gd name="T48" fmla="*/ 47 w 315"/>
                <a:gd name="T49" fmla="*/ 2 h 752"/>
                <a:gd name="T50" fmla="*/ 52 w 315"/>
                <a:gd name="T51" fmla="*/ 6 h 752"/>
                <a:gd name="T52" fmla="*/ 58 w 315"/>
                <a:gd name="T53" fmla="*/ 9 h 752"/>
                <a:gd name="T54" fmla="*/ 61 w 315"/>
                <a:gd name="T55" fmla="*/ 15 h 752"/>
                <a:gd name="T56" fmla="*/ 65 w 315"/>
                <a:gd name="T57" fmla="*/ 21 h 752"/>
                <a:gd name="T58" fmla="*/ 66 w 315"/>
                <a:gd name="T59" fmla="*/ 27 h 752"/>
                <a:gd name="T60" fmla="*/ 67 w 315"/>
                <a:gd name="T61" fmla="*/ 34 h 752"/>
                <a:gd name="T62" fmla="*/ 67 w 315"/>
                <a:gd name="T63" fmla="*/ 492 h 752"/>
                <a:gd name="T64" fmla="*/ 303 w 315"/>
                <a:gd name="T65" fmla="*/ 693 h 752"/>
                <a:gd name="T66" fmla="*/ 303 w 315"/>
                <a:gd name="T67" fmla="*/ 693 h 752"/>
                <a:gd name="T68" fmla="*/ 308 w 315"/>
                <a:gd name="T69" fmla="*/ 697 h 752"/>
                <a:gd name="T70" fmla="*/ 311 w 315"/>
                <a:gd name="T71" fmla="*/ 703 h 752"/>
                <a:gd name="T72" fmla="*/ 314 w 315"/>
                <a:gd name="T73" fmla="*/ 709 h 752"/>
                <a:gd name="T74" fmla="*/ 315 w 315"/>
                <a:gd name="T75" fmla="*/ 715 h 752"/>
                <a:gd name="T76" fmla="*/ 315 w 315"/>
                <a:gd name="T77" fmla="*/ 722 h 752"/>
                <a:gd name="T78" fmla="*/ 314 w 315"/>
                <a:gd name="T79" fmla="*/ 728 h 752"/>
                <a:gd name="T80" fmla="*/ 311 w 315"/>
                <a:gd name="T81" fmla="*/ 734 h 752"/>
                <a:gd name="T82" fmla="*/ 307 w 315"/>
                <a:gd name="T83" fmla="*/ 740 h 752"/>
                <a:gd name="T84" fmla="*/ 307 w 315"/>
                <a:gd name="T85" fmla="*/ 740 h 752"/>
                <a:gd name="T86" fmla="*/ 302 w 315"/>
                <a:gd name="T87" fmla="*/ 746 h 752"/>
                <a:gd name="T88" fmla="*/ 295 w 315"/>
                <a:gd name="T89" fmla="*/ 749 h 752"/>
                <a:gd name="T90" fmla="*/ 289 w 315"/>
                <a:gd name="T91" fmla="*/ 752 h 752"/>
                <a:gd name="T92" fmla="*/ 282 w 315"/>
                <a:gd name="T93" fmla="*/ 752 h 752"/>
                <a:gd name="T94" fmla="*/ 282 w 315"/>
                <a:gd name="T95" fmla="*/ 752 h 7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315" h="752">
                  <a:moveTo>
                    <a:pt x="282" y="752"/>
                  </a:moveTo>
                  <a:lnTo>
                    <a:pt x="282" y="752"/>
                  </a:lnTo>
                  <a:lnTo>
                    <a:pt x="276" y="752"/>
                  </a:lnTo>
                  <a:lnTo>
                    <a:pt x="270" y="750"/>
                  </a:lnTo>
                  <a:lnTo>
                    <a:pt x="264" y="747"/>
                  </a:lnTo>
                  <a:lnTo>
                    <a:pt x="260" y="743"/>
                  </a:lnTo>
                  <a:lnTo>
                    <a:pt x="12" y="533"/>
                  </a:lnTo>
                  <a:lnTo>
                    <a:pt x="12" y="533"/>
                  </a:lnTo>
                  <a:lnTo>
                    <a:pt x="7" y="528"/>
                  </a:lnTo>
                  <a:lnTo>
                    <a:pt x="4" y="523"/>
                  </a:lnTo>
                  <a:lnTo>
                    <a:pt x="1" y="515"/>
                  </a:lnTo>
                  <a:lnTo>
                    <a:pt x="0" y="508"/>
                  </a:lnTo>
                  <a:lnTo>
                    <a:pt x="0" y="34"/>
                  </a:lnTo>
                  <a:lnTo>
                    <a:pt x="0" y="34"/>
                  </a:lnTo>
                  <a:lnTo>
                    <a:pt x="1" y="27"/>
                  </a:lnTo>
                  <a:lnTo>
                    <a:pt x="2" y="21"/>
                  </a:lnTo>
                  <a:lnTo>
                    <a:pt x="6" y="15"/>
                  </a:lnTo>
                  <a:lnTo>
                    <a:pt x="9" y="9"/>
                  </a:lnTo>
                  <a:lnTo>
                    <a:pt x="15" y="6"/>
                  </a:lnTo>
                  <a:lnTo>
                    <a:pt x="20" y="2"/>
                  </a:lnTo>
                  <a:lnTo>
                    <a:pt x="27" y="1"/>
                  </a:lnTo>
                  <a:lnTo>
                    <a:pt x="33" y="0"/>
                  </a:lnTo>
                  <a:lnTo>
                    <a:pt x="33" y="0"/>
                  </a:lnTo>
                  <a:lnTo>
                    <a:pt x="40" y="1"/>
                  </a:lnTo>
                  <a:lnTo>
                    <a:pt x="47" y="2"/>
                  </a:lnTo>
                  <a:lnTo>
                    <a:pt x="52" y="6"/>
                  </a:lnTo>
                  <a:lnTo>
                    <a:pt x="58" y="9"/>
                  </a:lnTo>
                  <a:lnTo>
                    <a:pt x="61" y="15"/>
                  </a:lnTo>
                  <a:lnTo>
                    <a:pt x="65" y="21"/>
                  </a:lnTo>
                  <a:lnTo>
                    <a:pt x="66" y="27"/>
                  </a:lnTo>
                  <a:lnTo>
                    <a:pt x="67" y="34"/>
                  </a:lnTo>
                  <a:lnTo>
                    <a:pt x="67" y="492"/>
                  </a:lnTo>
                  <a:lnTo>
                    <a:pt x="303" y="693"/>
                  </a:lnTo>
                  <a:lnTo>
                    <a:pt x="303" y="693"/>
                  </a:lnTo>
                  <a:lnTo>
                    <a:pt x="308" y="697"/>
                  </a:lnTo>
                  <a:lnTo>
                    <a:pt x="311" y="703"/>
                  </a:lnTo>
                  <a:lnTo>
                    <a:pt x="314" y="709"/>
                  </a:lnTo>
                  <a:lnTo>
                    <a:pt x="315" y="715"/>
                  </a:lnTo>
                  <a:lnTo>
                    <a:pt x="315" y="722"/>
                  </a:lnTo>
                  <a:lnTo>
                    <a:pt x="314" y="728"/>
                  </a:lnTo>
                  <a:lnTo>
                    <a:pt x="311" y="734"/>
                  </a:lnTo>
                  <a:lnTo>
                    <a:pt x="307" y="740"/>
                  </a:lnTo>
                  <a:lnTo>
                    <a:pt x="307" y="740"/>
                  </a:lnTo>
                  <a:lnTo>
                    <a:pt x="302" y="746"/>
                  </a:lnTo>
                  <a:lnTo>
                    <a:pt x="295" y="749"/>
                  </a:lnTo>
                  <a:lnTo>
                    <a:pt x="289" y="752"/>
                  </a:lnTo>
                  <a:lnTo>
                    <a:pt x="282" y="752"/>
                  </a:lnTo>
                  <a:lnTo>
                    <a:pt x="282" y="75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75" name="任意多边形: 形状 74"/>
            <p:cNvSpPr/>
            <p:nvPr/>
          </p:nvSpPr>
          <p:spPr bwMode="auto">
            <a:xfrm>
              <a:off x="6470377" y="2874275"/>
              <a:ext cx="457259" cy="855546"/>
            </a:xfrm>
            <a:custGeom>
              <a:avLst/>
              <a:gdLst>
                <a:gd name="T0" fmla="*/ 34 w 217"/>
                <a:gd name="T1" fmla="*/ 533 h 533"/>
                <a:gd name="T2" fmla="*/ 34 w 217"/>
                <a:gd name="T3" fmla="*/ 533 h 533"/>
                <a:gd name="T4" fmla="*/ 27 w 217"/>
                <a:gd name="T5" fmla="*/ 533 h 533"/>
                <a:gd name="T6" fmla="*/ 20 w 217"/>
                <a:gd name="T7" fmla="*/ 531 h 533"/>
                <a:gd name="T8" fmla="*/ 13 w 217"/>
                <a:gd name="T9" fmla="*/ 526 h 533"/>
                <a:gd name="T10" fmla="*/ 8 w 217"/>
                <a:gd name="T11" fmla="*/ 521 h 533"/>
                <a:gd name="T12" fmla="*/ 8 w 217"/>
                <a:gd name="T13" fmla="*/ 521 h 533"/>
                <a:gd name="T14" fmla="*/ 4 w 217"/>
                <a:gd name="T15" fmla="*/ 515 h 533"/>
                <a:gd name="T16" fmla="*/ 1 w 217"/>
                <a:gd name="T17" fmla="*/ 510 h 533"/>
                <a:gd name="T18" fmla="*/ 0 w 217"/>
                <a:gd name="T19" fmla="*/ 504 h 533"/>
                <a:gd name="T20" fmla="*/ 0 w 217"/>
                <a:gd name="T21" fmla="*/ 497 h 533"/>
                <a:gd name="T22" fmla="*/ 3 w 217"/>
                <a:gd name="T23" fmla="*/ 491 h 533"/>
                <a:gd name="T24" fmla="*/ 5 w 217"/>
                <a:gd name="T25" fmla="*/ 485 h 533"/>
                <a:gd name="T26" fmla="*/ 8 w 217"/>
                <a:gd name="T27" fmla="*/ 479 h 533"/>
                <a:gd name="T28" fmla="*/ 13 w 217"/>
                <a:gd name="T29" fmla="*/ 474 h 533"/>
                <a:gd name="T30" fmla="*/ 150 w 217"/>
                <a:gd name="T31" fmla="*/ 363 h 533"/>
                <a:gd name="T32" fmla="*/ 150 w 217"/>
                <a:gd name="T33" fmla="*/ 34 h 533"/>
                <a:gd name="T34" fmla="*/ 150 w 217"/>
                <a:gd name="T35" fmla="*/ 34 h 533"/>
                <a:gd name="T36" fmla="*/ 151 w 217"/>
                <a:gd name="T37" fmla="*/ 27 h 533"/>
                <a:gd name="T38" fmla="*/ 152 w 217"/>
                <a:gd name="T39" fmla="*/ 21 h 533"/>
                <a:gd name="T40" fmla="*/ 156 w 217"/>
                <a:gd name="T41" fmla="*/ 15 h 533"/>
                <a:gd name="T42" fmla="*/ 160 w 217"/>
                <a:gd name="T43" fmla="*/ 10 h 533"/>
                <a:gd name="T44" fmla="*/ 165 w 217"/>
                <a:gd name="T45" fmla="*/ 6 h 533"/>
                <a:gd name="T46" fmla="*/ 170 w 217"/>
                <a:gd name="T47" fmla="*/ 3 h 533"/>
                <a:gd name="T48" fmla="*/ 177 w 217"/>
                <a:gd name="T49" fmla="*/ 1 h 533"/>
                <a:gd name="T50" fmla="*/ 183 w 217"/>
                <a:gd name="T51" fmla="*/ 0 h 533"/>
                <a:gd name="T52" fmla="*/ 183 w 217"/>
                <a:gd name="T53" fmla="*/ 0 h 533"/>
                <a:gd name="T54" fmla="*/ 190 w 217"/>
                <a:gd name="T55" fmla="*/ 1 h 533"/>
                <a:gd name="T56" fmla="*/ 197 w 217"/>
                <a:gd name="T57" fmla="*/ 3 h 533"/>
                <a:gd name="T58" fmla="*/ 202 w 217"/>
                <a:gd name="T59" fmla="*/ 6 h 533"/>
                <a:gd name="T60" fmla="*/ 208 w 217"/>
                <a:gd name="T61" fmla="*/ 10 h 533"/>
                <a:gd name="T62" fmla="*/ 211 w 217"/>
                <a:gd name="T63" fmla="*/ 15 h 533"/>
                <a:gd name="T64" fmla="*/ 215 w 217"/>
                <a:gd name="T65" fmla="*/ 21 h 533"/>
                <a:gd name="T66" fmla="*/ 216 w 217"/>
                <a:gd name="T67" fmla="*/ 27 h 533"/>
                <a:gd name="T68" fmla="*/ 217 w 217"/>
                <a:gd name="T69" fmla="*/ 34 h 533"/>
                <a:gd name="T70" fmla="*/ 217 w 217"/>
                <a:gd name="T71" fmla="*/ 379 h 533"/>
                <a:gd name="T72" fmla="*/ 217 w 217"/>
                <a:gd name="T73" fmla="*/ 379 h 533"/>
                <a:gd name="T74" fmla="*/ 216 w 217"/>
                <a:gd name="T75" fmla="*/ 387 h 533"/>
                <a:gd name="T76" fmla="*/ 214 w 217"/>
                <a:gd name="T77" fmla="*/ 393 h 533"/>
                <a:gd name="T78" fmla="*/ 210 w 217"/>
                <a:gd name="T79" fmla="*/ 400 h 533"/>
                <a:gd name="T80" fmla="*/ 204 w 217"/>
                <a:gd name="T81" fmla="*/ 404 h 533"/>
                <a:gd name="T82" fmla="*/ 56 w 217"/>
                <a:gd name="T83" fmla="*/ 526 h 533"/>
                <a:gd name="T84" fmla="*/ 56 w 217"/>
                <a:gd name="T85" fmla="*/ 526 h 533"/>
                <a:gd name="T86" fmla="*/ 50 w 217"/>
                <a:gd name="T87" fmla="*/ 530 h 533"/>
                <a:gd name="T88" fmla="*/ 45 w 217"/>
                <a:gd name="T89" fmla="*/ 532 h 533"/>
                <a:gd name="T90" fmla="*/ 39 w 217"/>
                <a:gd name="T91" fmla="*/ 533 h 533"/>
                <a:gd name="T92" fmla="*/ 34 w 217"/>
                <a:gd name="T93" fmla="*/ 533 h 533"/>
                <a:gd name="T94" fmla="*/ 34 w 217"/>
                <a:gd name="T95" fmla="*/ 533 h 5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217" h="533">
                  <a:moveTo>
                    <a:pt x="34" y="533"/>
                  </a:moveTo>
                  <a:lnTo>
                    <a:pt x="34" y="533"/>
                  </a:lnTo>
                  <a:lnTo>
                    <a:pt x="27" y="533"/>
                  </a:lnTo>
                  <a:lnTo>
                    <a:pt x="20" y="531"/>
                  </a:lnTo>
                  <a:lnTo>
                    <a:pt x="13" y="526"/>
                  </a:lnTo>
                  <a:lnTo>
                    <a:pt x="8" y="521"/>
                  </a:lnTo>
                  <a:lnTo>
                    <a:pt x="8" y="521"/>
                  </a:lnTo>
                  <a:lnTo>
                    <a:pt x="4" y="515"/>
                  </a:lnTo>
                  <a:lnTo>
                    <a:pt x="1" y="510"/>
                  </a:lnTo>
                  <a:lnTo>
                    <a:pt x="0" y="504"/>
                  </a:lnTo>
                  <a:lnTo>
                    <a:pt x="0" y="497"/>
                  </a:lnTo>
                  <a:lnTo>
                    <a:pt x="3" y="491"/>
                  </a:lnTo>
                  <a:lnTo>
                    <a:pt x="5" y="485"/>
                  </a:lnTo>
                  <a:lnTo>
                    <a:pt x="8" y="479"/>
                  </a:lnTo>
                  <a:lnTo>
                    <a:pt x="13" y="474"/>
                  </a:lnTo>
                  <a:lnTo>
                    <a:pt x="150" y="363"/>
                  </a:lnTo>
                  <a:lnTo>
                    <a:pt x="150" y="34"/>
                  </a:lnTo>
                  <a:lnTo>
                    <a:pt x="150" y="34"/>
                  </a:lnTo>
                  <a:lnTo>
                    <a:pt x="151" y="27"/>
                  </a:lnTo>
                  <a:lnTo>
                    <a:pt x="152" y="21"/>
                  </a:lnTo>
                  <a:lnTo>
                    <a:pt x="156" y="15"/>
                  </a:lnTo>
                  <a:lnTo>
                    <a:pt x="160" y="10"/>
                  </a:lnTo>
                  <a:lnTo>
                    <a:pt x="165" y="6"/>
                  </a:lnTo>
                  <a:lnTo>
                    <a:pt x="170" y="3"/>
                  </a:lnTo>
                  <a:lnTo>
                    <a:pt x="177" y="1"/>
                  </a:lnTo>
                  <a:lnTo>
                    <a:pt x="183" y="0"/>
                  </a:lnTo>
                  <a:lnTo>
                    <a:pt x="183" y="0"/>
                  </a:lnTo>
                  <a:lnTo>
                    <a:pt x="190" y="1"/>
                  </a:lnTo>
                  <a:lnTo>
                    <a:pt x="197" y="3"/>
                  </a:lnTo>
                  <a:lnTo>
                    <a:pt x="202" y="6"/>
                  </a:lnTo>
                  <a:lnTo>
                    <a:pt x="208" y="10"/>
                  </a:lnTo>
                  <a:lnTo>
                    <a:pt x="211" y="15"/>
                  </a:lnTo>
                  <a:lnTo>
                    <a:pt x="215" y="21"/>
                  </a:lnTo>
                  <a:lnTo>
                    <a:pt x="216" y="27"/>
                  </a:lnTo>
                  <a:lnTo>
                    <a:pt x="217" y="34"/>
                  </a:lnTo>
                  <a:lnTo>
                    <a:pt x="217" y="379"/>
                  </a:lnTo>
                  <a:lnTo>
                    <a:pt x="217" y="379"/>
                  </a:lnTo>
                  <a:lnTo>
                    <a:pt x="216" y="387"/>
                  </a:lnTo>
                  <a:lnTo>
                    <a:pt x="214" y="393"/>
                  </a:lnTo>
                  <a:lnTo>
                    <a:pt x="210" y="400"/>
                  </a:lnTo>
                  <a:lnTo>
                    <a:pt x="204" y="404"/>
                  </a:lnTo>
                  <a:lnTo>
                    <a:pt x="56" y="526"/>
                  </a:lnTo>
                  <a:lnTo>
                    <a:pt x="56" y="526"/>
                  </a:lnTo>
                  <a:lnTo>
                    <a:pt x="50" y="530"/>
                  </a:lnTo>
                  <a:lnTo>
                    <a:pt x="45" y="532"/>
                  </a:lnTo>
                  <a:lnTo>
                    <a:pt x="39" y="533"/>
                  </a:lnTo>
                  <a:lnTo>
                    <a:pt x="34" y="533"/>
                  </a:lnTo>
                  <a:lnTo>
                    <a:pt x="34" y="53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76" name="任意多边形: 形状 75"/>
            <p:cNvSpPr/>
            <p:nvPr/>
          </p:nvSpPr>
          <p:spPr bwMode="auto">
            <a:xfrm>
              <a:off x="5102815" y="3807784"/>
              <a:ext cx="410901" cy="722764"/>
            </a:xfrm>
            <a:custGeom>
              <a:avLst/>
              <a:gdLst>
                <a:gd name="T0" fmla="*/ 173 w 195"/>
                <a:gd name="T1" fmla="*/ 343 h 343"/>
                <a:gd name="T2" fmla="*/ 173 w 195"/>
                <a:gd name="T3" fmla="*/ 343 h 343"/>
                <a:gd name="T4" fmla="*/ 165 w 195"/>
                <a:gd name="T5" fmla="*/ 342 h 343"/>
                <a:gd name="T6" fmla="*/ 158 w 195"/>
                <a:gd name="T7" fmla="*/ 338 h 343"/>
                <a:gd name="T8" fmla="*/ 8 w 195"/>
                <a:gd name="T9" fmla="*/ 217 h 343"/>
                <a:gd name="T10" fmla="*/ 8 w 195"/>
                <a:gd name="T11" fmla="*/ 217 h 343"/>
                <a:gd name="T12" fmla="*/ 5 w 195"/>
                <a:gd name="T13" fmla="*/ 213 h 343"/>
                <a:gd name="T14" fmla="*/ 3 w 195"/>
                <a:gd name="T15" fmla="*/ 210 h 343"/>
                <a:gd name="T16" fmla="*/ 1 w 195"/>
                <a:gd name="T17" fmla="*/ 205 h 343"/>
                <a:gd name="T18" fmla="*/ 0 w 195"/>
                <a:gd name="T19" fmla="*/ 199 h 343"/>
                <a:gd name="T20" fmla="*/ 0 w 195"/>
                <a:gd name="T21" fmla="*/ 22 h 343"/>
                <a:gd name="T22" fmla="*/ 0 w 195"/>
                <a:gd name="T23" fmla="*/ 22 h 343"/>
                <a:gd name="T24" fmla="*/ 0 w 195"/>
                <a:gd name="T25" fmla="*/ 17 h 343"/>
                <a:gd name="T26" fmla="*/ 3 w 195"/>
                <a:gd name="T27" fmla="*/ 13 h 343"/>
                <a:gd name="T28" fmla="*/ 4 w 195"/>
                <a:gd name="T29" fmla="*/ 9 h 343"/>
                <a:gd name="T30" fmla="*/ 7 w 195"/>
                <a:gd name="T31" fmla="*/ 6 h 343"/>
                <a:gd name="T32" fmla="*/ 10 w 195"/>
                <a:gd name="T33" fmla="*/ 3 h 343"/>
                <a:gd name="T34" fmla="*/ 14 w 195"/>
                <a:gd name="T35" fmla="*/ 1 h 343"/>
                <a:gd name="T36" fmla="*/ 18 w 195"/>
                <a:gd name="T37" fmla="*/ 0 h 343"/>
                <a:gd name="T38" fmla="*/ 23 w 195"/>
                <a:gd name="T39" fmla="*/ 0 h 343"/>
                <a:gd name="T40" fmla="*/ 23 w 195"/>
                <a:gd name="T41" fmla="*/ 0 h 343"/>
                <a:gd name="T42" fmla="*/ 27 w 195"/>
                <a:gd name="T43" fmla="*/ 0 h 343"/>
                <a:gd name="T44" fmla="*/ 31 w 195"/>
                <a:gd name="T45" fmla="*/ 1 h 343"/>
                <a:gd name="T46" fmla="*/ 36 w 195"/>
                <a:gd name="T47" fmla="*/ 3 h 343"/>
                <a:gd name="T48" fmla="*/ 38 w 195"/>
                <a:gd name="T49" fmla="*/ 6 h 343"/>
                <a:gd name="T50" fmla="*/ 42 w 195"/>
                <a:gd name="T51" fmla="*/ 9 h 343"/>
                <a:gd name="T52" fmla="*/ 43 w 195"/>
                <a:gd name="T53" fmla="*/ 13 h 343"/>
                <a:gd name="T54" fmla="*/ 45 w 195"/>
                <a:gd name="T55" fmla="*/ 17 h 343"/>
                <a:gd name="T56" fmla="*/ 45 w 195"/>
                <a:gd name="T57" fmla="*/ 22 h 343"/>
                <a:gd name="T58" fmla="*/ 45 w 195"/>
                <a:gd name="T59" fmla="*/ 189 h 343"/>
                <a:gd name="T60" fmla="*/ 187 w 195"/>
                <a:gd name="T61" fmla="*/ 304 h 343"/>
                <a:gd name="T62" fmla="*/ 187 w 195"/>
                <a:gd name="T63" fmla="*/ 304 h 343"/>
                <a:gd name="T64" fmla="*/ 189 w 195"/>
                <a:gd name="T65" fmla="*/ 307 h 343"/>
                <a:gd name="T66" fmla="*/ 193 w 195"/>
                <a:gd name="T67" fmla="*/ 310 h 343"/>
                <a:gd name="T68" fmla="*/ 194 w 195"/>
                <a:gd name="T69" fmla="*/ 315 h 343"/>
                <a:gd name="T70" fmla="*/ 195 w 195"/>
                <a:gd name="T71" fmla="*/ 318 h 343"/>
                <a:gd name="T72" fmla="*/ 195 w 195"/>
                <a:gd name="T73" fmla="*/ 323 h 343"/>
                <a:gd name="T74" fmla="*/ 194 w 195"/>
                <a:gd name="T75" fmla="*/ 327 h 343"/>
                <a:gd name="T76" fmla="*/ 193 w 195"/>
                <a:gd name="T77" fmla="*/ 331 h 343"/>
                <a:gd name="T78" fmla="*/ 190 w 195"/>
                <a:gd name="T79" fmla="*/ 335 h 343"/>
                <a:gd name="T80" fmla="*/ 190 w 195"/>
                <a:gd name="T81" fmla="*/ 335 h 343"/>
                <a:gd name="T82" fmla="*/ 185 w 195"/>
                <a:gd name="T83" fmla="*/ 338 h 343"/>
                <a:gd name="T84" fmla="*/ 182 w 195"/>
                <a:gd name="T85" fmla="*/ 341 h 343"/>
                <a:gd name="T86" fmla="*/ 177 w 195"/>
                <a:gd name="T87" fmla="*/ 343 h 343"/>
                <a:gd name="T88" fmla="*/ 173 w 195"/>
                <a:gd name="T89" fmla="*/ 343 h 343"/>
                <a:gd name="T90" fmla="*/ 173 w 195"/>
                <a:gd name="T91" fmla="*/ 343 h 3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95" h="343">
                  <a:moveTo>
                    <a:pt x="173" y="343"/>
                  </a:moveTo>
                  <a:lnTo>
                    <a:pt x="173" y="343"/>
                  </a:lnTo>
                  <a:lnTo>
                    <a:pt x="165" y="342"/>
                  </a:lnTo>
                  <a:lnTo>
                    <a:pt x="158" y="338"/>
                  </a:lnTo>
                  <a:lnTo>
                    <a:pt x="8" y="217"/>
                  </a:lnTo>
                  <a:lnTo>
                    <a:pt x="8" y="217"/>
                  </a:lnTo>
                  <a:lnTo>
                    <a:pt x="5" y="213"/>
                  </a:lnTo>
                  <a:lnTo>
                    <a:pt x="3" y="210"/>
                  </a:lnTo>
                  <a:lnTo>
                    <a:pt x="1" y="205"/>
                  </a:lnTo>
                  <a:lnTo>
                    <a:pt x="0" y="199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0" y="17"/>
                  </a:lnTo>
                  <a:lnTo>
                    <a:pt x="3" y="13"/>
                  </a:lnTo>
                  <a:lnTo>
                    <a:pt x="4" y="9"/>
                  </a:lnTo>
                  <a:lnTo>
                    <a:pt x="7" y="6"/>
                  </a:lnTo>
                  <a:lnTo>
                    <a:pt x="10" y="3"/>
                  </a:lnTo>
                  <a:lnTo>
                    <a:pt x="14" y="1"/>
                  </a:lnTo>
                  <a:lnTo>
                    <a:pt x="18" y="0"/>
                  </a:lnTo>
                  <a:lnTo>
                    <a:pt x="23" y="0"/>
                  </a:lnTo>
                  <a:lnTo>
                    <a:pt x="23" y="0"/>
                  </a:lnTo>
                  <a:lnTo>
                    <a:pt x="27" y="0"/>
                  </a:lnTo>
                  <a:lnTo>
                    <a:pt x="31" y="1"/>
                  </a:lnTo>
                  <a:lnTo>
                    <a:pt x="36" y="3"/>
                  </a:lnTo>
                  <a:lnTo>
                    <a:pt x="38" y="6"/>
                  </a:lnTo>
                  <a:lnTo>
                    <a:pt x="42" y="9"/>
                  </a:lnTo>
                  <a:lnTo>
                    <a:pt x="43" y="13"/>
                  </a:lnTo>
                  <a:lnTo>
                    <a:pt x="45" y="17"/>
                  </a:lnTo>
                  <a:lnTo>
                    <a:pt x="45" y="22"/>
                  </a:lnTo>
                  <a:lnTo>
                    <a:pt x="45" y="189"/>
                  </a:lnTo>
                  <a:lnTo>
                    <a:pt x="187" y="304"/>
                  </a:lnTo>
                  <a:lnTo>
                    <a:pt x="187" y="304"/>
                  </a:lnTo>
                  <a:lnTo>
                    <a:pt x="189" y="307"/>
                  </a:lnTo>
                  <a:lnTo>
                    <a:pt x="193" y="310"/>
                  </a:lnTo>
                  <a:lnTo>
                    <a:pt x="194" y="315"/>
                  </a:lnTo>
                  <a:lnTo>
                    <a:pt x="195" y="318"/>
                  </a:lnTo>
                  <a:lnTo>
                    <a:pt x="195" y="323"/>
                  </a:lnTo>
                  <a:lnTo>
                    <a:pt x="194" y="327"/>
                  </a:lnTo>
                  <a:lnTo>
                    <a:pt x="193" y="331"/>
                  </a:lnTo>
                  <a:lnTo>
                    <a:pt x="190" y="335"/>
                  </a:lnTo>
                  <a:lnTo>
                    <a:pt x="190" y="335"/>
                  </a:lnTo>
                  <a:lnTo>
                    <a:pt x="185" y="338"/>
                  </a:lnTo>
                  <a:lnTo>
                    <a:pt x="182" y="341"/>
                  </a:lnTo>
                  <a:lnTo>
                    <a:pt x="177" y="343"/>
                  </a:lnTo>
                  <a:lnTo>
                    <a:pt x="173" y="343"/>
                  </a:lnTo>
                  <a:lnTo>
                    <a:pt x="173" y="34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77" name="任意多边形: 形状 76"/>
            <p:cNvSpPr/>
            <p:nvPr/>
          </p:nvSpPr>
          <p:spPr bwMode="auto">
            <a:xfrm>
              <a:off x="6579399" y="3792777"/>
              <a:ext cx="735408" cy="939804"/>
            </a:xfrm>
            <a:custGeom>
              <a:avLst/>
              <a:gdLst>
                <a:gd name="T0" fmla="*/ 22 w 349"/>
                <a:gd name="T1" fmla="*/ 446 h 446"/>
                <a:gd name="T2" fmla="*/ 22 w 349"/>
                <a:gd name="T3" fmla="*/ 446 h 446"/>
                <a:gd name="T4" fmla="*/ 18 w 349"/>
                <a:gd name="T5" fmla="*/ 445 h 446"/>
                <a:gd name="T6" fmla="*/ 13 w 349"/>
                <a:gd name="T7" fmla="*/ 443 h 446"/>
                <a:gd name="T8" fmla="*/ 8 w 349"/>
                <a:gd name="T9" fmla="*/ 441 h 446"/>
                <a:gd name="T10" fmla="*/ 5 w 349"/>
                <a:gd name="T11" fmla="*/ 438 h 446"/>
                <a:gd name="T12" fmla="*/ 5 w 349"/>
                <a:gd name="T13" fmla="*/ 438 h 446"/>
                <a:gd name="T14" fmla="*/ 2 w 349"/>
                <a:gd name="T15" fmla="*/ 433 h 446"/>
                <a:gd name="T16" fmla="*/ 1 w 349"/>
                <a:gd name="T17" fmla="*/ 429 h 446"/>
                <a:gd name="T18" fmla="*/ 0 w 349"/>
                <a:gd name="T19" fmla="*/ 425 h 446"/>
                <a:gd name="T20" fmla="*/ 0 w 349"/>
                <a:gd name="T21" fmla="*/ 421 h 446"/>
                <a:gd name="T22" fmla="*/ 1 w 349"/>
                <a:gd name="T23" fmla="*/ 416 h 446"/>
                <a:gd name="T24" fmla="*/ 2 w 349"/>
                <a:gd name="T25" fmla="*/ 413 h 446"/>
                <a:gd name="T26" fmla="*/ 5 w 349"/>
                <a:gd name="T27" fmla="*/ 409 h 446"/>
                <a:gd name="T28" fmla="*/ 8 w 349"/>
                <a:gd name="T29" fmla="*/ 406 h 446"/>
                <a:gd name="T30" fmla="*/ 204 w 349"/>
                <a:gd name="T31" fmla="*/ 246 h 446"/>
                <a:gd name="T32" fmla="*/ 204 w 349"/>
                <a:gd name="T33" fmla="*/ 100 h 446"/>
                <a:gd name="T34" fmla="*/ 204 w 349"/>
                <a:gd name="T35" fmla="*/ 100 h 446"/>
                <a:gd name="T36" fmla="*/ 204 w 349"/>
                <a:gd name="T37" fmla="*/ 95 h 446"/>
                <a:gd name="T38" fmla="*/ 207 w 349"/>
                <a:gd name="T39" fmla="*/ 91 h 446"/>
                <a:gd name="T40" fmla="*/ 209 w 349"/>
                <a:gd name="T41" fmla="*/ 86 h 446"/>
                <a:gd name="T42" fmla="*/ 212 w 349"/>
                <a:gd name="T43" fmla="*/ 82 h 446"/>
                <a:gd name="T44" fmla="*/ 314 w 349"/>
                <a:gd name="T45" fmla="*/ 4 h 446"/>
                <a:gd name="T46" fmla="*/ 314 w 349"/>
                <a:gd name="T47" fmla="*/ 4 h 446"/>
                <a:gd name="T48" fmla="*/ 317 w 349"/>
                <a:gd name="T49" fmla="*/ 2 h 446"/>
                <a:gd name="T50" fmla="*/ 322 w 349"/>
                <a:gd name="T51" fmla="*/ 0 h 446"/>
                <a:gd name="T52" fmla="*/ 326 w 349"/>
                <a:gd name="T53" fmla="*/ 0 h 446"/>
                <a:gd name="T54" fmla="*/ 330 w 349"/>
                <a:gd name="T55" fmla="*/ 0 h 446"/>
                <a:gd name="T56" fmla="*/ 334 w 349"/>
                <a:gd name="T57" fmla="*/ 1 h 446"/>
                <a:gd name="T58" fmla="*/ 339 w 349"/>
                <a:gd name="T59" fmla="*/ 2 h 446"/>
                <a:gd name="T60" fmla="*/ 342 w 349"/>
                <a:gd name="T61" fmla="*/ 4 h 446"/>
                <a:gd name="T62" fmla="*/ 345 w 349"/>
                <a:gd name="T63" fmla="*/ 8 h 446"/>
                <a:gd name="T64" fmla="*/ 345 w 349"/>
                <a:gd name="T65" fmla="*/ 8 h 446"/>
                <a:gd name="T66" fmla="*/ 348 w 349"/>
                <a:gd name="T67" fmla="*/ 12 h 446"/>
                <a:gd name="T68" fmla="*/ 349 w 349"/>
                <a:gd name="T69" fmla="*/ 16 h 446"/>
                <a:gd name="T70" fmla="*/ 349 w 349"/>
                <a:gd name="T71" fmla="*/ 21 h 446"/>
                <a:gd name="T72" fmla="*/ 349 w 349"/>
                <a:gd name="T73" fmla="*/ 25 h 446"/>
                <a:gd name="T74" fmla="*/ 348 w 349"/>
                <a:gd name="T75" fmla="*/ 29 h 446"/>
                <a:gd name="T76" fmla="*/ 347 w 349"/>
                <a:gd name="T77" fmla="*/ 33 h 446"/>
                <a:gd name="T78" fmla="*/ 345 w 349"/>
                <a:gd name="T79" fmla="*/ 36 h 446"/>
                <a:gd name="T80" fmla="*/ 341 w 349"/>
                <a:gd name="T81" fmla="*/ 40 h 446"/>
                <a:gd name="T82" fmla="*/ 249 w 349"/>
                <a:gd name="T83" fmla="*/ 111 h 446"/>
                <a:gd name="T84" fmla="*/ 249 w 349"/>
                <a:gd name="T85" fmla="*/ 257 h 446"/>
                <a:gd name="T86" fmla="*/ 249 w 349"/>
                <a:gd name="T87" fmla="*/ 257 h 446"/>
                <a:gd name="T88" fmla="*/ 248 w 349"/>
                <a:gd name="T89" fmla="*/ 262 h 446"/>
                <a:gd name="T90" fmla="*/ 247 w 349"/>
                <a:gd name="T91" fmla="*/ 266 h 446"/>
                <a:gd name="T92" fmla="*/ 244 w 349"/>
                <a:gd name="T93" fmla="*/ 270 h 446"/>
                <a:gd name="T94" fmla="*/ 241 w 349"/>
                <a:gd name="T95" fmla="*/ 274 h 446"/>
                <a:gd name="T96" fmla="*/ 37 w 349"/>
                <a:gd name="T97" fmla="*/ 440 h 446"/>
                <a:gd name="T98" fmla="*/ 37 w 349"/>
                <a:gd name="T99" fmla="*/ 440 h 446"/>
                <a:gd name="T100" fmla="*/ 30 w 349"/>
                <a:gd name="T101" fmla="*/ 443 h 446"/>
                <a:gd name="T102" fmla="*/ 22 w 349"/>
                <a:gd name="T103" fmla="*/ 446 h 446"/>
                <a:gd name="T104" fmla="*/ 22 w 349"/>
                <a:gd name="T105" fmla="*/ 446 h 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349" h="446">
                  <a:moveTo>
                    <a:pt x="22" y="446"/>
                  </a:moveTo>
                  <a:lnTo>
                    <a:pt x="22" y="446"/>
                  </a:lnTo>
                  <a:lnTo>
                    <a:pt x="18" y="445"/>
                  </a:lnTo>
                  <a:lnTo>
                    <a:pt x="13" y="443"/>
                  </a:lnTo>
                  <a:lnTo>
                    <a:pt x="8" y="441"/>
                  </a:lnTo>
                  <a:lnTo>
                    <a:pt x="5" y="438"/>
                  </a:lnTo>
                  <a:lnTo>
                    <a:pt x="5" y="438"/>
                  </a:lnTo>
                  <a:lnTo>
                    <a:pt x="2" y="433"/>
                  </a:lnTo>
                  <a:lnTo>
                    <a:pt x="1" y="429"/>
                  </a:lnTo>
                  <a:lnTo>
                    <a:pt x="0" y="425"/>
                  </a:lnTo>
                  <a:lnTo>
                    <a:pt x="0" y="421"/>
                  </a:lnTo>
                  <a:lnTo>
                    <a:pt x="1" y="416"/>
                  </a:lnTo>
                  <a:lnTo>
                    <a:pt x="2" y="413"/>
                  </a:lnTo>
                  <a:lnTo>
                    <a:pt x="5" y="409"/>
                  </a:lnTo>
                  <a:lnTo>
                    <a:pt x="8" y="406"/>
                  </a:lnTo>
                  <a:lnTo>
                    <a:pt x="204" y="246"/>
                  </a:lnTo>
                  <a:lnTo>
                    <a:pt x="204" y="100"/>
                  </a:lnTo>
                  <a:lnTo>
                    <a:pt x="204" y="100"/>
                  </a:lnTo>
                  <a:lnTo>
                    <a:pt x="204" y="95"/>
                  </a:lnTo>
                  <a:lnTo>
                    <a:pt x="207" y="91"/>
                  </a:lnTo>
                  <a:lnTo>
                    <a:pt x="209" y="86"/>
                  </a:lnTo>
                  <a:lnTo>
                    <a:pt x="212" y="82"/>
                  </a:lnTo>
                  <a:lnTo>
                    <a:pt x="314" y="4"/>
                  </a:lnTo>
                  <a:lnTo>
                    <a:pt x="314" y="4"/>
                  </a:lnTo>
                  <a:lnTo>
                    <a:pt x="317" y="2"/>
                  </a:lnTo>
                  <a:lnTo>
                    <a:pt x="322" y="0"/>
                  </a:lnTo>
                  <a:lnTo>
                    <a:pt x="326" y="0"/>
                  </a:lnTo>
                  <a:lnTo>
                    <a:pt x="330" y="0"/>
                  </a:lnTo>
                  <a:lnTo>
                    <a:pt x="334" y="1"/>
                  </a:lnTo>
                  <a:lnTo>
                    <a:pt x="339" y="2"/>
                  </a:lnTo>
                  <a:lnTo>
                    <a:pt x="342" y="4"/>
                  </a:lnTo>
                  <a:lnTo>
                    <a:pt x="345" y="8"/>
                  </a:lnTo>
                  <a:lnTo>
                    <a:pt x="345" y="8"/>
                  </a:lnTo>
                  <a:lnTo>
                    <a:pt x="348" y="12"/>
                  </a:lnTo>
                  <a:lnTo>
                    <a:pt x="349" y="16"/>
                  </a:lnTo>
                  <a:lnTo>
                    <a:pt x="349" y="21"/>
                  </a:lnTo>
                  <a:lnTo>
                    <a:pt x="349" y="25"/>
                  </a:lnTo>
                  <a:lnTo>
                    <a:pt x="348" y="29"/>
                  </a:lnTo>
                  <a:lnTo>
                    <a:pt x="347" y="33"/>
                  </a:lnTo>
                  <a:lnTo>
                    <a:pt x="345" y="36"/>
                  </a:lnTo>
                  <a:lnTo>
                    <a:pt x="341" y="40"/>
                  </a:lnTo>
                  <a:lnTo>
                    <a:pt x="249" y="111"/>
                  </a:lnTo>
                  <a:lnTo>
                    <a:pt x="249" y="257"/>
                  </a:lnTo>
                  <a:lnTo>
                    <a:pt x="249" y="257"/>
                  </a:lnTo>
                  <a:lnTo>
                    <a:pt x="248" y="262"/>
                  </a:lnTo>
                  <a:lnTo>
                    <a:pt x="247" y="266"/>
                  </a:lnTo>
                  <a:lnTo>
                    <a:pt x="244" y="270"/>
                  </a:lnTo>
                  <a:lnTo>
                    <a:pt x="241" y="274"/>
                  </a:lnTo>
                  <a:lnTo>
                    <a:pt x="37" y="440"/>
                  </a:lnTo>
                  <a:lnTo>
                    <a:pt x="37" y="440"/>
                  </a:lnTo>
                  <a:lnTo>
                    <a:pt x="30" y="443"/>
                  </a:lnTo>
                  <a:lnTo>
                    <a:pt x="22" y="446"/>
                  </a:lnTo>
                  <a:lnTo>
                    <a:pt x="22" y="44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78" name="任意多边形: 形状 77"/>
            <p:cNvSpPr/>
            <p:nvPr/>
          </p:nvSpPr>
          <p:spPr bwMode="auto">
            <a:xfrm>
              <a:off x="5250288" y="2821623"/>
              <a:ext cx="573154" cy="1089414"/>
            </a:xfrm>
            <a:custGeom>
              <a:avLst/>
              <a:gdLst>
                <a:gd name="T0" fmla="*/ 249 w 272"/>
                <a:gd name="T1" fmla="*/ 517 h 517"/>
                <a:gd name="T2" fmla="*/ 249 w 272"/>
                <a:gd name="T3" fmla="*/ 517 h 517"/>
                <a:gd name="T4" fmla="*/ 242 w 272"/>
                <a:gd name="T5" fmla="*/ 516 h 517"/>
                <a:gd name="T6" fmla="*/ 236 w 272"/>
                <a:gd name="T7" fmla="*/ 514 h 517"/>
                <a:gd name="T8" fmla="*/ 111 w 272"/>
                <a:gd name="T9" fmla="*/ 428 h 517"/>
                <a:gd name="T10" fmla="*/ 111 w 272"/>
                <a:gd name="T11" fmla="*/ 428 h 517"/>
                <a:gd name="T12" fmla="*/ 108 w 272"/>
                <a:gd name="T13" fmla="*/ 424 h 517"/>
                <a:gd name="T14" fmla="*/ 104 w 272"/>
                <a:gd name="T15" fmla="*/ 419 h 517"/>
                <a:gd name="T16" fmla="*/ 103 w 272"/>
                <a:gd name="T17" fmla="*/ 415 h 517"/>
                <a:gd name="T18" fmla="*/ 102 w 272"/>
                <a:gd name="T19" fmla="*/ 409 h 517"/>
                <a:gd name="T20" fmla="*/ 102 w 272"/>
                <a:gd name="T21" fmla="*/ 112 h 517"/>
                <a:gd name="T22" fmla="*/ 10 w 272"/>
                <a:gd name="T23" fmla="*/ 40 h 517"/>
                <a:gd name="T24" fmla="*/ 10 w 272"/>
                <a:gd name="T25" fmla="*/ 40 h 517"/>
                <a:gd name="T26" fmla="*/ 6 w 272"/>
                <a:gd name="T27" fmla="*/ 37 h 517"/>
                <a:gd name="T28" fmla="*/ 4 w 272"/>
                <a:gd name="T29" fmla="*/ 33 h 517"/>
                <a:gd name="T30" fmla="*/ 2 w 272"/>
                <a:gd name="T31" fmla="*/ 30 h 517"/>
                <a:gd name="T32" fmla="*/ 0 w 272"/>
                <a:gd name="T33" fmla="*/ 25 h 517"/>
                <a:gd name="T34" fmla="*/ 0 w 272"/>
                <a:gd name="T35" fmla="*/ 22 h 517"/>
                <a:gd name="T36" fmla="*/ 2 w 272"/>
                <a:gd name="T37" fmla="*/ 17 h 517"/>
                <a:gd name="T38" fmla="*/ 3 w 272"/>
                <a:gd name="T39" fmla="*/ 13 h 517"/>
                <a:gd name="T40" fmla="*/ 5 w 272"/>
                <a:gd name="T41" fmla="*/ 9 h 517"/>
                <a:gd name="T42" fmla="*/ 5 w 272"/>
                <a:gd name="T43" fmla="*/ 9 h 517"/>
                <a:gd name="T44" fmla="*/ 9 w 272"/>
                <a:gd name="T45" fmla="*/ 6 h 517"/>
                <a:gd name="T46" fmla="*/ 12 w 272"/>
                <a:gd name="T47" fmla="*/ 3 h 517"/>
                <a:gd name="T48" fmla="*/ 16 w 272"/>
                <a:gd name="T49" fmla="*/ 2 h 517"/>
                <a:gd name="T50" fmla="*/ 20 w 272"/>
                <a:gd name="T51" fmla="*/ 0 h 517"/>
                <a:gd name="T52" fmla="*/ 25 w 272"/>
                <a:gd name="T53" fmla="*/ 0 h 517"/>
                <a:gd name="T54" fmla="*/ 29 w 272"/>
                <a:gd name="T55" fmla="*/ 2 h 517"/>
                <a:gd name="T56" fmla="*/ 33 w 272"/>
                <a:gd name="T57" fmla="*/ 3 h 517"/>
                <a:gd name="T58" fmla="*/ 37 w 272"/>
                <a:gd name="T59" fmla="*/ 5 h 517"/>
                <a:gd name="T60" fmla="*/ 138 w 272"/>
                <a:gd name="T61" fmla="*/ 83 h 517"/>
                <a:gd name="T62" fmla="*/ 138 w 272"/>
                <a:gd name="T63" fmla="*/ 83 h 517"/>
                <a:gd name="T64" fmla="*/ 142 w 272"/>
                <a:gd name="T65" fmla="*/ 87 h 517"/>
                <a:gd name="T66" fmla="*/ 144 w 272"/>
                <a:gd name="T67" fmla="*/ 91 h 517"/>
                <a:gd name="T68" fmla="*/ 146 w 272"/>
                <a:gd name="T69" fmla="*/ 96 h 517"/>
                <a:gd name="T70" fmla="*/ 147 w 272"/>
                <a:gd name="T71" fmla="*/ 101 h 517"/>
                <a:gd name="T72" fmla="*/ 147 w 272"/>
                <a:gd name="T73" fmla="*/ 397 h 517"/>
                <a:gd name="T74" fmla="*/ 261 w 272"/>
                <a:gd name="T75" fmla="*/ 477 h 517"/>
                <a:gd name="T76" fmla="*/ 261 w 272"/>
                <a:gd name="T77" fmla="*/ 477 h 517"/>
                <a:gd name="T78" fmla="*/ 265 w 272"/>
                <a:gd name="T79" fmla="*/ 480 h 517"/>
                <a:gd name="T80" fmla="*/ 268 w 272"/>
                <a:gd name="T81" fmla="*/ 483 h 517"/>
                <a:gd name="T82" fmla="*/ 269 w 272"/>
                <a:gd name="T83" fmla="*/ 487 h 517"/>
                <a:gd name="T84" fmla="*/ 271 w 272"/>
                <a:gd name="T85" fmla="*/ 491 h 517"/>
                <a:gd name="T86" fmla="*/ 272 w 272"/>
                <a:gd name="T87" fmla="*/ 495 h 517"/>
                <a:gd name="T88" fmla="*/ 271 w 272"/>
                <a:gd name="T89" fmla="*/ 500 h 517"/>
                <a:gd name="T90" fmla="*/ 269 w 272"/>
                <a:gd name="T91" fmla="*/ 504 h 517"/>
                <a:gd name="T92" fmla="*/ 267 w 272"/>
                <a:gd name="T93" fmla="*/ 508 h 517"/>
                <a:gd name="T94" fmla="*/ 267 w 272"/>
                <a:gd name="T95" fmla="*/ 508 h 517"/>
                <a:gd name="T96" fmla="*/ 264 w 272"/>
                <a:gd name="T97" fmla="*/ 513 h 517"/>
                <a:gd name="T98" fmla="*/ 259 w 272"/>
                <a:gd name="T99" fmla="*/ 515 h 517"/>
                <a:gd name="T100" fmla="*/ 254 w 272"/>
                <a:gd name="T101" fmla="*/ 517 h 517"/>
                <a:gd name="T102" fmla="*/ 249 w 272"/>
                <a:gd name="T103" fmla="*/ 517 h 517"/>
                <a:gd name="T104" fmla="*/ 249 w 272"/>
                <a:gd name="T105" fmla="*/ 517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72" h="517">
                  <a:moveTo>
                    <a:pt x="249" y="517"/>
                  </a:moveTo>
                  <a:lnTo>
                    <a:pt x="249" y="517"/>
                  </a:lnTo>
                  <a:lnTo>
                    <a:pt x="242" y="516"/>
                  </a:lnTo>
                  <a:lnTo>
                    <a:pt x="236" y="514"/>
                  </a:lnTo>
                  <a:lnTo>
                    <a:pt x="111" y="428"/>
                  </a:lnTo>
                  <a:lnTo>
                    <a:pt x="111" y="428"/>
                  </a:lnTo>
                  <a:lnTo>
                    <a:pt x="108" y="424"/>
                  </a:lnTo>
                  <a:lnTo>
                    <a:pt x="104" y="419"/>
                  </a:lnTo>
                  <a:lnTo>
                    <a:pt x="103" y="415"/>
                  </a:lnTo>
                  <a:lnTo>
                    <a:pt x="102" y="409"/>
                  </a:lnTo>
                  <a:lnTo>
                    <a:pt x="102" y="112"/>
                  </a:lnTo>
                  <a:lnTo>
                    <a:pt x="10" y="40"/>
                  </a:lnTo>
                  <a:lnTo>
                    <a:pt x="10" y="40"/>
                  </a:lnTo>
                  <a:lnTo>
                    <a:pt x="6" y="37"/>
                  </a:lnTo>
                  <a:lnTo>
                    <a:pt x="4" y="33"/>
                  </a:lnTo>
                  <a:lnTo>
                    <a:pt x="2" y="30"/>
                  </a:lnTo>
                  <a:lnTo>
                    <a:pt x="0" y="25"/>
                  </a:lnTo>
                  <a:lnTo>
                    <a:pt x="0" y="22"/>
                  </a:lnTo>
                  <a:lnTo>
                    <a:pt x="2" y="17"/>
                  </a:lnTo>
                  <a:lnTo>
                    <a:pt x="3" y="13"/>
                  </a:lnTo>
                  <a:lnTo>
                    <a:pt x="5" y="9"/>
                  </a:lnTo>
                  <a:lnTo>
                    <a:pt x="5" y="9"/>
                  </a:lnTo>
                  <a:lnTo>
                    <a:pt x="9" y="6"/>
                  </a:lnTo>
                  <a:lnTo>
                    <a:pt x="12" y="3"/>
                  </a:lnTo>
                  <a:lnTo>
                    <a:pt x="16" y="2"/>
                  </a:lnTo>
                  <a:lnTo>
                    <a:pt x="20" y="0"/>
                  </a:lnTo>
                  <a:lnTo>
                    <a:pt x="25" y="0"/>
                  </a:lnTo>
                  <a:lnTo>
                    <a:pt x="29" y="2"/>
                  </a:lnTo>
                  <a:lnTo>
                    <a:pt x="33" y="3"/>
                  </a:lnTo>
                  <a:lnTo>
                    <a:pt x="37" y="5"/>
                  </a:lnTo>
                  <a:lnTo>
                    <a:pt x="138" y="83"/>
                  </a:lnTo>
                  <a:lnTo>
                    <a:pt x="138" y="83"/>
                  </a:lnTo>
                  <a:lnTo>
                    <a:pt x="142" y="87"/>
                  </a:lnTo>
                  <a:lnTo>
                    <a:pt x="144" y="91"/>
                  </a:lnTo>
                  <a:lnTo>
                    <a:pt x="146" y="96"/>
                  </a:lnTo>
                  <a:lnTo>
                    <a:pt x="147" y="101"/>
                  </a:lnTo>
                  <a:lnTo>
                    <a:pt x="147" y="397"/>
                  </a:lnTo>
                  <a:lnTo>
                    <a:pt x="261" y="477"/>
                  </a:lnTo>
                  <a:lnTo>
                    <a:pt x="261" y="477"/>
                  </a:lnTo>
                  <a:lnTo>
                    <a:pt x="265" y="480"/>
                  </a:lnTo>
                  <a:lnTo>
                    <a:pt x="268" y="483"/>
                  </a:lnTo>
                  <a:lnTo>
                    <a:pt x="269" y="487"/>
                  </a:lnTo>
                  <a:lnTo>
                    <a:pt x="271" y="491"/>
                  </a:lnTo>
                  <a:lnTo>
                    <a:pt x="272" y="495"/>
                  </a:lnTo>
                  <a:lnTo>
                    <a:pt x="271" y="500"/>
                  </a:lnTo>
                  <a:lnTo>
                    <a:pt x="269" y="504"/>
                  </a:lnTo>
                  <a:lnTo>
                    <a:pt x="267" y="508"/>
                  </a:lnTo>
                  <a:lnTo>
                    <a:pt x="267" y="508"/>
                  </a:lnTo>
                  <a:lnTo>
                    <a:pt x="264" y="513"/>
                  </a:lnTo>
                  <a:lnTo>
                    <a:pt x="259" y="515"/>
                  </a:lnTo>
                  <a:lnTo>
                    <a:pt x="254" y="517"/>
                  </a:lnTo>
                  <a:lnTo>
                    <a:pt x="249" y="517"/>
                  </a:lnTo>
                  <a:lnTo>
                    <a:pt x="249" y="51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79" name="任意多边形: 形状 78"/>
            <p:cNvSpPr/>
            <p:nvPr/>
          </p:nvSpPr>
          <p:spPr bwMode="auto">
            <a:xfrm>
              <a:off x="6237028" y="4461011"/>
              <a:ext cx="126431" cy="1652222"/>
            </a:xfrm>
            <a:custGeom>
              <a:avLst/>
              <a:gdLst>
                <a:gd name="connsiteX0" fmla="*/ 0 w 126431"/>
                <a:gd name="connsiteY0" fmla="*/ 0 h 1652222"/>
                <a:gd name="connsiteX1" fmla="*/ 25286 w 126431"/>
                <a:gd name="connsiteY1" fmla="*/ 2107 h 1652222"/>
                <a:gd name="connsiteX2" fmla="*/ 50573 w 126431"/>
                <a:gd name="connsiteY2" fmla="*/ 10536 h 1652222"/>
                <a:gd name="connsiteX3" fmla="*/ 71644 w 126431"/>
                <a:gd name="connsiteY3" fmla="*/ 23179 h 1652222"/>
                <a:gd name="connsiteX4" fmla="*/ 88502 w 126431"/>
                <a:gd name="connsiteY4" fmla="*/ 37930 h 1652222"/>
                <a:gd name="connsiteX5" fmla="*/ 107467 w 126431"/>
                <a:gd name="connsiteY5" fmla="*/ 56894 h 1652222"/>
                <a:gd name="connsiteX6" fmla="*/ 115895 w 126431"/>
                <a:gd name="connsiteY6" fmla="*/ 77966 h 1652222"/>
                <a:gd name="connsiteX7" fmla="*/ 124324 w 126431"/>
                <a:gd name="connsiteY7" fmla="*/ 101145 h 1652222"/>
                <a:gd name="connsiteX8" fmla="*/ 126431 w 126431"/>
                <a:gd name="connsiteY8" fmla="*/ 126431 h 1652222"/>
                <a:gd name="connsiteX9" fmla="*/ 126431 w 126431"/>
                <a:gd name="connsiteY9" fmla="*/ 1652222 h 1652222"/>
                <a:gd name="connsiteX10" fmla="*/ 0 w 126431"/>
                <a:gd name="connsiteY10" fmla="*/ 1652222 h 16522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26431" h="1652222">
                  <a:moveTo>
                    <a:pt x="0" y="0"/>
                  </a:moveTo>
                  <a:lnTo>
                    <a:pt x="25286" y="2107"/>
                  </a:lnTo>
                  <a:lnTo>
                    <a:pt x="50573" y="10536"/>
                  </a:lnTo>
                  <a:lnTo>
                    <a:pt x="71644" y="23179"/>
                  </a:lnTo>
                  <a:lnTo>
                    <a:pt x="88502" y="37930"/>
                  </a:lnTo>
                  <a:lnTo>
                    <a:pt x="107467" y="56894"/>
                  </a:lnTo>
                  <a:lnTo>
                    <a:pt x="115895" y="77966"/>
                  </a:lnTo>
                  <a:lnTo>
                    <a:pt x="124324" y="101145"/>
                  </a:lnTo>
                  <a:lnTo>
                    <a:pt x="126431" y="126431"/>
                  </a:lnTo>
                  <a:lnTo>
                    <a:pt x="126431" y="1652222"/>
                  </a:lnTo>
                  <a:lnTo>
                    <a:pt x="0" y="165222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80" name="任意多边形: 形状 79"/>
            <p:cNvSpPr/>
            <p:nvPr/>
          </p:nvSpPr>
          <p:spPr bwMode="auto">
            <a:xfrm>
              <a:off x="6579401" y="4610623"/>
              <a:ext cx="98489" cy="1502610"/>
            </a:xfrm>
            <a:custGeom>
              <a:avLst/>
              <a:gdLst>
                <a:gd name="connsiteX0" fmla="*/ 98489 w 98489"/>
                <a:gd name="connsiteY0" fmla="*/ 0 h 1502610"/>
                <a:gd name="connsiteX1" fmla="*/ 98489 w 98489"/>
                <a:gd name="connsiteY1" fmla="*/ 1502610 h 1502610"/>
                <a:gd name="connsiteX2" fmla="*/ 0 w 98489"/>
                <a:gd name="connsiteY2" fmla="*/ 1502610 h 1502610"/>
                <a:gd name="connsiteX3" fmla="*/ 0 w 98489"/>
                <a:gd name="connsiteY3" fmla="*/ 99716 h 1502610"/>
                <a:gd name="connsiteX4" fmla="*/ 1642 w 98489"/>
                <a:gd name="connsiteY4" fmla="*/ 78808 h 1502610"/>
                <a:gd name="connsiteX5" fmla="*/ 8208 w 98489"/>
                <a:gd name="connsiteY5" fmla="*/ 61116 h 1502610"/>
                <a:gd name="connsiteX6" fmla="*/ 16415 w 98489"/>
                <a:gd name="connsiteY6" fmla="*/ 43425 h 1502610"/>
                <a:gd name="connsiteX7" fmla="*/ 29547 w 98489"/>
                <a:gd name="connsiteY7" fmla="*/ 28950 h 1502610"/>
                <a:gd name="connsiteX8" fmla="*/ 42679 w 98489"/>
                <a:gd name="connsiteY8" fmla="*/ 17692 h 1502610"/>
                <a:gd name="connsiteX9" fmla="*/ 59094 w 98489"/>
                <a:gd name="connsiteY9" fmla="*/ 8042 h 1502610"/>
                <a:gd name="connsiteX10" fmla="*/ 78791 w 98489"/>
                <a:gd name="connsiteY10" fmla="*/ 1609 h 1502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98489" h="1502610">
                  <a:moveTo>
                    <a:pt x="98489" y="0"/>
                  </a:moveTo>
                  <a:lnTo>
                    <a:pt x="98489" y="1502610"/>
                  </a:lnTo>
                  <a:lnTo>
                    <a:pt x="0" y="1502610"/>
                  </a:lnTo>
                  <a:lnTo>
                    <a:pt x="0" y="99716"/>
                  </a:lnTo>
                  <a:lnTo>
                    <a:pt x="1642" y="78808"/>
                  </a:lnTo>
                  <a:lnTo>
                    <a:pt x="8208" y="61116"/>
                  </a:lnTo>
                  <a:lnTo>
                    <a:pt x="16415" y="43425"/>
                  </a:lnTo>
                  <a:lnTo>
                    <a:pt x="29547" y="28950"/>
                  </a:lnTo>
                  <a:lnTo>
                    <a:pt x="42679" y="17692"/>
                  </a:lnTo>
                  <a:lnTo>
                    <a:pt x="59094" y="8042"/>
                  </a:lnTo>
                  <a:lnTo>
                    <a:pt x="78791" y="160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81" name="任意多边形: 形状 80"/>
            <p:cNvSpPr/>
            <p:nvPr/>
          </p:nvSpPr>
          <p:spPr bwMode="auto">
            <a:xfrm>
              <a:off x="6003035" y="2116771"/>
              <a:ext cx="579477" cy="2454869"/>
            </a:xfrm>
            <a:custGeom>
              <a:avLst/>
              <a:gdLst>
                <a:gd name="T0" fmla="*/ 210 w 267"/>
                <a:gd name="T1" fmla="*/ 1165 h 1165"/>
                <a:gd name="T2" fmla="*/ 210 w 267"/>
                <a:gd name="T3" fmla="*/ 1165 h 1165"/>
                <a:gd name="T4" fmla="*/ 200 w 267"/>
                <a:gd name="T5" fmla="*/ 1163 h 1165"/>
                <a:gd name="T6" fmla="*/ 189 w 267"/>
                <a:gd name="T7" fmla="*/ 1160 h 1165"/>
                <a:gd name="T8" fmla="*/ 180 w 267"/>
                <a:gd name="T9" fmla="*/ 1155 h 1165"/>
                <a:gd name="T10" fmla="*/ 172 w 267"/>
                <a:gd name="T11" fmla="*/ 1148 h 1165"/>
                <a:gd name="T12" fmla="*/ 164 w 267"/>
                <a:gd name="T13" fmla="*/ 1140 h 1165"/>
                <a:gd name="T14" fmla="*/ 160 w 267"/>
                <a:gd name="T15" fmla="*/ 1130 h 1165"/>
                <a:gd name="T16" fmla="*/ 156 w 267"/>
                <a:gd name="T17" fmla="*/ 1120 h 1165"/>
                <a:gd name="T18" fmla="*/ 155 w 267"/>
                <a:gd name="T19" fmla="*/ 1108 h 1165"/>
                <a:gd name="T20" fmla="*/ 155 w 267"/>
                <a:gd name="T21" fmla="*/ 779 h 1165"/>
                <a:gd name="T22" fmla="*/ 22 w 267"/>
                <a:gd name="T23" fmla="*/ 674 h 1165"/>
                <a:gd name="T24" fmla="*/ 22 w 267"/>
                <a:gd name="T25" fmla="*/ 674 h 1165"/>
                <a:gd name="T26" fmla="*/ 17 w 267"/>
                <a:gd name="T27" fmla="*/ 669 h 1165"/>
                <a:gd name="T28" fmla="*/ 13 w 267"/>
                <a:gd name="T29" fmla="*/ 664 h 1165"/>
                <a:gd name="T30" fmla="*/ 6 w 267"/>
                <a:gd name="T31" fmla="*/ 655 h 1165"/>
                <a:gd name="T32" fmla="*/ 2 w 267"/>
                <a:gd name="T33" fmla="*/ 642 h 1165"/>
                <a:gd name="T34" fmla="*/ 2 w 267"/>
                <a:gd name="T35" fmla="*/ 636 h 1165"/>
                <a:gd name="T36" fmla="*/ 0 w 267"/>
                <a:gd name="T37" fmla="*/ 630 h 1165"/>
                <a:gd name="T38" fmla="*/ 0 w 267"/>
                <a:gd name="T39" fmla="*/ 55 h 1165"/>
                <a:gd name="T40" fmla="*/ 0 w 267"/>
                <a:gd name="T41" fmla="*/ 55 h 1165"/>
                <a:gd name="T42" fmla="*/ 2 w 267"/>
                <a:gd name="T43" fmla="*/ 45 h 1165"/>
                <a:gd name="T44" fmla="*/ 5 w 267"/>
                <a:gd name="T45" fmla="*/ 34 h 1165"/>
                <a:gd name="T46" fmla="*/ 10 w 267"/>
                <a:gd name="T47" fmla="*/ 25 h 1165"/>
                <a:gd name="T48" fmla="*/ 17 w 267"/>
                <a:gd name="T49" fmla="*/ 16 h 1165"/>
                <a:gd name="T50" fmla="*/ 25 w 267"/>
                <a:gd name="T51" fmla="*/ 9 h 1165"/>
                <a:gd name="T52" fmla="*/ 35 w 267"/>
                <a:gd name="T53" fmla="*/ 3 h 1165"/>
                <a:gd name="T54" fmla="*/ 45 w 267"/>
                <a:gd name="T55" fmla="*/ 1 h 1165"/>
                <a:gd name="T56" fmla="*/ 57 w 267"/>
                <a:gd name="T57" fmla="*/ 0 h 1165"/>
                <a:gd name="T58" fmla="*/ 57 w 267"/>
                <a:gd name="T59" fmla="*/ 0 h 1165"/>
                <a:gd name="T60" fmla="*/ 68 w 267"/>
                <a:gd name="T61" fmla="*/ 1 h 1165"/>
                <a:gd name="T62" fmla="*/ 78 w 267"/>
                <a:gd name="T63" fmla="*/ 3 h 1165"/>
                <a:gd name="T64" fmla="*/ 88 w 267"/>
                <a:gd name="T65" fmla="*/ 9 h 1165"/>
                <a:gd name="T66" fmla="*/ 96 w 267"/>
                <a:gd name="T67" fmla="*/ 16 h 1165"/>
                <a:gd name="T68" fmla="*/ 103 w 267"/>
                <a:gd name="T69" fmla="*/ 25 h 1165"/>
                <a:gd name="T70" fmla="*/ 109 w 267"/>
                <a:gd name="T71" fmla="*/ 34 h 1165"/>
                <a:gd name="T72" fmla="*/ 111 w 267"/>
                <a:gd name="T73" fmla="*/ 45 h 1165"/>
                <a:gd name="T74" fmla="*/ 113 w 267"/>
                <a:gd name="T75" fmla="*/ 55 h 1165"/>
                <a:gd name="T76" fmla="*/ 113 w 267"/>
                <a:gd name="T77" fmla="*/ 603 h 1165"/>
                <a:gd name="T78" fmla="*/ 246 w 267"/>
                <a:gd name="T79" fmla="*/ 708 h 1165"/>
                <a:gd name="T80" fmla="*/ 246 w 267"/>
                <a:gd name="T81" fmla="*/ 708 h 1165"/>
                <a:gd name="T82" fmla="*/ 251 w 267"/>
                <a:gd name="T83" fmla="*/ 711 h 1165"/>
                <a:gd name="T84" fmla="*/ 254 w 267"/>
                <a:gd name="T85" fmla="*/ 716 h 1165"/>
                <a:gd name="T86" fmla="*/ 261 w 267"/>
                <a:gd name="T87" fmla="*/ 727 h 1165"/>
                <a:gd name="T88" fmla="*/ 266 w 267"/>
                <a:gd name="T89" fmla="*/ 739 h 1165"/>
                <a:gd name="T90" fmla="*/ 267 w 267"/>
                <a:gd name="T91" fmla="*/ 745 h 1165"/>
                <a:gd name="T92" fmla="*/ 267 w 267"/>
                <a:gd name="T93" fmla="*/ 752 h 1165"/>
                <a:gd name="T94" fmla="*/ 267 w 267"/>
                <a:gd name="T95" fmla="*/ 1108 h 1165"/>
                <a:gd name="T96" fmla="*/ 267 w 267"/>
                <a:gd name="T97" fmla="*/ 1108 h 1165"/>
                <a:gd name="T98" fmla="*/ 266 w 267"/>
                <a:gd name="T99" fmla="*/ 1120 h 1165"/>
                <a:gd name="T100" fmla="*/ 262 w 267"/>
                <a:gd name="T101" fmla="*/ 1130 h 1165"/>
                <a:gd name="T102" fmla="*/ 258 w 267"/>
                <a:gd name="T103" fmla="*/ 1140 h 1165"/>
                <a:gd name="T104" fmla="*/ 251 w 267"/>
                <a:gd name="T105" fmla="*/ 1148 h 1165"/>
                <a:gd name="T106" fmla="*/ 242 w 267"/>
                <a:gd name="T107" fmla="*/ 1155 h 1165"/>
                <a:gd name="T108" fmla="*/ 233 w 267"/>
                <a:gd name="T109" fmla="*/ 1160 h 1165"/>
                <a:gd name="T110" fmla="*/ 222 w 267"/>
                <a:gd name="T111" fmla="*/ 1163 h 1165"/>
                <a:gd name="T112" fmla="*/ 210 w 267"/>
                <a:gd name="T113" fmla="*/ 1165 h 1165"/>
                <a:gd name="T114" fmla="*/ 210 w 267"/>
                <a:gd name="T115" fmla="*/ 1165 h 1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67" h="1165">
                  <a:moveTo>
                    <a:pt x="210" y="1165"/>
                  </a:moveTo>
                  <a:lnTo>
                    <a:pt x="210" y="1165"/>
                  </a:lnTo>
                  <a:lnTo>
                    <a:pt x="200" y="1163"/>
                  </a:lnTo>
                  <a:lnTo>
                    <a:pt x="189" y="1160"/>
                  </a:lnTo>
                  <a:lnTo>
                    <a:pt x="180" y="1155"/>
                  </a:lnTo>
                  <a:lnTo>
                    <a:pt x="172" y="1148"/>
                  </a:lnTo>
                  <a:lnTo>
                    <a:pt x="164" y="1140"/>
                  </a:lnTo>
                  <a:lnTo>
                    <a:pt x="160" y="1130"/>
                  </a:lnTo>
                  <a:lnTo>
                    <a:pt x="156" y="1120"/>
                  </a:lnTo>
                  <a:lnTo>
                    <a:pt x="155" y="1108"/>
                  </a:lnTo>
                  <a:lnTo>
                    <a:pt x="155" y="779"/>
                  </a:lnTo>
                  <a:lnTo>
                    <a:pt x="22" y="674"/>
                  </a:lnTo>
                  <a:lnTo>
                    <a:pt x="22" y="674"/>
                  </a:lnTo>
                  <a:lnTo>
                    <a:pt x="17" y="669"/>
                  </a:lnTo>
                  <a:lnTo>
                    <a:pt x="13" y="664"/>
                  </a:lnTo>
                  <a:lnTo>
                    <a:pt x="6" y="655"/>
                  </a:lnTo>
                  <a:lnTo>
                    <a:pt x="2" y="642"/>
                  </a:lnTo>
                  <a:lnTo>
                    <a:pt x="2" y="636"/>
                  </a:lnTo>
                  <a:lnTo>
                    <a:pt x="0" y="630"/>
                  </a:lnTo>
                  <a:lnTo>
                    <a:pt x="0" y="55"/>
                  </a:lnTo>
                  <a:lnTo>
                    <a:pt x="0" y="55"/>
                  </a:lnTo>
                  <a:lnTo>
                    <a:pt x="2" y="45"/>
                  </a:lnTo>
                  <a:lnTo>
                    <a:pt x="5" y="34"/>
                  </a:lnTo>
                  <a:lnTo>
                    <a:pt x="10" y="25"/>
                  </a:lnTo>
                  <a:lnTo>
                    <a:pt x="17" y="16"/>
                  </a:lnTo>
                  <a:lnTo>
                    <a:pt x="25" y="9"/>
                  </a:lnTo>
                  <a:lnTo>
                    <a:pt x="35" y="3"/>
                  </a:lnTo>
                  <a:lnTo>
                    <a:pt x="45" y="1"/>
                  </a:lnTo>
                  <a:lnTo>
                    <a:pt x="57" y="0"/>
                  </a:lnTo>
                  <a:lnTo>
                    <a:pt x="57" y="0"/>
                  </a:lnTo>
                  <a:lnTo>
                    <a:pt x="68" y="1"/>
                  </a:lnTo>
                  <a:lnTo>
                    <a:pt x="78" y="3"/>
                  </a:lnTo>
                  <a:lnTo>
                    <a:pt x="88" y="9"/>
                  </a:lnTo>
                  <a:lnTo>
                    <a:pt x="96" y="16"/>
                  </a:lnTo>
                  <a:lnTo>
                    <a:pt x="103" y="25"/>
                  </a:lnTo>
                  <a:lnTo>
                    <a:pt x="109" y="34"/>
                  </a:lnTo>
                  <a:lnTo>
                    <a:pt x="111" y="45"/>
                  </a:lnTo>
                  <a:lnTo>
                    <a:pt x="113" y="55"/>
                  </a:lnTo>
                  <a:lnTo>
                    <a:pt x="113" y="603"/>
                  </a:lnTo>
                  <a:lnTo>
                    <a:pt x="246" y="708"/>
                  </a:lnTo>
                  <a:lnTo>
                    <a:pt x="246" y="708"/>
                  </a:lnTo>
                  <a:lnTo>
                    <a:pt x="251" y="711"/>
                  </a:lnTo>
                  <a:lnTo>
                    <a:pt x="254" y="716"/>
                  </a:lnTo>
                  <a:lnTo>
                    <a:pt x="261" y="727"/>
                  </a:lnTo>
                  <a:lnTo>
                    <a:pt x="266" y="739"/>
                  </a:lnTo>
                  <a:lnTo>
                    <a:pt x="267" y="745"/>
                  </a:lnTo>
                  <a:lnTo>
                    <a:pt x="267" y="752"/>
                  </a:lnTo>
                  <a:lnTo>
                    <a:pt x="267" y="1108"/>
                  </a:lnTo>
                  <a:lnTo>
                    <a:pt x="267" y="1108"/>
                  </a:lnTo>
                  <a:lnTo>
                    <a:pt x="266" y="1120"/>
                  </a:lnTo>
                  <a:lnTo>
                    <a:pt x="262" y="1130"/>
                  </a:lnTo>
                  <a:lnTo>
                    <a:pt x="258" y="1140"/>
                  </a:lnTo>
                  <a:lnTo>
                    <a:pt x="251" y="1148"/>
                  </a:lnTo>
                  <a:lnTo>
                    <a:pt x="242" y="1155"/>
                  </a:lnTo>
                  <a:lnTo>
                    <a:pt x="233" y="1160"/>
                  </a:lnTo>
                  <a:lnTo>
                    <a:pt x="222" y="1163"/>
                  </a:lnTo>
                  <a:lnTo>
                    <a:pt x="210" y="1165"/>
                  </a:lnTo>
                  <a:lnTo>
                    <a:pt x="210" y="116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82" name="任意多边形: 形状 81"/>
            <p:cNvSpPr/>
            <p:nvPr/>
          </p:nvSpPr>
          <p:spPr bwMode="auto">
            <a:xfrm>
              <a:off x="5406249" y="3883645"/>
              <a:ext cx="1074663" cy="1670997"/>
            </a:xfrm>
            <a:custGeom>
              <a:avLst/>
              <a:gdLst>
                <a:gd name="T0" fmla="*/ 477 w 510"/>
                <a:gd name="T1" fmla="*/ 793 h 793"/>
                <a:gd name="T2" fmla="*/ 477 w 510"/>
                <a:gd name="T3" fmla="*/ 793 h 793"/>
                <a:gd name="T4" fmla="*/ 471 w 510"/>
                <a:gd name="T5" fmla="*/ 792 h 793"/>
                <a:gd name="T6" fmla="*/ 465 w 510"/>
                <a:gd name="T7" fmla="*/ 791 h 793"/>
                <a:gd name="T8" fmla="*/ 460 w 510"/>
                <a:gd name="T9" fmla="*/ 789 h 793"/>
                <a:gd name="T10" fmla="*/ 456 w 510"/>
                <a:gd name="T11" fmla="*/ 785 h 793"/>
                <a:gd name="T12" fmla="*/ 12 w 510"/>
                <a:gd name="T13" fmla="*/ 405 h 793"/>
                <a:gd name="T14" fmla="*/ 12 w 510"/>
                <a:gd name="T15" fmla="*/ 405 h 793"/>
                <a:gd name="T16" fmla="*/ 7 w 510"/>
                <a:gd name="T17" fmla="*/ 399 h 793"/>
                <a:gd name="T18" fmla="*/ 4 w 510"/>
                <a:gd name="T19" fmla="*/ 393 h 793"/>
                <a:gd name="T20" fmla="*/ 1 w 510"/>
                <a:gd name="T21" fmla="*/ 386 h 793"/>
                <a:gd name="T22" fmla="*/ 0 w 510"/>
                <a:gd name="T23" fmla="*/ 379 h 793"/>
                <a:gd name="T24" fmla="*/ 0 w 510"/>
                <a:gd name="T25" fmla="*/ 35 h 793"/>
                <a:gd name="T26" fmla="*/ 0 w 510"/>
                <a:gd name="T27" fmla="*/ 35 h 793"/>
                <a:gd name="T28" fmla="*/ 1 w 510"/>
                <a:gd name="T29" fmla="*/ 27 h 793"/>
                <a:gd name="T30" fmla="*/ 3 w 510"/>
                <a:gd name="T31" fmla="*/ 22 h 793"/>
                <a:gd name="T32" fmla="*/ 6 w 510"/>
                <a:gd name="T33" fmla="*/ 16 h 793"/>
                <a:gd name="T34" fmla="*/ 10 w 510"/>
                <a:gd name="T35" fmla="*/ 11 h 793"/>
                <a:gd name="T36" fmla="*/ 14 w 510"/>
                <a:gd name="T37" fmla="*/ 6 h 793"/>
                <a:gd name="T38" fmla="*/ 20 w 510"/>
                <a:gd name="T39" fmla="*/ 4 h 793"/>
                <a:gd name="T40" fmla="*/ 27 w 510"/>
                <a:gd name="T41" fmla="*/ 1 h 793"/>
                <a:gd name="T42" fmla="*/ 33 w 510"/>
                <a:gd name="T43" fmla="*/ 0 h 793"/>
                <a:gd name="T44" fmla="*/ 33 w 510"/>
                <a:gd name="T45" fmla="*/ 0 h 793"/>
                <a:gd name="T46" fmla="*/ 40 w 510"/>
                <a:gd name="T47" fmla="*/ 1 h 793"/>
                <a:gd name="T48" fmla="*/ 46 w 510"/>
                <a:gd name="T49" fmla="*/ 4 h 793"/>
                <a:gd name="T50" fmla="*/ 52 w 510"/>
                <a:gd name="T51" fmla="*/ 6 h 793"/>
                <a:gd name="T52" fmla="*/ 57 w 510"/>
                <a:gd name="T53" fmla="*/ 11 h 793"/>
                <a:gd name="T54" fmla="*/ 62 w 510"/>
                <a:gd name="T55" fmla="*/ 16 h 793"/>
                <a:gd name="T56" fmla="*/ 65 w 510"/>
                <a:gd name="T57" fmla="*/ 22 h 793"/>
                <a:gd name="T58" fmla="*/ 66 w 510"/>
                <a:gd name="T59" fmla="*/ 27 h 793"/>
                <a:gd name="T60" fmla="*/ 67 w 510"/>
                <a:gd name="T61" fmla="*/ 35 h 793"/>
                <a:gd name="T62" fmla="*/ 67 w 510"/>
                <a:gd name="T63" fmla="*/ 364 h 793"/>
                <a:gd name="T64" fmla="*/ 499 w 510"/>
                <a:gd name="T65" fmla="*/ 734 h 793"/>
                <a:gd name="T66" fmla="*/ 499 w 510"/>
                <a:gd name="T67" fmla="*/ 734 h 793"/>
                <a:gd name="T68" fmla="*/ 504 w 510"/>
                <a:gd name="T69" fmla="*/ 739 h 793"/>
                <a:gd name="T70" fmla="*/ 508 w 510"/>
                <a:gd name="T71" fmla="*/ 745 h 793"/>
                <a:gd name="T72" fmla="*/ 510 w 510"/>
                <a:gd name="T73" fmla="*/ 751 h 793"/>
                <a:gd name="T74" fmla="*/ 510 w 510"/>
                <a:gd name="T75" fmla="*/ 757 h 793"/>
                <a:gd name="T76" fmla="*/ 510 w 510"/>
                <a:gd name="T77" fmla="*/ 764 h 793"/>
                <a:gd name="T78" fmla="*/ 509 w 510"/>
                <a:gd name="T79" fmla="*/ 770 h 793"/>
                <a:gd name="T80" fmla="*/ 506 w 510"/>
                <a:gd name="T81" fmla="*/ 776 h 793"/>
                <a:gd name="T82" fmla="*/ 503 w 510"/>
                <a:gd name="T83" fmla="*/ 782 h 793"/>
                <a:gd name="T84" fmla="*/ 503 w 510"/>
                <a:gd name="T85" fmla="*/ 782 h 793"/>
                <a:gd name="T86" fmla="*/ 497 w 510"/>
                <a:gd name="T87" fmla="*/ 786 h 793"/>
                <a:gd name="T88" fmla="*/ 491 w 510"/>
                <a:gd name="T89" fmla="*/ 790 h 793"/>
                <a:gd name="T90" fmla="*/ 484 w 510"/>
                <a:gd name="T91" fmla="*/ 792 h 793"/>
                <a:gd name="T92" fmla="*/ 477 w 510"/>
                <a:gd name="T93" fmla="*/ 793 h 793"/>
                <a:gd name="T94" fmla="*/ 477 w 510"/>
                <a:gd name="T95" fmla="*/ 793 h 7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510" h="793">
                  <a:moveTo>
                    <a:pt x="477" y="793"/>
                  </a:moveTo>
                  <a:lnTo>
                    <a:pt x="477" y="793"/>
                  </a:lnTo>
                  <a:lnTo>
                    <a:pt x="471" y="792"/>
                  </a:lnTo>
                  <a:lnTo>
                    <a:pt x="465" y="791"/>
                  </a:lnTo>
                  <a:lnTo>
                    <a:pt x="460" y="789"/>
                  </a:lnTo>
                  <a:lnTo>
                    <a:pt x="456" y="785"/>
                  </a:lnTo>
                  <a:lnTo>
                    <a:pt x="12" y="405"/>
                  </a:lnTo>
                  <a:lnTo>
                    <a:pt x="12" y="405"/>
                  </a:lnTo>
                  <a:lnTo>
                    <a:pt x="7" y="399"/>
                  </a:lnTo>
                  <a:lnTo>
                    <a:pt x="4" y="393"/>
                  </a:lnTo>
                  <a:lnTo>
                    <a:pt x="1" y="386"/>
                  </a:lnTo>
                  <a:lnTo>
                    <a:pt x="0" y="379"/>
                  </a:lnTo>
                  <a:lnTo>
                    <a:pt x="0" y="35"/>
                  </a:lnTo>
                  <a:lnTo>
                    <a:pt x="0" y="35"/>
                  </a:lnTo>
                  <a:lnTo>
                    <a:pt x="1" y="27"/>
                  </a:lnTo>
                  <a:lnTo>
                    <a:pt x="3" y="22"/>
                  </a:lnTo>
                  <a:lnTo>
                    <a:pt x="6" y="16"/>
                  </a:lnTo>
                  <a:lnTo>
                    <a:pt x="10" y="11"/>
                  </a:lnTo>
                  <a:lnTo>
                    <a:pt x="14" y="6"/>
                  </a:lnTo>
                  <a:lnTo>
                    <a:pt x="20" y="4"/>
                  </a:lnTo>
                  <a:lnTo>
                    <a:pt x="27" y="1"/>
                  </a:lnTo>
                  <a:lnTo>
                    <a:pt x="33" y="0"/>
                  </a:lnTo>
                  <a:lnTo>
                    <a:pt x="33" y="0"/>
                  </a:lnTo>
                  <a:lnTo>
                    <a:pt x="40" y="1"/>
                  </a:lnTo>
                  <a:lnTo>
                    <a:pt x="46" y="4"/>
                  </a:lnTo>
                  <a:lnTo>
                    <a:pt x="52" y="6"/>
                  </a:lnTo>
                  <a:lnTo>
                    <a:pt x="57" y="11"/>
                  </a:lnTo>
                  <a:lnTo>
                    <a:pt x="62" y="16"/>
                  </a:lnTo>
                  <a:lnTo>
                    <a:pt x="65" y="22"/>
                  </a:lnTo>
                  <a:lnTo>
                    <a:pt x="66" y="27"/>
                  </a:lnTo>
                  <a:lnTo>
                    <a:pt x="67" y="35"/>
                  </a:lnTo>
                  <a:lnTo>
                    <a:pt x="67" y="364"/>
                  </a:lnTo>
                  <a:lnTo>
                    <a:pt x="499" y="734"/>
                  </a:lnTo>
                  <a:lnTo>
                    <a:pt x="499" y="734"/>
                  </a:lnTo>
                  <a:lnTo>
                    <a:pt x="504" y="739"/>
                  </a:lnTo>
                  <a:lnTo>
                    <a:pt x="508" y="745"/>
                  </a:lnTo>
                  <a:lnTo>
                    <a:pt x="510" y="751"/>
                  </a:lnTo>
                  <a:lnTo>
                    <a:pt x="510" y="757"/>
                  </a:lnTo>
                  <a:lnTo>
                    <a:pt x="510" y="764"/>
                  </a:lnTo>
                  <a:lnTo>
                    <a:pt x="509" y="770"/>
                  </a:lnTo>
                  <a:lnTo>
                    <a:pt x="506" y="776"/>
                  </a:lnTo>
                  <a:lnTo>
                    <a:pt x="503" y="782"/>
                  </a:lnTo>
                  <a:lnTo>
                    <a:pt x="503" y="782"/>
                  </a:lnTo>
                  <a:lnTo>
                    <a:pt x="497" y="786"/>
                  </a:lnTo>
                  <a:lnTo>
                    <a:pt x="491" y="790"/>
                  </a:lnTo>
                  <a:lnTo>
                    <a:pt x="484" y="792"/>
                  </a:lnTo>
                  <a:lnTo>
                    <a:pt x="477" y="793"/>
                  </a:lnTo>
                  <a:lnTo>
                    <a:pt x="477" y="79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</p:grpSp>
      <p:grpSp>
        <p:nvGrpSpPr>
          <p:cNvPr id="17" name="千图PPT彼岸天：ID 8661124库_组合 16"/>
          <p:cNvGrpSpPr/>
          <p:nvPr>
            <p:custDataLst>
              <p:tags r:id="rId3"/>
            </p:custDataLst>
          </p:nvPr>
        </p:nvGrpSpPr>
        <p:grpSpPr>
          <a:xfrm>
            <a:off x="5683974" y="1778185"/>
            <a:ext cx="741729" cy="741729"/>
            <a:chOff x="5750320" y="1734643"/>
            <a:chExt cx="741729" cy="741729"/>
          </a:xfrm>
        </p:grpSpPr>
        <p:sp>
          <p:nvSpPr>
            <p:cNvPr id="71" name="任意多边形: 形状 70"/>
            <p:cNvSpPr/>
            <p:nvPr/>
          </p:nvSpPr>
          <p:spPr bwMode="auto">
            <a:xfrm>
              <a:off x="5750320" y="1734643"/>
              <a:ext cx="741729" cy="741729"/>
            </a:xfrm>
            <a:custGeom>
              <a:avLst/>
              <a:gdLst>
                <a:gd name="T0" fmla="*/ 0 w 320"/>
                <a:gd name="T1" fmla="*/ 159 h 320"/>
                <a:gd name="T2" fmla="*/ 3 w 320"/>
                <a:gd name="T3" fmla="*/ 127 h 320"/>
                <a:gd name="T4" fmla="*/ 13 w 320"/>
                <a:gd name="T5" fmla="*/ 98 h 320"/>
                <a:gd name="T6" fmla="*/ 27 w 320"/>
                <a:gd name="T7" fmla="*/ 70 h 320"/>
                <a:gd name="T8" fmla="*/ 47 w 320"/>
                <a:gd name="T9" fmla="*/ 46 h 320"/>
                <a:gd name="T10" fmla="*/ 70 w 320"/>
                <a:gd name="T11" fmla="*/ 27 h 320"/>
                <a:gd name="T12" fmla="*/ 97 w 320"/>
                <a:gd name="T13" fmla="*/ 12 h 320"/>
                <a:gd name="T14" fmla="*/ 127 w 320"/>
                <a:gd name="T15" fmla="*/ 2 h 320"/>
                <a:gd name="T16" fmla="*/ 160 w 320"/>
                <a:gd name="T17" fmla="*/ 0 h 320"/>
                <a:gd name="T18" fmla="*/ 177 w 320"/>
                <a:gd name="T19" fmla="*/ 0 h 320"/>
                <a:gd name="T20" fmla="*/ 207 w 320"/>
                <a:gd name="T21" fmla="*/ 7 h 320"/>
                <a:gd name="T22" fmla="*/ 237 w 320"/>
                <a:gd name="T23" fmla="*/ 19 h 320"/>
                <a:gd name="T24" fmla="*/ 261 w 320"/>
                <a:gd name="T25" fmla="*/ 37 h 320"/>
                <a:gd name="T26" fmla="*/ 284 w 320"/>
                <a:gd name="T27" fmla="*/ 58 h 320"/>
                <a:gd name="T28" fmla="*/ 300 w 320"/>
                <a:gd name="T29" fmla="*/ 84 h 320"/>
                <a:gd name="T30" fmla="*/ 313 w 320"/>
                <a:gd name="T31" fmla="*/ 112 h 320"/>
                <a:gd name="T32" fmla="*/ 319 w 320"/>
                <a:gd name="T33" fmla="*/ 144 h 320"/>
                <a:gd name="T34" fmla="*/ 320 w 320"/>
                <a:gd name="T35" fmla="*/ 159 h 320"/>
                <a:gd name="T36" fmla="*/ 317 w 320"/>
                <a:gd name="T37" fmla="*/ 192 h 320"/>
                <a:gd name="T38" fmla="*/ 308 w 320"/>
                <a:gd name="T39" fmla="*/ 222 h 320"/>
                <a:gd name="T40" fmla="*/ 292 w 320"/>
                <a:gd name="T41" fmla="*/ 249 h 320"/>
                <a:gd name="T42" fmla="*/ 273 w 320"/>
                <a:gd name="T43" fmla="*/ 274 h 320"/>
                <a:gd name="T44" fmla="*/ 250 w 320"/>
                <a:gd name="T45" fmla="*/ 293 h 320"/>
                <a:gd name="T46" fmla="*/ 223 w 320"/>
                <a:gd name="T47" fmla="*/ 308 h 320"/>
                <a:gd name="T48" fmla="*/ 192 w 320"/>
                <a:gd name="T49" fmla="*/ 317 h 320"/>
                <a:gd name="T50" fmla="*/ 160 w 320"/>
                <a:gd name="T51" fmla="*/ 320 h 320"/>
                <a:gd name="T52" fmla="*/ 143 w 320"/>
                <a:gd name="T53" fmla="*/ 320 h 320"/>
                <a:gd name="T54" fmla="*/ 112 w 320"/>
                <a:gd name="T55" fmla="*/ 313 h 320"/>
                <a:gd name="T56" fmla="*/ 83 w 320"/>
                <a:gd name="T57" fmla="*/ 301 h 320"/>
                <a:gd name="T58" fmla="*/ 57 w 320"/>
                <a:gd name="T59" fmla="*/ 283 h 320"/>
                <a:gd name="T60" fmla="*/ 36 w 320"/>
                <a:gd name="T61" fmla="*/ 262 h 320"/>
                <a:gd name="T62" fmla="*/ 18 w 320"/>
                <a:gd name="T63" fmla="*/ 236 h 320"/>
                <a:gd name="T64" fmla="*/ 7 w 320"/>
                <a:gd name="T65" fmla="*/ 208 h 320"/>
                <a:gd name="T66" fmla="*/ 1 w 320"/>
                <a:gd name="T67" fmla="*/ 176 h 320"/>
                <a:gd name="T68" fmla="*/ 0 w 320"/>
                <a:gd name="T69" fmla="*/ 159 h 3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20" h="320">
                  <a:moveTo>
                    <a:pt x="0" y="159"/>
                  </a:moveTo>
                  <a:lnTo>
                    <a:pt x="0" y="159"/>
                  </a:lnTo>
                  <a:lnTo>
                    <a:pt x="1" y="144"/>
                  </a:lnTo>
                  <a:lnTo>
                    <a:pt x="3" y="127"/>
                  </a:lnTo>
                  <a:lnTo>
                    <a:pt x="7" y="112"/>
                  </a:lnTo>
                  <a:lnTo>
                    <a:pt x="13" y="98"/>
                  </a:lnTo>
                  <a:lnTo>
                    <a:pt x="18" y="84"/>
                  </a:lnTo>
                  <a:lnTo>
                    <a:pt x="27" y="70"/>
                  </a:lnTo>
                  <a:lnTo>
                    <a:pt x="36" y="58"/>
                  </a:lnTo>
                  <a:lnTo>
                    <a:pt x="47" y="46"/>
                  </a:lnTo>
                  <a:lnTo>
                    <a:pt x="57" y="37"/>
                  </a:lnTo>
                  <a:lnTo>
                    <a:pt x="70" y="27"/>
                  </a:lnTo>
                  <a:lnTo>
                    <a:pt x="83" y="19"/>
                  </a:lnTo>
                  <a:lnTo>
                    <a:pt x="97" y="12"/>
                  </a:lnTo>
                  <a:lnTo>
                    <a:pt x="112" y="7"/>
                  </a:lnTo>
                  <a:lnTo>
                    <a:pt x="127" y="2"/>
                  </a:lnTo>
                  <a:lnTo>
                    <a:pt x="143" y="0"/>
                  </a:lnTo>
                  <a:lnTo>
                    <a:pt x="160" y="0"/>
                  </a:lnTo>
                  <a:lnTo>
                    <a:pt x="160" y="0"/>
                  </a:lnTo>
                  <a:lnTo>
                    <a:pt x="177" y="0"/>
                  </a:lnTo>
                  <a:lnTo>
                    <a:pt x="192" y="2"/>
                  </a:lnTo>
                  <a:lnTo>
                    <a:pt x="207" y="7"/>
                  </a:lnTo>
                  <a:lnTo>
                    <a:pt x="223" y="12"/>
                  </a:lnTo>
                  <a:lnTo>
                    <a:pt x="237" y="19"/>
                  </a:lnTo>
                  <a:lnTo>
                    <a:pt x="250" y="27"/>
                  </a:lnTo>
                  <a:lnTo>
                    <a:pt x="261" y="37"/>
                  </a:lnTo>
                  <a:lnTo>
                    <a:pt x="273" y="46"/>
                  </a:lnTo>
                  <a:lnTo>
                    <a:pt x="284" y="58"/>
                  </a:lnTo>
                  <a:lnTo>
                    <a:pt x="292" y="70"/>
                  </a:lnTo>
                  <a:lnTo>
                    <a:pt x="300" y="84"/>
                  </a:lnTo>
                  <a:lnTo>
                    <a:pt x="308" y="98"/>
                  </a:lnTo>
                  <a:lnTo>
                    <a:pt x="313" y="112"/>
                  </a:lnTo>
                  <a:lnTo>
                    <a:pt x="317" y="127"/>
                  </a:lnTo>
                  <a:lnTo>
                    <a:pt x="319" y="144"/>
                  </a:lnTo>
                  <a:lnTo>
                    <a:pt x="320" y="159"/>
                  </a:lnTo>
                  <a:lnTo>
                    <a:pt x="320" y="159"/>
                  </a:lnTo>
                  <a:lnTo>
                    <a:pt x="319" y="176"/>
                  </a:lnTo>
                  <a:lnTo>
                    <a:pt x="317" y="192"/>
                  </a:lnTo>
                  <a:lnTo>
                    <a:pt x="313" y="208"/>
                  </a:lnTo>
                  <a:lnTo>
                    <a:pt x="308" y="222"/>
                  </a:lnTo>
                  <a:lnTo>
                    <a:pt x="300" y="236"/>
                  </a:lnTo>
                  <a:lnTo>
                    <a:pt x="292" y="249"/>
                  </a:lnTo>
                  <a:lnTo>
                    <a:pt x="284" y="262"/>
                  </a:lnTo>
                  <a:lnTo>
                    <a:pt x="273" y="274"/>
                  </a:lnTo>
                  <a:lnTo>
                    <a:pt x="261" y="283"/>
                  </a:lnTo>
                  <a:lnTo>
                    <a:pt x="250" y="293"/>
                  </a:lnTo>
                  <a:lnTo>
                    <a:pt x="237" y="301"/>
                  </a:lnTo>
                  <a:lnTo>
                    <a:pt x="223" y="308"/>
                  </a:lnTo>
                  <a:lnTo>
                    <a:pt x="207" y="313"/>
                  </a:lnTo>
                  <a:lnTo>
                    <a:pt x="192" y="317"/>
                  </a:lnTo>
                  <a:lnTo>
                    <a:pt x="177" y="320"/>
                  </a:lnTo>
                  <a:lnTo>
                    <a:pt x="160" y="320"/>
                  </a:lnTo>
                  <a:lnTo>
                    <a:pt x="160" y="320"/>
                  </a:lnTo>
                  <a:lnTo>
                    <a:pt x="143" y="320"/>
                  </a:lnTo>
                  <a:lnTo>
                    <a:pt x="127" y="317"/>
                  </a:lnTo>
                  <a:lnTo>
                    <a:pt x="112" y="313"/>
                  </a:lnTo>
                  <a:lnTo>
                    <a:pt x="97" y="308"/>
                  </a:lnTo>
                  <a:lnTo>
                    <a:pt x="83" y="301"/>
                  </a:lnTo>
                  <a:lnTo>
                    <a:pt x="70" y="293"/>
                  </a:lnTo>
                  <a:lnTo>
                    <a:pt x="57" y="283"/>
                  </a:lnTo>
                  <a:lnTo>
                    <a:pt x="47" y="274"/>
                  </a:lnTo>
                  <a:lnTo>
                    <a:pt x="36" y="262"/>
                  </a:lnTo>
                  <a:lnTo>
                    <a:pt x="27" y="249"/>
                  </a:lnTo>
                  <a:lnTo>
                    <a:pt x="18" y="236"/>
                  </a:lnTo>
                  <a:lnTo>
                    <a:pt x="13" y="222"/>
                  </a:lnTo>
                  <a:lnTo>
                    <a:pt x="7" y="208"/>
                  </a:lnTo>
                  <a:lnTo>
                    <a:pt x="3" y="192"/>
                  </a:lnTo>
                  <a:lnTo>
                    <a:pt x="1" y="176"/>
                  </a:lnTo>
                  <a:lnTo>
                    <a:pt x="0" y="159"/>
                  </a:lnTo>
                  <a:lnTo>
                    <a:pt x="0" y="159"/>
                  </a:lnTo>
                  <a:close/>
                </a:path>
              </a:pathLst>
            </a:custGeom>
            <a:solidFill>
              <a:schemeClr val="accent3">
                <a:lumMod val="10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72" name="任意多边形: 形状 71"/>
            <p:cNvSpPr/>
            <p:nvPr/>
          </p:nvSpPr>
          <p:spPr bwMode="auto">
            <a:xfrm>
              <a:off x="5914918" y="1877816"/>
              <a:ext cx="412028" cy="439496"/>
            </a:xfrm>
            <a:custGeom>
              <a:avLst/>
              <a:gdLst>
                <a:gd name="connsiteX0" fmla="*/ 6350 w 309563"/>
                <a:gd name="connsiteY0" fmla="*/ 309562 h 330200"/>
                <a:gd name="connsiteX1" fmla="*/ 303213 w 309563"/>
                <a:gd name="connsiteY1" fmla="*/ 309562 h 330200"/>
                <a:gd name="connsiteX2" fmla="*/ 303213 w 309563"/>
                <a:gd name="connsiteY2" fmla="*/ 330200 h 330200"/>
                <a:gd name="connsiteX3" fmla="*/ 6350 w 309563"/>
                <a:gd name="connsiteY3" fmla="*/ 330200 h 330200"/>
                <a:gd name="connsiteX4" fmla="*/ 157162 w 309563"/>
                <a:gd name="connsiteY4" fmla="*/ 196850 h 330200"/>
                <a:gd name="connsiteX5" fmla="*/ 157162 w 309563"/>
                <a:gd name="connsiteY5" fmla="*/ 228600 h 330200"/>
                <a:gd name="connsiteX6" fmla="*/ 167322 w 309563"/>
                <a:gd name="connsiteY6" fmla="*/ 222250 h 330200"/>
                <a:gd name="connsiteX7" fmla="*/ 169862 w 309563"/>
                <a:gd name="connsiteY7" fmla="*/ 212090 h 330200"/>
                <a:gd name="connsiteX8" fmla="*/ 167322 w 309563"/>
                <a:gd name="connsiteY8" fmla="*/ 203200 h 330200"/>
                <a:gd name="connsiteX9" fmla="*/ 157162 w 309563"/>
                <a:gd name="connsiteY9" fmla="*/ 196850 h 330200"/>
                <a:gd name="connsiteX10" fmla="*/ 146050 w 309563"/>
                <a:gd name="connsiteY10" fmla="*/ 141287 h 330200"/>
                <a:gd name="connsiteX11" fmla="*/ 139104 w 309563"/>
                <a:gd name="connsiteY11" fmla="*/ 146483 h 330200"/>
                <a:gd name="connsiteX12" fmla="*/ 134937 w 309563"/>
                <a:gd name="connsiteY12" fmla="*/ 155575 h 330200"/>
                <a:gd name="connsiteX13" fmla="*/ 137715 w 309563"/>
                <a:gd name="connsiteY13" fmla="*/ 163368 h 330200"/>
                <a:gd name="connsiteX14" fmla="*/ 146050 w 309563"/>
                <a:gd name="connsiteY14" fmla="*/ 169862 h 330200"/>
                <a:gd name="connsiteX15" fmla="*/ 146050 w 309563"/>
                <a:gd name="connsiteY15" fmla="*/ 141287 h 330200"/>
                <a:gd name="connsiteX16" fmla="*/ 244475 w 309563"/>
                <a:gd name="connsiteY16" fmla="*/ 123825 h 330200"/>
                <a:gd name="connsiteX17" fmla="*/ 265113 w 309563"/>
                <a:gd name="connsiteY17" fmla="*/ 123825 h 330200"/>
                <a:gd name="connsiteX18" fmla="*/ 265113 w 309563"/>
                <a:gd name="connsiteY18" fmla="*/ 285750 h 330200"/>
                <a:gd name="connsiteX19" fmla="*/ 244475 w 309563"/>
                <a:gd name="connsiteY19" fmla="*/ 285750 h 330200"/>
                <a:gd name="connsiteX20" fmla="*/ 44450 w 309563"/>
                <a:gd name="connsiteY20" fmla="*/ 123825 h 330200"/>
                <a:gd name="connsiteX21" fmla="*/ 65088 w 309563"/>
                <a:gd name="connsiteY21" fmla="*/ 123825 h 330200"/>
                <a:gd name="connsiteX22" fmla="*/ 65088 w 309563"/>
                <a:gd name="connsiteY22" fmla="*/ 285750 h 330200"/>
                <a:gd name="connsiteX23" fmla="*/ 44450 w 309563"/>
                <a:gd name="connsiteY23" fmla="*/ 285750 h 330200"/>
                <a:gd name="connsiteX24" fmla="*/ 145673 w 309563"/>
                <a:gd name="connsiteY24" fmla="*/ 115887 h 330200"/>
                <a:gd name="connsiteX25" fmla="*/ 157539 w 309563"/>
                <a:gd name="connsiteY25" fmla="*/ 115887 h 330200"/>
                <a:gd name="connsiteX26" fmla="*/ 157539 w 309563"/>
                <a:gd name="connsiteY26" fmla="*/ 123626 h 330200"/>
                <a:gd name="connsiteX27" fmla="*/ 178634 w 309563"/>
                <a:gd name="connsiteY27" fmla="*/ 132655 h 330200"/>
                <a:gd name="connsiteX28" fmla="*/ 187863 w 309563"/>
                <a:gd name="connsiteY28" fmla="*/ 152003 h 330200"/>
                <a:gd name="connsiteX29" fmla="*/ 166768 w 309563"/>
                <a:gd name="connsiteY29" fmla="*/ 154583 h 330200"/>
                <a:gd name="connsiteX30" fmla="*/ 157539 w 309563"/>
                <a:gd name="connsiteY30" fmla="*/ 141684 h 330200"/>
                <a:gd name="connsiteX31" fmla="*/ 157539 w 309563"/>
                <a:gd name="connsiteY31" fmla="*/ 173930 h 330200"/>
                <a:gd name="connsiteX32" fmla="*/ 183908 w 309563"/>
                <a:gd name="connsiteY32" fmla="*/ 186829 h 330200"/>
                <a:gd name="connsiteX33" fmla="*/ 190500 w 309563"/>
                <a:gd name="connsiteY33" fmla="*/ 208756 h 330200"/>
                <a:gd name="connsiteX34" fmla="*/ 182589 w 309563"/>
                <a:gd name="connsiteY34" fmla="*/ 233263 h 330200"/>
                <a:gd name="connsiteX35" fmla="*/ 157539 w 309563"/>
                <a:gd name="connsiteY35" fmla="*/ 246162 h 330200"/>
                <a:gd name="connsiteX36" fmla="*/ 157539 w 309563"/>
                <a:gd name="connsiteY36" fmla="*/ 260350 h 330200"/>
                <a:gd name="connsiteX37" fmla="*/ 145673 w 309563"/>
                <a:gd name="connsiteY37" fmla="*/ 260350 h 330200"/>
                <a:gd name="connsiteX38" fmla="*/ 145673 w 309563"/>
                <a:gd name="connsiteY38" fmla="*/ 246162 h 330200"/>
                <a:gd name="connsiteX39" fmla="*/ 123260 w 309563"/>
                <a:gd name="connsiteY39" fmla="*/ 235843 h 330200"/>
                <a:gd name="connsiteX40" fmla="*/ 112712 w 309563"/>
                <a:gd name="connsiteY40" fmla="*/ 211336 h 330200"/>
                <a:gd name="connsiteX41" fmla="*/ 133807 w 309563"/>
                <a:gd name="connsiteY41" fmla="*/ 208756 h 330200"/>
                <a:gd name="connsiteX42" fmla="*/ 137762 w 309563"/>
                <a:gd name="connsiteY42" fmla="*/ 220365 h 330200"/>
                <a:gd name="connsiteX43" fmla="*/ 145673 w 309563"/>
                <a:gd name="connsiteY43" fmla="*/ 226814 h 330200"/>
                <a:gd name="connsiteX44" fmla="*/ 145673 w 309563"/>
                <a:gd name="connsiteY44" fmla="*/ 193278 h 330200"/>
                <a:gd name="connsiteX45" fmla="*/ 123260 w 309563"/>
                <a:gd name="connsiteY45" fmla="*/ 179090 h 330200"/>
                <a:gd name="connsiteX46" fmla="*/ 115349 w 309563"/>
                <a:gd name="connsiteY46" fmla="*/ 157162 h 330200"/>
                <a:gd name="connsiteX47" fmla="*/ 123260 w 309563"/>
                <a:gd name="connsiteY47" fmla="*/ 133945 h 330200"/>
                <a:gd name="connsiteX48" fmla="*/ 145673 w 309563"/>
                <a:gd name="connsiteY48" fmla="*/ 123626 h 330200"/>
                <a:gd name="connsiteX49" fmla="*/ 145673 w 309563"/>
                <a:gd name="connsiteY49" fmla="*/ 115887 h 330200"/>
                <a:gd name="connsiteX50" fmla="*/ 155575 w 309563"/>
                <a:gd name="connsiteY50" fmla="*/ 0 h 330200"/>
                <a:gd name="connsiteX51" fmla="*/ 309563 w 309563"/>
                <a:gd name="connsiteY51" fmla="*/ 96837 h 330200"/>
                <a:gd name="connsiteX52" fmla="*/ 298450 w 309563"/>
                <a:gd name="connsiteY52" fmla="*/ 114300 h 330200"/>
                <a:gd name="connsiteX53" fmla="*/ 155575 w 309563"/>
                <a:gd name="connsiteY53" fmla="*/ 23812 h 330200"/>
                <a:gd name="connsiteX54" fmla="*/ 11113 w 309563"/>
                <a:gd name="connsiteY54" fmla="*/ 114300 h 330200"/>
                <a:gd name="connsiteX55" fmla="*/ 0 w 309563"/>
                <a:gd name="connsiteY55" fmla="*/ 96837 h 330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309563" h="330200">
                  <a:moveTo>
                    <a:pt x="6350" y="309562"/>
                  </a:moveTo>
                  <a:lnTo>
                    <a:pt x="303213" y="309562"/>
                  </a:lnTo>
                  <a:lnTo>
                    <a:pt x="303213" y="330200"/>
                  </a:lnTo>
                  <a:lnTo>
                    <a:pt x="6350" y="330200"/>
                  </a:lnTo>
                  <a:close/>
                  <a:moveTo>
                    <a:pt x="157162" y="196850"/>
                  </a:moveTo>
                  <a:lnTo>
                    <a:pt x="157162" y="228600"/>
                  </a:lnTo>
                  <a:cubicBezTo>
                    <a:pt x="160972" y="227330"/>
                    <a:pt x="164782" y="226060"/>
                    <a:pt x="167322" y="222250"/>
                  </a:cubicBezTo>
                  <a:cubicBezTo>
                    <a:pt x="168592" y="219710"/>
                    <a:pt x="169862" y="215900"/>
                    <a:pt x="169862" y="212090"/>
                  </a:cubicBezTo>
                  <a:cubicBezTo>
                    <a:pt x="169862" y="208280"/>
                    <a:pt x="169862" y="205740"/>
                    <a:pt x="167322" y="203200"/>
                  </a:cubicBezTo>
                  <a:cubicBezTo>
                    <a:pt x="164782" y="200660"/>
                    <a:pt x="162242" y="198120"/>
                    <a:pt x="157162" y="196850"/>
                  </a:cubicBezTo>
                  <a:close/>
                  <a:moveTo>
                    <a:pt x="146050" y="141287"/>
                  </a:moveTo>
                  <a:cubicBezTo>
                    <a:pt x="143272" y="142586"/>
                    <a:pt x="140494" y="143885"/>
                    <a:pt x="139104" y="146483"/>
                  </a:cubicBezTo>
                  <a:cubicBezTo>
                    <a:pt x="136326" y="149080"/>
                    <a:pt x="134937" y="151678"/>
                    <a:pt x="134937" y="155575"/>
                  </a:cubicBezTo>
                  <a:cubicBezTo>
                    <a:pt x="134937" y="158172"/>
                    <a:pt x="136326" y="160770"/>
                    <a:pt x="137715" y="163368"/>
                  </a:cubicBezTo>
                  <a:cubicBezTo>
                    <a:pt x="140494" y="165966"/>
                    <a:pt x="143272" y="167265"/>
                    <a:pt x="146050" y="169862"/>
                  </a:cubicBezTo>
                  <a:cubicBezTo>
                    <a:pt x="146050" y="169862"/>
                    <a:pt x="146050" y="169862"/>
                    <a:pt x="146050" y="141287"/>
                  </a:cubicBezTo>
                  <a:close/>
                  <a:moveTo>
                    <a:pt x="244475" y="123825"/>
                  </a:moveTo>
                  <a:lnTo>
                    <a:pt x="265113" y="123825"/>
                  </a:lnTo>
                  <a:lnTo>
                    <a:pt x="265113" y="285750"/>
                  </a:lnTo>
                  <a:lnTo>
                    <a:pt x="244475" y="285750"/>
                  </a:lnTo>
                  <a:close/>
                  <a:moveTo>
                    <a:pt x="44450" y="123825"/>
                  </a:moveTo>
                  <a:lnTo>
                    <a:pt x="65088" y="123825"/>
                  </a:lnTo>
                  <a:lnTo>
                    <a:pt x="65088" y="285750"/>
                  </a:lnTo>
                  <a:lnTo>
                    <a:pt x="44450" y="285750"/>
                  </a:lnTo>
                  <a:close/>
                  <a:moveTo>
                    <a:pt x="145673" y="115887"/>
                  </a:moveTo>
                  <a:cubicBezTo>
                    <a:pt x="145673" y="115887"/>
                    <a:pt x="145673" y="115887"/>
                    <a:pt x="157539" y="115887"/>
                  </a:cubicBezTo>
                  <a:cubicBezTo>
                    <a:pt x="157539" y="115887"/>
                    <a:pt x="157539" y="115887"/>
                    <a:pt x="157539" y="123626"/>
                  </a:cubicBezTo>
                  <a:cubicBezTo>
                    <a:pt x="166768" y="124916"/>
                    <a:pt x="173360" y="127495"/>
                    <a:pt x="178634" y="132655"/>
                  </a:cubicBezTo>
                  <a:cubicBezTo>
                    <a:pt x="182589" y="137814"/>
                    <a:pt x="186545" y="144264"/>
                    <a:pt x="187863" y="152003"/>
                  </a:cubicBezTo>
                  <a:cubicBezTo>
                    <a:pt x="187863" y="152003"/>
                    <a:pt x="187863" y="152003"/>
                    <a:pt x="166768" y="154583"/>
                  </a:cubicBezTo>
                  <a:cubicBezTo>
                    <a:pt x="166768" y="148133"/>
                    <a:pt x="162813" y="144264"/>
                    <a:pt x="157539" y="141684"/>
                  </a:cubicBezTo>
                  <a:cubicBezTo>
                    <a:pt x="157539" y="141684"/>
                    <a:pt x="157539" y="141684"/>
                    <a:pt x="157539" y="173930"/>
                  </a:cubicBezTo>
                  <a:cubicBezTo>
                    <a:pt x="170723" y="176510"/>
                    <a:pt x="179952" y="181670"/>
                    <a:pt x="183908" y="186829"/>
                  </a:cubicBezTo>
                  <a:cubicBezTo>
                    <a:pt x="189182" y="193278"/>
                    <a:pt x="190500" y="199727"/>
                    <a:pt x="190500" y="208756"/>
                  </a:cubicBezTo>
                  <a:cubicBezTo>
                    <a:pt x="190500" y="217785"/>
                    <a:pt x="187863" y="226814"/>
                    <a:pt x="182589" y="233263"/>
                  </a:cubicBezTo>
                  <a:cubicBezTo>
                    <a:pt x="175997" y="239713"/>
                    <a:pt x="168087" y="243582"/>
                    <a:pt x="157539" y="246162"/>
                  </a:cubicBezTo>
                  <a:cubicBezTo>
                    <a:pt x="157539" y="246162"/>
                    <a:pt x="157539" y="246162"/>
                    <a:pt x="157539" y="260350"/>
                  </a:cubicBezTo>
                  <a:cubicBezTo>
                    <a:pt x="157539" y="260350"/>
                    <a:pt x="157539" y="260350"/>
                    <a:pt x="145673" y="260350"/>
                  </a:cubicBezTo>
                  <a:cubicBezTo>
                    <a:pt x="145673" y="260350"/>
                    <a:pt x="145673" y="260350"/>
                    <a:pt x="145673" y="246162"/>
                  </a:cubicBezTo>
                  <a:cubicBezTo>
                    <a:pt x="136444" y="244872"/>
                    <a:pt x="129852" y="241003"/>
                    <a:pt x="123260" y="235843"/>
                  </a:cubicBezTo>
                  <a:cubicBezTo>
                    <a:pt x="117986" y="229394"/>
                    <a:pt x="114030" y="221655"/>
                    <a:pt x="112712" y="211336"/>
                  </a:cubicBezTo>
                  <a:cubicBezTo>
                    <a:pt x="112712" y="211336"/>
                    <a:pt x="112712" y="211336"/>
                    <a:pt x="133807" y="208756"/>
                  </a:cubicBezTo>
                  <a:cubicBezTo>
                    <a:pt x="133807" y="212626"/>
                    <a:pt x="136444" y="216495"/>
                    <a:pt x="137762" y="220365"/>
                  </a:cubicBezTo>
                  <a:cubicBezTo>
                    <a:pt x="140399" y="222945"/>
                    <a:pt x="143036" y="225524"/>
                    <a:pt x="145673" y="226814"/>
                  </a:cubicBezTo>
                  <a:cubicBezTo>
                    <a:pt x="145673" y="226814"/>
                    <a:pt x="145673" y="226814"/>
                    <a:pt x="145673" y="193278"/>
                  </a:cubicBezTo>
                  <a:cubicBezTo>
                    <a:pt x="135126" y="189409"/>
                    <a:pt x="127215" y="185539"/>
                    <a:pt x="123260" y="179090"/>
                  </a:cubicBezTo>
                  <a:cubicBezTo>
                    <a:pt x="117986" y="172641"/>
                    <a:pt x="115349" y="164901"/>
                    <a:pt x="115349" y="157162"/>
                  </a:cubicBezTo>
                  <a:cubicBezTo>
                    <a:pt x="115349" y="148133"/>
                    <a:pt x="117986" y="140394"/>
                    <a:pt x="123260" y="133945"/>
                  </a:cubicBezTo>
                  <a:cubicBezTo>
                    <a:pt x="129852" y="128785"/>
                    <a:pt x="136444" y="124916"/>
                    <a:pt x="145673" y="123626"/>
                  </a:cubicBezTo>
                  <a:cubicBezTo>
                    <a:pt x="145673" y="123626"/>
                    <a:pt x="145673" y="123626"/>
                    <a:pt x="145673" y="115887"/>
                  </a:cubicBezTo>
                  <a:close/>
                  <a:moveTo>
                    <a:pt x="155575" y="0"/>
                  </a:moveTo>
                  <a:lnTo>
                    <a:pt x="309563" y="96837"/>
                  </a:lnTo>
                  <a:lnTo>
                    <a:pt x="298450" y="114300"/>
                  </a:lnTo>
                  <a:lnTo>
                    <a:pt x="155575" y="23812"/>
                  </a:lnTo>
                  <a:lnTo>
                    <a:pt x="11113" y="114300"/>
                  </a:lnTo>
                  <a:lnTo>
                    <a:pt x="0" y="9683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</p:grpSp>
      <p:grpSp>
        <p:nvGrpSpPr>
          <p:cNvPr id="18" name="千图PPT彼岸天：ID 8661124库_组合 17"/>
          <p:cNvGrpSpPr/>
          <p:nvPr>
            <p:custDataLst>
              <p:tags r:id="rId4"/>
            </p:custDataLst>
          </p:nvPr>
        </p:nvGrpSpPr>
        <p:grpSpPr>
          <a:xfrm>
            <a:off x="4770245" y="2446382"/>
            <a:ext cx="691538" cy="691538"/>
            <a:chOff x="4836591" y="2402840"/>
            <a:chExt cx="691538" cy="691538"/>
          </a:xfrm>
        </p:grpSpPr>
        <p:sp>
          <p:nvSpPr>
            <p:cNvPr id="67" name="椭圆 66"/>
            <p:cNvSpPr/>
            <p:nvPr/>
          </p:nvSpPr>
          <p:spPr>
            <a:xfrm>
              <a:off x="4836591" y="2402840"/>
              <a:ext cx="691538" cy="691538"/>
            </a:xfrm>
            <a:prstGeom prst="ellipse">
              <a:avLst/>
            </a:prstGeom>
            <a:solidFill>
              <a:schemeClr val="accent2">
                <a:lumMod val="10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grpSp>
          <p:nvGrpSpPr>
            <p:cNvPr id="68" name="组合 67"/>
            <p:cNvGrpSpPr/>
            <p:nvPr/>
          </p:nvGrpSpPr>
          <p:grpSpPr>
            <a:xfrm>
              <a:off x="5021983" y="2567730"/>
              <a:ext cx="325421" cy="377851"/>
              <a:chOff x="3680588" y="2753915"/>
              <a:chExt cx="393760" cy="457200"/>
            </a:xfrm>
            <a:solidFill>
              <a:schemeClr val="bg1"/>
            </a:solidFill>
          </p:grpSpPr>
          <p:sp>
            <p:nvSpPr>
              <p:cNvPr id="69" name="任意多边形: 形状 68"/>
              <p:cNvSpPr/>
              <p:nvPr/>
            </p:nvSpPr>
            <p:spPr bwMode="auto">
              <a:xfrm>
                <a:off x="3680588" y="2753915"/>
                <a:ext cx="393760" cy="457200"/>
              </a:xfrm>
              <a:custGeom>
                <a:avLst/>
                <a:gdLst>
                  <a:gd name="connsiteX0" fmla="*/ 216694 w 285750"/>
                  <a:gd name="connsiteY0" fmla="*/ 153987 h 331788"/>
                  <a:gd name="connsiteX1" fmla="*/ 206375 w 285750"/>
                  <a:gd name="connsiteY1" fmla="*/ 165100 h 331788"/>
                  <a:gd name="connsiteX2" fmla="*/ 216694 w 285750"/>
                  <a:gd name="connsiteY2" fmla="*/ 176213 h 331788"/>
                  <a:gd name="connsiteX3" fmla="*/ 227013 w 285750"/>
                  <a:gd name="connsiteY3" fmla="*/ 165100 h 331788"/>
                  <a:gd name="connsiteX4" fmla="*/ 216694 w 285750"/>
                  <a:gd name="connsiteY4" fmla="*/ 153987 h 331788"/>
                  <a:gd name="connsiteX5" fmla="*/ 224703 w 285750"/>
                  <a:gd name="connsiteY5" fmla="*/ 77497 h 331788"/>
                  <a:gd name="connsiteX6" fmla="*/ 231198 w 285750"/>
                  <a:gd name="connsiteY6" fmla="*/ 89174 h 331788"/>
                  <a:gd name="connsiteX7" fmla="*/ 226002 w 285750"/>
                  <a:gd name="connsiteY7" fmla="*/ 121609 h 331788"/>
                  <a:gd name="connsiteX8" fmla="*/ 226002 w 285750"/>
                  <a:gd name="connsiteY8" fmla="*/ 122906 h 331788"/>
                  <a:gd name="connsiteX9" fmla="*/ 262371 w 285750"/>
                  <a:gd name="connsiteY9" fmla="*/ 173505 h 331788"/>
                  <a:gd name="connsiteX10" fmla="*/ 271463 w 285750"/>
                  <a:gd name="connsiteY10" fmla="*/ 173505 h 331788"/>
                  <a:gd name="connsiteX11" fmla="*/ 285750 w 285750"/>
                  <a:gd name="connsiteY11" fmla="*/ 187777 h 331788"/>
                  <a:gd name="connsiteX12" fmla="*/ 285750 w 285750"/>
                  <a:gd name="connsiteY12" fmla="*/ 220212 h 331788"/>
                  <a:gd name="connsiteX13" fmla="*/ 271463 w 285750"/>
                  <a:gd name="connsiteY13" fmla="*/ 233186 h 331788"/>
                  <a:gd name="connsiteX14" fmla="*/ 262371 w 285750"/>
                  <a:gd name="connsiteY14" fmla="*/ 233186 h 331788"/>
                  <a:gd name="connsiteX15" fmla="*/ 231198 w 285750"/>
                  <a:gd name="connsiteY15" fmla="*/ 282487 h 331788"/>
                  <a:gd name="connsiteX16" fmla="*/ 229899 w 285750"/>
                  <a:gd name="connsiteY16" fmla="*/ 282487 h 331788"/>
                  <a:gd name="connsiteX17" fmla="*/ 228600 w 285750"/>
                  <a:gd name="connsiteY17" fmla="*/ 283784 h 331788"/>
                  <a:gd name="connsiteX18" fmla="*/ 214313 w 285750"/>
                  <a:gd name="connsiteY18" fmla="*/ 313625 h 331788"/>
                  <a:gd name="connsiteX19" fmla="*/ 214313 w 285750"/>
                  <a:gd name="connsiteY19" fmla="*/ 324004 h 331788"/>
                  <a:gd name="connsiteX20" fmla="*/ 206519 w 285750"/>
                  <a:gd name="connsiteY20" fmla="*/ 331788 h 331788"/>
                  <a:gd name="connsiteX21" fmla="*/ 162358 w 285750"/>
                  <a:gd name="connsiteY21" fmla="*/ 331788 h 331788"/>
                  <a:gd name="connsiteX22" fmla="*/ 155863 w 285750"/>
                  <a:gd name="connsiteY22" fmla="*/ 324004 h 331788"/>
                  <a:gd name="connsiteX23" fmla="*/ 155863 w 285750"/>
                  <a:gd name="connsiteY23" fmla="*/ 314922 h 331788"/>
                  <a:gd name="connsiteX24" fmla="*/ 140277 w 285750"/>
                  <a:gd name="connsiteY24" fmla="*/ 314922 h 331788"/>
                  <a:gd name="connsiteX25" fmla="*/ 120794 w 285750"/>
                  <a:gd name="connsiteY25" fmla="*/ 313625 h 331788"/>
                  <a:gd name="connsiteX26" fmla="*/ 120794 w 285750"/>
                  <a:gd name="connsiteY26" fmla="*/ 324004 h 331788"/>
                  <a:gd name="connsiteX27" fmla="*/ 114300 w 285750"/>
                  <a:gd name="connsiteY27" fmla="*/ 331788 h 331788"/>
                  <a:gd name="connsiteX28" fmla="*/ 70138 w 285750"/>
                  <a:gd name="connsiteY28" fmla="*/ 331788 h 331788"/>
                  <a:gd name="connsiteX29" fmla="*/ 62345 w 285750"/>
                  <a:gd name="connsiteY29" fmla="*/ 325301 h 331788"/>
                  <a:gd name="connsiteX30" fmla="*/ 62345 w 285750"/>
                  <a:gd name="connsiteY30" fmla="*/ 321409 h 331788"/>
                  <a:gd name="connsiteX31" fmla="*/ 46759 w 285750"/>
                  <a:gd name="connsiteY31" fmla="*/ 282487 h 331788"/>
                  <a:gd name="connsiteX32" fmla="*/ 24678 w 285750"/>
                  <a:gd name="connsiteY32" fmla="*/ 250052 h 331788"/>
                  <a:gd name="connsiteX33" fmla="*/ 16885 w 285750"/>
                  <a:gd name="connsiteY33" fmla="*/ 227996 h 331788"/>
                  <a:gd name="connsiteX34" fmla="*/ 14287 w 285750"/>
                  <a:gd name="connsiteY34" fmla="*/ 204643 h 331788"/>
                  <a:gd name="connsiteX35" fmla="*/ 23379 w 285750"/>
                  <a:gd name="connsiteY35" fmla="*/ 163126 h 331788"/>
                  <a:gd name="connsiteX36" fmla="*/ 84426 w 285750"/>
                  <a:gd name="connsiteY36" fmla="*/ 183884 h 331788"/>
                  <a:gd name="connsiteX37" fmla="*/ 181841 w 285750"/>
                  <a:gd name="connsiteY37" fmla="*/ 107337 h 331788"/>
                  <a:gd name="connsiteX38" fmla="*/ 192232 w 285750"/>
                  <a:gd name="connsiteY38" fmla="*/ 90471 h 331788"/>
                  <a:gd name="connsiteX39" fmla="*/ 224703 w 285750"/>
                  <a:gd name="connsiteY39" fmla="*/ 77497 h 331788"/>
                  <a:gd name="connsiteX40" fmla="*/ 79893 w 285750"/>
                  <a:gd name="connsiteY40" fmla="*/ 26987 h 331788"/>
                  <a:gd name="connsiteX41" fmla="*/ 76005 w 285750"/>
                  <a:gd name="connsiteY41" fmla="*/ 30840 h 331788"/>
                  <a:gd name="connsiteX42" fmla="*/ 76005 w 285750"/>
                  <a:gd name="connsiteY42" fmla="*/ 35977 h 331788"/>
                  <a:gd name="connsiteX43" fmla="*/ 72118 w 285750"/>
                  <a:gd name="connsiteY43" fmla="*/ 42398 h 331788"/>
                  <a:gd name="connsiteX44" fmla="*/ 53975 w 285750"/>
                  <a:gd name="connsiteY44" fmla="*/ 64231 h 331788"/>
                  <a:gd name="connsiteX45" fmla="*/ 66934 w 285750"/>
                  <a:gd name="connsiteY45" fmla="*/ 84779 h 331788"/>
                  <a:gd name="connsiteX46" fmla="*/ 83781 w 285750"/>
                  <a:gd name="connsiteY46" fmla="*/ 92485 h 331788"/>
                  <a:gd name="connsiteX47" fmla="*/ 88965 w 285750"/>
                  <a:gd name="connsiteY47" fmla="*/ 96337 h 331788"/>
                  <a:gd name="connsiteX48" fmla="*/ 87669 w 285750"/>
                  <a:gd name="connsiteY48" fmla="*/ 110464 h 331788"/>
                  <a:gd name="connsiteX49" fmla="*/ 77301 w 285750"/>
                  <a:gd name="connsiteY49" fmla="*/ 111749 h 331788"/>
                  <a:gd name="connsiteX50" fmla="*/ 61750 w 285750"/>
                  <a:gd name="connsiteY50" fmla="*/ 106612 h 331788"/>
                  <a:gd name="connsiteX51" fmla="*/ 56567 w 285750"/>
                  <a:gd name="connsiteY51" fmla="*/ 109180 h 331788"/>
                  <a:gd name="connsiteX52" fmla="*/ 53975 w 285750"/>
                  <a:gd name="connsiteY52" fmla="*/ 116886 h 331788"/>
                  <a:gd name="connsiteX53" fmla="*/ 56567 w 285750"/>
                  <a:gd name="connsiteY53" fmla="*/ 123307 h 331788"/>
                  <a:gd name="connsiteX54" fmla="*/ 70822 w 285750"/>
                  <a:gd name="connsiteY54" fmla="*/ 127160 h 331788"/>
                  <a:gd name="connsiteX55" fmla="*/ 74710 w 285750"/>
                  <a:gd name="connsiteY55" fmla="*/ 131013 h 331788"/>
                  <a:gd name="connsiteX56" fmla="*/ 74710 w 285750"/>
                  <a:gd name="connsiteY56" fmla="*/ 137434 h 331788"/>
                  <a:gd name="connsiteX57" fmla="*/ 78597 w 285750"/>
                  <a:gd name="connsiteY57" fmla="*/ 140003 h 331788"/>
                  <a:gd name="connsiteX58" fmla="*/ 86373 w 285750"/>
                  <a:gd name="connsiteY58" fmla="*/ 140003 h 331788"/>
                  <a:gd name="connsiteX59" fmla="*/ 90261 w 285750"/>
                  <a:gd name="connsiteY59" fmla="*/ 137434 h 331788"/>
                  <a:gd name="connsiteX60" fmla="*/ 90261 w 285750"/>
                  <a:gd name="connsiteY60" fmla="*/ 129728 h 331788"/>
                  <a:gd name="connsiteX61" fmla="*/ 92852 w 285750"/>
                  <a:gd name="connsiteY61" fmla="*/ 125876 h 331788"/>
                  <a:gd name="connsiteX62" fmla="*/ 107108 w 285750"/>
                  <a:gd name="connsiteY62" fmla="*/ 116886 h 331788"/>
                  <a:gd name="connsiteX63" fmla="*/ 99332 w 285750"/>
                  <a:gd name="connsiteY63" fmla="*/ 78358 h 331788"/>
                  <a:gd name="connsiteX64" fmla="*/ 85077 w 285750"/>
                  <a:gd name="connsiteY64" fmla="*/ 71936 h 331788"/>
                  <a:gd name="connsiteX65" fmla="*/ 77301 w 285750"/>
                  <a:gd name="connsiteY65" fmla="*/ 68084 h 331788"/>
                  <a:gd name="connsiteX66" fmla="*/ 79893 w 285750"/>
                  <a:gd name="connsiteY66" fmla="*/ 56525 h 331788"/>
                  <a:gd name="connsiteX67" fmla="*/ 83781 w 285750"/>
                  <a:gd name="connsiteY67" fmla="*/ 55241 h 331788"/>
                  <a:gd name="connsiteX68" fmla="*/ 101924 w 285750"/>
                  <a:gd name="connsiteY68" fmla="*/ 59094 h 331788"/>
                  <a:gd name="connsiteX69" fmla="*/ 105812 w 285750"/>
                  <a:gd name="connsiteY69" fmla="*/ 56525 h 331788"/>
                  <a:gd name="connsiteX70" fmla="*/ 109699 w 285750"/>
                  <a:gd name="connsiteY70" fmla="*/ 47535 h 331788"/>
                  <a:gd name="connsiteX71" fmla="*/ 107108 w 285750"/>
                  <a:gd name="connsiteY71" fmla="*/ 43682 h 331788"/>
                  <a:gd name="connsiteX72" fmla="*/ 95444 w 285750"/>
                  <a:gd name="connsiteY72" fmla="*/ 39830 h 331788"/>
                  <a:gd name="connsiteX73" fmla="*/ 90261 w 285750"/>
                  <a:gd name="connsiteY73" fmla="*/ 34692 h 331788"/>
                  <a:gd name="connsiteX74" fmla="*/ 83781 w 285750"/>
                  <a:gd name="connsiteY74" fmla="*/ 26987 h 331788"/>
                  <a:gd name="connsiteX75" fmla="*/ 79893 w 285750"/>
                  <a:gd name="connsiteY75" fmla="*/ 26987 h 331788"/>
                  <a:gd name="connsiteX76" fmla="*/ 83344 w 285750"/>
                  <a:gd name="connsiteY76" fmla="*/ 0 h 331788"/>
                  <a:gd name="connsiteX77" fmla="*/ 166688 w 285750"/>
                  <a:gd name="connsiteY77" fmla="*/ 83344 h 331788"/>
                  <a:gd name="connsiteX78" fmla="*/ 83344 w 285750"/>
                  <a:gd name="connsiteY78" fmla="*/ 166688 h 331788"/>
                  <a:gd name="connsiteX79" fmla="*/ 0 w 285750"/>
                  <a:gd name="connsiteY79" fmla="*/ 83344 h 331788"/>
                  <a:gd name="connsiteX80" fmla="*/ 83344 w 285750"/>
                  <a:gd name="connsiteY80" fmla="*/ 0 h 3317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</a:cxnLst>
                <a:rect l="l" t="t" r="r" b="b"/>
                <a:pathLst>
                  <a:path w="285750" h="331788">
                    <a:moveTo>
                      <a:pt x="216694" y="153987"/>
                    </a:moveTo>
                    <a:cubicBezTo>
                      <a:pt x="210995" y="153987"/>
                      <a:pt x="206375" y="158962"/>
                      <a:pt x="206375" y="165100"/>
                    </a:cubicBezTo>
                    <a:cubicBezTo>
                      <a:pt x="206375" y="171238"/>
                      <a:pt x="210995" y="176213"/>
                      <a:pt x="216694" y="176213"/>
                    </a:cubicBezTo>
                    <a:cubicBezTo>
                      <a:pt x="222393" y="176213"/>
                      <a:pt x="227013" y="171238"/>
                      <a:pt x="227013" y="165100"/>
                    </a:cubicBezTo>
                    <a:cubicBezTo>
                      <a:pt x="227013" y="158962"/>
                      <a:pt x="222393" y="153987"/>
                      <a:pt x="216694" y="153987"/>
                    </a:cubicBezTo>
                    <a:close/>
                    <a:moveTo>
                      <a:pt x="224703" y="77497"/>
                    </a:moveTo>
                    <a:cubicBezTo>
                      <a:pt x="231198" y="76200"/>
                      <a:pt x="235094" y="83984"/>
                      <a:pt x="231198" y="89174"/>
                    </a:cubicBezTo>
                    <a:cubicBezTo>
                      <a:pt x="227301" y="96958"/>
                      <a:pt x="222106" y="108635"/>
                      <a:pt x="226002" y="121609"/>
                    </a:cubicBezTo>
                    <a:cubicBezTo>
                      <a:pt x="226002" y="121609"/>
                      <a:pt x="226002" y="122906"/>
                      <a:pt x="226002" y="122906"/>
                    </a:cubicBezTo>
                    <a:cubicBezTo>
                      <a:pt x="242888" y="137178"/>
                      <a:pt x="255876" y="154044"/>
                      <a:pt x="262371" y="173505"/>
                    </a:cubicBezTo>
                    <a:cubicBezTo>
                      <a:pt x="262371" y="173505"/>
                      <a:pt x="262371" y="173505"/>
                      <a:pt x="271463" y="173505"/>
                    </a:cubicBezTo>
                    <a:cubicBezTo>
                      <a:pt x="279256" y="173505"/>
                      <a:pt x="285750" y="179992"/>
                      <a:pt x="285750" y="187777"/>
                    </a:cubicBezTo>
                    <a:cubicBezTo>
                      <a:pt x="285750" y="187777"/>
                      <a:pt x="285750" y="187777"/>
                      <a:pt x="285750" y="220212"/>
                    </a:cubicBezTo>
                    <a:cubicBezTo>
                      <a:pt x="285750" y="226699"/>
                      <a:pt x="279256" y="233186"/>
                      <a:pt x="271463" y="233186"/>
                    </a:cubicBezTo>
                    <a:cubicBezTo>
                      <a:pt x="271463" y="233186"/>
                      <a:pt x="271463" y="233186"/>
                      <a:pt x="262371" y="233186"/>
                    </a:cubicBezTo>
                    <a:cubicBezTo>
                      <a:pt x="257175" y="251349"/>
                      <a:pt x="245485" y="268215"/>
                      <a:pt x="231198" y="282487"/>
                    </a:cubicBezTo>
                    <a:cubicBezTo>
                      <a:pt x="231198" y="282487"/>
                      <a:pt x="229899" y="282487"/>
                      <a:pt x="229899" y="282487"/>
                    </a:cubicBezTo>
                    <a:cubicBezTo>
                      <a:pt x="229899" y="282487"/>
                      <a:pt x="229899" y="282487"/>
                      <a:pt x="228600" y="283784"/>
                    </a:cubicBezTo>
                    <a:cubicBezTo>
                      <a:pt x="215611" y="295461"/>
                      <a:pt x="214313" y="309732"/>
                      <a:pt x="214313" y="313625"/>
                    </a:cubicBezTo>
                    <a:cubicBezTo>
                      <a:pt x="214313" y="313625"/>
                      <a:pt x="214313" y="313625"/>
                      <a:pt x="214313" y="324004"/>
                    </a:cubicBezTo>
                    <a:cubicBezTo>
                      <a:pt x="214313" y="329193"/>
                      <a:pt x="210416" y="331788"/>
                      <a:pt x="206519" y="331788"/>
                    </a:cubicBezTo>
                    <a:cubicBezTo>
                      <a:pt x="206519" y="331788"/>
                      <a:pt x="206519" y="331788"/>
                      <a:pt x="162358" y="331788"/>
                    </a:cubicBezTo>
                    <a:cubicBezTo>
                      <a:pt x="158461" y="331788"/>
                      <a:pt x="155863" y="327896"/>
                      <a:pt x="155863" y="324004"/>
                    </a:cubicBezTo>
                    <a:cubicBezTo>
                      <a:pt x="155863" y="324004"/>
                      <a:pt x="155863" y="324004"/>
                      <a:pt x="155863" y="314922"/>
                    </a:cubicBezTo>
                    <a:cubicBezTo>
                      <a:pt x="150668" y="314922"/>
                      <a:pt x="145472" y="314922"/>
                      <a:pt x="140277" y="314922"/>
                    </a:cubicBezTo>
                    <a:cubicBezTo>
                      <a:pt x="133783" y="314922"/>
                      <a:pt x="127288" y="314922"/>
                      <a:pt x="120794" y="313625"/>
                    </a:cubicBezTo>
                    <a:cubicBezTo>
                      <a:pt x="120794" y="313625"/>
                      <a:pt x="120794" y="313625"/>
                      <a:pt x="120794" y="324004"/>
                    </a:cubicBezTo>
                    <a:cubicBezTo>
                      <a:pt x="120794" y="329193"/>
                      <a:pt x="118196" y="331788"/>
                      <a:pt x="114300" y="331788"/>
                    </a:cubicBezTo>
                    <a:cubicBezTo>
                      <a:pt x="114300" y="331788"/>
                      <a:pt x="114300" y="331788"/>
                      <a:pt x="70138" y="331788"/>
                    </a:cubicBezTo>
                    <a:cubicBezTo>
                      <a:pt x="66242" y="331788"/>
                      <a:pt x="63644" y="329193"/>
                      <a:pt x="62345" y="325301"/>
                    </a:cubicBezTo>
                    <a:cubicBezTo>
                      <a:pt x="62345" y="325301"/>
                      <a:pt x="62345" y="325301"/>
                      <a:pt x="62345" y="321409"/>
                    </a:cubicBezTo>
                    <a:cubicBezTo>
                      <a:pt x="62345" y="313625"/>
                      <a:pt x="59747" y="296758"/>
                      <a:pt x="46759" y="282487"/>
                    </a:cubicBezTo>
                    <a:cubicBezTo>
                      <a:pt x="36368" y="272108"/>
                      <a:pt x="29873" y="260431"/>
                      <a:pt x="24678" y="250052"/>
                    </a:cubicBezTo>
                    <a:cubicBezTo>
                      <a:pt x="20781" y="242267"/>
                      <a:pt x="18183" y="235780"/>
                      <a:pt x="16885" y="227996"/>
                    </a:cubicBezTo>
                    <a:cubicBezTo>
                      <a:pt x="14287" y="220212"/>
                      <a:pt x="14287" y="212427"/>
                      <a:pt x="14287" y="204643"/>
                    </a:cubicBezTo>
                    <a:cubicBezTo>
                      <a:pt x="14287" y="190371"/>
                      <a:pt x="16885" y="176100"/>
                      <a:pt x="23379" y="163126"/>
                    </a:cubicBezTo>
                    <a:cubicBezTo>
                      <a:pt x="40264" y="176100"/>
                      <a:pt x="61046" y="183884"/>
                      <a:pt x="84426" y="183884"/>
                    </a:cubicBezTo>
                    <a:cubicBezTo>
                      <a:pt x="131185" y="183884"/>
                      <a:pt x="171450" y="151449"/>
                      <a:pt x="181841" y="107337"/>
                    </a:cubicBezTo>
                    <a:cubicBezTo>
                      <a:pt x="183139" y="100850"/>
                      <a:pt x="187036" y="94363"/>
                      <a:pt x="192232" y="90471"/>
                    </a:cubicBezTo>
                    <a:cubicBezTo>
                      <a:pt x="198726" y="83984"/>
                      <a:pt x="209117" y="78795"/>
                      <a:pt x="224703" y="77497"/>
                    </a:cubicBezTo>
                    <a:close/>
                    <a:moveTo>
                      <a:pt x="79893" y="26987"/>
                    </a:moveTo>
                    <a:cubicBezTo>
                      <a:pt x="77301" y="26987"/>
                      <a:pt x="76005" y="28271"/>
                      <a:pt x="76005" y="30840"/>
                    </a:cubicBezTo>
                    <a:cubicBezTo>
                      <a:pt x="76005" y="30840"/>
                      <a:pt x="76005" y="30840"/>
                      <a:pt x="76005" y="35977"/>
                    </a:cubicBezTo>
                    <a:cubicBezTo>
                      <a:pt x="76005" y="39830"/>
                      <a:pt x="76005" y="39830"/>
                      <a:pt x="72118" y="42398"/>
                    </a:cubicBezTo>
                    <a:cubicBezTo>
                      <a:pt x="61750" y="44967"/>
                      <a:pt x="55271" y="52672"/>
                      <a:pt x="53975" y="64231"/>
                    </a:cubicBezTo>
                    <a:cubicBezTo>
                      <a:pt x="53975" y="73221"/>
                      <a:pt x="59159" y="80926"/>
                      <a:pt x="66934" y="84779"/>
                    </a:cubicBezTo>
                    <a:cubicBezTo>
                      <a:pt x="72118" y="88632"/>
                      <a:pt x="78597" y="89916"/>
                      <a:pt x="83781" y="92485"/>
                    </a:cubicBezTo>
                    <a:cubicBezTo>
                      <a:pt x="85077" y="93769"/>
                      <a:pt x="87669" y="95053"/>
                      <a:pt x="88965" y="96337"/>
                    </a:cubicBezTo>
                    <a:cubicBezTo>
                      <a:pt x="94148" y="100190"/>
                      <a:pt x="94148" y="107896"/>
                      <a:pt x="87669" y="110464"/>
                    </a:cubicBezTo>
                    <a:cubicBezTo>
                      <a:pt x="83781" y="111749"/>
                      <a:pt x="81189" y="111749"/>
                      <a:pt x="77301" y="111749"/>
                    </a:cubicBezTo>
                    <a:cubicBezTo>
                      <a:pt x="72118" y="110464"/>
                      <a:pt x="66934" y="109180"/>
                      <a:pt x="61750" y="106612"/>
                    </a:cubicBezTo>
                    <a:cubicBezTo>
                      <a:pt x="59159" y="105327"/>
                      <a:pt x="57863" y="105327"/>
                      <a:pt x="56567" y="109180"/>
                    </a:cubicBezTo>
                    <a:cubicBezTo>
                      <a:pt x="55271" y="111749"/>
                      <a:pt x="55271" y="114317"/>
                      <a:pt x="53975" y="116886"/>
                    </a:cubicBezTo>
                    <a:cubicBezTo>
                      <a:pt x="53975" y="120739"/>
                      <a:pt x="53975" y="120739"/>
                      <a:pt x="56567" y="123307"/>
                    </a:cubicBezTo>
                    <a:cubicBezTo>
                      <a:pt x="61750" y="124591"/>
                      <a:pt x="66934" y="125876"/>
                      <a:pt x="70822" y="127160"/>
                    </a:cubicBezTo>
                    <a:cubicBezTo>
                      <a:pt x="74710" y="127160"/>
                      <a:pt x="74710" y="127160"/>
                      <a:pt x="74710" y="131013"/>
                    </a:cubicBezTo>
                    <a:cubicBezTo>
                      <a:pt x="74710" y="133581"/>
                      <a:pt x="74710" y="134866"/>
                      <a:pt x="74710" y="137434"/>
                    </a:cubicBezTo>
                    <a:cubicBezTo>
                      <a:pt x="74710" y="138718"/>
                      <a:pt x="76005" y="140003"/>
                      <a:pt x="78597" y="140003"/>
                    </a:cubicBezTo>
                    <a:cubicBezTo>
                      <a:pt x="81189" y="141287"/>
                      <a:pt x="83781" y="141287"/>
                      <a:pt x="86373" y="140003"/>
                    </a:cubicBezTo>
                    <a:cubicBezTo>
                      <a:pt x="88965" y="140003"/>
                      <a:pt x="90261" y="140003"/>
                      <a:pt x="90261" y="137434"/>
                    </a:cubicBezTo>
                    <a:cubicBezTo>
                      <a:pt x="90261" y="134866"/>
                      <a:pt x="90261" y="132297"/>
                      <a:pt x="90261" y="129728"/>
                    </a:cubicBezTo>
                    <a:cubicBezTo>
                      <a:pt x="90261" y="127160"/>
                      <a:pt x="91557" y="125876"/>
                      <a:pt x="92852" y="125876"/>
                    </a:cubicBezTo>
                    <a:cubicBezTo>
                      <a:pt x="99332" y="124591"/>
                      <a:pt x="103220" y="120739"/>
                      <a:pt x="107108" y="116886"/>
                    </a:cubicBezTo>
                    <a:cubicBezTo>
                      <a:pt x="117475" y="104043"/>
                      <a:pt x="113587" y="87348"/>
                      <a:pt x="99332" y="78358"/>
                    </a:cubicBezTo>
                    <a:cubicBezTo>
                      <a:pt x="94148" y="75789"/>
                      <a:pt x="90261" y="74505"/>
                      <a:pt x="85077" y="71936"/>
                    </a:cubicBezTo>
                    <a:cubicBezTo>
                      <a:pt x="82485" y="71936"/>
                      <a:pt x="79893" y="70652"/>
                      <a:pt x="77301" y="68084"/>
                    </a:cubicBezTo>
                    <a:cubicBezTo>
                      <a:pt x="73414" y="64231"/>
                      <a:pt x="73414" y="59094"/>
                      <a:pt x="79893" y="56525"/>
                    </a:cubicBezTo>
                    <a:cubicBezTo>
                      <a:pt x="81189" y="55241"/>
                      <a:pt x="82485" y="55241"/>
                      <a:pt x="83781" y="55241"/>
                    </a:cubicBezTo>
                    <a:cubicBezTo>
                      <a:pt x="90261" y="55241"/>
                      <a:pt x="95444" y="56525"/>
                      <a:pt x="101924" y="59094"/>
                    </a:cubicBezTo>
                    <a:cubicBezTo>
                      <a:pt x="104516" y="60378"/>
                      <a:pt x="105812" y="60378"/>
                      <a:pt x="105812" y="56525"/>
                    </a:cubicBezTo>
                    <a:cubicBezTo>
                      <a:pt x="107108" y="53957"/>
                      <a:pt x="108403" y="51388"/>
                      <a:pt x="109699" y="47535"/>
                    </a:cubicBezTo>
                    <a:cubicBezTo>
                      <a:pt x="109699" y="46251"/>
                      <a:pt x="108403" y="44967"/>
                      <a:pt x="107108" y="43682"/>
                    </a:cubicBezTo>
                    <a:cubicBezTo>
                      <a:pt x="103220" y="42398"/>
                      <a:pt x="99332" y="41114"/>
                      <a:pt x="95444" y="39830"/>
                    </a:cubicBezTo>
                    <a:cubicBezTo>
                      <a:pt x="90261" y="39830"/>
                      <a:pt x="90261" y="39830"/>
                      <a:pt x="90261" y="34692"/>
                    </a:cubicBezTo>
                    <a:cubicBezTo>
                      <a:pt x="90261" y="26987"/>
                      <a:pt x="90261" y="26987"/>
                      <a:pt x="83781" y="26987"/>
                    </a:cubicBezTo>
                    <a:cubicBezTo>
                      <a:pt x="83781" y="26987"/>
                      <a:pt x="83781" y="26987"/>
                      <a:pt x="79893" y="26987"/>
                    </a:cubicBezTo>
                    <a:close/>
                    <a:moveTo>
                      <a:pt x="83344" y="0"/>
                    </a:moveTo>
                    <a:cubicBezTo>
                      <a:pt x="129374" y="0"/>
                      <a:pt x="166688" y="37314"/>
                      <a:pt x="166688" y="83344"/>
                    </a:cubicBezTo>
                    <a:cubicBezTo>
                      <a:pt x="166688" y="129374"/>
                      <a:pt x="129374" y="166688"/>
                      <a:pt x="83344" y="166688"/>
                    </a:cubicBezTo>
                    <a:cubicBezTo>
                      <a:pt x="37314" y="166688"/>
                      <a:pt x="0" y="129374"/>
                      <a:pt x="0" y="83344"/>
                    </a:cubicBezTo>
                    <a:cubicBezTo>
                      <a:pt x="0" y="37314"/>
                      <a:pt x="37314" y="0"/>
                      <a:pt x="83344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70" name="任意多边形: 形状 69"/>
              <p:cNvSpPr/>
              <p:nvPr/>
            </p:nvSpPr>
            <p:spPr bwMode="auto">
              <a:xfrm>
                <a:off x="3834606" y="2825353"/>
                <a:ext cx="106363" cy="107950"/>
              </a:xfrm>
              <a:custGeom>
                <a:avLst/>
                <a:gdLst>
                  <a:gd name="T0" fmla="*/ 239 w 270"/>
                  <a:gd name="T1" fmla="*/ 0 h 270"/>
                  <a:gd name="T2" fmla="*/ 214 w 270"/>
                  <a:gd name="T3" fmla="*/ 3 h 270"/>
                  <a:gd name="T4" fmla="*/ 189 w 270"/>
                  <a:gd name="T5" fmla="*/ 8 h 270"/>
                  <a:gd name="T6" fmla="*/ 165 w 270"/>
                  <a:gd name="T7" fmla="*/ 15 h 270"/>
                  <a:gd name="T8" fmla="*/ 142 w 270"/>
                  <a:gd name="T9" fmla="*/ 25 h 270"/>
                  <a:gd name="T10" fmla="*/ 121 w 270"/>
                  <a:gd name="T11" fmla="*/ 37 h 270"/>
                  <a:gd name="T12" fmla="*/ 101 w 270"/>
                  <a:gd name="T13" fmla="*/ 50 h 270"/>
                  <a:gd name="T14" fmla="*/ 83 w 270"/>
                  <a:gd name="T15" fmla="*/ 66 h 270"/>
                  <a:gd name="T16" fmla="*/ 66 w 270"/>
                  <a:gd name="T17" fmla="*/ 82 h 270"/>
                  <a:gd name="T18" fmla="*/ 50 w 270"/>
                  <a:gd name="T19" fmla="*/ 102 h 270"/>
                  <a:gd name="T20" fmla="*/ 37 w 270"/>
                  <a:gd name="T21" fmla="*/ 121 h 270"/>
                  <a:gd name="T22" fmla="*/ 25 w 270"/>
                  <a:gd name="T23" fmla="*/ 143 h 270"/>
                  <a:gd name="T24" fmla="*/ 15 w 270"/>
                  <a:gd name="T25" fmla="*/ 165 h 270"/>
                  <a:gd name="T26" fmla="*/ 7 w 270"/>
                  <a:gd name="T27" fmla="*/ 189 h 270"/>
                  <a:gd name="T28" fmla="*/ 3 w 270"/>
                  <a:gd name="T29" fmla="*/ 214 h 270"/>
                  <a:gd name="T30" fmla="*/ 0 w 270"/>
                  <a:gd name="T31" fmla="*/ 239 h 270"/>
                  <a:gd name="T32" fmla="*/ 0 w 270"/>
                  <a:gd name="T33" fmla="*/ 256 h 270"/>
                  <a:gd name="T34" fmla="*/ 3 w 270"/>
                  <a:gd name="T35" fmla="*/ 262 h 270"/>
                  <a:gd name="T36" fmla="*/ 7 w 270"/>
                  <a:gd name="T37" fmla="*/ 267 h 270"/>
                  <a:gd name="T38" fmla="*/ 14 w 270"/>
                  <a:gd name="T39" fmla="*/ 270 h 270"/>
                  <a:gd name="T40" fmla="*/ 21 w 270"/>
                  <a:gd name="T41" fmla="*/ 270 h 270"/>
                  <a:gd name="T42" fmla="*/ 28 w 270"/>
                  <a:gd name="T43" fmla="*/ 267 h 270"/>
                  <a:gd name="T44" fmla="*/ 33 w 270"/>
                  <a:gd name="T45" fmla="*/ 262 h 270"/>
                  <a:gd name="T46" fmla="*/ 35 w 270"/>
                  <a:gd name="T47" fmla="*/ 256 h 270"/>
                  <a:gd name="T48" fmla="*/ 37 w 270"/>
                  <a:gd name="T49" fmla="*/ 241 h 270"/>
                  <a:gd name="T50" fmla="*/ 39 w 270"/>
                  <a:gd name="T51" fmla="*/ 219 h 270"/>
                  <a:gd name="T52" fmla="*/ 45 w 270"/>
                  <a:gd name="T53" fmla="*/ 188 h 270"/>
                  <a:gd name="T54" fmla="*/ 62 w 270"/>
                  <a:gd name="T55" fmla="*/ 149 h 270"/>
                  <a:gd name="T56" fmla="*/ 85 w 270"/>
                  <a:gd name="T57" fmla="*/ 114 h 270"/>
                  <a:gd name="T58" fmla="*/ 114 w 270"/>
                  <a:gd name="T59" fmla="*/ 85 h 270"/>
                  <a:gd name="T60" fmla="*/ 149 w 270"/>
                  <a:gd name="T61" fmla="*/ 62 h 270"/>
                  <a:gd name="T62" fmla="*/ 188 w 270"/>
                  <a:gd name="T63" fmla="*/ 45 h 270"/>
                  <a:gd name="T64" fmla="*/ 219 w 270"/>
                  <a:gd name="T65" fmla="*/ 39 h 270"/>
                  <a:gd name="T66" fmla="*/ 241 w 270"/>
                  <a:gd name="T67" fmla="*/ 37 h 270"/>
                  <a:gd name="T68" fmla="*/ 256 w 270"/>
                  <a:gd name="T69" fmla="*/ 36 h 270"/>
                  <a:gd name="T70" fmla="*/ 262 w 270"/>
                  <a:gd name="T71" fmla="*/ 32 h 270"/>
                  <a:gd name="T72" fmla="*/ 267 w 270"/>
                  <a:gd name="T73" fmla="*/ 28 h 270"/>
                  <a:gd name="T74" fmla="*/ 270 w 270"/>
                  <a:gd name="T75" fmla="*/ 22 h 270"/>
                  <a:gd name="T76" fmla="*/ 270 w 270"/>
                  <a:gd name="T77" fmla="*/ 14 h 270"/>
                  <a:gd name="T78" fmla="*/ 267 w 270"/>
                  <a:gd name="T79" fmla="*/ 8 h 270"/>
                  <a:gd name="T80" fmla="*/ 262 w 270"/>
                  <a:gd name="T81" fmla="*/ 3 h 270"/>
                  <a:gd name="T82" fmla="*/ 256 w 270"/>
                  <a:gd name="T83" fmla="*/ 0 h 2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270" h="270">
                    <a:moveTo>
                      <a:pt x="251" y="0"/>
                    </a:moveTo>
                    <a:lnTo>
                      <a:pt x="239" y="0"/>
                    </a:lnTo>
                    <a:lnTo>
                      <a:pt x="227" y="1"/>
                    </a:lnTo>
                    <a:lnTo>
                      <a:pt x="214" y="3"/>
                    </a:lnTo>
                    <a:lnTo>
                      <a:pt x="201" y="5"/>
                    </a:lnTo>
                    <a:lnTo>
                      <a:pt x="189" y="8"/>
                    </a:lnTo>
                    <a:lnTo>
                      <a:pt x="177" y="11"/>
                    </a:lnTo>
                    <a:lnTo>
                      <a:pt x="165" y="15"/>
                    </a:lnTo>
                    <a:lnTo>
                      <a:pt x="154" y="19"/>
                    </a:lnTo>
                    <a:lnTo>
                      <a:pt x="142" y="25"/>
                    </a:lnTo>
                    <a:lnTo>
                      <a:pt x="132" y="30"/>
                    </a:lnTo>
                    <a:lnTo>
                      <a:pt x="121" y="37"/>
                    </a:lnTo>
                    <a:lnTo>
                      <a:pt x="111" y="43"/>
                    </a:lnTo>
                    <a:lnTo>
                      <a:pt x="101" y="50"/>
                    </a:lnTo>
                    <a:lnTo>
                      <a:pt x="92" y="57"/>
                    </a:lnTo>
                    <a:lnTo>
                      <a:pt x="83" y="66"/>
                    </a:lnTo>
                    <a:lnTo>
                      <a:pt x="73" y="73"/>
                    </a:lnTo>
                    <a:lnTo>
                      <a:pt x="66" y="82"/>
                    </a:lnTo>
                    <a:lnTo>
                      <a:pt x="57" y="92"/>
                    </a:lnTo>
                    <a:lnTo>
                      <a:pt x="50" y="102"/>
                    </a:lnTo>
                    <a:lnTo>
                      <a:pt x="43" y="111"/>
                    </a:lnTo>
                    <a:lnTo>
                      <a:pt x="37" y="121"/>
                    </a:lnTo>
                    <a:lnTo>
                      <a:pt x="30" y="132"/>
                    </a:lnTo>
                    <a:lnTo>
                      <a:pt x="25" y="143"/>
                    </a:lnTo>
                    <a:lnTo>
                      <a:pt x="19" y="153"/>
                    </a:lnTo>
                    <a:lnTo>
                      <a:pt x="15" y="165"/>
                    </a:lnTo>
                    <a:lnTo>
                      <a:pt x="12" y="177"/>
                    </a:lnTo>
                    <a:lnTo>
                      <a:pt x="7" y="189"/>
                    </a:lnTo>
                    <a:lnTo>
                      <a:pt x="5" y="201"/>
                    </a:lnTo>
                    <a:lnTo>
                      <a:pt x="3" y="214"/>
                    </a:lnTo>
                    <a:lnTo>
                      <a:pt x="1" y="226"/>
                    </a:lnTo>
                    <a:lnTo>
                      <a:pt x="0" y="239"/>
                    </a:lnTo>
                    <a:lnTo>
                      <a:pt x="0" y="252"/>
                    </a:lnTo>
                    <a:lnTo>
                      <a:pt x="0" y="256"/>
                    </a:lnTo>
                    <a:lnTo>
                      <a:pt x="1" y="259"/>
                    </a:lnTo>
                    <a:lnTo>
                      <a:pt x="3" y="262"/>
                    </a:lnTo>
                    <a:lnTo>
                      <a:pt x="5" y="265"/>
                    </a:lnTo>
                    <a:lnTo>
                      <a:pt x="7" y="267"/>
                    </a:lnTo>
                    <a:lnTo>
                      <a:pt x="11" y="269"/>
                    </a:lnTo>
                    <a:lnTo>
                      <a:pt x="14" y="270"/>
                    </a:lnTo>
                    <a:lnTo>
                      <a:pt x="18" y="270"/>
                    </a:lnTo>
                    <a:lnTo>
                      <a:pt x="21" y="270"/>
                    </a:lnTo>
                    <a:lnTo>
                      <a:pt x="25" y="269"/>
                    </a:lnTo>
                    <a:lnTo>
                      <a:pt x="28" y="267"/>
                    </a:lnTo>
                    <a:lnTo>
                      <a:pt x="31" y="265"/>
                    </a:lnTo>
                    <a:lnTo>
                      <a:pt x="33" y="262"/>
                    </a:lnTo>
                    <a:lnTo>
                      <a:pt x="34" y="259"/>
                    </a:lnTo>
                    <a:lnTo>
                      <a:pt x="35" y="256"/>
                    </a:lnTo>
                    <a:lnTo>
                      <a:pt x="35" y="252"/>
                    </a:lnTo>
                    <a:lnTo>
                      <a:pt x="37" y="241"/>
                    </a:lnTo>
                    <a:lnTo>
                      <a:pt x="37" y="230"/>
                    </a:lnTo>
                    <a:lnTo>
                      <a:pt x="39" y="219"/>
                    </a:lnTo>
                    <a:lnTo>
                      <a:pt x="41" y="208"/>
                    </a:lnTo>
                    <a:lnTo>
                      <a:pt x="45" y="188"/>
                    </a:lnTo>
                    <a:lnTo>
                      <a:pt x="53" y="167"/>
                    </a:lnTo>
                    <a:lnTo>
                      <a:pt x="62" y="149"/>
                    </a:lnTo>
                    <a:lnTo>
                      <a:pt x="73" y="131"/>
                    </a:lnTo>
                    <a:lnTo>
                      <a:pt x="85" y="114"/>
                    </a:lnTo>
                    <a:lnTo>
                      <a:pt x="99" y="99"/>
                    </a:lnTo>
                    <a:lnTo>
                      <a:pt x="114" y="85"/>
                    </a:lnTo>
                    <a:lnTo>
                      <a:pt x="132" y="72"/>
                    </a:lnTo>
                    <a:lnTo>
                      <a:pt x="149" y="62"/>
                    </a:lnTo>
                    <a:lnTo>
                      <a:pt x="168" y="53"/>
                    </a:lnTo>
                    <a:lnTo>
                      <a:pt x="188" y="45"/>
                    </a:lnTo>
                    <a:lnTo>
                      <a:pt x="208" y="40"/>
                    </a:lnTo>
                    <a:lnTo>
                      <a:pt x="219" y="39"/>
                    </a:lnTo>
                    <a:lnTo>
                      <a:pt x="230" y="37"/>
                    </a:lnTo>
                    <a:lnTo>
                      <a:pt x="241" y="37"/>
                    </a:lnTo>
                    <a:lnTo>
                      <a:pt x="251" y="36"/>
                    </a:lnTo>
                    <a:lnTo>
                      <a:pt x="256" y="36"/>
                    </a:lnTo>
                    <a:lnTo>
                      <a:pt x="259" y="35"/>
                    </a:lnTo>
                    <a:lnTo>
                      <a:pt x="262" y="32"/>
                    </a:lnTo>
                    <a:lnTo>
                      <a:pt x="264" y="30"/>
                    </a:lnTo>
                    <a:lnTo>
                      <a:pt x="267" y="28"/>
                    </a:lnTo>
                    <a:lnTo>
                      <a:pt x="269" y="25"/>
                    </a:lnTo>
                    <a:lnTo>
                      <a:pt x="270" y="22"/>
                    </a:lnTo>
                    <a:lnTo>
                      <a:pt x="270" y="18"/>
                    </a:lnTo>
                    <a:lnTo>
                      <a:pt x="270" y="14"/>
                    </a:lnTo>
                    <a:lnTo>
                      <a:pt x="269" y="11"/>
                    </a:lnTo>
                    <a:lnTo>
                      <a:pt x="267" y="8"/>
                    </a:lnTo>
                    <a:lnTo>
                      <a:pt x="264" y="5"/>
                    </a:lnTo>
                    <a:lnTo>
                      <a:pt x="262" y="3"/>
                    </a:lnTo>
                    <a:lnTo>
                      <a:pt x="259" y="1"/>
                    </a:lnTo>
                    <a:lnTo>
                      <a:pt x="256" y="0"/>
                    </a:lnTo>
                    <a:lnTo>
                      <a:pt x="251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</p:grpSp>
      </p:grpSp>
      <p:grpSp>
        <p:nvGrpSpPr>
          <p:cNvPr id="19" name="千图PPT彼岸天：ID 8661124库_组合 18"/>
          <p:cNvGrpSpPr/>
          <p:nvPr>
            <p:custDataLst>
              <p:tags r:id="rId5"/>
            </p:custDataLst>
          </p:nvPr>
        </p:nvGrpSpPr>
        <p:grpSpPr>
          <a:xfrm>
            <a:off x="4790456" y="3422593"/>
            <a:ext cx="591065" cy="593383"/>
            <a:chOff x="4856802" y="3379051"/>
            <a:chExt cx="591065" cy="593383"/>
          </a:xfrm>
        </p:grpSpPr>
        <p:sp>
          <p:nvSpPr>
            <p:cNvPr id="65" name="任意多边形: 形状 64"/>
            <p:cNvSpPr/>
            <p:nvPr/>
          </p:nvSpPr>
          <p:spPr bwMode="auto">
            <a:xfrm>
              <a:off x="4856802" y="3379051"/>
              <a:ext cx="591065" cy="593383"/>
            </a:xfrm>
            <a:custGeom>
              <a:avLst/>
              <a:gdLst>
                <a:gd name="T0" fmla="*/ 128 w 255"/>
                <a:gd name="T1" fmla="*/ 256 h 256"/>
                <a:gd name="T2" fmla="*/ 102 w 255"/>
                <a:gd name="T3" fmla="*/ 252 h 256"/>
                <a:gd name="T4" fmla="*/ 78 w 255"/>
                <a:gd name="T5" fmla="*/ 245 h 256"/>
                <a:gd name="T6" fmla="*/ 56 w 255"/>
                <a:gd name="T7" fmla="*/ 233 h 256"/>
                <a:gd name="T8" fmla="*/ 37 w 255"/>
                <a:gd name="T9" fmla="*/ 218 h 256"/>
                <a:gd name="T10" fmla="*/ 22 w 255"/>
                <a:gd name="T11" fmla="*/ 199 h 256"/>
                <a:gd name="T12" fmla="*/ 10 w 255"/>
                <a:gd name="T13" fmla="*/ 177 h 256"/>
                <a:gd name="T14" fmla="*/ 3 w 255"/>
                <a:gd name="T15" fmla="*/ 153 h 256"/>
                <a:gd name="T16" fmla="*/ 0 w 255"/>
                <a:gd name="T17" fmla="*/ 127 h 256"/>
                <a:gd name="T18" fmla="*/ 0 w 255"/>
                <a:gd name="T19" fmla="*/ 114 h 256"/>
                <a:gd name="T20" fmla="*/ 5 w 255"/>
                <a:gd name="T21" fmla="*/ 89 h 256"/>
                <a:gd name="T22" fmla="*/ 16 w 255"/>
                <a:gd name="T23" fmla="*/ 67 h 256"/>
                <a:gd name="T24" fmla="*/ 29 w 255"/>
                <a:gd name="T25" fmla="*/ 47 h 256"/>
                <a:gd name="T26" fmla="*/ 46 w 255"/>
                <a:gd name="T27" fmla="*/ 29 h 256"/>
                <a:gd name="T28" fmla="*/ 66 w 255"/>
                <a:gd name="T29" fmla="*/ 15 h 256"/>
                <a:gd name="T30" fmla="*/ 90 w 255"/>
                <a:gd name="T31" fmla="*/ 6 h 256"/>
                <a:gd name="T32" fmla="*/ 115 w 255"/>
                <a:gd name="T33" fmla="*/ 1 h 256"/>
                <a:gd name="T34" fmla="*/ 128 w 255"/>
                <a:gd name="T35" fmla="*/ 0 h 256"/>
                <a:gd name="T36" fmla="*/ 154 w 255"/>
                <a:gd name="T37" fmla="*/ 2 h 256"/>
                <a:gd name="T38" fmla="*/ 177 w 255"/>
                <a:gd name="T39" fmla="*/ 10 h 256"/>
                <a:gd name="T40" fmla="*/ 199 w 255"/>
                <a:gd name="T41" fmla="*/ 22 h 256"/>
                <a:gd name="T42" fmla="*/ 218 w 255"/>
                <a:gd name="T43" fmla="*/ 38 h 256"/>
                <a:gd name="T44" fmla="*/ 233 w 255"/>
                <a:gd name="T45" fmla="*/ 56 h 256"/>
                <a:gd name="T46" fmla="*/ 245 w 255"/>
                <a:gd name="T47" fmla="*/ 78 h 256"/>
                <a:gd name="T48" fmla="*/ 253 w 255"/>
                <a:gd name="T49" fmla="*/ 102 h 256"/>
                <a:gd name="T50" fmla="*/ 255 w 255"/>
                <a:gd name="T51" fmla="*/ 127 h 256"/>
                <a:gd name="T52" fmla="*/ 254 w 255"/>
                <a:gd name="T53" fmla="*/ 140 h 256"/>
                <a:gd name="T54" fmla="*/ 249 w 255"/>
                <a:gd name="T55" fmla="*/ 166 h 256"/>
                <a:gd name="T56" fmla="*/ 240 w 255"/>
                <a:gd name="T57" fmla="*/ 189 h 256"/>
                <a:gd name="T58" fmla="*/ 226 w 255"/>
                <a:gd name="T59" fmla="*/ 209 h 256"/>
                <a:gd name="T60" fmla="*/ 209 w 255"/>
                <a:gd name="T61" fmla="*/ 226 h 256"/>
                <a:gd name="T62" fmla="*/ 188 w 255"/>
                <a:gd name="T63" fmla="*/ 239 h 256"/>
                <a:gd name="T64" fmla="*/ 166 w 255"/>
                <a:gd name="T65" fmla="*/ 250 h 256"/>
                <a:gd name="T66" fmla="*/ 141 w 255"/>
                <a:gd name="T67" fmla="*/ 255 h 256"/>
                <a:gd name="T68" fmla="*/ 128 w 255"/>
                <a:gd name="T69" fmla="*/ 256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55" h="256">
                  <a:moveTo>
                    <a:pt x="128" y="256"/>
                  </a:moveTo>
                  <a:lnTo>
                    <a:pt x="128" y="256"/>
                  </a:lnTo>
                  <a:lnTo>
                    <a:pt x="115" y="255"/>
                  </a:lnTo>
                  <a:lnTo>
                    <a:pt x="102" y="252"/>
                  </a:lnTo>
                  <a:lnTo>
                    <a:pt x="90" y="250"/>
                  </a:lnTo>
                  <a:lnTo>
                    <a:pt x="78" y="245"/>
                  </a:lnTo>
                  <a:lnTo>
                    <a:pt x="66" y="239"/>
                  </a:lnTo>
                  <a:lnTo>
                    <a:pt x="56" y="233"/>
                  </a:lnTo>
                  <a:lnTo>
                    <a:pt x="46" y="226"/>
                  </a:lnTo>
                  <a:lnTo>
                    <a:pt x="37" y="218"/>
                  </a:lnTo>
                  <a:lnTo>
                    <a:pt x="29" y="209"/>
                  </a:lnTo>
                  <a:lnTo>
                    <a:pt x="22" y="199"/>
                  </a:lnTo>
                  <a:lnTo>
                    <a:pt x="16" y="189"/>
                  </a:lnTo>
                  <a:lnTo>
                    <a:pt x="10" y="177"/>
                  </a:lnTo>
                  <a:lnTo>
                    <a:pt x="5" y="166"/>
                  </a:lnTo>
                  <a:lnTo>
                    <a:pt x="3" y="153"/>
                  </a:lnTo>
                  <a:lnTo>
                    <a:pt x="0" y="140"/>
                  </a:lnTo>
                  <a:lnTo>
                    <a:pt x="0" y="127"/>
                  </a:lnTo>
                  <a:lnTo>
                    <a:pt x="0" y="127"/>
                  </a:lnTo>
                  <a:lnTo>
                    <a:pt x="0" y="114"/>
                  </a:lnTo>
                  <a:lnTo>
                    <a:pt x="3" y="102"/>
                  </a:lnTo>
                  <a:lnTo>
                    <a:pt x="5" y="89"/>
                  </a:lnTo>
                  <a:lnTo>
                    <a:pt x="10" y="78"/>
                  </a:lnTo>
                  <a:lnTo>
                    <a:pt x="16" y="67"/>
                  </a:lnTo>
                  <a:lnTo>
                    <a:pt x="22" y="56"/>
                  </a:lnTo>
                  <a:lnTo>
                    <a:pt x="29" y="47"/>
                  </a:lnTo>
                  <a:lnTo>
                    <a:pt x="37" y="38"/>
                  </a:lnTo>
                  <a:lnTo>
                    <a:pt x="46" y="29"/>
                  </a:lnTo>
                  <a:lnTo>
                    <a:pt x="56" y="22"/>
                  </a:lnTo>
                  <a:lnTo>
                    <a:pt x="66" y="15"/>
                  </a:lnTo>
                  <a:lnTo>
                    <a:pt x="78" y="10"/>
                  </a:lnTo>
                  <a:lnTo>
                    <a:pt x="90" y="6"/>
                  </a:lnTo>
                  <a:lnTo>
                    <a:pt x="102" y="2"/>
                  </a:lnTo>
                  <a:lnTo>
                    <a:pt x="115" y="1"/>
                  </a:lnTo>
                  <a:lnTo>
                    <a:pt x="128" y="0"/>
                  </a:lnTo>
                  <a:lnTo>
                    <a:pt x="128" y="0"/>
                  </a:lnTo>
                  <a:lnTo>
                    <a:pt x="141" y="1"/>
                  </a:lnTo>
                  <a:lnTo>
                    <a:pt x="154" y="2"/>
                  </a:lnTo>
                  <a:lnTo>
                    <a:pt x="166" y="6"/>
                  </a:lnTo>
                  <a:lnTo>
                    <a:pt x="177" y="10"/>
                  </a:lnTo>
                  <a:lnTo>
                    <a:pt x="188" y="15"/>
                  </a:lnTo>
                  <a:lnTo>
                    <a:pt x="199" y="22"/>
                  </a:lnTo>
                  <a:lnTo>
                    <a:pt x="209" y="29"/>
                  </a:lnTo>
                  <a:lnTo>
                    <a:pt x="218" y="38"/>
                  </a:lnTo>
                  <a:lnTo>
                    <a:pt x="226" y="47"/>
                  </a:lnTo>
                  <a:lnTo>
                    <a:pt x="233" y="56"/>
                  </a:lnTo>
                  <a:lnTo>
                    <a:pt x="240" y="67"/>
                  </a:lnTo>
                  <a:lnTo>
                    <a:pt x="245" y="78"/>
                  </a:lnTo>
                  <a:lnTo>
                    <a:pt x="249" y="89"/>
                  </a:lnTo>
                  <a:lnTo>
                    <a:pt x="253" y="102"/>
                  </a:lnTo>
                  <a:lnTo>
                    <a:pt x="254" y="114"/>
                  </a:lnTo>
                  <a:lnTo>
                    <a:pt x="255" y="127"/>
                  </a:lnTo>
                  <a:lnTo>
                    <a:pt x="255" y="127"/>
                  </a:lnTo>
                  <a:lnTo>
                    <a:pt x="254" y="140"/>
                  </a:lnTo>
                  <a:lnTo>
                    <a:pt x="253" y="153"/>
                  </a:lnTo>
                  <a:lnTo>
                    <a:pt x="249" y="166"/>
                  </a:lnTo>
                  <a:lnTo>
                    <a:pt x="245" y="177"/>
                  </a:lnTo>
                  <a:lnTo>
                    <a:pt x="240" y="189"/>
                  </a:lnTo>
                  <a:lnTo>
                    <a:pt x="233" y="199"/>
                  </a:lnTo>
                  <a:lnTo>
                    <a:pt x="226" y="209"/>
                  </a:lnTo>
                  <a:lnTo>
                    <a:pt x="218" y="218"/>
                  </a:lnTo>
                  <a:lnTo>
                    <a:pt x="209" y="226"/>
                  </a:lnTo>
                  <a:lnTo>
                    <a:pt x="199" y="233"/>
                  </a:lnTo>
                  <a:lnTo>
                    <a:pt x="188" y="239"/>
                  </a:lnTo>
                  <a:lnTo>
                    <a:pt x="177" y="245"/>
                  </a:lnTo>
                  <a:lnTo>
                    <a:pt x="166" y="250"/>
                  </a:lnTo>
                  <a:lnTo>
                    <a:pt x="154" y="252"/>
                  </a:lnTo>
                  <a:lnTo>
                    <a:pt x="141" y="255"/>
                  </a:lnTo>
                  <a:lnTo>
                    <a:pt x="128" y="256"/>
                  </a:lnTo>
                  <a:lnTo>
                    <a:pt x="128" y="256"/>
                  </a:lnTo>
                  <a:close/>
                </a:path>
              </a:pathLst>
            </a:custGeom>
            <a:solidFill>
              <a:schemeClr val="accent1">
                <a:lumMod val="10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66" name="任意多边形: 形状 65"/>
            <p:cNvSpPr/>
            <p:nvPr/>
          </p:nvSpPr>
          <p:spPr bwMode="auto">
            <a:xfrm>
              <a:off x="4969322" y="3522326"/>
              <a:ext cx="312274" cy="312274"/>
            </a:xfrm>
            <a:custGeom>
              <a:avLst/>
              <a:gdLst>
                <a:gd name="T0" fmla="*/ 600 w 1152"/>
                <a:gd name="T1" fmla="*/ 944 h 1153"/>
                <a:gd name="T2" fmla="*/ 578 w 1152"/>
                <a:gd name="T3" fmla="*/ 940 h 1153"/>
                <a:gd name="T4" fmla="*/ 908 w 1152"/>
                <a:gd name="T5" fmla="*/ 1066 h 1153"/>
                <a:gd name="T6" fmla="*/ 367 w 1152"/>
                <a:gd name="T7" fmla="*/ 868 h 1153"/>
                <a:gd name="T8" fmla="*/ 1049 w 1152"/>
                <a:gd name="T9" fmla="*/ 137 h 1153"/>
                <a:gd name="T10" fmla="*/ 367 w 1152"/>
                <a:gd name="T11" fmla="*/ 868 h 1153"/>
                <a:gd name="T12" fmla="*/ 947 w 1152"/>
                <a:gd name="T13" fmla="*/ 193 h 1153"/>
                <a:gd name="T14" fmla="*/ 336 w 1152"/>
                <a:gd name="T15" fmla="*/ 838 h 1153"/>
                <a:gd name="T16" fmla="*/ 113 w 1152"/>
                <a:gd name="T17" fmla="*/ 749 h 1153"/>
                <a:gd name="T18" fmla="*/ 1131 w 1152"/>
                <a:gd name="T19" fmla="*/ 4 h 1153"/>
                <a:gd name="T20" fmla="*/ 1121 w 1152"/>
                <a:gd name="T21" fmla="*/ 1 h 1153"/>
                <a:gd name="T22" fmla="*/ 1110 w 1152"/>
                <a:gd name="T23" fmla="*/ 1 h 1153"/>
                <a:gd name="T24" fmla="*/ 1101 w 1152"/>
                <a:gd name="T25" fmla="*/ 5 h 1153"/>
                <a:gd name="T26" fmla="*/ 16 w 1152"/>
                <a:gd name="T27" fmla="*/ 727 h 1153"/>
                <a:gd name="T28" fmla="*/ 9 w 1152"/>
                <a:gd name="T29" fmla="*/ 734 h 1153"/>
                <a:gd name="T30" fmla="*/ 3 w 1152"/>
                <a:gd name="T31" fmla="*/ 741 h 1153"/>
                <a:gd name="T32" fmla="*/ 0 w 1152"/>
                <a:gd name="T33" fmla="*/ 751 h 1153"/>
                <a:gd name="T34" fmla="*/ 0 w 1152"/>
                <a:gd name="T35" fmla="*/ 761 h 1153"/>
                <a:gd name="T36" fmla="*/ 2 w 1152"/>
                <a:gd name="T37" fmla="*/ 770 h 1153"/>
                <a:gd name="T38" fmla="*/ 8 w 1152"/>
                <a:gd name="T39" fmla="*/ 779 h 1153"/>
                <a:gd name="T40" fmla="*/ 14 w 1152"/>
                <a:gd name="T41" fmla="*/ 785 h 1153"/>
                <a:gd name="T42" fmla="*/ 23 w 1152"/>
                <a:gd name="T43" fmla="*/ 790 h 1153"/>
                <a:gd name="T44" fmla="*/ 436 w 1152"/>
                <a:gd name="T45" fmla="*/ 1134 h 1153"/>
                <a:gd name="T46" fmla="*/ 443 w 1152"/>
                <a:gd name="T47" fmla="*/ 1142 h 1153"/>
                <a:gd name="T48" fmla="*/ 449 w 1152"/>
                <a:gd name="T49" fmla="*/ 1148 h 1153"/>
                <a:gd name="T50" fmla="*/ 458 w 1152"/>
                <a:gd name="T51" fmla="*/ 1152 h 1153"/>
                <a:gd name="T52" fmla="*/ 468 w 1152"/>
                <a:gd name="T53" fmla="*/ 1153 h 1153"/>
                <a:gd name="T54" fmla="*/ 473 w 1152"/>
                <a:gd name="T55" fmla="*/ 1153 h 1153"/>
                <a:gd name="T56" fmla="*/ 482 w 1152"/>
                <a:gd name="T57" fmla="*/ 1150 h 1153"/>
                <a:gd name="T58" fmla="*/ 489 w 1152"/>
                <a:gd name="T59" fmla="*/ 1145 h 1153"/>
                <a:gd name="T60" fmla="*/ 496 w 1152"/>
                <a:gd name="T61" fmla="*/ 1139 h 1153"/>
                <a:gd name="T62" fmla="*/ 573 w 1152"/>
                <a:gd name="T63" fmla="*/ 1010 h 1153"/>
                <a:gd name="T64" fmla="*/ 929 w 1152"/>
                <a:gd name="T65" fmla="*/ 1153 h 1153"/>
                <a:gd name="T66" fmla="*/ 941 w 1152"/>
                <a:gd name="T67" fmla="*/ 1153 h 1153"/>
                <a:gd name="T68" fmla="*/ 949 w 1152"/>
                <a:gd name="T69" fmla="*/ 1150 h 1153"/>
                <a:gd name="T70" fmla="*/ 960 w 1152"/>
                <a:gd name="T71" fmla="*/ 1143 h 1153"/>
                <a:gd name="T72" fmla="*/ 969 w 1152"/>
                <a:gd name="T73" fmla="*/ 1130 h 1153"/>
                <a:gd name="T74" fmla="*/ 1151 w 1152"/>
                <a:gd name="T75" fmla="*/ 42 h 1153"/>
                <a:gd name="T76" fmla="*/ 1151 w 1152"/>
                <a:gd name="T77" fmla="*/ 33 h 1153"/>
                <a:gd name="T78" fmla="*/ 1149 w 1152"/>
                <a:gd name="T79" fmla="*/ 22 h 1153"/>
                <a:gd name="T80" fmla="*/ 1144 w 1152"/>
                <a:gd name="T81" fmla="*/ 13 h 1153"/>
                <a:gd name="T82" fmla="*/ 1135 w 1152"/>
                <a:gd name="T83" fmla="*/ 7 h 1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152" h="1153">
                  <a:moveTo>
                    <a:pt x="908" y="1066"/>
                  </a:moveTo>
                  <a:lnTo>
                    <a:pt x="600" y="944"/>
                  </a:lnTo>
                  <a:lnTo>
                    <a:pt x="590" y="941"/>
                  </a:lnTo>
                  <a:lnTo>
                    <a:pt x="578" y="940"/>
                  </a:lnTo>
                  <a:lnTo>
                    <a:pt x="1051" y="205"/>
                  </a:lnTo>
                  <a:lnTo>
                    <a:pt x="908" y="1066"/>
                  </a:lnTo>
                  <a:close/>
                  <a:moveTo>
                    <a:pt x="367" y="868"/>
                  </a:moveTo>
                  <a:lnTo>
                    <a:pt x="367" y="868"/>
                  </a:lnTo>
                  <a:lnTo>
                    <a:pt x="366" y="866"/>
                  </a:lnTo>
                  <a:lnTo>
                    <a:pt x="1049" y="137"/>
                  </a:lnTo>
                  <a:lnTo>
                    <a:pt x="468" y="1042"/>
                  </a:lnTo>
                  <a:lnTo>
                    <a:pt x="367" y="868"/>
                  </a:lnTo>
                  <a:close/>
                  <a:moveTo>
                    <a:pt x="113" y="749"/>
                  </a:moveTo>
                  <a:lnTo>
                    <a:pt x="947" y="193"/>
                  </a:lnTo>
                  <a:lnTo>
                    <a:pt x="340" y="842"/>
                  </a:lnTo>
                  <a:lnTo>
                    <a:pt x="336" y="838"/>
                  </a:lnTo>
                  <a:lnTo>
                    <a:pt x="332" y="836"/>
                  </a:lnTo>
                  <a:lnTo>
                    <a:pt x="113" y="749"/>
                  </a:lnTo>
                  <a:close/>
                  <a:moveTo>
                    <a:pt x="1135" y="7"/>
                  </a:moveTo>
                  <a:lnTo>
                    <a:pt x="1131" y="4"/>
                  </a:lnTo>
                  <a:lnTo>
                    <a:pt x="1126" y="2"/>
                  </a:lnTo>
                  <a:lnTo>
                    <a:pt x="1121" y="1"/>
                  </a:lnTo>
                  <a:lnTo>
                    <a:pt x="1116" y="0"/>
                  </a:lnTo>
                  <a:lnTo>
                    <a:pt x="1110" y="1"/>
                  </a:lnTo>
                  <a:lnTo>
                    <a:pt x="1106" y="2"/>
                  </a:lnTo>
                  <a:lnTo>
                    <a:pt x="1101" y="5"/>
                  </a:lnTo>
                  <a:lnTo>
                    <a:pt x="1096" y="7"/>
                  </a:lnTo>
                  <a:lnTo>
                    <a:pt x="16" y="727"/>
                  </a:lnTo>
                  <a:lnTo>
                    <a:pt x="12" y="730"/>
                  </a:lnTo>
                  <a:lnTo>
                    <a:pt x="9" y="734"/>
                  </a:lnTo>
                  <a:lnTo>
                    <a:pt x="5" y="737"/>
                  </a:lnTo>
                  <a:lnTo>
                    <a:pt x="3" y="741"/>
                  </a:lnTo>
                  <a:lnTo>
                    <a:pt x="2" y="745"/>
                  </a:lnTo>
                  <a:lnTo>
                    <a:pt x="0" y="751"/>
                  </a:lnTo>
                  <a:lnTo>
                    <a:pt x="0" y="755"/>
                  </a:lnTo>
                  <a:lnTo>
                    <a:pt x="0" y="761"/>
                  </a:lnTo>
                  <a:lnTo>
                    <a:pt x="1" y="765"/>
                  </a:lnTo>
                  <a:lnTo>
                    <a:pt x="2" y="770"/>
                  </a:lnTo>
                  <a:lnTo>
                    <a:pt x="4" y="775"/>
                  </a:lnTo>
                  <a:lnTo>
                    <a:pt x="8" y="779"/>
                  </a:lnTo>
                  <a:lnTo>
                    <a:pt x="11" y="782"/>
                  </a:lnTo>
                  <a:lnTo>
                    <a:pt x="14" y="785"/>
                  </a:lnTo>
                  <a:lnTo>
                    <a:pt x="18" y="788"/>
                  </a:lnTo>
                  <a:lnTo>
                    <a:pt x="23" y="790"/>
                  </a:lnTo>
                  <a:lnTo>
                    <a:pt x="305" y="903"/>
                  </a:lnTo>
                  <a:lnTo>
                    <a:pt x="436" y="1134"/>
                  </a:lnTo>
                  <a:lnTo>
                    <a:pt x="440" y="1139"/>
                  </a:lnTo>
                  <a:lnTo>
                    <a:pt x="443" y="1142"/>
                  </a:lnTo>
                  <a:lnTo>
                    <a:pt x="446" y="1145"/>
                  </a:lnTo>
                  <a:lnTo>
                    <a:pt x="449" y="1148"/>
                  </a:lnTo>
                  <a:lnTo>
                    <a:pt x="454" y="1149"/>
                  </a:lnTo>
                  <a:lnTo>
                    <a:pt x="458" y="1152"/>
                  </a:lnTo>
                  <a:lnTo>
                    <a:pt x="463" y="1153"/>
                  </a:lnTo>
                  <a:lnTo>
                    <a:pt x="468" y="1153"/>
                  </a:lnTo>
                  <a:lnTo>
                    <a:pt x="468" y="1153"/>
                  </a:lnTo>
                  <a:lnTo>
                    <a:pt x="473" y="1153"/>
                  </a:lnTo>
                  <a:lnTo>
                    <a:pt x="477" y="1152"/>
                  </a:lnTo>
                  <a:lnTo>
                    <a:pt x="482" y="1150"/>
                  </a:lnTo>
                  <a:lnTo>
                    <a:pt x="486" y="1148"/>
                  </a:lnTo>
                  <a:lnTo>
                    <a:pt x="489" y="1145"/>
                  </a:lnTo>
                  <a:lnTo>
                    <a:pt x="494" y="1143"/>
                  </a:lnTo>
                  <a:lnTo>
                    <a:pt x="496" y="1139"/>
                  </a:lnTo>
                  <a:lnTo>
                    <a:pt x="499" y="1135"/>
                  </a:lnTo>
                  <a:lnTo>
                    <a:pt x="573" y="1010"/>
                  </a:lnTo>
                  <a:lnTo>
                    <a:pt x="922" y="1150"/>
                  </a:lnTo>
                  <a:lnTo>
                    <a:pt x="929" y="1153"/>
                  </a:lnTo>
                  <a:lnTo>
                    <a:pt x="936" y="1153"/>
                  </a:lnTo>
                  <a:lnTo>
                    <a:pt x="941" y="1153"/>
                  </a:lnTo>
                  <a:lnTo>
                    <a:pt x="945" y="1152"/>
                  </a:lnTo>
                  <a:lnTo>
                    <a:pt x="949" y="1150"/>
                  </a:lnTo>
                  <a:lnTo>
                    <a:pt x="954" y="1148"/>
                  </a:lnTo>
                  <a:lnTo>
                    <a:pt x="960" y="1143"/>
                  </a:lnTo>
                  <a:lnTo>
                    <a:pt x="966" y="1138"/>
                  </a:lnTo>
                  <a:lnTo>
                    <a:pt x="969" y="1130"/>
                  </a:lnTo>
                  <a:lnTo>
                    <a:pt x="972" y="1122"/>
                  </a:lnTo>
                  <a:lnTo>
                    <a:pt x="1151" y="42"/>
                  </a:lnTo>
                  <a:lnTo>
                    <a:pt x="1152" y="37"/>
                  </a:lnTo>
                  <a:lnTo>
                    <a:pt x="1151" y="33"/>
                  </a:lnTo>
                  <a:lnTo>
                    <a:pt x="1150" y="27"/>
                  </a:lnTo>
                  <a:lnTo>
                    <a:pt x="1149" y="22"/>
                  </a:lnTo>
                  <a:lnTo>
                    <a:pt x="1147" y="18"/>
                  </a:lnTo>
                  <a:lnTo>
                    <a:pt x="1144" y="13"/>
                  </a:lnTo>
                  <a:lnTo>
                    <a:pt x="1139" y="10"/>
                  </a:lnTo>
                  <a:lnTo>
                    <a:pt x="1135" y="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</p:grpSp>
      <p:grpSp>
        <p:nvGrpSpPr>
          <p:cNvPr id="20" name="千图PPT彼岸天：ID 8661124库_组合 19"/>
          <p:cNvGrpSpPr/>
          <p:nvPr>
            <p:custDataLst>
              <p:tags r:id="rId6"/>
            </p:custDataLst>
          </p:nvPr>
        </p:nvGrpSpPr>
        <p:grpSpPr>
          <a:xfrm>
            <a:off x="6476390" y="2684041"/>
            <a:ext cx="642522" cy="639973"/>
            <a:chOff x="6542736" y="2462688"/>
            <a:chExt cx="642522" cy="639973"/>
          </a:xfrm>
        </p:grpSpPr>
        <p:sp>
          <p:nvSpPr>
            <p:cNvPr id="61" name="任意多边形: 形状 60"/>
            <p:cNvSpPr/>
            <p:nvPr/>
          </p:nvSpPr>
          <p:spPr bwMode="auto">
            <a:xfrm>
              <a:off x="6542736" y="2462688"/>
              <a:ext cx="642522" cy="639973"/>
            </a:xfrm>
            <a:custGeom>
              <a:avLst/>
              <a:gdLst>
                <a:gd name="T0" fmla="*/ 0 w 252"/>
                <a:gd name="T1" fmla="*/ 126 h 251"/>
                <a:gd name="T2" fmla="*/ 4 w 252"/>
                <a:gd name="T3" fmla="*/ 150 h 251"/>
                <a:gd name="T4" fmla="*/ 11 w 252"/>
                <a:gd name="T5" fmla="*/ 174 h 251"/>
                <a:gd name="T6" fmla="*/ 23 w 252"/>
                <a:gd name="T7" fmla="*/ 195 h 251"/>
                <a:gd name="T8" fmla="*/ 38 w 252"/>
                <a:gd name="T9" fmla="*/ 214 h 251"/>
                <a:gd name="T10" fmla="*/ 56 w 252"/>
                <a:gd name="T11" fmla="*/ 229 h 251"/>
                <a:gd name="T12" fmla="*/ 77 w 252"/>
                <a:gd name="T13" fmla="*/ 241 h 251"/>
                <a:gd name="T14" fmla="*/ 101 w 252"/>
                <a:gd name="T15" fmla="*/ 248 h 251"/>
                <a:gd name="T16" fmla="*/ 127 w 252"/>
                <a:gd name="T17" fmla="*/ 251 h 251"/>
                <a:gd name="T18" fmla="*/ 140 w 252"/>
                <a:gd name="T19" fmla="*/ 251 h 251"/>
                <a:gd name="T20" fmla="*/ 164 w 252"/>
                <a:gd name="T21" fmla="*/ 246 h 251"/>
                <a:gd name="T22" fmla="*/ 187 w 252"/>
                <a:gd name="T23" fmla="*/ 235 h 251"/>
                <a:gd name="T24" fmla="*/ 207 w 252"/>
                <a:gd name="T25" fmla="*/ 222 h 251"/>
                <a:gd name="T26" fmla="*/ 223 w 252"/>
                <a:gd name="T27" fmla="*/ 206 h 251"/>
                <a:gd name="T28" fmla="*/ 236 w 252"/>
                <a:gd name="T29" fmla="*/ 186 h 251"/>
                <a:gd name="T30" fmla="*/ 246 w 252"/>
                <a:gd name="T31" fmla="*/ 163 h 251"/>
                <a:gd name="T32" fmla="*/ 252 w 252"/>
                <a:gd name="T33" fmla="*/ 138 h 251"/>
                <a:gd name="T34" fmla="*/ 252 w 252"/>
                <a:gd name="T35" fmla="*/ 126 h 251"/>
                <a:gd name="T36" fmla="*/ 249 w 252"/>
                <a:gd name="T37" fmla="*/ 100 h 251"/>
                <a:gd name="T38" fmla="*/ 242 w 252"/>
                <a:gd name="T39" fmla="*/ 77 h 251"/>
                <a:gd name="T40" fmla="*/ 230 w 252"/>
                <a:gd name="T41" fmla="*/ 55 h 251"/>
                <a:gd name="T42" fmla="*/ 215 w 252"/>
                <a:gd name="T43" fmla="*/ 37 h 251"/>
                <a:gd name="T44" fmla="*/ 196 w 252"/>
                <a:gd name="T45" fmla="*/ 22 h 251"/>
                <a:gd name="T46" fmla="*/ 175 w 252"/>
                <a:gd name="T47" fmla="*/ 10 h 251"/>
                <a:gd name="T48" fmla="*/ 151 w 252"/>
                <a:gd name="T49" fmla="*/ 3 h 251"/>
                <a:gd name="T50" fmla="*/ 127 w 252"/>
                <a:gd name="T51" fmla="*/ 0 h 251"/>
                <a:gd name="T52" fmla="*/ 114 w 252"/>
                <a:gd name="T53" fmla="*/ 0 h 251"/>
                <a:gd name="T54" fmla="*/ 89 w 252"/>
                <a:gd name="T55" fmla="*/ 5 h 251"/>
                <a:gd name="T56" fmla="*/ 66 w 252"/>
                <a:gd name="T57" fmla="*/ 15 h 251"/>
                <a:gd name="T58" fmla="*/ 46 w 252"/>
                <a:gd name="T59" fmla="*/ 29 h 251"/>
                <a:gd name="T60" fmla="*/ 30 w 252"/>
                <a:gd name="T61" fmla="*/ 45 h 251"/>
                <a:gd name="T62" fmla="*/ 16 w 252"/>
                <a:gd name="T63" fmla="*/ 65 h 251"/>
                <a:gd name="T64" fmla="*/ 6 w 252"/>
                <a:gd name="T65" fmla="*/ 88 h 251"/>
                <a:gd name="T66" fmla="*/ 2 w 252"/>
                <a:gd name="T67" fmla="*/ 113 h 251"/>
                <a:gd name="T68" fmla="*/ 0 w 252"/>
                <a:gd name="T69" fmla="*/ 126 h 2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52" h="251">
                  <a:moveTo>
                    <a:pt x="0" y="126"/>
                  </a:moveTo>
                  <a:lnTo>
                    <a:pt x="0" y="126"/>
                  </a:lnTo>
                  <a:lnTo>
                    <a:pt x="2" y="138"/>
                  </a:lnTo>
                  <a:lnTo>
                    <a:pt x="4" y="150"/>
                  </a:lnTo>
                  <a:lnTo>
                    <a:pt x="6" y="163"/>
                  </a:lnTo>
                  <a:lnTo>
                    <a:pt x="11" y="174"/>
                  </a:lnTo>
                  <a:lnTo>
                    <a:pt x="16" y="186"/>
                  </a:lnTo>
                  <a:lnTo>
                    <a:pt x="23" y="195"/>
                  </a:lnTo>
                  <a:lnTo>
                    <a:pt x="30" y="206"/>
                  </a:lnTo>
                  <a:lnTo>
                    <a:pt x="38" y="214"/>
                  </a:lnTo>
                  <a:lnTo>
                    <a:pt x="46" y="222"/>
                  </a:lnTo>
                  <a:lnTo>
                    <a:pt x="56" y="229"/>
                  </a:lnTo>
                  <a:lnTo>
                    <a:pt x="66" y="235"/>
                  </a:lnTo>
                  <a:lnTo>
                    <a:pt x="77" y="241"/>
                  </a:lnTo>
                  <a:lnTo>
                    <a:pt x="89" y="246"/>
                  </a:lnTo>
                  <a:lnTo>
                    <a:pt x="101" y="248"/>
                  </a:lnTo>
                  <a:lnTo>
                    <a:pt x="114" y="251"/>
                  </a:lnTo>
                  <a:lnTo>
                    <a:pt x="127" y="251"/>
                  </a:lnTo>
                  <a:lnTo>
                    <a:pt x="127" y="251"/>
                  </a:lnTo>
                  <a:lnTo>
                    <a:pt x="140" y="251"/>
                  </a:lnTo>
                  <a:lnTo>
                    <a:pt x="151" y="248"/>
                  </a:lnTo>
                  <a:lnTo>
                    <a:pt x="164" y="246"/>
                  </a:lnTo>
                  <a:lnTo>
                    <a:pt x="175" y="241"/>
                  </a:lnTo>
                  <a:lnTo>
                    <a:pt x="187" y="235"/>
                  </a:lnTo>
                  <a:lnTo>
                    <a:pt x="196" y="229"/>
                  </a:lnTo>
                  <a:lnTo>
                    <a:pt x="207" y="222"/>
                  </a:lnTo>
                  <a:lnTo>
                    <a:pt x="215" y="214"/>
                  </a:lnTo>
                  <a:lnTo>
                    <a:pt x="223" y="206"/>
                  </a:lnTo>
                  <a:lnTo>
                    <a:pt x="230" y="195"/>
                  </a:lnTo>
                  <a:lnTo>
                    <a:pt x="236" y="186"/>
                  </a:lnTo>
                  <a:lnTo>
                    <a:pt x="242" y="174"/>
                  </a:lnTo>
                  <a:lnTo>
                    <a:pt x="246" y="163"/>
                  </a:lnTo>
                  <a:lnTo>
                    <a:pt x="249" y="150"/>
                  </a:lnTo>
                  <a:lnTo>
                    <a:pt x="252" y="138"/>
                  </a:lnTo>
                  <a:lnTo>
                    <a:pt x="252" y="126"/>
                  </a:lnTo>
                  <a:lnTo>
                    <a:pt x="252" y="126"/>
                  </a:lnTo>
                  <a:lnTo>
                    <a:pt x="252" y="113"/>
                  </a:lnTo>
                  <a:lnTo>
                    <a:pt x="249" y="100"/>
                  </a:lnTo>
                  <a:lnTo>
                    <a:pt x="246" y="88"/>
                  </a:lnTo>
                  <a:lnTo>
                    <a:pt x="242" y="77"/>
                  </a:lnTo>
                  <a:lnTo>
                    <a:pt x="236" y="65"/>
                  </a:lnTo>
                  <a:lnTo>
                    <a:pt x="230" y="55"/>
                  </a:lnTo>
                  <a:lnTo>
                    <a:pt x="223" y="45"/>
                  </a:lnTo>
                  <a:lnTo>
                    <a:pt x="215" y="37"/>
                  </a:lnTo>
                  <a:lnTo>
                    <a:pt x="207" y="29"/>
                  </a:lnTo>
                  <a:lnTo>
                    <a:pt x="196" y="22"/>
                  </a:lnTo>
                  <a:lnTo>
                    <a:pt x="187" y="15"/>
                  </a:lnTo>
                  <a:lnTo>
                    <a:pt x="175" y="10"/>
                  </a:lnTo>
                  <a:lnTo>
                    <a:pt x="164" y="5"/>
                  </a:lnTo>
                  <a:lnTo>
                    <a:pt x="151" y="3"/>
                  </a:lnTo>
                  <a:lnTo>
                    <a:pt x="140" y="0"/>
                  </a:lnTo>
                  <a:lnTo>
                    <a:pt x="127" y="0"/>
                  </a:lnTo>
                  <a:lnTo>
                    <a:pt x="127" y="0"/>
                  </a:lnTo>
                  <a:lnTo>
                    <a:pt x="114" y="0"/>
                  </a:lnTo>
                  <a:lnTo>
                    <a:pt x="101" y="3"/>
                  </a:lnTo>
                  <a:lnTo>
                    <a:pt x="89" y="5"/>
                  </a:lnTo>
                  <a:lnTo>
                    <a:pt x="77" y="10"/>
                  </a:lnTo>
                  <a:lnTo>
                    <a:pt x="66" y="15"/>
                  </a:lnTo>
                  <a:lnTo>
                    <a:pt x="56" y="22"/>
                  </a:lnTo>
                  <a:lnTo>
                    <a:pt x="46" y="29"/>
                  </a:lnTo>
                  <a:lnTo>
                    <a:pt x="38" y="37"/>
                  </a:lnTo>
                  <a:lnTo>
                    <a:pt x="30" y="45"/>
                  </a:lnTo>
                  <a:lnTo>
                    <a:pt x="23" y="55"/>
                  </a:lnTo>
                  <a:lnTo>
                    <a:pt x="16" y="65"/>
                  </a:lnTo>
                  <a:lnTo>
                    <a:pt x="11" y="77"/>
                  </a:lnTo>
                  <a:lnTo>
                    <a:pt x="6" y="88"/>
                  </a:lnTo>
                  <a:lnTo>
                    <a:pt x="4" y="100"/>
                  </a:lnTo>
                  <a:lnTo>
                    <a:pt x="2" y="113"/>
                  </a:lnTo>
                  <a:lnTo>
                    <a:pt x="0" y="126"/>
                  </a:lnTo>
                  <a:lnTo>
                    <a:pt x="0" y="126"/>
                  </a:lnTo>
                  <a:close/>
                </a:path>
              </a:pathLst>
            </a:custGeom>
            <a:solidFill>
              <a:schemeClr val="accent4">
                <a:lumMod val="10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grpSp>
          <p:nvGrpSpPr>
            <p:cNvPr id="62" name="组合 61"/>
            <p:cNvGrpSpPr/>
            <p:nvPr/>
          </p:nvGrpSpPr>
          <p:grpSpPr>
            <a:xfrm>
              <a:off x="6732720" y="2592959"/>
              <a:ext cx="257010" cy="373023"/>
              <a:chOff x="5079289" y="3762422"/>
              <a:chExt cx="310982" cy="451357"/>
            </a:xfrm>
            <a:solidFill>
              <a:schemeClr val="bg1"/>
            </a:solidFill>
          </p:grpSpPr>
          <p:sp>
            <p:nvSpPr>
              <p:cNvPr id="63" name="任意多边形: 形状 62"/>
              <p:cNvSpPr/>
              <p:nvPr/>
            </p:nvSpPr>
            <p:spPr bwMode="auto">
              <a:xfrm>
                <a:off x="5079289" y="3762422"/>
                <a:ext cx="310982" cy="451357"/>
              </a:xfrm>
              <a:custGeom>
                <a:avLst/>
                <a:gdLst>
                  <a:gd name="connsiteX0" fmla="*/ 146050 w 228600"/>
                  <a:gd name="connsiteY0" fmla="*/ 228600 h 331788"/>
                  <a:gd name="connsiteX1" fmla="*/ 146050 w 228600"/>
                  <a:gd name="connsiteY1" fmla="*/ 242888 h 331788"/>
                  <a:gd name="connsiteX2" fmla="*/ 149225 w 228600"/>
                  <a:gd name="connsiteY2" fmla="*/ 235744 h 331788"/>
                  <a:gd name="connsiteX3" fmla="*/ 147108 w 228600"/>
                  <a:gd name="connsiteY3" fmla="*/ 228600 h 331788"/>
                  <a:gd name="connsiteX4" fmla="*/ 146050 w 228600"/>
                  <a:gd name="connsiteY4" fmla="*/ 228600 h 331788"/>
                  <a:gd name="connsiteX5" fmla="*/ 123825 w 228600"/>
                  <a:gd name="connsiteY5" fmla="*/ 193675 h 331788"/>
                  <a:gd name="connsiteX6" fmla="*/ 160656 w 228600"/>
                  <a:gd name="connsiteY6" fmla="*/ 214159 h 331788"/>
                  <a:gd name="connsiteX7" fmla="*/ 169863 w 228600"/>
                  <a:gd name="connsiteY7" fmla="*/ 235923 h 331788"/>
                  <a:gd name="connsiteX8" fmla="*/ 156709 w 228600"/>
                  <a:gd name="connsiteY8" fmla="*/ 260248 h 331788"/>
                  <a:gd name="connsiteX9" fmla="*/ 123825 w 228600"/>
                  <a:gd name="connsiteY9" fmla="*/ 273050 h 331788"/>
                  <a:gd name="connsiteX10" fmla="*/ 123825 w 228600"/>
                  <a:gd name="connsiteY10" fmla="*/ 193675 h 331788"/>
                  <a:gd name="connsiteX11" fmla="*/ 100630 w 228600"/>
                  <a:gd name="connsiteY11" fmla="*/ 57150 h 331788"/>
                  <a:gd name="connsiteX12" fmla="*/ 103188 w 228600"/>
                  <a:gd name="connsiteY12" fmla="*/ 57150 h 331788"/>
                  <a:gd name="connsiteX13" fmla="*/ 103188 w 228600"/>
                  <a:gd name="connsiteY13" fmla="*/ 136525 h 331788"/>
                  <a:gd name="connsiteX14" fmla="*/ 100630 w 228600"/>
                  <a:gd name="connsiteY14" fmla="*/ 135224 h 331788"/>
                  <a:gd name="connsiteX15" fmla="*/ 57150 w 228600"/>
                  <a:gd name="connsiteY15" fmla="*/ 93584 h 331788"/>
                  <a:gd name="connsiteX16" fmla="*/ 69938 w 228600"/>
                  <a:gd name="connsiteY16" fmla="*/ 68861 h 331788"/>
                  <a:gd name="connsiteX17" fmla="*/ 100630 w 228600"/>
                  <a:gd name="connsiteY17" fmla="*/ 57150 h 331788"/>
                  <a:gd name="connsiteX18" fmla="*/ 103893 w 228600"/>
                  <a:gd name="connsiteY18" fmla="*/ 20637 h 331788"/>
                  <a:gd name="connsiteX19" fmla="*/ 103893 w 228600"/>
                  <a:gd name="connsiteY19" fmla="*/ 41388 h 331788"/>
                  <a:gd name="connsiteX20" fmla="*/ 101292 w 228600"/>
                  <a:gd name="connsiteY20" fmla="*/ 41388 h 331788"/>
                  <a:gd name="connsiteX21" fmla="*/ 45354 w 228600"/>
                  <a:gd name="connsiteY21" fmla="*/ 63436 h 331788"/>
                  <a:gd name="connsiteX22" fmla="*/ 24540 w 228600"/>
                  <a:gd name="connsiteY22" fmla="*/ 108828 h 331788"/>
                  <a:gd name="connsiteX23" fmla="*/ 31045 w 228600"/>
                  <a:gd name="connsiteY23" fmla="*/ 138658 h 331788"/>
                  <a:gd name="connsiteX24" fmla="*/ 51859 w 228600"/>
                  <a:gd name="connsiteY24" fmla="*/ 162003 h 331788"/>
                  <a:gd name="connsiteX25" fmla="*/ 101292 w 228600"/>
                  <a:gd name="connsiteY25" fmla="*/ 185347 h 331788"/>
                  <a:gd name="connsiteX26" fmla="*/ 103893 w 228600"/>
                  <a:gd name="connsiteY26" fmla="*/ 185347 h 331788"/>
                  <a:gd name="connsiteX27" fmla="*/ 103893 w 228600"/>
                  <a:gd name="connsiteY27" fmla="*/ 274836 h 331788"/>
                  <a:gd name="connsiteX28" fmla="*/ 101292 w 228600"/>
                  <a:gd name="connsiteY28" fmla="*/ 274836 h 331788"/>
                  <a:gd name="connsiteX29" fmla="*/ 67469 w 228600"/>
                  <a:gd name="connsiteY29" fmla="*/ 269648 h 331788"/>
                  <a:gd name="connsiteX30" fmla="*/ 59664 w 228600"/>
                  <a:gd name="connsiteY30" fmla="*/ 260570 h 331788"/>
                  <a:gd name="connsiteX31" fmla="*/ 60965 w 228600"/>
                  <a:gd name="connsiteY31" fmla="*/ 257976 h 331788"/>
                  <a:gd name="connsiteX32" fmla="*/ 67469 w 228600"/>
                  <a:gd name="connsiteY32" fmla="*/ 254085 h 331788"/>
                  <a:gd name="connsiteX33" fmla="*/ 80478 w 228600"/>
                  <a:gd name="connsiteY33" fmla="*/ 230740 h 331788"/>
                  <a:gd name="connsiteX34" fmla="*/ 72673 w 228600"/>
                  <a:gd name="connsiteY34" fmla="*/ 212583 h 331788"/>
                  <a:gd name="connsiteX35" fmla="*/ 51859 w 228600"/>
                  <a:gd name="connsiteY35" fmla="*/ 206098 h 331788"/>
                  <a:gd name="connsiteX36" fmla="*/ 29744 w 228600"/>
                  <a:gd name="connsiteY36" fmla="*/ 213880 h 331788"/>
                  <a:gd name="connsiteX37" fmla="*/ 20638 w 228600"/>
                  <a:gd name="connsiteY37" fmla="*/ 237225 h 331788"/>
                  <a:gd name="connsiteX38" fmla="*/ 44053 w 228600"/>
                  <a:gd name="connsiteY38" fmla="*/ 276133 h 331788"/>
                  <a:gd name="connsiteX39" fmla="*/ 101292 w 228600"/>
                  <a:gd name="connsiteY39" fmla="*/ 290399 h 331788"/>
                  <a:gd name="connsiteX40" fmla="*/ 103893 w 228600"/>
                  <a:gd name="connsiteY40" fmla="*/ 290399 h 331788"/>
                  <a:gd name="connsiteX41" fmla="*/ 103893 w 228600"/>
                  <a:gd name="connsiteY41" fmla="*/ 311150 h 331788"/>
                  <a:gd name="connsiteX42" fmla="*/ 124707 w 228600"/>
                  <a:gd name="connsiteY42" fmla="*/ 311150 h 331788"/>
                  <a:gd name="connsiteX43" fmla="*/ 124707 w 228600"/>
                  <a:gd name="connsiteY43" fmla="*/ 290399 h 331788"/>
                  <a:gd name="connsiteX44" fmla="*/ 185848 w 228600"/>
                  <a:gd name="connsiteY44" fmla="*/ 265757 h 331788"/>
                  <a:gd name="connsiteX45" fmla="*/ 207963 w 228600"/>
                  <a:gd name="connsiteY45" fmla="*/ 219068 h 331788"/>
                  <a:gd name="connsiteX46" fmla="*/ 184548 w 228600"/>
                  <a:gd name="connsiteY46" fmla="*/ 174972 h 331788"/>
                  <a:gd name="connsiteX47" fmla="*/ 124707 w 228600"/>
                  <a:gd name="connsiteY47" fmla="*/ 143846 h 331788"/>
                  <a:gd name="connsiteX48" fmla="*/ 124707 w 228600"/>
                  <a:gd name="connsiteY48" fmla="*/ 56951 h 331788"/>
                  <a:gd name="connsiteX49" fmla="*/ 146822 w 228600"/>
                  <a:gd name="connsiteY49" fmla="*/ 62139 h 331788"/>
                  <a:gd name="connsiteX50" fmla="*/ 155928 w 228600"/>
                  <a:gd name="connsiteY50" fmla="*/ 71217 h 331788"/>
                  <a:gd name="connsiteX51" fmla="*/ 149424 w 228600"/>
                  <a:gd name="connsiteY51" fmla="*/ 82890 h 331788"/>
                  <a:gd name="connsiteX52" fmla="*/ 142919 w 228600"/>
                  <a:gd name="connsiteY52" fmla="*/ 98453 h 331788"/>
                  <a:gd name="connsiteX53" fmla="*/ 150725 w 228600"/>
                  <a:gd name="connsiteY53" fmla="*/ 114016 h 331788"/>
                  <a:gd name="connsiteX54" fmla="*/ 168937 w 228600"/>
                  <a:gd name="connsiteY54" fmla="*/ 120501 h 331788"/>
                  <a:gd name="connsiteX55" fmla="*/ 189751 w 228600"/>
                  <a:gd name="connsiteY55" fmla="*/ 112719 h 331788"/>
                  <a:gd name="connsiteX56" fmla="*/ 198857 w 228600"/>
                  <a:gd name="connsiteY56" fmla="*/ 91968 h 331788"/>
                  <a:gd name="connsiteX57" fmla="*/ 187149 w 228600"/>
                  <a:gd name="connsiteY57" fmla="*/ 64733 h 331788"/>
                  <a:gd name="connsiteX58" fmla="*/ 155928 w 228600"/>
                  <a:gd name="connsiteY58" fmla="*/ 46576 h 331788"/>
                  <a:gd name="connsiteX59" fmla="*/ 124707 w 228600"/>
                  <a:gd name="connsiteY59" fmla="*/ 41388 h 331788"/>
                  <a:gd name="connsiteX60" fmla="*/ 124707 w 228600"/>
                  <a:gd name="connsiteY60" fmla="*/ 20637 h 331788"/>
                  <a:gd name="connsiteX61" fmla="*/ 103893 w 228600"/>
                  <a:gd name="connsiteY61" fmla="*/ 20637 h 331788"/>
                  <a:gd name="connsiteX62" fmla="*/ 83127 w 228600"/>
                  <a:gd name="connsiteY62" fmla="*/ 0 h 331788"/>
                  <a:gd name="connsiteX63" fmla="*/ 145473 w 228600"/>
                  <a:gd name="connsiteY63" fmla="*/ 0 h 331788"/>
                  <a:gd name="connsiteX64" fmla="*/ 145473 w 228600"/>
                  <a:gd name="connsiteY64" fmla="*/ 23329 h 331788"/>
                  <a:gd name="connsiteX65" fmla="*/ 161059 w 228600"/>
                  <a:gd name="connsiteY65" fmla="*/ 27217 h 331788"/>
                  <a:gd name="connsiteX66" fmla="*/ 201324 w 228600"/>
                  <a:gd name="connsiteY66" fmla="*/ 50546 h 331788"/>
                  <a:gd name="connsiteX67" fmla="*/ 219508 w 228600"/>
                  <a:gd name="connsiteY67" fmla="*/ 92019 h 331788"/>
                  <a:gd name="connsiteX68" fmla="*/ 203922 w 228600"/>
                  <a:gd name="connsiteY68" fmla="*/ 127013 h 331788"/>
                  <a:gd name="connsiteX69" fmla="*/ 171450 w 228600"/>
                  <a:gd name="connsiteY69" fmla="*/ 141269 h 331788"/>
                  <a:gd name="connsiteX70" fmla="*/ 198726 w 228600"/>
                  <a:gd name="connsiteY70" fmla="*/ 158118 h 331788"/>
                  <a:gd name="connsiteX71" fmla="*/ 228600 w 228600"/>
                  <a:gd name="connsiteY71" fmla="*/ 219032 h 331788"/>
                  <a:gd name="connsiteX72" fmla="*/ 198726 w 228600"/>
                  <a:gd name="connsiteY72" fmla="*/ 281242 h 331788"/>
                  <a:gd name="connsiteX73" fmla="*/ 145473 w 228600"/>
                  <a:gd name="connsiteY73" fmla="*/ 307163 h 331788"/>
                  <a:gd name="connsiteX74" fmla="*/ 145473 w 228600"/>
                  <a:gd name="connsiteY74" fmla="*/ 331788 h 331788"/>
                  <a:gd name="connsiteX75" fmla="*/ 83127 w 228600"/>
                  <a:gd name="connsiteY75" fmla="*/ 331788 h 331788"/>
                  <a:gd name="connsiteX76" fmla="*/ 83127 w 228600"/>
                  <a:gd name="connsiteY76" fmla="*/ 309755 h 331788"/>
                  <a:gd name="connsiteX77" fmla="*/ 32471 w 228600"/>
                  <a:gd name="connsiteY77" fmla="*/ 292907 h 331788"/>
                  <a:gd name="connsiteX78" fmla="*/ 0 w 228600"/>
                  <a:gd name="connsiteY78" fmla="*/ 237177 h 331788"/>
                  <a:gd name="connsiteX79" fmla="*/ 15586 w 228600"/>
                  <a:gd name="connsiteY79" fmla="*/ 199591 h 331788"/>
                  <a:gd name="connsiteX80" fmla="*/ 50656 w 228600"/>
                  <a:gd name="connsiteY80" fmla="*/ 185335 h 331788"/>
                  <a:gd name="connsiteX81" fmla="*/ 40265 w 228600"/>
                  <a:gd name="connsiteY81" fmla="*/ 178854 h 331788"/>
                  <a:gd name="connsiteX82" fmla="*/ 12989 w 228600"/>
                  <a:gd name="connsiteY82" fmla="*/ 149045 h 331788"/>
                  <a:gd name="connsiteX83" fmla="*/ 3896 w 228600"/>
                  <a:gd name="connsiteY83" fmla="*/ 108868 h 331788"/>
                  <a:gd name="connsiteX84" fmla="*/ 31173 w 228600"/>
                  <a:gd name="connsiteY84" fmla="*/ 47954 h 331788"/>
                  <a:gd name="connsiteX85" fmla="*/ 83127 w 228600"/>
                  <a:gd name="connsiteY85" fmla="*/ 23329 h 331788"/>
                  <a:gd name="connsiteX86" fmla="*/ 83127 w 228600"/>
                  <a:gd name="connsiteY86" fmla="*/ 0 h 3317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</a:cxnLst>
                <a:rect l="l" t="t" r="r" b="b"/>
                <a:pathLst>
                  <a:path w="228600" h="331788">
                    <a:moveTo>
                      <a:pt x="146050" y="228600"/>
                    </a:moveTo>
                    <a:cubicBezTo>
                      <a:pt x="146050" y="228600"/>
                      <a:pt x="146050" y="228600"/>
                      <a:pt x="146050" y="242888"/>
                    </a:cubicBezTo>
                    <a:cubicBezTo>
                      <a:pt x="148167" y="240507"/>
                      <a:pt x="149225" y="238125"/>
                      <a:pt x="149225" y="235744"/>
                    </a:cubicBezTo>
                    <a:cubicBezTo>
                      <a:pt x="149225" y="234553"/>
                      <a:pt x="149225" y="232172"/>
                      <a:pt x="147108" y="228600"/>
                    </a:cubicBezTo>
                    <a:cubicBezTo>
                      <a:pt x="146050" y="228600"/>
                      <a:pt x="146050" y="228600"/>
                      <a:pt x="146050" y="228600"/>
                    </a:cubicBezTo>
                    <a:close/>
                    <a:moveTo>
                      <a:pt x="123825" y="193675"/>
                    </a:moveTo>
                    <a:cubicBezTo>
                      <a:pt x="142240" y="201356"/>
                      <a:pt x="155394" y="207758"/>
                      <a:pt x="160656" y="214159"/>
                    </a:cubicBezTo>
                    <a:cubicBezTo>
                      <a:pt x="167232" y="220560"/>
                      <a:pt x="169863" y="228242"/>
                      <a:pt x="169863" y="235923"/>
                    </a:cubicBezTo>
                    <a:cubicBezTo>
                      <a:pt x="169863" y="244885"/>
                      <a:pt x="165917" y="253846"/>
                      <a:pt x="156709" y="260248"/>
                    </a:cubicBezTo>
                    <a:cubicBezTo>
                      <a:pt x="148817" y="267929"/>
                      <a:pt x="136979" y="271770"/>
                      <a:pt x="123825" y="273050"/>
                    </a:cubicBezTo>
                    <a:cubicBezTo>
                      <a:pt x="123825" y="273050"/>
                      <a:pt x="123825" y="273050"/>
                      <a:pt x="123825" y="193675"/>
                    </a:cubicBezTo>
                    <a:close/>
                    <a:moveTo>
                      <a:pt x="100630" y="57150"/>
                    </a:moveTo>
                    <a:cubicBezTo>
                      <a:pt x="100630" y="57150"/>
                      <a:pt x="100630" y="57150"/>
                      <a:pt x="103188" y="57150"/>
                    </a:cubicBezTo>
                    <a:cubicBezTo>
                      <a:pt x="103188" y="57150"/>
                      <a:pt x="103188" y="57150"/>
                      <a:pt x="103188" y="136525"/>
                    </a:cubicBezTo>
                    <a:cubicBezTo>
                      <a:pt x="103188" y="136525"/>
                      <a:pt x="103188" y="136525"/>
                      <a:pt x="100630" y="135224"/>
                    </a:cubicBezTo>
                    <a:cubicBezTo>
                      <a:pt x="72496" y="124814"/>
                      <a:pt x="57150" y="110500"/>
                      <a:pt x="57150" y="93584"/>
                    </a:cubicBezTo>
                    <a:cubicBezTo>
                      <a:pt x="57150" y="84476"/>
                      <a:pt x="60986" y="76668"/>
                      <a:pt x="69938" y="68861"/>
                    </a:cubicBezTo>
                    <a:cubicBezTo>
                      <a:pt x="77611" y="62355"/>
                      <a:pt x="87842" y="58451"/>
                      <a:pt x="100630" y="57150"/>
                    </a:cubicBezTo>
                    <a:close/>
                    <a:moveTo>
                      <a:pt x="103893" y="20637"/>
                    </a:moveTo>
                    <a:cubicBezTo>
                      <a:pt x="103893" y="20637"/>
                      <a:pt x="103893" y="20637"/>
                      <a:pt x="103893" y="41388"/>
                    </a:cubicBezTo>
                    <a:cubicBezTo>
                      <a:pt x="103893" y="41388"/>
                      <a:pt x="103893" y="41388"/>
                      <a:pt x="101292" y="41388"/>
                    </a:cubicBezTo>
                    <a:cubicBezTo>
                      <a:pt x="77876" y="43982"/>
                      <a:pt x="59664" y="50466"/>
                      <a:pt x="45354" y="63436"/>
                    </a:cubicBezTo>
                    <a:cubicBezTo>
                      <a:pt x="31045" y="76405"/>
                      <a:pt x="24540" y="90671"/>
                      <a:pt x="24540" y="108828"/>
                    </a:cubicBezTo>
                    <a:cubicBezTo>
                      <a:pt x="24540" y="119204"/>
                      <a:pt x="27142" y="129579"/>
                      <a:pt x="31045" y="138658"/>
                    </a:cubicBezTo>
                    <a:cubicBezTo>
                      <a:pt x="36248" y="147736"/>
                      <a:pt x="42753" y="155518"/>
                      <a:pt x="51859" y="162003"/>
                    </a:cubicBezTo>
                    <a:cubicBezTo>
                      <a:pt x="60965" y="167190"/>
                      <a:pt x="76575" y="174972"/>
                      <a:pt x="101292" y="185347"/>
                    </a:cubicBezTo>
                    <a:cubicBezTo>
                      <a:pt x="101292" y="185347"/>
                      <a:pt x="101292" y="185347"/>
                      <a:pt x="103893" y="185347"/>
                    </a:cubicBezTo>
                    <a:cubicBezTo>
                      <a:pt x="103893" y="185347"/>
                      <a:pt x="103893" y="185347"/>
                      <a:pt x="103893" y="274836"/>
                    </a:cubicBezTo>
                    <a:cubicBezTo>
                      <a:pt x="103893" y="274836"/>
                      <a:pt x="103893" y="274836"/>
                      <a:pt x="101292" y="274836"/>
                    </a:cubicBezTo>
                    <a:cubicBezTo>
                      <a:pt x="85681" y="274836"/>
                      <a:pt x="75274" y="272242"/>
                      <a:pt x="67469" y="269648"/>
                    </a:cubicBezTo>
                    <a:cubicBezTo>
                      <a:pt x="62266" y="267054"/>
                      <a:pt x="59664" y="264460"/>
                      <a:pt x="59664" y="260570"/>
                    </a:cubicBezTo>
                    <a:cubicBezTo>
                      <a:pt x="59664" y="260570"/>
                      <a:pt x="60965" y="259273"/>
                      <a:pt x="60965" y="257976"/>
                    </a:cubicBezTo>
                    <a:cubicBezTo>
                      <a:pt x="62266" y="256679"/>
                      <a:pt x="63567" y="255382"/>
                      <a:pt x="67469" y="254085"/>
                    </a:cubicBezTo>
                    <a:cubicBezTo>
                      <a:pt x="76575" y="247600"/>
                      <a:pt x="80478" y="239819"/>
                      <a:pt x="80478" y="230740"/>
                    </a:cubicBezTo>
                    <a:cubicBezTo>
                      <a:pt x="80478" y="222959"/>
                      <a:pt x="77876" y="217771"/>
                      <a:pt x="72673" y="212583"/>
                    </a:cubicBezTo>
                    <a:cubicBezTo>
                      <a:pt x="67469" y="208692"/>
                      <a:pt x="60965" y="206098"/>
                      <a:pt x="51859" y="206098"/>
                    </a:cubicBezTo>
                    <a:cubicBezTo>
                      <a:pt x="42753" y="206098"/>
                      <a:pt x="36248" y="208692"/>
                      <a:pt x="29744" y="213880"/>
                    </a:cubicBezTo>
                    <a:cubicBezTo>
                      <a:pt x="23240" y="220365"/>
                      <a:pt x="20638" y="226849"/>
                      <a:pt x="20638" y="237225"/>
                    </a:cubicBezTo>
                    <a:cubicBezTo>
                      <a:pt x="20638" y="252788"/>
                      <a:pt x="28443" y="265757"/>
                      <a:pt x="44053" y="276133"/>
                    </a:cubicBezTo>
                    <a:cubicBezTo>
                      <a:pt x="59664" y="285211"/>
                      <a:pt x="77876" y="290399"/>
                      <a:pt x="101292" y="290399"/>
                    </a:cubicBezTo>
                    <a:cubicBezTo>
                      <a:pt x="101292" y="290399"/>
                      <a:pt x="101292" y="290399"/>
                      <a:pt x="103893" y="290399"/>
                    </a:cubicBezTo>
                    <a:cubicBezTo>
                      <a:pt x="103893" y="290399"/>
                      <a:pt x="103893" y="290399"/>
                      <a:pt x="103893" y="311150"/>
                    </a:cubicBezTo>
                    <a:cubicBezTo>
                      <a:pt x="103893" y="311150"/>
                      <a:pt x="103893" y="311150"/>
                      <a:pt x="124707" y="311150"/>
                    </a:cubicBezTo>
                    <a:cubicBezTo>
                      <a:pt x="124707" y="311150"/>
                      <a:pt x="124707" y="311150"/>
                      <a:pt x="124707" y="290399"/>
                    </a:cubicBezTo>
                    <a:cubicBezTo>
                      <a:pt x="150725" y="286508"/>
                      <a:pt x="171539" y="278727"/>
                      <a:pt x="185848" y="265757"/>
                    </a:cubicBezTo>
                    <a:cubicBezTo>
                      <a:pt x="200158" y="252788"/>
                      <a:pt x="207963" y="237225"/>
                      <a:pt x="207963" y="219068"/>
                    </a:cubicBezTo>
                    <a:cubicBezTo>
                      <a:pt x="207963" y="202208"/>
                      <a:pt x="200158" y="187941"/>
                      <a:pt x="184548" y="174972"/>
                    </a:cubicBezTo>
                    <a:cubicBezTo>
                      <a:pt x="174141" y="164597"/>
                      <a:pt x="153327" y="154221"/>
                      <a:pt x="124707" y="143846"/>
                    </a:cubicBezTo>
                    <a:cubicBezTo>
                      <a:pt x="124707" y="143846"/>
                      <a:pt x="124707" y="143846"/>
                      <a:pt x="124707" y="56951"/>
                    </a:cubicBezTo>
                    <a:cubicBezTo>
                      <a:pt x="133813" y="56951"/>
                      <a:pt x="141619" y="58248"/>
                      <a:pt x="146822" y="62139"/>
                    </a:cubicBezTo>
                    <a:cubicBezTo>
                      <a:pt x="153327" y="64733"/>
                      <a:pt x="155928" y="67327"/>
                      <a:pt x="155928" y="71217"/>
                    </a:cubicBezTo>
                    <a:cubicBezTo>
                      <a:pt x="155928" y="73811"/>
                      <a:pt x="153327" y="77702"/>
                      <a:pt x="149424" y="82890"/>
                    </a:cubicBezTo>
                    <a:cubicBezTo>
                      <a:pt x="145521" y="89374"/>
                      <a:pt x="142919" y="94562"/>
                      <a:pt x="142919" y="98453"/>
                    </a:cubicBezTo>
                    <a:cubicBezTo>
                      <a:pt x="142919" y="104938"/>
                      <a:pt x="145521" y="110125"/>
                      <a:pt x="150725" y="114016"/>
                    </a:cubicBezTo>
                    <a:cubicBezTo>
                      <a:pt x="155928" y="119204"/>
                      <a:pt x="162433" y="120501"/>
                      <a:pt x="168937" y="120501"/>
                    </a:cubicBezTo>
                    <a:cubicBezTo>
                      <a:pt x="176742" y="120501"/>
                      <a:pt x="184548" y="117907"/>
                      <a:pt x="189751" y="112719"/>
                    </a:cubicBezTo>
                    <a:cubicBezTo>
                      <a:pt x="196255" y="106235"/>
                      <a:pt x="198857" y="99750"/>
                      <a:pt x="198857" y="91968"/>
                    </a:cubicBezTo>
                    <a:cubicBezTo>
                      <a:pt x="198857" y="82890"/>
                      <a:pt x="194954" y="73811"/>
                      <a:pt x="187149" y="64733"/>
                    </a:cubicBezTo>
                    <a:cubicBezTo>
                      <a:pt x="178043" y="56951"/>
                      <a:pt x="167636" y="50466"/>
                      <a:pt x="155928" y="46576"/>
                    </a:cubicBezTo>
                    <a:cubicBezTo>
                      <a:pt x="144220" y="43982"/>
                      <a:pt x="133813" y="41388"/>
                      <a:pt x="124707" y="41388"/>
                    </a:cubicBezTo>
                    <a:cubicBezTo>
                      <a:pt x="124707" y="41388"/>
                      <a:pt x="124707" y="41388"/>
                      <a:pt x="124707" y="20637"/>
                    </a:cubicBezTo>
                    <a:cubicBezTo>
                      <a:pt x="124707" y="20637"/>
                      <a:pt x="124707" y="20637"/>
                      <a:pt x="103893" y="20637"/>
                    </a:cubicBezTo>
                    <a:close/>
                    <a:moveTo>
                      <a:pt x="83127" y="0"/>
                    </a:moveTo>
                    <a:cubicBezTo>
                      <a:pt x="83127" y="0"/>
                      <a:pt x="83127" y="0"/>
                      <a:pt x="145473" y="0"/>
                    </a:cubicBezTo>
                    <a:cubicBezTo>
                      <a:pt x="145473" y="0"/>
                      <a:pt x="145473" y="0"/>
                      <a:pt x="145473" y="23329"/>
                    </a:cubicBezTo>
                    <a:cubicBezTo>
                      <a:pt x="150668" y="24625"/>
                      <a:pt x="155864" y="25921"/>
                      <a:pt x="161059" y="27217"/>
                    </a:cubicBezTo>
                    <a:cubicBezTo>
                      <a:pt x="176646" y="31105"/>
                      <a:pt x="190933" y="40177"/>
                      <a:pt x="201324" y="50546"/>
                    </a:cubicBezTo>
                    <a:cubicBezTo>
                      <a:pt x="214313" y="63506"/>
                      <a:pt x="219508" y="76467"/>
                      <a:pt x="219508" y="92019"/>
                    </a:cubicBezTo>
                    <a:cubicBezTo>
                      <a:pt x="219508" y="104980"/>
                      <a:pt x="214313" y="117940"/>
                      <a:pt x="203922" y="127013"/>
                    </a:cubicBezTo>
                    <a:cubicBezTo>
                      <a:pt x="194830" y="136085"/>
                      <a:pt x="184439" y="141269"/>
                      <a:pt x="171450" y="141269"/>
                    </a:cubicBezTo>
                    <a:cubicBezTo>
                      <a:pt x="183140" y="147749"/>
                      <a:pt x="192232" y="152934"/>
                      <a:pt x="198726" y="158118"/>
                    </a:cubicBezTo>
                    <a:cubicBezTo>
                      <a:pt x="218209" y="176262"/>
                      <a:pt x="228600" y="195703"/>
                      <a:pt x="228600" y="219032"/>
                    </a:cubicBezTo>
                    <a:cubicBezTo>
                      <a:pt x="228600" y="243657"/>
                      <a:pt x="218209" y="264394"/>
                      <a:pt x="198726" y="281242"/>
                    </a:cubicBezTo>
                    <a:cubicBezTo>
                      <a:pt x="185738" y="294203"/>
                      <a:pt x="167554" y="301979"/>
                      <a:pt x="145473" y="307163"/>
                    </a:cubicBezTo>
                    <a:cubicBezTo>
                      <a:pt x="145473" y="307163"/>
                      <a:pt x="145473" y="307163"/>
                      <a:pt x="145473" y="331788"/>
                    </a:cubicBezTo>
                    <a:cubicBezTo>
                      <a:pt x="145473" y="331788"/>
                      <a:pt x="145473" y="331788"/>
                      <a:pt x="83127" y="331788"/>
                    </a:cubicBezTo>
                    <a:cubicBezTo>
                      <a:pt x="83127" y="331788"/>
                      <a:pt x="83127" y="331788"/>
                      <a:pt x="83127" y="309755"/>
                    </a:cubicBezTo>
                    <a:cubicBezTo>
                      <a:pt x="63644" y="308459"/>
                      <a:pt x="46759" y="301979"/>
                      <a:pt x="32471" y="292907"/>
                    </a:cubicBezTo>
                    <a:cubicBezTo>
                      <a:pt x="5195" y="276058"/>
                      <a:pt x="0" y="252729"/>
                      <a:pt x="0" y="237177"/>
                    </a:cubicBezTo>
                    <a:cubicBezTo>
                      <a:pt x="0" y="221624"/>
                      <a:pt x="5195" y="208664"/>
                      <a:pt x="15586" y="199591"/>
                    </a:cubicBezTo>
                    <a:cubicBezTo>
                      <a:pt x="24678" y="190519"/>
                      <a:pt x="36368" y="185335"/>
                      <a:pt x="50656" y="185335"/>
                    </a:cubicBezTo>
                    <a:cubicBezTo>
                      <a:pt x="46759" y="182743"/>
                      <a:pt x="42862" y="180151"/>
                      <a:pt x="40265" y="178854"/>
                    </a:cubicBezTo>
                    <a:cubicBezTo>
                      <a:pt x="28575" y="171078"/>
                      <a:pt x="19483" y="160710"/>
                      <a:pt x="12989" y="149045"/>
                    </a:cubicBezTo>
                    <a:cubicBezTo>
                      <a:pt x="6494" y="136085"/>
                      <a:pt x="3896" y="123124"/>
                      <a:pt x="3896" y="108868"/>
                    </a:cubicBezTo>
                    <a:cubicBezTo>
                      <a:pt x="3896" y="85539"/>
                      <a:pt x="12989" y="64802"/>
                      <a:pt x="31173" y="47954"/>
                    </a:cubicBezTo>
                    <a:cubicBezTo>
                      <a:pt x="45460" y="36289"/>
                      <a:pt x="62345" y="27217"/>
                      <a:pt x="83127" y="23329"/>
                    </a:cubicBezTo>
                    <a:cubicBezTo>
                      <a:pt x="83127" y="23329"/>
                      <a:pt x="83127" y="23329"/>
                      <a:pt x="83127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64" name="任意多边形: 形状 63"/>
              <p:cNvSpPr/>
              <p:nvPr/>
            </p:nvSpPr>
            <p:spPr bwMode="auto">
              <a:xfrm>
                <a:off x="5140870" y="3894917"/>
                <a:ext cx="187823" cy="186367"/>
              </a:xfrm>
              <a:custGeom>
                <a:avLst/>
                <a:gdLst>
                  <a:gd name="T0" fmla="*/ 161 w 386"/>
                  <a:gd name="T1" fmla="*/ 42 h 386"/>
                  <a:gd name="T2" fmla="*/ 119 w 386"/>
                  <a:gd name="T3" fmla="*/ 58 h 386"/>
                  <a:gd name="T4" fmla="*/ 83 w 386"/>
                  <a:gd name="T5" fmla="*/ 84 h 386"/>
                  <a:gd name="T6" fmla="*/ 56 w 386"/>
                  <a:gd name="T7" fmla="*/ 120 h 386"/>
                  <a:gd name="T8" fmla="*/ 42 w 386"/>
                  <a:gd name="T9" fmla="*/ 162 h 386"/>
                  <a:gd name="T10" fmla="*/ 39 w 386"/>
                  <a:gd name="T11" fmla="*/ 209 h 386"/>
                  <a:gd name="T12" fmla="*/ 50 w 386"/>
                  <a:gd name="T13" fmla="*/ 254 h 386"/>
                  <a:gd name="T14" fmla="*/ 73 w 386"/>
                  <a:gd name="T15" fmla="*/ 291 h 386"/>
                  <a:gd name="T16" fmla="*/ 107 w 386"/>
                  <a:gd name="T17" fmla="*/ 321 h 386"/>
                  <a:gd name="T18" fmla="*/ 147 w 386"/>
                  <a:gd name="T19" fmla="*/ 342 h 386"/>
                  <a:gd name="T20" fmla="*/ 193 w 386"/>
                  <a:gd name="T21" fmla="*/ 347 h 386"/>
                  <a:gd name="T22" fmla="*/ 239 w 386"/>
                  <a:gd name="T23" fmla="*/ 342 h 386"/>
                  <a:gd name="T24" fmla="*/ 279 w 386"/>
                  <a:gd name="T25" fmla="*/ 321 h 386"/>
                  <a:gd name="T26" fmla="*/ 311 w 386"/>
                  <a:gd name="T27" fmla="*/ 291 h 386"/>
                  <a:gd name="T28" fmla="*/ 335 w 386"/>
                  <a:gd name="T29" fmla="*/ 254 h 386"/>
                  <a:gd name="T30" fmla="*/ 346 w 386"/>
                  <a:gd name="T31" fmla="*/ 209 h 386"/>
                  <a:gd name="T32" fmla="*/ 344 w 386"/>
                  <a:gd name="T33" fmla="*/ 162 h 386"/>
                  <a:gd name="T34" fmla="*/ 328 w 386"/>
                  <a:gd name="T35" fmla="*/ 120 h 386"/>
                  <a:gd name="T36" fmla="*/ 302 w 386"/>
                  <a:gd name="T37" fmla="*/ 84 h 386"/>
                  <a:gd name="T38" fmla="*/ 266 w 386"/>
                  <a:gd name="T39" fmla="*/ 58 h 386"/>
                  <a:gd name="T40" fmla="*/ 223 w 386"/>
                  <a:gd name="T41" fmla="*/ 42 h 386"/>
                  <a:gd name="T42" fmla="*/ 193 w 386"/>
                  <a:gd name="T43" fmla="*/ 386 h 386"/>
                  <a:gd name="T44" fmla="*/ 135 w 386"/>
                  <a:gd name="T45" fmla="*/ 378 h 386"/>
                  <a:gd name="T46" fmla="*/ 85 w 386"/>
                  <a:gd name="T47" fmla="*/ 353 h 386"/>
                  <a:gd name="T48" fmla="*/ 43 w 386"/>
                  <a:gd name="T49" fmla="*/ 316 h 386"/>
                  <a:gd name="T50" fmla="*/ 14 w 386"/>
                  <a:gd name="T51" fmla="*/ 268 h 386"/>
                  <a:gd name="T52" fmla="*/ 0 w 386"/>
                  <a:gd name="T53" fmla="*/ 213 h 386"/>
                  <a:gd name="T54" fmla="*/ 3 w 386"/>
                  <a:gd name="T55" fmla="*/ 154 h 386"/>
                  <a:gd name="T56" fmla="*/ 23 w 386"/>
                  <a:gd name="T57" fmla="*/ 101 h 386"/>
                  <a:gd name="T58" fmla="*/ 56 w 386"/>
                  <a:gd name="T59" fmla="*/ 56 h 386"/>
                  <a:gd name="T60" fmla="*/ 101 w 386"/>
                  <a:gd name="T61" fmla="*/ 23 h 386"/>
                  <a:gd name="T62" fmla="*/ 154 w 386"/>
                  <a:gd name="T63" fmla="*/ 5 h 386"/>
                  <a:gd name="T64" fmla="*/ 212 w 386"/>
                  <a:gd name="T65" fmla="*/ 2 h 386"/>
                  <a:gd name="T66" fmla="*/ 268 w 386"/>
                  <a:gd name="T67" fmla="*/ 16 h 386"/>
                  <a:gd name="T68" fmla="*/ 315 w 386"/>
                  <a:gd name="T69" fmla="*/ 45 h 386"/>
                  <a:gd name="T70" fmla="*/ 353 w 386"/>
                  <a:gd name="T71" fmla="*/ 85 h 386"/>
                  <a:gd name="T72" fmla="*/ 377 w 386"/>
                  <a:gd name="T73" fmla="*/ 136 h 386"/>
                  <a:gd name="T74" fmla="*/ 386 w 386"/>
                  <a:gd name="T75" fmla="*/ 193 h 386"/>
                  <a:gd name="T76" fmla="*/ 377 w 386"/>
                  <a:gd name="T77" fmla="*/ 251 h 386"/>
                  <a:gd name="T78" fmla="*/ 353 w 386"/>
                  <a:gd name="T79" fmla="*/ 301 h 386"/>
                  <a:gd name="T80" fmla="*/ 315 w 386"/>
                  <a:gd name="T81" fmla="*/ 343 h 386"/>
                  <a:gd name="T82" fmla="*/ 268 w 386"/>
                  <a:gd name="T83" fmla="*/ 372 h 386"/>
                  <a:gd name="T84" fmla="*/ 212 w 386"/>
                  <a:gd name="T85" fmla="*/ 385 h 3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386" h="386">
                    <a:moveTo>
                      <a:pt x="193" y="39"/>
                    </a:moveTo>
                    <a:lnTo>
                      <a:pt x="177" y="39"/>
                    </a:lnTo>
                    <a:lnTo>
                      <a:pt x="161" y="42"/>
                    </a:lnTo>
                    <a:lnTo>
                      <a:pt x="147" y="46"/>
                    </a:lnTo>
                    <a:lnTo>
                      <a:pt x="132" y="51"/>
                    </a:lnTo>
                    <a:lnTo>
                      <a:pt x="119" y="58"/>
                    </a:lnTo>
                    <a:lnTo>
                      <a:pt x="107" y="65"/>
                    </a:lnTo>
                    <a:lnTo>
                      <a:pt x="95" y="74"/>
                    </a:lnTo>
                    <a:lnTo>
                      <a:pt x="83" y="84"/>
                    </a:lnTo>
                    <a:lnTo>
                      <a:pt x="73" y="95"/>
                    </a:lnTo>
                    <a:lnTo>
                      <a:pt x="65" y="107"/>
                    </a:lnTo>
                    <a:lnTo>
                      <a:pt x="56" y="120"/>
                    </a:lnTo>
                    <a:lnTo>
                      <a:pt x="50" y="133"/>
                    </a:lnTo>
                    <a:lnTo>
                      <a:pt x="45" y="147"/>
                    </a:lnTo>
                    <a:lnTo>
                      <a:pt x="42" y="162"/>
                    </a:lnTo>
                    <a:lnTo>
                      <a:pt x="39" y="177"/>
                    </a:lnTo>
                    <a:lnTo>
                      <a:pt x="37" y="193"/>
                    </a:lnTo>
                    <a:lnTo>
                      <a:pt x="39" y="209"/>
                    </a:lnTo>
                    <a:lnTo>
                      <a:pt x="42" y="225"/>
                    </a:lnTo>
                    <a:lnTo>
                      <a:pt x="45" y="239"/>
                    </a:lnTo>
                    <a:lnTo>
                      <a:pt x="50" y="254"/>
                    </a:lnTo>
                    <a:lnTo>
                      <a:pt x="56" y="267"/>
                    </a:lnTo>
                    <a:lnTo>
                      <a:pt x="65" y="280"/>
                    </a:lnTo>
                    <a:lnTo>
                      <a:pt x="73" y="291"/>
                    </a:lnTo>
                    <a:lnTo>
                      <a:pt x="83" y="303"/>
                    </a:lnTo>
                    <a:lnTo>
                      <a:pt x="95" y="313"/>
                    </a:lnTo>
                    <a:lnTo>
                      <a:pt x="107" y="321"/>
                    </a:lnTo>
                    <a:lnTo>
                      <a:pt x="119" y="329"/>
                    </a:lnTo>
                    <a:lnTo>
                      <a:pt x="132" y="336"/>
                    </a:lnTo>
                    <a:lnTo>
                      <a:pt x="147" y="342"/>
                    </a:lnTo>
                    <a:lnTo>
                      <a:pt x="161" y="345"/>
                    </a:lnTo>
                    <a:lnTo>
                      <a:pt x="177" y="347"/>
                    </a:lnTo>
                    <a:lnTo>
                      <a:pt x="193" y="347"/>
                    </a:lnTo>
                    <a:lnTo>
                      <a:pt x="209" y="347"/>
                    </a:lnTo>
                    <a:lnTo>
                      <a:pt x="223" y="345"/>
                    </a:lnTo>
                    <a:lnTo>
                      <a:pt x="239" y="342"/>
                    </a:lnTo>
                    <a:lnTo>
                      <a:pt x="252" y="336"/>
                    </a:lnTo>
                    <a:lnTo>
                      <a:pt x="266" y="329"/>
                    </a:lnTo>
                    <a:lnTo>
                      <a:pt x="279" y="321"/>
                    </a:lnTo>
                    <a:lnTo>
                      <a:pt x="291" y="313"/>
                    </a:lnTo>
                    <a:lnTo>
                      <a:pt x="302" y="303"/>
                    </a:lnTo>
                    <a:lnTo>
                      <a:pt x="311" y="291"/>
                    </a:lnTo>
                    <a:lnTo>
                      <a:pt x="321" y="280"/>
                    </a:lnTo>
                    <a:lnTo>
                      <a:pt x="328" y="267"/>
                    </a:lnTo>
                    <a:lnTo>
                      <a:pt x="335" y="254"/>
                    </a:lnTo>
                    <a:lnTo>
                      <a:pt x="340" y="239"/>
                    </a:lnTo>
                    <a:lnTo>
                      <a:pt x="344" y="225"/>
                    </a:lnTo>
                    <a:lnTo>
                      <a:pt x="346" y="209"/>
                    </a:lnTo>
                    <a:lnTo>
                      <a:pt x="347" y="193"/>
                    </a:lnTo>
                    <a:lnTo>
                      <a:pt x="346" y="177"/>
                    </a:lnTo>
                    <a:lnTo>
                      <a:pt x="344" y="162"/>
                    </a:lnTo>
                    <a:lnTo>
                      <a:pt x="340" y="147"/>
                    </a:lnTo>
                    <a:lnTo>
                      <a:pt x="335" y="133"/>
                    </a:lnTo>
                    <a:lnTo>
                      <a:pt x="328" y="120"/>
                    </a:lnTo>
                    <a:lnTo>
                      <a:pt x="321" y="107"/>
                    </a:lnTo>
                    <a:lnTo>
                      <a:pt x="311" y="95"/>
                    </a:lnTo>
                    <a:lnTo>
                      <a:pt x="302" y="84"/>
                    </a:lnTo>
                    <a:lnTo>
                      <a:pt x="291" y="74"/>
                    </a:lnTo>
                    <a:lnTo>
                      <a:pt x="279" y="65"/>
                    </a:lnTo>
                    <a:lnTo>
                      <a:pt x="266" y="58"/>
                    </a:lnTo>
                    <a:lnTo>
                      <a:pt x="252" y="51"/>
                    </a:lnTo>
                    <a:lnTo>
                      <a:pt x="239" y="46"/>
                    </a:lnTo>
                    <a:lnTo>
                      <a:pt x="223" y="42"/>
                    </a:lnTo>
                    <a:lnTo>
                      <a:pt x="209" y="39"/>
                    </a:lnTo>
                    <a:lnTo>
                      <a:pt x="193" y="39"/>
                    </a:lnTo>
                    <a:close/>
                    <a:moveTo>
                      <a:pt x="193" y="386"/>
                    </a:moveTo>
                    <a:lnTo>
                      <a:pt x="173" y="385"/>
                    </a:lnTo>
                    <a:lnTo>
                      <a:pt x="154" y="382"/>
                    </a:lnTo>
                    <a:lnTo>
                      <a:pt x="135" y="378"/>
                    </a:lnTo>
                    <a:lnTo>
                      <a:pt x="118" y="372"/>
                    </a:lnTo>
                    <a:lnTo>
                      <a:pt x="101" y="363"/>
                    </a:lnTo>
                    <a:lnTo>
                      <a:pt x="85" y="353"/>
                    </a:lnTo>
                    <a:lnTo>
                      <a:pt x="69" y="343"/>
                    </a:lnTo>
                    <a:lnTo>
                      <a:pt x="56" y="330"/>
                    </a:lnTo>
                    <a:lnTo>
                      <a:pt x="43" y="316"/>
                    </a:lnTo>
                    <a:lnTo>
                      <a:pt x="33" y="301"/>
                    </a:lnTo>
                    <a:lnTo>
                      <a:pt x="23" y="285"/>
                    </a:lnTo>
                    <a:lnTo>
                      <a:pt x="14" y="268"/>
                    </a:lnTo>
                    <a:lnTo>
                      <a:pt x="9" y="251"/>
                    </a:lnTo>
                    <a:lnTo>
                      <a:pt x="3" y="232"/>
                    </a:lnTo>
                    <a:lnTo>
                      <a:pt x="0" y="213"/>
                    </a:lnTo>
                    <a:lnTo>
                      <a:pt x="0" y="193"/>
                    </a:lnTo>
                    <a:lnTo>
                      <a:pt x="0" y="173"/>
                    </a:lnTo>
                    <a:lnTo>
                      <a:pt x="3" y="154"/>
                    </a:lnTo>
                    <a:lnTo>
                      <a:pt x="9" y="136"/>
                    </a:lnTo>
                    <a:lnTo>
                      <a:pt x="14" y="118"/>
                    </a:lnTo>
                    <a:lnTo>
                      <a:pt x="23" y="101"/>
                    </a:lnTo>
                    <a:lnTo>
                      <a:pt x="33" y="85"/>
                    </a:lnTo>
                    <a:lnTo>
                      <a:pt x="43" y="71"/>
                    </a:lnTo>
                    <a:lnTo>
                      <a:pt x="56" y="56"/>
                    </a:lnTo>
                    <a:lnTo>
                      <a:pt x="69" y="45"/>
                    </a:lnTo>
                    <a:lnTo>
                      <a:pt x="85" y="33"/>
                    </a:lnTo>
                    <a:lnTo>
                      <a:pt x="101" y="23"/>
                    </a:lnTo>
                    <a:lnTo>
                      <a:pt x="118" y="16"/>
                    </a:lnTo>
                    <a:lnTo>
                      <a:pt x="135" y="9"/>
                    </a:lnTo>
                    <a:lnTo>
                      <a:pt x="154" y="5"/>
                    </a:lnTo>
                    <a:lnTo>
                      <a:pt x="173" y="2"/>
                    </a:lnTo>
                    <a:lnTo>
                      <a:pt x="193" y="0"/>
                    </a:lnTo>
                    <a:lnTo>
                      <a:pt x="212" y="2"/>
                    </a:lnTo>
                    <a:lnTo>
                      <a:pt x="232" y="5"/>
                    </a:lnTo>
                    <a:lnTo>
                      <a:pt x="251" y="9"/>
                    </a:lnTo>
                    <a:lnTo>
                      <a:pt x="268" y="16"/>
                    </a:lnTo>
                    <a:lnTo>
                      <a:pt x="285" y="23"/>
                    </a:lnTo>
                    <a:lnTo>
                      <a:pt x="301" y="33"/>
                    </a:lnTo>
                    <a:lnTo>
                      <a:pt x="315" y="45"/>
                    </a:lnTo>
                    <a:lnTo>
                      <a:pt x="330" y="56"/>
                    </a:lnTo>
                    <a:lnTo>
                      <a:pt x="341" y="71"/>
                    </a:lnTo>
                    <a:lnTo>
                      <a:pt x="353" y="85"/>
                    </a:lnTo>
                    <a:lnTo>
                      <a:pt x="363" y="101"/>
                    </a:lnTo>
                    <a:lnTo>
                      <a:pt x="370" y="118"/>
                    </a:lnTo>
                    <a:lnTo>
                      <a:pt x="377" y="136"/>
                    </a:lnTo>
                    <a:lnTo>
                      <a:pt x="382" y="154"/>
                    </a:lnTo>
                    <a:lnTo>
                      <a:pt x="384" y="173"/>
                    </a:lnTo>
                    <a:lnTo>
                      <a:pt x="386" y="193"/>
                    </a:lnTo>
                    <a:lnTo>
                      <a:pt x="384" y="213"/>
                    </a:lnTo>
                    <a:lnTo>
                      <a:pt x="382" y="232"/>
                    </a:lnTo>
                    <a:lnTo>
                      <a:pt x="377" y="251"/>
                    </a:lnTo>
                    <a:lnTo>
                      <a:pt x="370" y="268"/>
                    </a:lnTo>
                    <a:lnTo>
                      <a:pt x="363" y="285"/>
                    </a:lnTo>
                    <a:lnTo>
                      <a:pt x="353" y="301"/>
                    </a:lnTo>
                    <a:lnTo>
                      <a:pt x="341" y="316"/>
                    </a:lnTo>
                    <a:lnTo>
                      <a:pt x="330" y="330"/>
                    </a:lnTo>
                    <a:lnTo>
                      <a:pt x="315" y="343"/>
                    </a:lnTo>
                    <a:lnTo>
                      <a:pt x="301" y="353"/>
                    </a:lnTo>
                    <a:lnTo>
                      <a:pt x="285" y="363"/>
                    </a:lnTo>
                    <a:lnTo>
                      <a:pt x="268" y="372"/>
                    </a:lnTo>
                    <a:lnTo>
                      <a:pt x="251" y="378"/>
                    </a:lnTo>
                    <a:lnTo>
                      <a:pt x="232" y="382"/>
                    </a:lnTo>
                    <a:lnTo>
                      <a:pt x="212" y="385"/>
                    </a:lnTo>
                    <a:lnTo>
                      <a:pt x="193" y="38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</p:grpSp>
      </p:grpSp>
      <p:grpSp>
        <p:nvGrpSpPr>
          <p:cNvPr id="21" name="千图PPT彼岸天：ID 8661124库_组合 20"/>
          <p:cNvGrpSpPr/>
          <p:nvPr>
            <p:custDataLst>
              <p:tags r:id="rId7"/>
            </p:custDataLst>
          </p:nvPr>
        </p:nvGrpSpPr>
        <p:grpSpPr>
          <a:xfrm>
            <a:off x="6694378" y="3570304"/>
            <a:ext cx="593383" cy="595702"/>
            <a:chOff x="6760724" y="3526762"/>
            <a:chExt cx="593383" cy="595702"/>
          </a:xfrm>
        </p:grpSpPr>
        <p:sp>
          <p:nvSpPr>
            <p:cNvPr id="53" name="任意多边形: 形状 52"/>
            <p:cNvSpPr/>
            <p:nvPr/>
          </p:nvSpPr>
          <p:spPr bwMode="auto">
            <a:xfrm>
              <a:off x="6760724" y="3526762"/>
              <a:ext cx="593383" cy="595702"/>
            </a:xfrm>
            <a:custGeom>
              <a:avLst/>
              <a:gdLst>
                <a:gd name="T0" fmla="*/ 127 w 256"/>
                <a:gd name="T1" fmla="*/ 0 h 257"/>
                <a:gd name="T2" fmla="*/ 153 w 256"/>
                <a:gd name="T3" fmla="*/ 3 h 257"/>
                <a:gd name="T4" fmla="*/ 178 w 256"/>
                <a:gd name="T5" fmla="*/ 11 h 257"/>
                <a:gd name="T6" fmla="*/ 199 w 256"/>
                <a:gd name="T7" fmla="*/ 23 h 257"/>
                <a:gd name="T8" fmla="*/ 218 w 256"/>
                <a:gd name="T9" fmla="*/ 38 h 257"/>
                <a:gd name="T10" fmla="*/ 233 w 256"/>
                <a:gd name="T11" fmla="*/ 57 h 257"/>
                <a:gd name="T12" fmla="*/ 245 w 256"/>
                <a:gd name="T13" fmla="*/ 78 h 257"/>
                <a:gd name="T14" fmla="*/ 252 w 256"/>
                <a:gd name="T15" fmla="*/ 103 h 257"/>
                <a:gd name="T16" fmla="*/ 256 w 256"/>
                <a:gd name="T17" fmla="*/ 128 h 257"/>
                <a:gd name="T18" fmla="*/ 255 w 256"/>
                <a:gd name="T19" fmla="*/ 142 h 257"/>
                <a:gd name="T20" fmla="*/ 250 w 256"/>
                <a:gd name="T21" fmla="*/ 167 h 257"/>
                <a:gd name="T22" fmla="*/ 240 w 256"/>
                <a:gd name="T23" fmla="*/ 189 h 257"/>
                <a:gd name="T24" fmla="*/ 226 w 256"/>
                <a:gd name="T25" fmla="*/ 209 h 257"/>
                <a:gd name="T26" fmla="*/ 209 w 256"/>
                <a:gd name="T27" fmla="*/ 227 h 257"/>
                <a:gd name="T28" fmla="*/ 189 w 256"/>
                <a:gd name="T29" fmla="*/ 241 h 257"/>
                <a:gd name="T30" fmla="*/ 166 w 256"/>
                <a:gd name="T31" fmla="*/ 251 h 257"/>
                <a:gd name="T32" fmla="*/ 141 w 256"/>
                <a:gd name="T33" fmla="*/ 255 h 257"/>
                <a:gd name="T34" fmla="*/ 127 w 256"/>
                <a:gd name="T35" fmla="*/ 257 h 257"/>
                <a:gd name="T36" fmla="*/ 102 w 256"/>
                <a:gd name="T37" fmla="*/ 253 h 257"/>
                <a:gd name="T38" fmla="*/ 78 w 256"/>
                <a:gd name="T39" fmla="*/ 246 h 257"/>
                <a:gd name="T40" fmla="*/ 56 w 256"/>
                <a:gd name="T41" fmla="*/ 234 h 257"/>
                <a:gd name="T42" fmla="*/ 37 w 256"/>
                <a:gd name="T43" fmla="*/ 219 h 257"/>
                <a:gd name="T44" fmla="*/ 22 w 256"/>
                <a:gd name="T45" fmla="*/ 200 h 257"/>
                <a:gd name="T46" fmla="*/ 10 w 256"/>
                <a:gd name="T47" fmla="*/ 179 h 257"/>
                <a:gd name="T48" fmla="*/ 2 w 256"/>
                <a:gd name="T49" fmla="*/ 154 h 257"/>
                <a:gd name="T50" fmla="*/ 0 w 256"/>
                <a:gd name="T51" fmla="*/ 128 h 257"/>
                <a:gd name="T52" fmla="*/ 1 w 256"/>
                <a:gd name="T53" fmla="*/ 115 h 257"/>
                <a:gd name="T54" fmla="*/ 6 w 256"/>
                <a:gd name="T55" fmla="*/ 90 h 257"/>
                <a:gd name="T56" fmla="*/ 15 w 256"/>
                <a:gd name="T57" fmla="*/ 68 h 257"/>
                <a:gd name="T58" fmla="*/ 29 w 256"/>
                <a:gd name="T59" fmla="*/ 48 h 257"/>
                <a:gd name="T60" fmla="*/ 47 w 256"/>
                <a:gd name="T61" fmla="*/ 30 h 257"/>
                <a:gd name="T62" fmla="*/ 67 w 256"/>
                <a:gd name="T63" fmla="*/ 16 h 257"/>
                <a:gd name="T64" fmla="*/ 89 w 256"/>
                <a:gd name="T65" fmla="*/ 6 h 257"/>
                <a:gd name="T66" fmla="*/ 114 w 256"/>
                <a:gd name="T67" fmla="*/ 2 h 257"/>
                <a:gd name="T68" fmla="*/ 127 w 256"/>
                <a:gd name="T69" fmla="*/ 0 h 2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56" h="257">
                  <a:moveTo>
                    <a:pt x="127" y="0"/>
                  </a:moveTo>
                  <a:lnTo>
                    <a:pt x="127" y="0"/>
                  </a:lnTo>
                  <a:lnTo>
                    <a:pt x="141" y="2"/>
                  </a:lnTo>
                  <a:lnTo>
                    <a:pt x="153" y="3"/>
                  </a:lnTo>
                  <a:lnTo>
                    <a:pt x="166" y="6"/>
                  </a:lnTo>
                  <a:lnTo>
                    <a:pt x="178" y="11"/>
                  </a:lnTo>
                  <a:lnTo>
                    <a:pt x="189" y="16"/>
                  </a:lnTo>
                  <a:lnTo>
                    <a:pt x="199" y="23"/>
                  </a:lnTo>
                  <a:lnTo>
                    <a:pt x="209" y="30"/>
                  </a:lnTo>
                  <a:lnTo>
                    <a:pt x="218" y="38"/>
                  </a:lnTo>
                  <a:lnTo>
                    <a:pt x="226" y="48"/>
                  </a:lnTo>
                  <a:lnTo>
                    <a:pt x="233" y="57"/>
                  </a:lnTo>
                  <a:lnTo>
                    <a:pt x="240" y="68"/>
                  </a:lnTo>
                  <a:lnTo>
                    <a:pt x="245" y="78"/>
                  </a:lnTo>
                  <a:lnTo>
                    <a:pt x="250" y="90"/>
                  </a:lnTo>
                  <a:lnTo>
                    <a:pt x="252" y="103"/>
                  </a:lnTo>
                  <a:lnTo>
                    <a:pt x="255" y="115"/>
                  </a:lnTo>
                  <a:lnTo>
                    <a:pt x="256" y="128"/>
                  </a:lnTo>
                  <a:lnTo>
                    <a:pt x="256" y="128"/>
                  </a:lnTo>
                  <a:lnTo>
                    <a:pt x="255" y="142"/>
                  </a:lnTo>
                  <a:lnTo>
                    <a:pt x="252" y="154"/>
                  </a:lnTo>
                  <a:lnTo>
                    <a:pt x="250" y="167"/>
                  </a:lnTo>
                  <a:lnTo>
                    <a:pt x="245" y="179"/>
                  </a:lnTo>
                  <a:lnTo>
                    <a:pt x="240" y="189"/>
                  </a:lnTo>
                  <a:lnTo>
                    <a:pt x="233" y="200"/>
                  </a:lnTo>
                  <a:lnTo>
                    <a:pt x="226" y="209"/>
                  </a:lnTo>
                  <a:lnTo>
                    <a:pt x="218" y="219"/>
                  </a:lnTo>
                  <a:lnTo>
                    <a:pt x="209" y="227"/>
                  </a:lnTo>
                  <a:lnTo>
                    <a:pt x="199" y="234"/>
                  </a:lnTo>
                  <a:lnTo>
                    <a:pt x="189" y="241"/>
                  </a:lnTo>
                  <a:lnTo>
                    <a:pt x="178" y="246"/>
                  </a:lnTo>
                  <a:lnTo>
                    <a:pt x="166" y="251"/>
                  </a:lnTo>
                  <a:lnTo>
                    <a:pt x="153" y="253"/>
                  </a:lnTo>
                  <a:lnTo>
                    <a:pt x="141" y="255"/>
                  </a:lnTo>
                  <a:lnTo>
                    <a:pt x="127" y="257"/>
                  </a:lnTo>
                  <a:lnTo>
                    <a:pt x="127" y="257"/>
                  </a:lnTo>
                  <a:lnTo>
                    <a:pt x="114" y="255"/>
                  </a:lnTo>
                  <a:lnTo>
                    <a:pt x="102" y="253"/>
                  </a:lnTo>
                  <a:lnTo>
                    <a:pt x="89" y="251"/>
                  </a:lnTo>
                  <a:lnTo>
                    <a:pt x="78" y="246"/>
                  </a:lnTo>
                  <a:lnTo>
                    <a:pt x="67" y="241"/>
                  </a:lnTo>
                  <a:lnTo>
                    <a:pt x="56" y="234"/>
                  </a:lnTo>
                  <a:lnTo>
                    <a:pt x="47" y="227"/>
                  </a:lnTo>
                  <a:lnTo>
                    <a:pt x="37" y="219"/>
                  </a:lnTo>
                  <a:lnTo>
                    <a:pt x="29" y="209"/>
                  </a:lnTo>
                  <a:lnTo>
                    <a:pt x="22" y="200"/>
                  </a:lnTo>
                  <a:lnTo>
                    <a:pt x="15" y="189"/>
                  </a:lnTo>
                  <a:lnTo>
                    <a:pt x="10" y="179"/>
                  </a:lnTo>
                  <a:lnTo>
                    <a:pt x="6" y="167"/>
                  </a:lnTo>
                  <a:lnTo>
                    <a:pt x="2" y="154"/>
                  </a:lnTo>
                  <a:lnTo>
                    <a:pt x="1" y="142"/>
                  </a:lnTo>
                  <a:lnTo>
                    <a:pt x="0" y="128"/>
                  </a:lnTo>
                  <a:lnTo>
                    <a:pt x="0" y="128"/>
                  </a:lnTo>
                  <a:lnTo>
                    <a:pt x="1" y="115"/>
                  </a:lnTo>
                  <a:lnTo>
                    <a:pt x="2" y="103"/>
                  </a:lnTo>
                  <a:lnTo>
                    <a:pt x="6" y="90"/>
                  </a:lnTo>
                  <a:lnTo>
                    <a:pt x="10" y="78"/>
                  </a:lnTo>
                  <a:lnTo>
                    <a:pt x="15" y="68"/>
                  </a:lnTo>
                  <a:lnTo>
                    <a:pt x="22" y="57"/>
                  </a:lnTo>
                  <a:lnTo>
                    <a:pt x="29" y="48"/>
                  </a:lnTo>
                  <a:lnTo>
                    <a:pt x="37" y="38"/>
                  </a:lnTo>
                  <a:lnTo>
                    <a:pt x="47" y="30"/>
                  </a:lnTo>
                  <a:lnTo>
                    <a:pt x="56" y="23"/>
                  </a:lnTo>
                  <a:lnTo>
                    <a:pt x="67" y="16"/>
                  </a:lnTo>
                  <a:lnTo>
                    <a:pt x="78" y="11"/>
                  </a:lnTo>
                  <a:lnTo>
                    <a:pt x="89" y="6"/>
                  </a:lnTo>
                  <a:lnTo>
                    <a:pt x="102" y="3"/>
                  </a:lnTo>
                  <a:lnTo>
                    <a:pt x="114" y="2"/>
                  </a:lnTo>
                  <a:lnTo>
                    <a:pt x="127" y="0"/>
                  </a:lnTo>
                  <a:lnTo>
                    <a:pt x="127" y="0"/>
                  </a:lnTo>
                  <a:close/>
                </a:path>
              </a:pathLst>
            </a:custGeom>
            <a:solidFill>
              <a:schemeClr val="accent5">
                <a:lumMod val="10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grpSp>
          <p:nvGrpSpPr>
            <p:cNvPr id="54" name="组合 53"/>
            <p:cNvGrpSpPr/>
            <p:nvPr/>
          </p:nvGrpSpPr>
          <p:grpSpPr>
            <a:xfrm>
              <a:off x="6905530" y="3670904"/>
              <a:ext cx="338020" cy="338021"/>
              <a:chOff x="1260653" y="5164541"/>
              <a:chExt cx="449902" cy="449902"/>
            </a:xfrm>
            <a:solidFill>
              <a:schemeClr val="bg1"/>
            </a:solidFill>
          </p:grpSpPr>
          <p:sp>
            <p:nvSpPr>
              <p:cNvPr id="55" name="任意多边形: 形状 54"/>
              <p:cNvSpPr/>
              <p:nvPr/>
            </p:nvSpPr>
            <p:spPr bwMode="auto">
              <a:xfrm>
                <a:off x="1317437" y="5538731"/>
                <a:ext cx="75712" cy="75712"/>
              </a:xfrm>
              <a:custGeom>
                <a:avLst/>
                <a:gdLst>
                  <a:gd name="T0" fmla="*/ 69 w 154"/>
                  <a:gd name="T1" fmla="*/ 39 h 155"/>
                  <a:gd name="T2" fmla="*/ 54 w 154"/>
                  <a:gd name="T3" fmla="*/ 46 h 155"/>
                  <a:gd name="T4" fmla="*/ 44 w 154"/>
                  <a:gd name="T5" fmla="*/ 57 h 155"/>
                  <a:gd name="T6" fmla="*/ 39 w 154"/>
                  <a:gd name="T7" fmla="*/ 70 h 155"/>
                  <a:gd name="T8" fmla="*/ 39 w 154"/>
                  <a:gd name="T9" fmla="*/ 85 h 155"/>
                  <a:gd name="T10" fmla="*/ 44 w 154"/>
                  <a:gd name="T11" fmla="*/ 100 h 155"/>
                  <a:gd name="T12" fmla="*/ 54 w 154"/>
                  <a:gd name="T13" fmla="*/ 110 h 155"/>
                  <a:gd name="T14" fmla="*/ 69 w 154"/>
                  <a:gd name="T15" fmla="*/ 116 h 155"/>
                  <a:gd name="T16" fmla="*/ 85 w 154"/>
                  <a:gd name="T17" fmla="*/ 116 h 155"/>
                  <a:gd name="T18" fmla="*/ 98 w 154"/>
                  <a:gd name="T19" fmla="*/ 110 h 155"/>
                  <a:gd name="T20" fmla="*/ 109 w 154"/>
                  <a:gd name="T21" fmla="*/ 100 h 155"/>
                  <a:gd name="T22" fmla="*/ 115 w 154"/>
                  <a:gd name="T23" fmla="*/ 85 h 155"/>
                  <a:gd name="T24" fmla="*/ 115 w 154"/>
                  <a:gd name="T25" fmla="*/ 70 h 155"/>
                  <a:gd name="T26" fmla="*/ 109 w 154"/>
                  <a:gd name="T27" fmla="*/ 57 h 155"/>
                  <a:gd name="T28" fmla="*/ 98 w 154"/>
                  <a:gd name="T29" fmla="*/ 46 h 155"/>
                  <a:gd name="T30" fmla="*/ 85 w 154"/>
                  <a:gd name="T31" fmla="*/ 39 h 155"/>
                  <a:gd name="T32" fmla="*/ 76 w 154"/>
                  <a:gd name="T33" fmla="*/ 155 h 155"/>
                  <a:gd name="T34" fmla="*/ 62 w 154"/>
                  <a:gd name="T35" fmla="*/ 153 h 155"/>
                  <a:gd name="T36" fmla="*/ 46 w 154"/>
                  <a:gd name="T37" fmla="*/ 149 h 155"/>
                  <a:gd name="T38" fmla="*/ 21 w 154"/>
                  <a:gd name="T39" fmla="*/ 133 h 155"/>
                  <a:gd name="T40" fmla="*/ 5 w 154"/>
                  <a:gd name="T41" fmla="*/ 108 h 155"/>
                  <a:gd name="T42" fmla="*/ 1 w 154"/>
                  <a:gd name="T43" fmla="*/ 94 h 155"/>
                  <a:gd name="T44" fmla="*/ 0 w 154"/>
                  <a:gd name="T45" fmla="*/ 78 h 155"/>
                  <a:gd name="T46" fmla="*/ 1 w 154"/>
                  <a:gd name="T47" fmla="*/ 62 h 155"/>
                  <a:gd name="T48" fmla="*/ 5 w 154"/>
                  <a:gd name="T49" fmla="*/ 48 h 155"/>
                  <a:gd name="T50" fmla="*/ 21 w 154"/>
                  <a:gd name="T51" fmla="*/ 23 h 155"/>
                  <a:gd name="T52" fmla="*/ 46 w 154"/>
                  <a:gd name="T53" fmla="*/ 6 h 155"/>
                  <a:gd name="T54" fmla="*/ 62 w 154"/>
                  <a:gd name="T55" fmla="*/ 2 h 155"/>
                  <a:gd name="T56" fmla="*/ 76 w 154"/>
                  <a:gd name="T57" fmla="*/ 0 h 155"/>
                  <a:gd name="T58" fmla="*/ 92 w 154"/>
                  <a:gd name="T59" fmla="*/ 2 h 155"/>
                  <a:gd name="T60" fmla="*/ 106 w 154"/>
                  <a:gd name="T61" fmla="*/ 6 h 155"/>
                  <a:gd name="T62" fmla="*/ 131 w 154"/>
                  <a:gd name="T63" fmla="*/ 23 h 155"/>
                  <a:gd name="T64" fmla="*/ 148 w 154"/>
                  <a:gd name="T65" fmla="*/ 48 h 155"/>
                  <a:gd name="T66" fmla="*/ 152 w 154"/>
                  <a:gd name="T67" fmla="*/ 62 h 155"/>
                  <a:gd name="T68" fmla="*/ 154 w 154"/>
                  <a:gd name="T69" fmla="*/ 78 h 155"/>
                  <a:gd name="T70" fmla="*/ 152 w 154"/>
                  <a:gd name="T71" fmla="*/ 94 h 155"/>
                  <a:gd name="T72" fmla="*/ 148 w 154"/>
                  <a:gd name="T73" fmla="*/ 108 h 155"/>
                  <a:gd name="T74" fmla="*/ 131 w 154"/>
                  <a:gd name="T75" fmla="*/ 133 h 155"/>
                  <a:gd name="T76" fmla="*/ 106 w 154"/>
                  <a:gd name="T77" fmla="*/ 149 h 155"/>
                  <a:gd name="T78" fmla="*/ 92 w 154"/>
                  <a:gd name="T79" fmla="*/ 153 h 155"/>
                  <a:gd name="T80" fmla="*/ 76 w 154"/>
                  <a:gd name="T81" fmla="*/ 155 h 1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54" h="155">
                    <a:moveTo>
                      <a:pt x="76" y="39"/>
                    </a:moveTo>
                    <a:lnTo>
                      <a:pt x="69" y="39"/>
                    </a:lnTo>
                    <a:lnTo>
                      <a:pt x="62" y="42"/>
                    </a:lnTo>
                    <a:lnTo>
                      <a:pt x="54" y="46"/>
                    </a:lnTo>
                    <a:lnTo>
                      <a:pt x="49" y="51"/>
                    </a:lnTo>
                    <a:lnTo>
                      <a:pt x="44" y="57"/>
                    </a:lnTo>
                    <a:lnTo>
                      <a:pt x="41" y="62"/>
                    </a:lnTo>
                    <a:lnTo>
                      <a:pt x="39" y="70"/>
                    </a:lnTo>
                    <a:lnTo>
                      <a:pt x="39" y="78"/>
                    </a:lnTo>
                    <a:lnTo>
                      <a:pt x="39" y="85"/>
                    </a:lnTo>
                    <a:lnTo>
                      <a:pt x="41" y="93"/>
                    </a:lnTo>
                    <a:lnTo>
                      <a:pt x="44" y="100"/>
                    </a:lnTo>
                    <a:lnTo>
                      <a:pt x="49" y="106"/>
                    </a:lnTo>
                    <a:lnTo>
                      <a:pt x="54" y="110"/>
                    </a:lnTo>
                    <a:lnTo>
                      <a:pt x="62" y="113"/>
                    </a:lnTo>
                    <a:lnTo>
                      <a:pt x="69" y="116"/>
                    </a:lnTo>
                    <a:lnTo>
                      <a:pt x="76" y="117"/>
                    </a:lnTo>
                    <a:lnTo>
                      <a:pt x="85" y="116"/>
                    </a:lnTo>
                    <a:lnTo>
                      <a:pt x="92" y="113"/>
                    </a:lnTo>
                    <a:lnTo>
                      <a:pt x="98" y="110"/>
                    </a:lnTo>
                    <a:lnTo>
                      <a:pt x="103" y="106"/>
                    </a:lnTo>
                    <a:lnTo>
                      <a:pt x="109" y="100"/>
                    </a:lnTo>
                    <a:lnTo>
                      <a:pt x="112" y="93"/>
                    </a:lnTo>
                    <a:lnTo>
                      <a:pt x="115" y="85"/>
                    </a:lnTo>
                    <a:lnTo>
                      <a:pt x="115" y="78"/>
                    </a:lnTo>
                    <a:lnTo>
                      <a:pt x="115" y="70"/>
                    </a:lnTo>
                    <a:lnTo>
                      <a:pt x="112" y="62"/>
                    </a:lnTo>
                    <a:lnTo>
                      <a:pt x="109" y="57"/>
                    </a:lnTo>
                    <a:lnTo>
                      <a:pt x="103" y="51"/>
                    </a:lnTo>
                    <a:lnTo>
                      <a:pt x="98" y="46"/>
                    </a:lnTo>
                    <a:lnTo>
                      <a:pt x="92" y="42"/>
                    </a:lnTo>
                    <a:lnTo>
                      <a:pt x="85" y="39"/>
                    </a:lnTo>
                    <a:lnTo>
                      <a:pt x="76" y="39"/>
                    </a:lnTo>
                    <a:close/>
                    <a:moveTo>
                      <a:pt x="76" y="155"/>
                    </a:moveTo>
                    <a:lnTo>
                      <a:pt x="69" y="155"/>
                    </a:lnTo>
                    <a:lnTo>
                      <a:pt x="62" y="153"/>
                    </a:lnTo>
                    <a:lnTo>
                      <a:pt x="53" y="152"/>
                    </a:lnTo>
                    <a:lnTo>
                      <a:pt x="46" y="149"/>
                    </a:lnTo>
                    <a:lnTo>
                      <a:pt x="33" y="142"/>
                    </a:lnTo>
                    <a:lnTo>
                      <a:pt x="21" y="133"/>
                    </a:lnTo>
                    <a:lnTo>
                      <a:pt x="13" y="121"/>
                    </a:lnTo>
                    <a:lnTo>
                      <a:pt x="5" y="108"/>
                    </a:lnTo>
                    <a:lnTo>
                      <a:pt x="3" y="101"/>
                    </a:lnTo>
                    <a:lnTo>
                      <a:pt x="1" y="94"/>
                    </a:lnTo>
                    <a:lnTo>
                      <a:pt x="0" y="85"/>
                    </a:lnTo>
                    <a:lnTo>
                      <a:pt x="0" y="78"/>
                    </a:lnTo>
                    <a:lnTo>
                      <a:pt x="0" y="70"/>
                    </a:lnTo>
                    <a:lnTo>
                      <a:pt x="1" y="62"/>
                    </a:lnTo>
                    <a:lnTo>
                      <a:pt x="3" y="55"/>
                    </a:lnTo>
                    <a:lnTo>
                      <a:pt x="5" y="48"/>
                    </a:lnTo>
                    <a:lnTo>
                      <a:pt x="13" y="35"/>
                    </a:lnTo>
                    <a:lnTo>
                      <a:pt x="21" y="23"/>
                    </a:lnTo>
                    <a:lnTo>
                      <a:pt x="33" y="13"/>
                    </a:lnTo>
                    <a:lnTo>
                      <a:pt x="46" y="6"/>
                    </a:lnTo>
                    <a:lnTo>
                      <a:pt x="53" y="5"/>
                    </a:lnTo>
                    <a:lnTo>
                      <a:pt x="62" y="2"/>
                    </a:lnTo>
                    <a:lnTo>
                      <a:pt x="69" y="0"/>
                    </a:lnTo>
                    <a:lnTo>
                      <a:pt x="76" y="0"/>
                    </a:lnTo>
                    <a:lnTo>
                      <a:pt x="85" y="0"/>
                    </a:lnTo>
                    <a:lnTo>
                      <a:pt x="92" y="2"/>
                    </a:lnTo>
                    <a:lnTo>
                      <a:pt x="99" y="5"/>
                    </a:lnTo>
                    <a:lnTo>
                      <a:pt x="106" y="6"/>
                    </a:lnTo>
                    <a:lnTo>
                      <a:pt x="119" y="13"/>
                    </a:lnTo>
                    <a:lnTo>
                      <a:pt x="131" y="23"/>
                    </a:lnTo>
                    <a:lnTo>
                      <a:pt x="141" y="35"/>
                    </a:lnTo>
                    <a:lnTo>
                      <a:pt x="148" y="48"/>
                    </a:lnTo>
                    <a:lnTo>
                      <a:pt x="151" y="55"/>
                    </a:lnTo>
                    <a:lnTo>
                      <a:pt x="152" y="62"/>
                    </a:lnTo>
                    <a:lnTo>
                      <a:pt x="154" y="70"/>
                    </a:lnTo>
                    <a:lnTo>
                      <a:pt x="154" y="78"/>
                    </a:lnTo>
                    <a:lnTo>
                      <a:pt x="154" y="85"/>
                    </a:lnTo>
                    <a:lnTo>
                      <a:pt x="152" y="94"/>
                    </a:lnTo>
                    <a:lnTo>
                      <a:pt x="151" y="101"/>
                    </a:lnTo>
                    <a:lnTo>
                      <a:pt x="148" y="108"/>
                    </a:lnTo>
                    <a:lnTo>
                      <a:pt x="141" y="121"/>
                    </a:lnTo>
                    <a:lnTo>
                      <a:pt x="131" y="133"/>
                    </a:lnTo>
                    <a:lnTo>
                      <a:pt x="119" y="142"/>
                    </a:lnTo>
                    <a:lnTo>
                      <a:pt x="106" y="149"/>
                    </a:lnTo>
                    <a:lnTo>
                      <a:pt x="99" y="152"/>
                    </a:lnTo>
                    <a:lnTo>
                      <a:pt x="92" y="153"/>
                    </a:lnTo>
                    <a:lnTo>
                      <a:pt x="85" y="155"/>
                    </a:lnTo>
                    <a:lnTo>
                      <a:pt x="76" y="15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56" name="任意多边形: 形状 55"/>
              <p:cNvSpPr/>
              <p:nvPr/>
            </p:nvSpPr>
            <p:spPr bwMode="auto">
              <a:xfrm>
                <a:off x="1524188" y="5538731"/>
                <a:ext cx="74256" cy="75712"/>
              </a:xfrm>
              <a:custGeom>
                <a:avLst/>
                <a:gdLst>
                  <a:gd name="T0" fmla="*/ 69 w 154"/>
                  <a:gd name="T1" fmla="*/ 39 h 155"/>
                  <a:gd name="T2" fmla="*/ 54 w 154"/>
                  <a:gd name="T3" fmla="*/ 46 h 155"/>
                  <a:gd name="T4" fmla="*/ 44 w 154"/>
                  <a:gd name="T5" fmla="*/ 57 h 155"/>
                  <a:gd name="T6" fmla="*/ 38 w 154"/>
                  <a:gd name="T7" fmla="*/ 70 h 155"/>
                  <a:gd name="T8" fmla="*/ 38 w 154"/>
                  <a:gd name="T9" fmla="*/ 85 h 155"/>
                  <a:gd name="T10" fmla="*/ 44 w 154"/>
                  <a:gd name="T11" fmla="*/ 100 h 155"/>
                  <a:gd name="T12" fmla="*/ 54 w 154"/>
                  <a:gd name="T13" fmla="*/ 110 h 155"/>
                  <a:gd name="T14" fmla="*/ 69 w 154"/>
                  <a:gd name="T15" fmla="*/ 116 h 155"/>
                  <a:gd name="T16" fmla="*/ 84 w 154"/>
                  <a:gd name="T17" fmla="*/ 116 h 155"/>
                  <a:gd name="T18" fmla="*/ 97 w 154"/>
                  <a:gd name="T19" fmla="*/ 110 h 155"/>
                  <a:gd name="T20" fmla="*/ 109 w 154"/>
                  <a:gd name="T21" fmla="*/ 100 h 155"/>
                  <a:gd name="T22" fmla="*/ 115 w 154"/>
                  <a:gd name="T23" fmla="*/ 85 h 155"/>
                  <a:gd name="T24" fmla="*/ 115 w 154"/>
                  <a:gd name="T25" fmla="*/ 70 h 155"/>
                  <a:gd name="T26" fmla="*/ 109 w 154"/>
                  <a:gd name="T27" fmla="*/ 57 h 155"/>
                  <a:gd name="T28" fmla="*/ 97 w 154"/>
                  <a:gd name="T29" fmla="*/ 46 h 155"/>
                  <a:gd name="T30" fmla="*/ 84 w 154"/>
                  <a:gd name="T31" fmla="*/ 39 h 155"/>
                  <a:gd name="T32" fmla="*/ 76 w 154"/>
                  <a:gd name="T33" fmla="*/ 155 h 155"/>
                  <a:gd name="T34" fmla="*/ 61 w 154"/>
                  <a:gd name="T35" fmla="*/ 153 h 155"/>
                  <a:gd name="T36" fmla="*/ 46 w 154"/>
                  <a:gd name="T37" fmla="*/ 149 h 155"/>
                  <a:gd name="T38" fmla="*/ 21 w 154"/>
                  <a:gd name="T39" fmla="*/ 133 h 155"/>
                  <a:gd name="T40" fmla="*/ 5 w 154"/>
                  <a:gd name="T41" fmla="*/ 108 h 155"/>
                  <a:gd name="T42" fmla="*/ 1 w 154"/>
                  <a:gd name="T43" fmla="*/ 94 h 155"/>
                  <a:gd name="T44" fmla="*/ 0 w 154"/>
                  <a:gd name="T45" fmla="*/ 78 h 155"/>
                  <a:gd name="T46" fmla="*/ 1 w 154"/>
                  <a:gd name="T47" fmla="*/ 62 h 155"/>
                  <a:gd name="T48" fmla="*/ 5 w 154"/>
                  <a:gd name="T49" fmla="*/ 48 h 155"/>
                  <a:gd name="T50" fmla="*/ 21 w 154"/>
                  <a:gd name="T51" fmla="*/ 23 h 155"/>
                  <a:gd name="T52" fmla="*/ 46 w 154"/>
                  <a:gd name="T53" fmla="*/ 6 h 155"/>
                  <a:gd name="T54" fmla="*/ 61 w 154"/>
                  <a:gd name="T55" fmla="*/ 2 h 155"/>
                  <a:gd name="T56" fmla="*/ 76 w 154"/>
                  <a:gd name="T57" fmla="*/ 0 h 155"/>
                  <a:gd name="T58" fmla="*/ 92 w 154"/>
                  <a:gd name="T59" fmla="*/ 2 h 155"/>
                  <a:gd name="T60" fmla="*/ 106 w 154"/>
                  <a:gd name="T61" fmla="*/ 6 h 155"/>
                  <a:gd name="T62" fmla="*/ 131 w 154"/>
                  <a:gd name="T63" fmla="*/ 23 h 155"/>
                  <a:gd name="T64" fmla="*/ 148 w 154"/>
                  <a:gd name="T65" fmla="*/ 48 h 155"/>
                  <a:gd name="T66" fmla="*/ 152 w 154"/>
                  <a:gd name="T67" fmla="*/ 62 h 155"/>
                  <a:gd name="T68" fmla="*/ 154 w 154"/>
                  <a:gd name="T69" fmla="*/ 78 h 155"/>
                  <a:gd name="T70" fmla="*/ 152 w 154"/>
                  <a:gd name="T71" fmla="*/ 94 h 155"/>
                  <a:gd name="T72" fmla="*/ 148 w 154"/>
                  <a:gd name="T73" fmla="*/ 108 h 155"/>
                  <a:gd name="T74" fmla="*/ 131 w 154"/>
                  <a:gd name="T75" fmla="*/ 133 h 155"/>
                  <a:gd name="T76" fmla="*/ 106 w 154"/>
                  <a:gd name="T77" fmla="*/ 149 h 155"/>
                  <a:gd name="T78" fmla="*/ 92 w 154"/>
                  <a:gd name="T79" fmla="*/ 153 h 155"/>
                  <a:gd name="T80" fmla="*/ 76 w 154"/>
                  <a:gd name="T81" fmla="*/ 155 h 1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54" h="155">
                    <a:moveTo>
                      <a:pt x="76" y="39"/>
                    </a:moveTo>
                    <a:lnTo>
                      <a:pt x="69" y="39"/>
                    </a:lnTo>
                    <a:lnTo>
                      <a:pt x="61" y="42"/>
                    </a:lnTo>
                    <a:lnTo>
                      <a:pt x="54" y="46"/>
                    </a:lnTo>
                    <a:lnTo>
                      <a:pt x="48" y="51"/>
                    </a:lnTo>
                    <a:lnTo>
                      <a:pt x="44" y="57"/>
                    </a:lnTo>
                    <a:lnTo>
                      <a:pt x="41" y="62"/>
                    </a:lnTo>
                    <a:lnTo>
                      <a:pt x="38" y="70"/>
                    </a:lnTo>
                    <a:lnTo>
                      <a:pt x="38" y="78"/>
                    </a:lnTo>
                    <a:lnTo>
                      <a:pt x="38" y="85"/>
                    </a:lnTo>
                    <a:lnTo>
                      <a:pt x="41" y="93"/>
                    </a:lnTo>
                    <a:lnTo>
                      <a:pt x="44" y="100"/>
                    </a:lnTo>
                    <a:lnTo>
                      <a:pt x="48" y="106"/>
                    </a:lnTo>
                    <a:lnTo>
                      <a:pt x="54" y="110"/>
                    </a:lnTo>
                    <a:lnTo>
                      <a:pt x="61" y="113"/>
                    </a:lnTo>
                    <a:lnTo>
                      <a:pt x="69" y="116"/>
                    </a:lnTo>
                    <a:lnTo>
                      <a:pt x="76" y="117"/>
                    </a:lnTo>
                    <a:lnTo>
                      <a:pt x="84" y="116"/>
                    </a:lnTo>
                    <a:lnTo>
                      <a:pt x="92" y="113"/>
                    </a:lnTo>
                    <a:lnTo>
                      <a:pt x="97" y="110"/>
                    </a:lnTo>
                    <a:lnTo>
                      <a:pt x="103" y="106"/>
                    </a:lnTo>
                    <a:lnTo>
                      <a:pt x="109" y="100"/>
                    </a:lnTo>
                    <a:lnTo>
                      <a:pt x="112" y="93"/>
                    </a:lnTo>
                    <a:lnTo>
                      <a:pt x="115" y="85"/>
                    </a:lnTo>
                    <a:lnTo>
                      <a:pt x="115" y="78"/>
                    </a:lnTo>
                    <a:lnTo>
                      <a:pt x="115" y="70"/>
                    </a:lnTo>
                    <a:lnTo>
                      <a:pt x="112" y="62"/>
                    </a:lnTo>
                    <a:lnTo>
                      <a:pt x="109" y="57"/>
                    </a:lnTo>
                    <a:lnTo>
                      <a:pt x="103" y="51"/>
                    </a:lnTo>
                    <a:lnTo>
                      <a:pt x="97" y="46"/>
                    </a:lnTo>
                    <a:lnTo>
                      <a:pt x="92" y="42"/>
                    </a:lnTo>
                    <a:lnTo>
                      <a:pt x="84" y="39"/>
                    </a:lnTo>
                    <a:lnTo>
                      <a:pt x="76" y="39"/>
                    </a:lnTo>
                    <a:close/>
                    <a:moveTo>
                      <a:pt x="76" y="155"/>
                    </a:moveTo>
                    <a:lnTo>
                      <a:pt x="69" y="155"/>
                    </a:lnTo>
                    <a:lnTo>
                      <a:pt x="61" y="153"/>
                    </a:lnTo>
                    <a:lnTo>
                      <a:pt x="53" y="152"/>
                    </a:lnTo>
                    <a:lnTo>
                      <a:pt x="46" y="149"/>
                    </a:lnTo>
                    <a:lnTo>
                      <a:pt x="33" y="142"/>
                    </a:lnTo>
                    <a:lnTo>
                      <a:pt x="21" y="133"/>
                    </a:lnTo>
                    <a:lnTo>
                      <a:pt x="12" y="121"/>
                    </a:lnTo>
                    <a:lnTo>
                      <a:pt x="5" y="108"/>
                    </a:lnTo>
                    <a:lnTo>
                      <a:pt x="2" y="101"/>
                    </a:lnTo>
                    <a:lnTo>
                      <a:pt x="1" y="94"/>
                    </a:lnTo>
                    <a:lnTo>
                      <a:pt x="0" y="85"/>
                    </a:lnTo>
                    <a:lnTo>
                      <a:pt x="0" y="78"/>
                    </a:lnTo>
                    <a:lnTo>
                      <a:pt x="0" y="70"/>
                    </a:lnTo>
                    <a:lnTo>
                      <a:pt x="1" y="62"/>
                    </a:lnTo>
                    <a:lnTo>
                      <a:pt x="2" y="55"/>
                    </a:lnTo>
                    <a:lnTo>
                      <a:pt x="5" y="48"/>
                    </a:lnTo>
                    <a:lnTo>
                      <a:pt x="12" y="35"/>
                    </a:lnTo>
                    <a:lnTo>
                      <a:pt x="21" y="23"/>
                    </a:lnTo>
                    <a:lnTo>
                      <a:pt x="33" y="13"/>
                    </a:lnTo>
                    <a:lnTo>
                      <a:pt x="46" y="6"/>
                    </a:lnTo>
                    <a:lnTo>
                      <a:pt x="53" y="5"/>
                    </a:lnTo>
                    <a:lnTo>
                      <a:pt x="61" y="2"/>
                    </a:lnTo>
                    <a:lnTo>
                      <a:pt x="69" y="0"/>
                    </a:lnTo>
                    <a:lnTo>
                      <a:pt x="76" y="0"/>
                    </a:lnTo>
                    <a:lnTo>
                      <a:pt x="84" y="0"/>
                    </a:lnTo>
                    <a:lnTo>
                      <a:pt x="92" y="2"/>
                    </a:lnTo>
                    <a:lnTo>
                      <a:pt x="99" y="5"/>
                    </a:lnTo>
                    <a:lnTo>
                      <a:pt x="106" y="6"/>
                    </a:lnTo>
                    <a:lnTo>
                      <a:pt x="119" y="13"/>
                    </a:lnTo>
                    <a:lnTo>
                      <a:pt x="131" y="23"/>
                    </a:lnTo>
                    <a:lnTo>
                      <a:pt x="141" y="35"/>
                    </a:lnTo>
                    <a:lnTo>
                      <a:pt x="148" y="48"/>
                    </a:lnTo>
                    <a:lnTo>
                      <a:pt x="151" y="55"/>
                    </a:lnTo>
                    <a:lnTo>
                      <a:pt x="152" y="62"/>
                    </a:lnTo>
                    <a:lnTo>
                      <a:pt x="154" y="70"/>
                    </a:lnTo>
                    <a:lnTo>
                      <a:pt x="154" y="78"/>
                    </a:lnTo>
                    <a:lnTo>
                      <a:pt x="154" y="85"/>
                    </a:lnTo>
                    <a:lnTo>
                      <a:pt x="152" y="94"/>
                    </a:lnTo>
                    <a:lnTo>
                      <a:pt x="151" y="101"/>
                    </a:lnTo>
                    <a:lnTo>
                      <a:pt x="148" y="108"/>
                    </a:lnTo>
                    <a:lnTo>
                      <a:pt x="141" y="121"/>
                    </a:lnTo>
                    <a:lnTo>
                      <a:pt x="131" y="133"/>
                    </a:lnTo>
                    <a:lnTo>
                      <a:pt x="119" y="142"/>
                    </a:lnTo>
                    <a:lnTo>
                      <a:pt x="106" y="149"/>
                    </a:lnTo>
                    <a:lnTo>
                      <a:pt x="99" y="152"/>
                    </a:lnTo>
                    <a:lnTo>
                      <a:pt x="92" y="153"/>
                    </a:lnTo>
                    <a:lnTo>
                      <a:pt x="84" y="155"/>
                    </a:lnTo>
                    <a:lnTo>
                      <a:pt x="76" y="15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57" name="任意多边形: 形状 56"/>
              <p:cNvSpPr/>
              <p:nvPr/>
            </p:nvSpPr>
            <p:spPr bwMode="auto">
              <a:xfrm>
                <a:off x="1448476" y="5164541"/>
                <a:ext cx="18928" cy="149967"/>
              </a:xfrm>
              <a:custGeom>
                <a:avLst/>
                <a:gdLst>
                  <a:gd name="T0" fmla="*/ 20 w 39"/>
                  <a:gd name="T1" fmla="*/ 309 h 309"/>
                  <a:gd name="T2" fmla="*/ 16 w 39"/>
                  <a:gd name="T3" fmla="*/ 309 h 309"/>
                  <a:gd name="T4" fmla="*/ 13 w 39"/>
                  <a:gd name="T5" fmla="*/ 307 h 309"/>
                  <a:gd name="T6" fmla="*/ 9 w 39"/>
                  <a:gd name="T7" fmla="*/ 306 h 309"/>
                  <a:gd name="T8" fmla="*/ 6 w 39"/>
                  <a:gd name="T9" fmla="*/ 303 h 309"/>
                  <a:gd name="T10" fmla="*/ 4 w 39"/>
                  <a:gd name="T11" fmla="*/ 300 h 309"/>
                  <a:gd name="T12" fmla="*/ 1 w 39"/>
                  <a:gd name="T13" fmla="*/ 297 h 309"/>
                  <a:gd name="T14" fmla="*/ 1 w 39"/>
                  <a:gd name="T15" fmla="*/ 294 h 309"/>
                  <a:gd name="T16" fmla="*/ 0 w 39"/>
                  <a:gd name="T17" fmla="*/ 290 h 309"/>
                  <a:gd name="T18" fmla="*/ 0 w 39"/>
                  <a:gd name="T19" fmla="*/ 19 h 309"/>
                  <a:gd name="T20" fmla="*/ 1 w 39"/>
                  <a:gd name="T21" fmla="*/ 15 h 309"/>
                  <a:gd name="T22" fmla="*/ 1 w 39"/>
                  <a:gd name="T23" fmla="*/ 12 h 309"/>
                  <a:gd name="T24" fmla="*/ 4 w 39"/>
                  <a:gd name="T25" fmla="*/ 9 h 309"/>
                  <a:gd name="T26" fmla="*/ 6 w 39"/>
                  <a:gd name="T27" fmla="*/ 6 h 309"/>
                  <a:gd name="T28" fmla="*/ 9 w 39"/>
                  <a:gd name="T29" fmla="*/ 3 h 309"/>
                  <a:gd name="T30" fmla="*/ 13 w 39"/>
                  <a:gd name="T31" fmla="*/ 2 h 309"/>
                  <a:gd name="T32" fmla="*/ 16 w 39"/>
                  <a:gd name="T33" fmla="*/ 0 h 309"/>
                  <a:gd name="T34" fmla="*/ 20 w 39"/>
                  <a:gd name="T35" fmla="*/ 0 h 309"/>
                  <a:gd name="T36" fmla="*/ 24 w 39"/>
                  <a:gd name="T37" fmla="*/ 0 h 309"/>
                  <a:gd name="T38" fmla="*/ 27 w 39"/>
                  <a:gd name="T39" fmla="*/ 2 h 309"/>
                  <a:gd name="T40" fmla="*/ 30 w 39"/>
                  <a:gd name="T41" fmla="*/ 3 h 309"/>
                  <a:gd name="T42" fmla="*/ 33 w 39"/>
                  <a:gd name="T43" fmla="*/ 6 h 309"/>
                  <a:gd name="T44" fmla="*/ 36 w 39"/>
                  <a:gd name="T45" fmla="*/ 9 h 309"/>
                  <a:gd name="T46" fmla="*/ 37 w 39"/>
                  <a:gd name="T47" fmla="*/ 12 h 309"/>
                  <a:gd name="T48" fmla="*/ 39 w 39"/>
                  <a:gd name="T49" fmla="*/ 15 h 309"/>
                  <a:gd name="T50" fmla="*/ 39 w 39"/>
                  <a:gd name="T51" fmla="*/ 19 h 309"/>
                  <a:gd name="T52" fmla="*/ 39 w 39"/>
                  <a:gd name="T53" fmla="*/ 290 h 309"/>
                  <a:gd name="T54" fmla="*/ 39 w 39"/>
                  <a:gd name="T55" fmla="*/ 294 h 309"/>
                  <a:gd name="T56" fmla="*/ 37 w 39"/>
                  <a:gd name="T57" fmla="*/ 297 h 309"/>
                  <a:gd name="T58" fmla="*/ 36 w 39"/>
                  <a:gd name="T59" fmla="*/ 300 h 309"/>
                  <a:gd name="T60" fmla="*/ 33 w 39"/>
                  <a:gd name="T61" fmla="*/ 303 h 309"/>
                  <a:gd name="T62" fmla="*/ 30 w 39"/>
                  <a:gd name="T63" fmla="*/ 306 h 309"/>
                  <a:gd name="T64" fmla="*/ 27 w 39"/>
                  <a:gd name="T65" fmla="*/ 307 h 309"/>
                  <a:gd name="T66" fmla="*/ 24 w 39"/>
                  <a:gd name="T67" fmla="*/ 309 h 309"/>
                  <a:gd name="T68" fmla="*/ 20 w 39"/>
                  <a:gd name="T69" fmla="*/ 309 h 3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39" h="309">
                    <a:moveTo>
                      <a:pt x="20" y="309"/>
                    </a:moveTo>
                    <a:lnTo>
                      <a:pt x="16" y="309"/>
                    </a:lnTo>
                    <a:lnTo>
                      <a:pt x="13" y="307"/>
                    </a:lnTo>
                    <a:lnTo>
                      <a:pt x="9" y="306"/>
                    </a:lnTo>
                    <a:lnTo>
                      <a:pt x="6" y="303"/>
                    </a:lnTo>
                    <a:lnTo>
                      <a:pt x="4" y="300"/>
                    </a:lnTo>
                    <a:lnTo>
                      <a:pt x="1" y="297"/>
                    </a:lnTo>
                    <a:lnTo>
                      <a:pt x="1" y="294"/>
                    </a:lnTo>
                    <a:lnTo>
                      <a:pt x="0" y="290"/>
                    </a:lnTo>
                    <a:lnTo>
                      <a:pt x="0" y="19"/>
                    </a:lnTo>
                    <a:lnTo>
                      <a:pt x="1" y="15"/>
                    </a:lnTo>
                    <a:lnTo>
                      <a:pt x="1" y="12"/>
                    </a:lnTo>
                    <a:lnTo>
                      <a:pt x="4" y="9"/>
                    </a:lnTo>
                    <a:lnTo>
                      <a:pt x="6" y="6"/>
                    </a:lnTo>
                    <a:lnTo>
                      <a:pt x="9" y="3"/>
                    </a:lnTo>
                    <a:lnTo>
                      <a:pt x="13" y="2"/>
                    </a:lnTo>
                    <a:lnTo>
                      <a:pt x="16" y="0"/>
                    </a:lnTo>
                    <a:lnTo>
                      <a:pt x="20" y="0"/>
                    </a:lnTo>
                    <a:lnTo>
                      <a:pt x="24" y="0"/>
                    </a:lnTo>
                    <a:lnTo>
                      <a:pt x="27" y="2"/>
                    </a:lnTo>
                    <a:lnTo>
                      <a:pt x="30" y="3"/>
                    </a:lnTo>
                    <a:lnTo>
                      <a:pt x="33" y="6"/>
                    </a:lnTo>
                    <a:lnTo>
                      <a:pt x="36" y="9"/>
                    </a:lnTo>
                    <a:lnTo>
                      <a:pt x="37" y="12"/>
                    </a:lnTo>
                    <a:lnTo>
                      <a:pt x="39" y="15"/>
                    </a:lnTo>
                    <a:lnTo>
                      <a:pt x="39" y="19"/>
                    </a:lnTo>
                    <a:lnTo>
                      <a:pt x="39" y="290"/>
                    </a:lnTo>
                    <a:lnTo>
                      <a:pt x="39" y="294"/>
                    </a:lnTo>
                    <a:lnTo>
                      <a:pt x="37" y="297"/>
                    </a:lnTo>
                    <a:lnTo>
                      <a:pt x="36" y="300"/>
                    </a:lnTo>
                    <a:lnTo>
                      <a:pt x="33" y="303"/>
                    </a:lnTo>
                    <a:lnTo>
                      <a:pt x="30" y="306"/>
                    </a:lnTo>
                    <a:lnTo>
                      <a:pt x="27" y="307"/>
                    </a:lnTo>
                    <a:lnTo>
                      <a:pt x="24" y="309"/>
                    </a:lnTo>
                    <a:lnTo>
                      <a:pt x="20" y="30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58" name="任意多边形: 形状 57"/>
              <p:cNvSpPr/>
              <p:nvPr/>
            </p:nvSpPr>
            <p:spPr bwMode="auto">
              <a:xfrm>
                <a:off x="1393149" y="5164541"/>
                <a:ext cx="131039" cy="74256"/>
              </a:xfrm>
              <a:custGeom>
                <a:avLst/>
                <a:gdLst>
                  <a:gd name="T0" fmla="*/ 250 w 271"/>
                  <a:gd name="T1" fmla="*/ 154 h 154"/>
                  <a:gd name="T2" fmla="*/ 247 w 271"/>
                  <a:gd name="T3" fmla="*/ 154 h 154"/>
                  <a:gd name="T4" fmla="*/ 243 w 271"/>
                  <a:gd name="T5" fmla="*/ 153 h 154"/>
                  <a:gd name="T6" fmla="*/ 240 w 271"/>
                  <a:gd name="T7" fmla="*/ 152 h 154"/>
                  <a:gd name="T8" fmla="*/ 237 w 271"/>
                  <a:gd name="T9" fmla="*/ 149 h 154"/>
                  <a:gd name="T10" fmla="*/ 135 w 271"/>
                  <a:gd name="T11" fmla="*/ 46 h 154"/>
                  <a:gd name="T12" fmla="*/ 33 w 271"/>
                  <a:gd name="T13" fmla="*/ 149 h 154"/>
                  <a:gd name="T14" fmla="*/ 30 w 271"/>
                  <a:gd name="T15" fmla="*/ 152 h 154"/>
                  <a:gd name="T16" fmla="*/ 26 w 271"/>
                  <a:gd name="T17" fmla="*/ 153 h 154"/>
                  <a:gd name="T18" fmla="*/ 23 w 271"/>
                  <a:gd name="T19" fmla="*/ 154 h 154"/>
                  <a:gd name="T20" fmla="*/ 19 w 271"/>
                  <a:gd name="T21" fmla="*/ 154 h 154"/>
                  <a:gd name="T22" fmla="*/ 16 w 271"/>
                  <a:gd name="T23" fmla="*/ 154 h 154"/>
                  <a:gd name="T24" fmla="*/ 11 w 271"/>
                  <a:gd name="T25" fmla="*/ 153 h 154"/>
                  <a:gd name="T26" fmla="*/ 8 w 271"/>
                  <a:gd name="T27" fmla="*/ 152 h 154"/>
                  <a:gd name="T28" fmla="*/ 6 w 271"/>
                  <a:gd name="T29" fmla="*/ 149 h 154"/>
                  <a:gd name="T30" fmla="*/ 3 w 271"/>
                  <a:gd name="T31" fmla="*/ 146 h 154"/>
                  <a:gd name="T32" fmla="*/ 1 w 271"/>
                  <a:gd name="T33" fmla="*/ 143 h 154"/>
                  <a:gd name="T34" fmla="*/ 0 w 271"/>
                  <a:gd name="T35" fmla="*/ 139 h 154"/>
                  <a:gd name="T36" fmla="*/ 0 w 271"/>
                  <a:gd name="T37" fmla="*/ 136 h 154"/>
                  <a:gd name="T38" fmla="*/ 0 w 271"/>
                  <a:gd name="T39" fmla="*/ 131 h 154"/>
                  <a:gd name="T40" fmla="*/ 1 w 271"/>
                  <a:gd name="T41" fmla="*/ 129 h 154"/>
                  <a:gd name="T42" fmla="*/ 3 w 271"/>
                  <a:gd name="T43" fmla="*/ 124 h 154"/>
                  <a:gd name="T44" fmla="*/ 6 w 271"/>
                  <a:gd name="T45" fmla="*/ 121 h 154"/>
                  <a:gd name="T46" fmla="*/ 121 w 271"/>
                  <a:gd name="T47" fmla="*/ 6 h 154"/>
                  <a:gd name="T48" fmla="*/ 124 w 271"/>
                  <a:gd name="T49" fmla="*/ 3 h 154"/>
                  <a:gd name="T50" fmla="*/ 128 w 271"/>
                  <a:gd name="T51" fmla="*/ 2 h 154"/>
                  <a:gd name="T52" fmla="*/ 131 w 271"/>
                  <a:gd name="T53" fmla="*/ 0 h 154"/>
                  <a:gd name="T54" fmla="*/ 135 w 271"/>
                  <a:gd name="T55" fmla="*/ 0 h 154"/>
                  <a:gd name="T56" fmla="*/ 138 w 271"/>
                  <a:gd name="T57" fmla="*/ 0 h 154"/>
                  <a:gd name="T58" fmla="*/ 142 w 271"/>
                  <a:gd name="T59" fmla="*/ 2 h 154"/>
                  <a:gd name="T60" fmla="*/ 145 w 271"/>
                  <a:gd name="T61" fmla="*/ 3 h 154"/>
                  <a:gd name="T62" fmla="*/ 148 w 271"/>
                  <a:gd name="T63" fmla="*/ 6 h 154"/>
                  <a:gd name="T64" fmla="*/ 265 w 271"/>
                  <a:gd name="T65" fmla="*/ 121 h 154"/>
                  <a:gd name="T66" fmla="*/ 266 w 271"/>
                  <a:gd name="T67" fmla="*/ 124 h 154"/>
                  <a:gd name="T68" fmla="*/ 269 w 271"/>
                  <a:gd name="T69" fmla="*/ 129 h 154"/>
                  <a:gd name="T70" fmla="*/ 269 w 271"/>
                  <a:gd name="T71" fmla="*/ 131 h 154"/>
                  <a:gd name="T72" fmla="*/ 271 w 271"/>
                  <a:gd name="T73" fmla="*/ 136 h 154"/>
                  <a:gd name="T74" fmla="*/ 269 w 271"/>
                  <a:gd name="T75" fmla="*/ 139 h 154"/>
                  <a:gd name="T76" fmla="*/ 269 w 271"/>
                  <a:gd name="T77" fmla="*/ 143 h 154"/>
                  <a:gd name="T78" fmla="*/ 266 w 271"/>
                  <a:gd name="T79" fmla="*/ 146 h 154"/>
                  <a:gd name="T80" fmla="*/ 265 w 271"/>
                  <a:gd name="T81" fmla="*/ 149 h 154"/>
                  <a:gd name="T82" fmla="*/ 262 w 271"/>
                  <a:gd name="T83" fmla="*/ 152 h 154"/>
                  <a:gd name="T84" fmla="*/ 258 w 271"/>
                  <a:gd name="T85" fmla="*/ 153 h 154"/>
                  <a:gd name="T86" fmla="*/ 255 w 271"/>
                  <a:gd name="T87" fmla="*/ 154 h 154"/>
                  <a:gd name="T88" fmla="*/ 250 w 271"/>
                  <a:gd name="T89" fmla="*/ 154 h 1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271" h="154">
                    <a:moveTo>
                      <a:pt x="250" y="154"/>
                    </a:moveTo>
                    <a:lnTo>
                      <a:pt x="247" y="154"/>
                    </a:lnTo>
                    <a:lnTo>
                      <a:pt x="243" y="153"/>
                    </a:lnTo>
                    <a:lnTo>
                      <a:pt x="240" y="152"/>
                    </a:lnTo>
                    <a:lnTo>
                      <a:pt x="237" y="149"/>
                    </a:lnTo>
                    <a:lnTo>
                      <a:pt x="135" y="46"/>
                    </a:lnTo>
                    <a:lnTo>
                      <a:pt x="33" y="149"/>
                    </a:lnTo>
                    <a:lnTo>
                      <a:pt x="30" y="152"/>
                    </a:lnTo>
                    <a:lnTo>
                      <a:pt x="26" y="153"/>
                    </a:lnTo>
                    <a:lnTo>
                      <a:pt x="23" y="154"/>
                    </a:lnTo>
                    <a:lnTo>
                      <a:pt x="19" y="154"/>
                    </a:lnTo>
                    <a:lnTo>
                      <a:pt x="16" y="154"/>
                    </a:lnTo>
                    <a:lnTo>
                      <a:pt x="11" y="153"/>
                    </a:lnTo>
                    <a:lnTo>
                      <a:pt x="8" y="152"/>
                    </a:lnTo>
                    <a:lnTo>
                      <a:pt x="6" y="149"/>
                    </a:lnTo>
                    <a:lnTo>
                      <a:pt x="3" y="146"/>
                    </a:lnTo>
                    <a:lnTo>
                      <a:pt x="1" y="143"/>
                    </a:lnTo>
                    <a:lnTo>
                      <a:pt x="0" y="139"/>
                    </a:lnTo>
                    <a:lnTo>
                      <a:pt x="0" y="136"/>
                    </a:lnTo>
                    <a:lnTo>
                      <a:pt x="0" y="131"/>
                    </a:lnTo>
                    <a:lnTo>
                      <a:pt x="1" y="129"/>
                    </a:lnTo>
                    <a:lnTo>
                      <a:pt x="3" y="124"/>
                    </a:lnTo>
                    <a:lnTo>
                      <a:pt x="6" y="121"/>
                    </a:lnTo>
                    <a:lnTo>
                      <a:pt x="121" y="6"/>
                    </a:lnTo>
                    <a:lnTo>
                      <a:pt x="124" y="3"/>
                    </a:lnTo>
                    <a:lnTo>
                      <a:pt x="128" y="2"/>
                    </a:lnTo>
                    <a:lnTo>
                      <a:pt x="131" y="0"/>
                    </a:lnTo>
                    <a:lnTo>
                      <a:pt x="135" y="0"/>
                    </a:lnTo>
                    <a:lnTo>
                      <a:pt x="138" y="0"/>
                    </a:lnTo>
                    <a:lnTo>
                      <a:pt x="142" y="2"/>
                    </a:lnTo>
                    <a:lnTo>
                      <a:pt x="145" y="3"/>
                    </a:lnTo>
                    <a:lnTo>
                      <a:pt x="148" y="6"/>
                    </a:lnTo>
                    <a:lnTo>
                      <a:pt x="265" y="121"/>
                    </a:lnTo>
                    <a:lnTo>
                      <a:pt x="266" y="124"/>
                    </a:lnTo>
                    <a:lnTo>
                      <a:pt x="269" y="129"/>
                    </a:lnTo>
                    <a:lnTo>
                      <a:pt x="269" y="131"/>
                    </a:lnTo>
                    <a:lnTo>
                      <a:pt x="271" y="136"/>
                    </a:lnTo>
                    <a:lnTo>
                      <a:pt x="269" y="139"/>
                    </a:lnTo>
                    <a:lnTo>
                      <a:pt x="269" y="143"/>
                    </a:lnTo>
                    <a:lnTo>
                      <a:pt x="266" y="146"/>
                    </a:lnTo>
                    <a:lnTo>
                      <a:pt x="265" y="149"/>
                    </a:lnTo>
                    <a:lnTo>
                      <a:pt x="262" y="152"/>
                    </a:lnTo>
                    <a:lnTo>
                      <a:pt x="258" y="153"/>
                    </a:lnTo>
                    <a:lnTo>
                      <a:pt x="255" y="154"/>
                    </a:lnTo>
                    <a:lnTo>
                      <a:pt x="250" y="15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59" name="任意多边形: 形状 58"/>
              <p:cNvSpPr/>
              <p:nvPr/>
            </p:nvSpPr>
            <p:spPr bwMode="auto">
              <a:xfrm>
                <a:off x="1345101" y="5221325"/>
                <a:ext cx="365454" cy="336334"/>
              </a:xfrm>
              <a:custGeom>
                <a:avLst/>
                <a:gdLst>
                  <a:gd name="T0" fmla="*/ 444 w 753"/>
                  <a:gd name="T1" fmla="*/ 695 h 695"/>
                  <a:gd name="T2" fmla="*/ 19 w 753"/>
                  <a:gd name="T3" fmla="*/ 695 h 695"/>
                  <a:gd name="T4" fmla="*/ 16 w 753"/>
                  <a:gd name="T5" fmla="*/ 695 h 695"/>
                  <a:gd name="T6" fmla="*/ 12 w 753"/>
                  <a:gd name="T7" fmla="*/ 694 h 695"/>
                  <a:gd name="T8" fmla="*/ 9 w 753"/>
                  <a:gd name="T9" fmla="*/ 692 h 695"/>
                  <a:gd name="T10" fmla="*/ 6 w 753"/>
                  <a:gd name="T11" fmla="*/ 690 h 695"/>
                  <a:gd name="T12" fmla="*/ 3 w 753"/>
                  <a:gd name="T13" fmla="*/ 687 h 695"/>
                  <a:gd name="T14" fmla="*/ 2 w 753"/>
                  <a:gd name="T15" fmla="*/ 684 h 695"/>
                  <a:gd name="T16" fmla="*/ 0 w 753"/>
                  <a:gd name="T17" fmla="*/ 679 h 695"/>
                  <a:gd name="T18" fmla="*/ 0 w 753"/>
                  <a:gd name="T19" fmla="*/ 677 h 695"/>
                  <a:gd name="T20" fmla="*/ 0 w 753"/>
                  <a:gd name="T21" fmla="*/ 672 h 695"/>
                  <a:gd name="T22" fmla="*/ 2 w 753"/>
                  <a:gd name="T23" fmla="*/ 668 h 695"/>
                  <a:gd name="T24" fmla="*/ 3 w 753"/>
                  <a:gd name="T25" fmla="*/ 665 h 695"/>
                  <a:gd name="T26" fmla="*/ 6 w 753"/>
                  <a:gd name="T27" fmla="*/ 662 h 695"/>
                  <a:gd name="T28" fmla="*/ 9 w 753"/>
                  <a:gd name="T29" fmla="*/ 659 h 695"/>
                  <a:gd name="T30" fmla="*/ 12 w 753"/>
                  <a:gd name="T31" fmla="*/ 658 h 695"/>
                  <a:gd name="T32" fmla="*/ 16 w 753"/>
                  <a:gd name="T33" fmla="*/ 656 h 695"/>
                  <a:gd name="T34" fmla="*/ 19 w 753"/>
                  <a:gd name="T35" fmla="*/ 656 h 695"/>
                  <a:gd name="T36" fmla="*/ 429 w 753"/>
                  <a:gd name="T37" fmla="*/ 656 h 695"/>
                  <a:gd name="T38" fmla="*/ 581 w 753"/>
                  <a:gd name="T39" fmla="*/ 15 h 695"/>
                  <a:gd name="T40" fmla="*/ 582 w 753"/>
                  <a:gd name="T41" fmla="*/ 8 h 695"/>
                  <a:gd name="T42" fmla="*/ 586 w 753"/>
                  <a:gd name="T43" fmla="*/ 4 h 695"/>
                  <a:gd name="T44" fmla="*/ 592 w 753"/>
                  <a:gd name="T45" fmla="*/ 1 h 695"/>
                  <a:gd name="T46" fmla="*/ 599 w 753"/>
                  <a:gd name="T47" fmla="*/ 0 h 695"/>
                  <a:gd name="T48" fmla="*/ 733 w 753"/>
                  <a:gd name="T49" fmla="*/ 0 h 695"/>
                  <a:gd name="T50" fmla="*/ 738 w 753"/>
                  <a:gd name="T51" fmla="*/ 0 h 695"/>
                  <a:gd name="T52" fmla="*/ 742 w 753"/>
                  <a:gd name="T53" fmla="*/ 1 h 695"/>
                  <a:gd name="T54" fmla="*/ 745 w 753"/>
                  <a:gd name="T55" fmla="*/ 2 h 695"/>
                  <a:gd name="T56" fmla="*/ 748 w 753"/>
                  <a:gd name="T57" fmla="*/ 5 h 695"/>
                  <a:gd name="T58" fmla="*/ 751 w 753"/>
                  <a:gd name="T59" fmla="*/ 8 h 695"/>
                  <a:gd name="T60" fmla="*/ 752 w 753"/>
                  <a:gd name="T61" fmla="*/ 11 h 695"/>
                  <a:gd name="T62" fmla="*/ 753 w 753"/>
                  <a:gd name="T63" fmla="*/ 15 h 695"/>
                  <a:gd name="T64" fmla="*/ 753 w 753"/>
                  <a:gd name="T65" fmla="*/ 20 h 695"/>
                  <a:gd name="T66" fmla="*/ 753 w 753"/>
                  <a:gd name="T67" fmla="*/ 23 h 695"/>
                  <a:gd name="T68" fmla="*/ 752 w 753"/>
                  <a:gd name="T69" fmla="*/ 27 h 695"/>
                  <a:gd name="T70" fmla="*/ 751 w 753"/>
                  <a:gd name="T71" fmla="*/ 30 h 695"/>
                  <a:gd name="T72" fmla="*/ 748 w 753"/>
                  <a:gd name="T73" fmla="*/ 33 h 695"/>
                  <a:gd name="T74" fmla="*/ 745 w 753"/>
                  <a:gd name="T75" fmla="*/ 36 h 695"/>
                  <a:gd name="T76" fmla="*/ 742 w 753"/>
                  <a:gd name="T77" fmla="*/ 37 h 695"/>
                  <a:gd name="T78" fmla="*/ 738 w 753"/>
                  <a:gd name="T79" fmla="*/ 38 h 695"/>
                  <a:gd name="T80" fmla="*/ 733 w 753"/>
                  <a:gd name="T81" fmla="*/ 38 h 695"/>
                  <a:gd name="T82" fmla="*/ 614 w 753"/>
                  <a:gd name="T83" fmla="*/ 38 h 695"/>
                  <a:gd name="T84" fmla="*/ 463 w 753"/>
                  <a:gd name="T85" fmla="*/ 681 h 695"/>
                  <a:gd name="T86" fmla="*/ 461 w 753"/>
                  <a:gd name="T87" fmla="*/ 687 h 695"/>
                  <a:gd name="T88" fmla="*/ 457 w 753"/>
                  <a:gd name="T89" fmla="*/ 691 h 695"/>
                  <a:gd name="T90" fmla="*/ 451 w 753"/>
                  <a:gd name="T91" fmla="*/ 694 h 695"/>
                  <a:gd name="T92" fmla="*/ 444 w 753"/>
                  <a:gd name="T93" fmla="*/ 69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753" h="695">
                    <a:moveTo>
                      <a:pt x="444" y="695"/>
                    </a:moveTo>
                    <a:lnTo>
                      <a:pt x="19" y="695"/>
                    </a:lnTo>
                    <a:lnTo>
                      <a:pt x="16" y="695"/>
                    </a:lnTo>
                    <a:lnTo>
                      <a:pt x="12" y="694"/>
                    </a:lnTo>
                    <a:lnTo>
                      <a:pt x="9" y="692"/>
                    </a:lnTo>
                    <a:lnTo>
                      <a:pt x="6" y="690"/>
                    </a:lnTo>
                    <a:lnTo>
                      <a:pt x="3" y="687"/>
                    </a:lnTo>
                    <a:lnTo>
                      <a:pt x="2" y="684"/>
                    </a:lnTo>
                    <a:lnTo>
                      <a:pt x="0" y="679"/>
                    </a:lnTo>
                    <a:lnTo>
                      <a:pt x="0" y="677"/>
                    </a:lnTo>
                    <a:lnTo>
                      <a:pt x="0" y="672"/>
                    </a:lnTo>
                    <a:lnTo>
                      <a:pt x="2" y="668"/>
                    </a:lnTo>
                    <a:lnTo>
                      <a:pt x="3" y="665"/>
                    </a:lnTo>
                    <a:lnTo>
                      <a:pt x="6" y="662"/>
                    </a:lnTo>
                    <a:lnTo>
                      <a:pt x="9" y="659"/>
                    </a:lnTo>
                    <a:lnTo>
                      <a:pt x="12" y="658"/>
                    </a:lnTo>
                    <a:lnTo>
                      <a:pt x="16" y="656"/>
                    </a:lnTo>
                    <a:lnTo>
                      <a:pt x="19" y="656"/>
                    </a:lnTo>
                    <a:lnTo>
                      <a:pt x="429" y="656"/>
                    </a:lnTo>
                    <a:lnTo>
                      <a:pt x="581" y="15"/>
                    </a:lnTo>
                    <a:lnTo>
                      <a:pt x="582" y="8"/>
                    </a:lnTo>
                    <a:lnTo>
                      <a:pt x="586" y="4"/>
                    </a:lnTo>
                    <a:lnTo>
                      <a:pt x="592" y="1"/>
                    </a:lnTo>
                    <a:lnTo>
                      <a:pt x="599" y="0"/>
                    </a:lnTo>
                    <a:lnTo>
                      <a:pt x="733" y="0"/>
                    </a:lnTo>
                    <a:lnTo>
                      <a:pt x="738" y="0"/>
                    </a:lnTo>
                    <a:lnTo>
                      <a:pt x="742" y="1"/>
                    </a:lnTo>
                    <a:lnTo>
                      <a:pt x="745" y="2"/>
                    </a:lnTo>
                    <a:lnTo>
                      <a:pt x="748" y="5"/>
                    </a:lnTo>
                    <a:lnTo>
                      <a:pt x="751" y="8"/>
                    </a:lnTo>
                    <a:lnTo>
                      <a:pt x="752" y="11"/>
                    </a:lnTo>
                    <a:lnTo>
                      <a:pt x="753" y="15"/>
                    </a:lnTo>
                    <a:lnTo>
                      <a:pt x="753" y="20"/>
                    </a:lnTo>
                    <a:lnTo>
                      <a:pt x="753" y="23"/>
                    </a:lnTo>
                    <a:lnTo>
                      <a:pt x="752" y="27"/>
                    </a:lnTo>
                    <a:lnTo>
                      <a:pt x="751" y="30"/>
                    </a:lnTo>
                    <a:lnTo>
                      <a:pt x="748" y="33"/>
                    </a:lnTo>
                    <a:lnTo>
                      <a:pt x="745" y="36"/>
                    </a:lnTo>
                    <a:lnTo>
                      <a:pt x="742" y="37"/>
                    </a:lnTo>
                    <a:lnTo>
                      <a:pt x="738" y="38"/>
                    </a:lnTo>
                    <a:lnTo>
                      <a:pt x="733" y="38"/>
                    </a:lnTo>
                    <a:lnTo>
                      <a:pt x="614" y="38"/>
                    </a:lnTo>
                    <a:lnTo>
                      <a:pt x="463" y="681"/>
                    </a:lnTo>
                    <a:lnTo>
                      <a:pt x="461" y="687"/>
                    </a:lnTo>
                    <a:lnTo>
                      <a:pt x="457" y="691"/>
                    </a:lnTo>
                    <a:lnTo>
                      <a:pt x="451" y="694"/>
                    </a:lnTo>
                    <a:lnTo>
                      <a:pt x="444" y="69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60" name="任意多边形: 形状 59"/>
              <p:cNvSpPr/>
              <p:nvPr/>
            </p:nvSpPr>
            <p:spPr bwMode="auto">
              <a:xfrm>
                <a:off x="1260653" y="5333436"/>
                <a:ext cx="356718" cy="187823"/>
              </a:xfrm>
              <a:custGeom>
                <a:avLst/>
                <a:gdLst>
                  <a:gd name="T0" fmla="*/ 638 w 734"/>
                  <a:gd name="T1" fmla="*/ 387 h 387"/>
                  <a:gd name="T2" fmla="*/ 135 w 734"/>
                  <a:gd name="T3" fmla="*/ 387 h 387"/>
                  <a:gd name="T4" fmla="*/ 130 w 734"/>
                  <a:gd name="T5" fmla="*/ 387 h 387"/>
                  <a:gd name="T6" fmla="*/ 124 w 734"/>
                  <a:gd name="T7" fmla="*/ 384 h 387"/>
                  <a:gd name="T8" fmla="*/ 120 w 734"/>
                  <a:gd name="T9" fmla="*/ 379 h 387"/>
                  <a:gd name="T10" fmla="*/ 117 w 734"/>
                  <a:gd name="T11" fmla="*/ 374 h 387"/>
                  <a:gd name="T12" fmla="*/ 2 w 734"/>
                  <a:gd name="T13" fmla="*/ 26 h 387"/>
                  <a:gd name="T14" fmla="*/ 0 w 734"/>
                  <a:gd name="T15" fmla="*/ 22 h 387"/>
                  <a:gd name="T16" fmla="*/ 0 w 734"/>
                  <a:gd name="T17" fmla="*/ 16 h 387"/>
                  <a:gd name="T18" fmla="*/ 2 w 734"/>
                  <a:gd name="T19" fmla="*/ 12 h 387"/>
                  <a:gd name="T20" fmla="*/ 4 w 734"/>
                  <a:gd name="T21" fmla="*/ 9 h 387"/>
                  <a:gd name="T22" fmla="*/ 7 w 734"/>
                  <a:gd name="T23" fmla="*/ 5 h 387"/>
                  <a:gd name="T24" fmla="*/ 12 w 734"/>
                  <a:gd name="T25" fmla="*/ 3 h 387"/>
                  <a:gd name="T26" fmla="*/ 14 w 734"/>
                  <a:gd name="T27" fmla="*/ 0 h 387"/>
                  <a:gd name="T28" fmla="*/ 20 w 734"/>
                  <a:gd name="T29" fmla="*/ 0 h 387"/>
                  <a:gd name="T30" fmla="*/ 714 w 734"/>
                  <a:gd name="T31" fmla="*/ 0 h 387"/>
                  <a:gd name="T32" fmla="*/ 719 w 734"/>
                  <a:gd name="T33" fmla="*/ 0 h 387"/>
                  <a:gd name="T34" fmla="*/ 723 w 734"/>
                  <a:gd name="T35" fmla="*/ 2 h 387"/>
                  <a:gd name="T36" fmla="*/ 726 w 734"/>
                  <a:gd name="T37" fmla="*/ 3 h 387"/>
                  <a:gd name="T38" fmla="*/ 729 w 734"/>
                  <a:gd name="T39" fmla="*/ 6 h 387"/>
                  <a:gd name="T40" fmla="*/ 732 w 734"/>
                  <a:gd name="T41" fmla="*/ 9 h 387"/>
                  <a:gd name="T42" fmla="*/ 733 w 734"/>
                  <a:gd name="T43" fmla="*/ 12 h 387"/>
                  <a:gd name="T44" fmla="*/ 734 w 734"/>
                  <a:gd name="T45" fmla="*/ 16 h 387"/>
                  <a:gd name="T46" fmla="*/ 734 w 734"/>
                  <a:gd name="T47" fmla="*/ 21 h 387"/>
                  <a:gd name="T48" fmla="*/ 734 w 734"/>
                  <a:gd name="T49" fmla="*/ 24 h 387"/>
                  <a:gd name="T50" fmla="*/ 733 w 734"/>
                  <a:gd name="T51" fmla="*/ 28 h 387"/>
                  <a:gd name="T52" fmla="*/ 732 w 734"/>
                  <a:gd name="T53" fmla="*/ 31 h 387"/>
                  <a:gd name="T54" fmla="*/ 729 w 734"/>
                  <a:gd name="T55" fmla="*/ 34 h 387"/>
                  <a:gd name="T56" fmla="*/ 726 w 734"/>
                  <a:gd name="T57" fmla="*/ 36 h 387"/>
                  <a:gd name="T58" fmla="*/ 723 w 734"/>
                  <a:gd name="T59" fmla="*/ 38 h 387"/>
                  <a:gd name="T60" fmla="*/ 719 w 734"/>
                  <a:gd name="T61" fmla="*/ 39 h 387"/>
                  <a:gd name="T62" fmla="*/ 714 w 734"/>
                  <a:gd name="T63" fmla="*/ 39 h 387"/>
                  <a:gd name="T64" fmla="*/ 46 w 734"/>
                  <a:gd name="T65" fmla="*/ 39 h 387"/>
                  <a:gd name="T66" fmla="*/ 150 w 734"/>
                  <a:gd name="T67" fmla="*/ 348 h 387"/>
                  <a:gd name="T68" fmla="*/ 638 w 734"/>
                  <a:gd name="T69" fmla="*/ 348 h 387"/>
                  <a:gd name="T70" fmla="*/ 641 w 734"/>
                  <a:gd name="T71" fmla="*/ 349 h 387"/>
                  <a:gd name="T72" fmla="*/ 645 w 734"/>
                  <a:gd name="T73" fmla="*/ 350 h 387"/>
                  <a:gd name="T74" fmla="*/ 648 w 734"/>
                  <a:gd name="T75" fmla="*/ 352 h 387"/>
                  <a:gd name="T76" fmla="*/ 651 w 734"/>
                  <a:gd name="T77" fmla="*/ 353 h 387"/>
                  <a:gd name="T78" fmla="*/ 654 w 734"/>
                  <a:gd name="T79" fmla="*/ 356 h 387"/>
                  <a:gd name="T80" fmla="*/ 655 w 734"/>
                  <a:gd name="T81" fmla="*/ 361 h 387"/>
                  <a:gd name="T82" fmla="*/ 657 w 734"/>
                  <a:gd name="T83" fmla="*/ 363 h 387"/>
                  <a:gd name="T84" fmla="*/ 657 w 734"/>
                  <a:gd name="T85" fmla="*/ 368 h 387"/>
                  <a:gd name="T86" fmla="*/ 657 w 734"/>
                  <a:gd name="T87" fmla="*/ 372 h 387"/>
                  <a:gd name="T88" fmla="*/ 655 w 734"/>
                  <a:gd name="T89" fmla="*/ 375 h 387"/>
                  <a:gd name="T90" fmla="*/ 654 w 734"/>
                  <a:gd name="T91" fmla="*/ 378 h 387"/>
                  <a:gd name="T92" fmla="*/ 651 w 734"/>
                  <a:gd name="T93" fmla="*/ 381 h 387"/>
                  <a:gd name="T94" fmla="*/ 648 w 734"/>
                  <a:gd name="T95" fmla="*/ 384 h 387"/>
                  <a:gd name="T96" fmla="*/ 645 w 734"/>
                  <a:gd name="T97" fmla="*/ 385 h 387"/>
                  <a:gd name="T98" fmla="*/ 641 w 734"/>
                  <a:gd name="T99" fmla="*/ 387 h 387"/>
                  <a:gd name="T100" fmla="*/ 638 w 734"/>
                  <a:gd name="T101" fmla="*/ 387 h 3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734" h="387">
                    <a:moveTo>
                      <a:pt x="638" y="387"/>
                    </a:moveTo>
                    <a:lnTo>
                      <a:pt x="135" y="387"/>
                    </a:lnTo>
                    <a:lnTo>
                      <a:pt x="130" y="387"/>
                    </a:lnTo>
                    <a:lnTo>
                      <a:pt x="124" y="384"/>
                    </a:lnTo>
                    <a:lnTo>
                      <a:pt x="120" y="379"/>
                    </a:lnTo>
                    <a:lnTo>
                      <a:pt x="117" y="374"/>
                    </a:lnTo>
                    <a:lnTo>
                      <a:pt x="2" y="26"/>
                    </a:lnTo>
                    <a:lnTo>
                      <a:pt x="0" y="22"/>
                    </a:lnTo>
                    <a:lnTo>
                      <a:pt x="0" y="16"/>
                    </a:lnTo>
                    <a:lnTo>
                      <a:pt x="2" y="12"/>
                    </a:lnTo>
                    <a:lnTo>
                      <a:pt x="4" y="9"/>
                    </a:lnTo>
                    <a:lnTo>
                      <a:pt x="7" y="5"/>
                    </a:lnTo>
                    <a:lnTo>
                      <a:pt x="12" y="3"/>
                    </a:lnTo>
                    <a:lnTo>
                      <a:pt x="14" y="0"/>
                    </a:lnTo>
                    <a:lnTo>
                      <a:pt x="20" y="0"/>
                    </a:lnTo>
                    <a:lnTo>
                      <a:pt x="714" y="0"/>
                    </a:lnTo>
                    <a:lnTo>
                      <a:pt x="719" y="0"/>
                    </a:lnTo>
                    <a:lnTo>
                      <a:pt x="723" y="2"/>
                    </a:lnTo>
                    <a:lnTo>
                      <a:pt x="726" y="3"/>
                    </a:lnTo>
                    <a:lnTo>
                      <a:pt x="729" y="6"/>
                    </a:lnTo>
                    <a:lnTo>
                      <a:pt x="732" y="9"/>
                    </a:lnTo>
                    <a:lnTo>
                      <a:pt x="733" y="12"/>
                    </a:lnTo>
                    <a:lnTo>
                      <a:pt x="734" y="16"/>
                    </a:lnTo>
                    <a:lnTo>
                      <a:pt x="734" y="21"/>
                    </a:lnTo>
                    <a:lnTo>
                      <a:pt x="734" y="24"/>
                    </a:lnTo>
                    <a:lnTo>
                      <a:pt x="733" y="28"/>
                    </a:lnTo>
                    <a:lnTo>
                      <a:pt x="732" y="31"/>
                    </a:lnTo>
                    <a:lnTo>
                      <a:pt x="729" y="34"/>
                    </a:lnTo>
                    <a:lnTo>
                      <a:pt x="726" y="36"/>
                    </a:lnTo>
                    <a:lnTo>
                      <a:pt x="723" y="38"/>
                    </a:lnTo>
                    <a:lnTo>
                      <a:pt x="719" y="39"/>
                    </a:lnTo>
                    <a:lnTo>
                      <a:pt x="714" y="39"/>
                    </a:lnTo>
                    <a:lnTo>
                      <a:pt x="46" y="39"/>
                    </a:lnTo>
                    <a:lnTo>
                      <a:pt x="150" y="348"/>
                    </a:lnTo>
                    <a:lnTo>
                      <a:pt x="638" y="348"/>
                    </a:lnTo>
                    <a:lnTo>
                      <a:pt x="641" y="349"/>
                    </a:lnTo>
                    <a:lnTo>
                      <a:pt x="645" y="350"/>
                    </a:lnTo>
                    <a:lnTo>
                      <a:pt x="648" y="352"/>
                    </a:lnTo>
                    <a:lnTo>
                      <a:pt x="651" y="353"/>
                    </a:lnTo>
                    <a:lnTo>
                      <a:pt x="654" y="356"/>
                    </a:lnTo>
                    <a:lnTo>
                      <a:pt x="655" y="361"/>
                    </a:lnTo>
                    <a:lnTo>
                      <a:pt x="657" y="363"/>
                    </a:lnTo>
                    <a:lnTo>
                      <a:pt x="657" y="368"/>
                    </a:lnTo>
                    <a:lnTo>
                      <a:pt x="657" y="372"/>
                    </a:lnTo>
                    <a:lnTo>
                      <a:pt x="655" y="375"/>
                    </a:lnTo>
                    <a:lnTo>
                      <a:pt x="654" y="378"/>
                    </a:lnTo>
                    <a:lnTo>
                      <a:pt x="651" y="381"/>
                    </a:lnTo>
                    <a:lnTo>
                      <a:pt x="648" y="384"/>
                    </a:lnTo>
                    <a:lnTo>
                      <a:pt x="645" y="385"/>
                    </a:lnTo>
                    <a:lnTo>
                      <a:pt x="641" y="387"/>
                    </a:lnTo>
                    <a:lnTo>
                      <a:pt x="638" y="38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</p:grpSp>
      </p:grpSp>
      <p:grpSp>
        <p:nvGrpSpPr>
          <p:cNvPr id="22" name="千图PPT彼岸天：ID 8661124库_组合 21"/>
          <p:cNvGrpSpPr/>
          <p:nvPr>
            <p:custDataLst>
              <p:tags r:id="rId8"/>
            </p:custDataLst>
          </p:nvPr>
        </p:nvGrpSpPr>
        <p:grpSpPr>
          <a:xfrm>
            <a:off x="1184938" y="5103443"/>
            <a:ext cx="3888660" cy="628671"/>
            <a:chOff x="1251284" y="5103443"/>
            <a:chExt cx="3888660" cy="628671"/>
          </a:xfrm>
        </p:grpSpPr>
        <p:grpSp>
          <p:nvGrpSpPr>
            <p:cNvPr id="28" name="组合 27"/>
            <p:cNvGrpSpPr/>
            <p:nvPr/>
          </p:nvGrpSpPr>
          <p:grpSpPr>
            <a:xfrm>
              <a:off x="1251284" y="5121087"/>
              <a:ext cx="591065" cy="593383"/>
              <a:chOff x="4856802" y="3379051"/>
              <a:chExt cx="591065" cy="593383"/>
            </a:xfrm>
          </p:grpSpPr>
          <p:sp>
            <p:nvSpPr>
              <p:cNvPr id="51" name="任意多边形: 形状 50"/>
              <p:cNvSpPr/>
              <p:nvPr/>
            </p:nvSpPr>
            <p:spPr bwMode="auto">
              <a:xfrm>
                <a:off x="4856802" y="3379051"/>
                <a:ext cx="591065" cy="593383"/>
              </a:xfrm>
              <a:custGeom>
                <a:avLst/>
                <a:gdLst>
                  <a:gd name="T0" fmla="*/ 128 w 255"/>
                  <a:gd name="T1" fmla="*/ 256 h 256"/>
                  <a:gd name="T2" fmla="*/ 102 w 255"/>
                  <a:gd name="T3" fmla="*/ 252 h 256"/>
                  <a:gd name="T4" fmla="*/ 78 w 255"/>
                  <a:gd name="T5" fmla="*/ 245 h 256"/>
                  <a:gd name="T6" fmla="*/ 56 w 255"/>
                  <a:gd name="T7" fmla="*/ 233 h 256"/>
                  <a:gd name="T8" fmla="*/ 37 w 255"/>
                  <a:gd name="T9" fmla="*/ 218 h 256"/>
                  <a:gd name="T10" fmla="*/ 22 w 255"/>
                  <a:gd name="T11" fmla="*/ 199 h 256"/>
                  <a:gd name="T12" fmla="*/ 10 w 255"/>
                  <a:gd name="T13" fmla="*/ 177 h 256"/>
                  <a:gd name="T14" fmla="*/ 3 w 255"/>
                  <a:gd name="T15" fmla="*/ 153 h 256"/>
                  <a:gd name="T16" fmla="*/ 0 w 255"/>
                  <a:gd name="T17" fmla="*/ 127 h 256"/>
                  <a:gd name="T18" fmla="*/ 0 w 255"/>
                  <a:gd name="T19" fmla="*/ 114 h 256"/>
                  <a:gd name="T20" fmla="*/ 5 w 255"/>
                  <a:gd name="T21" fmla="*/ 89 h 256"/>
                  <a:gd name="T22" fmla="*/ 16 w 255"/>
                  <a:gd name="T23" fmla="*/ 67 h 256"/>
                  <a:gd name="T24" fmla="*/ 29 w 255"/>
                  <a:gd name="T25" fmla="*/ 47 h 256"/>
                  <a:gd name="T26" fmla="*/ 46 w 255"/>
                  <a:gd name="T27" fmla="*/ 29 h 256"/>
                  <a:gd name="T28" fmla="*/ 66 w 255"/>
                  <a:gd name="T29" fmla="*/ 15 h 256"/>
                  <a:gd name="T30" fmla="*/ 90 w 255"/>
                  <a:gd name="T31" fmla="*/ 6 h 256"/>
                  <a:gd name="T32" fmla="*/ 115 w 255"/>
                  <a:gd name="T33" fmla="*/ 1 h 256"/>
                  <a:gd name="T34" fmla="*/ 128 w 255"/>
                  <a:gd name="T35" fmla="*/ 0 h 256"/>
                  <a:gd name="T36" fmla="*/ 154 w 255"/>
                  <a:gd name="T37" fmla="*/ 2 h 256"/>
                  <a:gd name="T38" fmla="*/ 177 w 255"/>
                  <a:gd name="T39" fmla="*/ 10 h 256"/>
                  <a:gd name="T40" fmla="*/ 199 w 255"/>
                  <a:gd name="T41" fmla="*/ 22 h 256"/>
                  <a:gd name="T42" fmla="*/ 218 w 255"/>
                  <a:gd name="T43" fmla="*/ 38 h 256"/>
                  <a:gd name="T44" fmla="*/ 233 w 255"/>
                  <a:gd name="T45" fmla="*/ 56 h 256"/>
                  <a:gd name="T46" fmla="*/ 245 w 255"/>
                  <a:gd name="T47" fmla="*/ 78 h 256"/>
                  <a:gd name="T48" fmla="*/ 253 w 255"/>
                  <a:gd name="T49" fmla="*/ 102 h 256"/>
                  <a:gd name="T50" fmla="*/ 255 w 255"/>
                  <a:gd name="T51" fmla="*/ 127 h 256"/>
                  <a:gd name="T52" fmla="*/ 254 w 255"/>
                  <a:gd name="T53" fmla="*/ 140 h 256"/>
                  <a:gd name="T54" fmla="*/ 249 w 255"/>
                  <a:gd name="T55" fmla="*/ 166 h 256"/>
                  <a:gd name="T56" fmla="*/ 240 w 255"/>
                  <a:gd name="T57" fmla="*/ 189 h 256"/>
                  <a:gd name="T58" fmla="*/ 226 w 255"/>
                  <a:gd name="T59" fmla="*/ 209 h 256"/>
                  <a:gd name="T60" fmla="*/ 209 w 255"/>
                  <a:gd name="T61" fmla="*/ 226 h 256"/>
                  <a:gd name="T62" fmla="*/ 188 w 255"/>
                  <a:gd name="T63" fmla="*/ 239 h 256"/>
                  <a:gd name="T64" fmla="*/ 166 w 255"/>
                  <a:gd name="T65" fmla="*/ 250 h 256"/>
                  <a:gd name="T66" fmla="*/ 141 w 255"/>
                  <a:gd name="T67" fmla="*/ 255 h 256"/>
                  <a:gd name="T68" fmla="*/ 128 w 255"/>
                  <a:gd name="T69" fmla="*/ 256 h 2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255" h="256">
                    <a:moveTo>
                      <a:pt x="128" y="256"/>
                    </a:moveTo>
                    <a:lnTo>
                      <a:pt x="128" y="256"/>
                    </a:lnTo>
                    <a:lnTo>
                      <a:pt x="115" y="255"/>
                    </a:lnTo>
                    <a:lnTo>
                      <a:pt x="102" y="252"/>
                    </a:lnTo>
                    <a:lnTo>
                      <a:pt x="90" y="250"/>
                    </a:lnTo>
                    <a:lnTo>
                      <a:pt x="78" y="245"/>
                    </a:lnTo>
                    <a:lnTo>
                      <a:pt x="66" y="239"/>
                    </a:lnTo>
                    <a:lnTo>
                      <a:pt x="56" y="233"/>
                    </a:lnTo>
                    <a:lnTo>
                      <a:pt x="46" y="226"/>
                    </a:lnTo>
                    <a:lnTo>
                      <a:pt x="37" y="218"/>
                    </a:lnTo>
                    <a:lnTo>
                      <a:pt x="29" y="209"/>
                    </a:lnTo>
                    <a:lnTo>
                      <a:pt x="22" y="199"/>
                    </a:lnTo>
                    <a:lnTo>
                      <a:pt x="16" y="189"/>
                    </a:lnTo>
                    <a:lnTo>
                      <a:pt x="10" y="177"/>
                    </a:lnTo>
                    <a:lnTo>
                      <a:pt x="5" y="166"/>
                    </a:lnTo>
                    <a:lnTo>
                      <a:pt x="3" y="153"/>
                    </a:lnTo>
                    <a:lnTo>
                      <a:pt x="0" y="140"/>
                    </a:lnTo>
                    <a:lnTo>
                      <a:pt x="0" y="127"/>
                    </a:lnTo>
                    <a:lnTo>
                      <a:pt x="0" y="127"/>
                    </a:lnTo>
                    <a:lnTo>
                      <a:pt x="0" y="114"/>
                    </a:lnTo>
                    <a:lnTo>
                      <a:pt x="3" y="102"/>
                    </a:lnTo>
                    <a:lnTo>
                      <a:pt x="5" y="89"/>
                    </a:lnTo>
                    <a:lnTo>
                      <a:pt x="10" y="78"/>
                    </a:lnTo>
                    <a:lnTo>
                      <a:pt x="16" y="67"/>
                    </a:lnTo>
                    <a:lnTo>
                      <a:pt x="22" y="56"/>
                    </a:lnTo>
                    <a:lnTo>
                      <a:pt x="29" y="47"/>
                    </a:lnTo>
                    <a:lnTo>
                      <a:pt x="37" y="38"/>
                    </a:lnTo>
                    <a:lnTo>
                      <a:pt x="46" y="29"/>
                    </a:lnTo>
                    <a:lnTo>
                      <a:pt x="56" y="22"/>
                    </a:lnTo>
                    <a:lnTo>
                      <a:pt x="66" y="15"/>
                    </a:lnTo>
                    <a:lnTo>
                      <a:pt x="78" y="10"/>
                    </a:lnTo>
                    <a:lnTo>
                      <a:pt x="90" y="6"/>
                    </a:lnTo>
                    <a:lnTo>
                      <a:pt x="102" y="2"/>
                    </a:lnTo>
                    <a:lnTo>
                      <a:pt x="115" y="1"/>
                    </a:lnTo>
                    <a:lnTo>
                      <a:pt x="128" y="0"/>
                    </a:lnTo>
                    <a:lnTo>
                      <a:pt x="128" y="0"/>
                    </a:lnTo>
                    <a:lnTo>
                      <a:pt x="141" y="1"/>
                    </a:lnTo>
                    <a:lnTo>
                      <a:pt x="154" y="2"/>
                    </a:lnTo>
                    <a:lnTo>
                      <a:pt x="166" y="6"/>
                    </a:lnTo>
                    <a:lnTo>
                      <a:pt x="177" y="10"/>
                    </a:lnTo>
                    <a:lnTo>
                      <a:pt x="188" y="15"/>
                    </a:lnTo>
                    <a:lnTo>
                      <a:pt x="199" y="22"/>
                    </a:lnTo>
                    <a:lnTo>
                      <a:pt x="209" y="29"/>
                    </a:lnTo>
                    <a:lnTo>
                      <a:pt x="218" y="38"/>
                    </a:lnTo>
                    <a:lnTo>
                      <a:pt x="226" y="47"/>
                    </a:lnTo>
                    <a:lnTo>
                      <a:pt x="233" y="56"/>
                    </a:lnTo>
                    <a:lnTo>
                      <a:pt x="240" y="67"/>
                    </a:lnTo>
                    <a:lnTo>
                      <a:pt x="245" y="78"/>
                    </a:lnTo>
                    <a:lnTo>
                      <a:pt x="249" y="89"/>
                    </a:lnTo>
                    <a:lnTo>
                      <a:pt x="253" y="102"/>
                    </a:lnTo>
                    <a:lnTo>
                      <a:pt x="254" y="114"/>
                    </a:lnTo>
                    <a:lnTo>
                      <a:pt x="255" y="127"/>
                    </a:lnTo>
                    <a:lnTo>
                      <a:pt x="255" y="127"/>
                    </a:lnTo>
                    <a:lnTo>
                      <a:pt x="254" y="140"/>
                    </a:lnTo>
                    <a:lnTo>
                      <a:pt x="253" y="153"/>
                    </a:lnTo>
                    <a:lnTo>
                      <a:pt x="249" y="166"/>
                    </a:lnTo>
                    <a:lnTo>
                      <a:pt x="245" y="177"/>
                    </a:lnTo>
                    <a:lnTo>
                      <a:pt x="240" y="189"/>
                    </a:lnTo>
                    <a:lnTo>
                      <a:pt x="233" y="199"/>
                    </a:lnTo>
                    <a:lnTo>
                      <a:pt x="226" y="209"/>
                    </a:lnTo>
                    <a:lnTo>
                      <a:pt x="218" y="218"/>
                    </a:lnTo>
                    <a:lnTo>
                      <a:pt x="209" y="226"/>
                    </a:lnTo>
                    <a:lnTo>
                      <a:pt x="199" y="233"/>
                    </a:lnTo>
                    <a:lnTo>
                      <a:pt x="188" y="239"/>
                    </a:lnTo>
                    <a:lnTo>
                      <a:pt x="177" y="245"/>
                    </a:lnTo>
                    <a:lnTo>
                      <a:pt x="166" y="250"/>
                    </a:lnTo>
                    <a:lnTo>
                      <a:pt x="154" y="252"/>
                    </a:lnTo>
                    <a:lnTo>
                      <a:pt x="141" y="255"/>
                    </a:lnTo>
                    <a:lnTo>
                      <a:pt x="128" y="256"/>
                    </a:lnTo>
                    <a:lnTo>
                      <a:pt x="128" y="256"/>
                    </a:lnTo>
                    <a:close/>
                  </a:path>
                </a:pathLst>
              </a:custGeom>
              <a:solidFill>
                <a:schemeClr val="accent1">
                  <a:lumMod val="10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52" name="任意多边形: 形状 51"/>
              <p:cNvSpPr/>
              <p:nvPr/>
            </p:nvSpPr>
            <p:spPr bwMode="auto">
              <a:xfrm>
                <a:off x="4969322" y="3522326"/>
                <a:ext cx="312274" cy="312274"/>
              </a:xfrm>
              <a:custGeom>
                <a:avLst/>
                <a:gdLst>
                  <a:gd name="T0" fmla="*/ 600 w 1152"/>
                  <a:gd name="T1" fmla="*/ 944 h 1153"/>
                  <a:gd name="T2" fmla="*/ 578 w 1152"/>
                  <a:gd name="T3" fmla="*/ 940 h 1153"/>
                  <a:gd name="T4" fmla="*/ 908 w 1152"/>
                  <a:gd name="T5" fmla="*/ 1066 h 1153"/>
                  <a:gd name="T6" fmla="*/ 367 w 1152"/>
                  <a:gd name="T7" fmla="*/ 868 h 1153"/>
                  <a:gd name="T8" fmla="*/ 1049 w 1152"/>
                  <a:gd name="T9" fmla="*/ 137 h 1153"/>
                  <a:gd name="T10" fmla="*/ 367 w 1152"/>
                  <a:gd name="T11" fmla="*/ 868 h 1153"/>
                  <a:gd name="T12" fmla="*/ 947 w 1152"/>
                  <a:gd name="T13" fmla="*/ 193 h 1153"/>
                  <a:gd name="T14" fmla="*/ 336 w 1152"/>
                  <a:gd name="T15" fmla="*/ 838 h 1153"/>
                  <a:gd name="T16" fmla="*/ 113 w 1152"/>
                  <a:gd name="T17" fmla="*/ 749 h 1153"/>
                  <a:gd name="T18" fmla="*/ 1131 w 1152"/>
                  <a:gd name="T19" fmla="*/ 4 h 1153"/>
                  <a:gd name="T20" fmla="*/ 1121 w 1152"/>
                  <a:gd name="T21" fmla="*/ 1 h 1153"/>
                  <a:gd name="T22" fmla="*/ 1110 w 1152"/>
                  <a:gd name="T23" fmla="*/ 1 h 1153"/>
                  <a:gd name="T24" fmla="*/ 1101 w 1152"/>
                  <a:gd name="T25" fmla="*/ 5 h 1153"/>
                  <a:gd name="T26" fmla="*/ 16 w 1152"/>
                  <a:gd name="T27" fmla="*/ 727 h 1153"/>
                  <a:gd name="T28" fmla="*/ 9 w 1152"/>
                  <a:gd name="T29" fmla="*/ 734 h 1153"/>
                  <a:gd name="T30" fmla="*/ 3 w 1152"/>
                  <a:gd name="T31" fmla="*/ 741 h 1153"/>
                  <a:gd name="T32" fmla="*/ 0 w 1152"/>
                  <a:gd name="T33" fmla="*/ 751 h 1153"/>
                  <a:gd name="T34" fmla="*/ 0 w 1152"/>
                  <a:gd name="T35" fmla="*/ 761 h 1153"/>
                  <a:gd name="T36" fmla="*/ 2 w 1152"/>
                  <a:gd name="T37" fmla="*/ 770 h 1153"/>
                  <a:gd name="T38" fmla="*/ 8 w 1152"/>
                  <a:gd name="T39" fmla="*/ 779 h 1153"/>
                  <a:gd name="T40" fmla="*/ 14 w 1152"/>
                  <a:gd name="T41" fmla="*/ 785 h 1153"/>
                  <a:gd name="T42" fmla="*/ 23 w 1152"/>
                  <a:gd name="T43" fmla="*/ 790 h 1153"/>
                  <a:gd name="T44" fmla="*/ 436 w 1152"/>
                  <a:gd name="T45" fmla="*/ 1134 h 1153"/>
                  <a:gd name="T46" fmla="*/ 443 w 1152"/>
                  <a:gd name="T47" fmla="*/ 1142 h 1153"/>
                  <a:gd name="T48" fmla="*/ 449 w 1152"/>
                  <a:gd name="T49" fmla="*/ 1148 h 1153"/>
                  <a:gd name="T50" fmla="*/ 458 w 1152"/>
                  <a:gd name="T51" fmla="*/ 1152 h 1153"/>
                  <a:gd name="T52" fmla="*/ 468 w 1152"/>
                  <a:gd name="T53" fmla="*/ 1153 h 1153"/>
                  <a:gd name="T54" fmla="*/ 473 w 1152"/>
                  <a:gd name="T55" fmla="*/ 1153 h 1153"/>
                  <a:gd name="T56" fmla="*/ 482 w 1152"/>
                  <a:gd name="T57" fmla="*/ 1150 h 1153"/>
                  <a:gd name="T58" fmla="*/ 489 w 1152"/>
                  <a:gd name="T59" fmla="*/ 1145 h 1153"/>
                  <a:gd name="T60" fmla="*/ 496 w 1152"/>
                  <a:gd name="T61" fmla="*/ 1139 h 1153"/>
                  <a:gd name="T62" fmla="*/ 573 w 1152"/>
                  <a:gd name="T63" fmla="*/ 1010 h 1153"/>
                  <a:gd name="T64" fmla="*/ 929 w 1152"/>
                  <a:gd name="T65" fmla="*/ 1153 h 1153"/>
                  <a:gd name="T66" fmla="*/ 941 w 1152"/>
                  <a:gd name="T67" fmla="*/ 1153 h 1153"/>
                  <a:gd name="T68" fmla="*/ 949 w 1152"/>
                  <a:gd name="T69" fmla="*/ 1150 h 1153"/>
                  <a:gd name="T70" fmla="*/ 960 w 1152"/>
                  <a:gd name="T71" fmla="*/ 1143 h 1153"/>
                  <a:gd name="T72" fmla="*/ 969 w 1152"/>
                  <a:gd name="T73" fmla="*/ 1130 h 1153"/>
                  <a:gd name="T74" fmla="*/ 1151 w 1152"/>
                  <a:gd name="T75" fmla="*/ 42 h 1153"/>
                  <a:gd name="T76" fmla="*/ 1151 w 1152"/>
                  <a:gd name="T77" fmla="*/ 33 h 1153"/>
                  <a:gd name="T78" fmla="*/ 1149 w 1152"/>
                  <a:gd name="T79" fmla="*/ 22 h 1153"/>
                  <a:gd name="T80" fmla="*/ 1144 w 1152"/>
                  <a:gd name="T81" fmla="*/ 13 h 1153"/>
                  <a:gd name="T82" fmla="*/ 1135 w 1152"/>
                  <a:gd name="T83" fmla="*/ 7 h 11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1152" h="1153">
                    <a:moveTo>
                      <a:pt x="908" y="1066"/>
                    </a:moveTo>
                    <a:lnTo>
                      <a:pt x="600" y="944"/>
                    </a:lnTo>
                    <a:lnTo>
                      <a:pt x="590" y="941"/>
                    </a:lnTo>
                    <a:lnTo>
                      <a:pt x="578" y="940"/>
                    </a:lnTo>
                    <a:lnTo>
                      <a:pt x="1051" y="205"/>
                    </a:lnTo>
                    <a:lnTo>
                      <a:pt x="908" y="1066"/>
                    </a:lnTo>
                    <a:close/>
                    <a:moveTo>
                      <a:pt x="367" y="868"/>
                    </a:moveTo>
                    <a:lnTo>
                      <a:pt x="367" y="868"/>
                    </a:lnTo>
                    <a:lnTo>
                      <a:pt x="366" y="866"/>
                    </a:lnTo>
                    <a:lnTo>
                      <a:pt x="1049" y="137"/>
                    </a:lnTo>
                    <a:lnTo>
                      <a:pt x="468" y="1042"/>
                    </a:lnTo>
                    <a:lnTo>
                      <a:pt x="367" y="868"/>
                    </a:lnTo>
                    <a:close/>
                    <a:moveTo>
                      <a:pt x="113" y="749"/>
                    </a:moveTo>
                    <a:lnTo>
                      <a:pt x="947" y="193"/>
                    </a:lnTo>
                    <a:lnTo>
                      <a:pt x="340" y="842"/>
                    </a:lnTo>
                    <a:lnTo>
                      <a:pt x="336" y="838"/>
                    </a:lnTo>
                    <a:lnTo>
                      <a:pt x="332" y="836"/>
                    </a:lnTo>
                    <a:lnTo>
                      <a:pt x="113" y="749"/>
                    </a:lnTo>
                    <a:close/>
                    <a:moveTo>
                      <a:pt x="1135" y="7"/>
                    </a:moveTo>
                    <a:lnTo>
                      <a:pt x="1131" y="4"/>
                    </a:lnTo>
                    <a:lnTo>
                      <a:pt x="1126" y="2"/>
                    </a:lnTo>
                    <a:lnTo>
                      <a:pt x="1121" y="1"/>
                    </a:lnTo>
                    <a:lnTo>
                      <a:pt x="1116" y="0"/>
                    </a:lnTo>
                    <a:lnTo>
                      <a:pt x="1110" y="1"/>
                    </a:lnTo>
                    <a:lnTo>
                      <a:pt x="1106" y="2"/>
                    </a:lnTo>
                    <a:lnTo>
                      <a:pt x="1101" y="5"/>
                    </a:lnTo>
                    <a:lnTo>
                      <a:pt x="1096" y="7"/>
                    </a:lnTo>
                    <a:lnTo>
                      <a:pt x="16" y="727"/>
                    </a:lnTo>
                    <a:lnTo>
                      <a:pt x="12" y="730"/>
                    </a:lnTo>
                    <a:lnTo>
                      <a:pt x="9" y="734"/>
                    </a:lnTo>
                    <a:lnTo>
                      <a:pt x="5" y="737"/>
                    </a:lnTo>
                    <a:lnTo>
                      <a:pt x="3" y="741"/>
                    </a:lnTo>
                    <a:lnTo>
                      <a:pt x="2" y="745"/>
                    </a:lnTo>
                    <a:lnTo>
                      <a:pt x="0" y="751"/>
                    </a:lnTo>
                    <a:lnTo>
                      <a:pt x="0" y="755"/>
                    </a:lnTo>
                    <a:lnTo>
                      <a:pt x="0" y="761"/>
                    </a:lnTo>
                    <a:lnTo>
                      <a:pt x="1" y="765"/>
                    </a:lnTo>
                    <a:lnTo>
                      <a:pt x="2" y="770"/>
                    </a:lnTo>
                    <a:lnTo>
                      <a:pt x="4" y="775"/>
                    </a:lnTo>
                    <a:lnTo>
                      <a:pt x="8" y="779"/>
                    </a:lnTo>
                    <a:lnTo>
                      <a:pt x="11" y="782"/>
                    </a:lnTo>
                    <a:lnTo>
                      <a:pt x="14" y="785"/>
                    </a:lnTo>
                    <a:lnTo>
                      <a:pt x="18" y="788"/>
                    </a:lnTo>
                    <a:lnTo>
                      <a:pt x="23" y="790"/>
                    </a:lnTo>
                    <a:lnTo>
                      <a:pt x="305" y="903"/>
                    </a:lnTo>
                    <a:lnTo>
                      <a:pt x="436" y="1134"/>
                    </a:lnTo>
                    <a:lnTo>
                      <a:pt x="440" y="1139"/>
                    </a:lnTo>
                    <a:lnTo>
                      <a:pt x="443" y="1142"/>
                    </a:lnTo>
                    <a:lnTo>
                      <a:pt x="446" y="1145"/>
                    </a:lnTo>
                    <a:lnTo>
                      <a:pt x="449" y="1148"/>
                    </a:lnTo>
                    <a:lnTo>
                      <a:pt x="454" y="1149"/>
                    </a:lnTo>
                    <a:lnTo>
                      <a:pt x="458" y="1152"/>
                    </a:lnTo>
                    <a:lnTo>
                      <a:pt x="463" y="1153"/>
                    </a:lnTo>
                    <a:lnTo>
                      <a:pt x="468" y="1153"/>
                    </a:lnTo>
                    <a:lnTo>
                      <a:pt x="468" y="1153"/>
                    </a:lnTo>
                    <a:lnTo>
                      <a:pt x="473" y="1153"/>
                    </a:lnTo>
                    <a:lnTo>
                      <a:pt x="477" y="1152"/>
                    </a:lnTo>
                    <a:lnTo>
                      <a:pt x="482" y="1150"/>
                    </a:lnTo>
                    <a:lnTo>
                      <a:pt x="486" y="1148"/>
                    </a:lnTo>
                    <a:lnTo>
                      <a:pt x="489" y="1145"/>
                    </a:lnTo>
                    <a:lnTo>
                      <a:pt x="494" y="1143"/>
                    </a:lnTo>
                    <a:lnTo>
                      <a:pt x="496" y="1139"/>
                    </a:lnTo>
                    <a:lnTo>
                      <a:pt x="499" y="1135"/>
                    </a:lnTo>
                    <a:lnTo>
                      <a:pt x="573" y="1010"/>
                    </a:lnTo>
                    <a:lnTo>
                      <a:pt x="922" y="1150"/>
                    </a:lnTo>
                    <a:lnTo>
                      <a:pt x="929" y="1153"/>
                    </a:lnTo>
                    <a:lnTo>
                      <a:pt x="936" y="1153"/>
                    </a:lnTo>
                    <a:lnTo>
                      <a:pt x="941" y="1153"/>
                    </a:lnTo>
                    <a:lnTo>
                      <a:pt x="945" y="1152"/>
                    </a:lnTo>
                    <a:lnTo>
                      <a:pt x="949" y="1150"/>
                    </a:lnTo>
                    <a:lnTo>
                      <a:pt x="954" y="1148"/>
                    </a:lnTo>
                    <a:lnTo>
                      <a:pt x="960" y="1143"/>
                    </a:lnTo>
                    <a:lnTo>
                      <a:pt x="966" y="1138"/>
                    </a:lnTo>
                    <a:lnTo>
                      <a:pt x="969" y="1130"/>
                    </a:lnTo>
                    <a:lnTo>
                      <a:pt x="972" y="1122"/>
                    </a:lnTo>
                    <a:lnTo>
                      <a:pt x="1151" y="42"/>
                    </a:lnTo>
                    <a:lnTo>
                      <a:pt x="1152" y="37"/>
                    </a:lnTo>
                    <a:lnTo>
                      <a:pt x="1151" y="33"/>
                    </a:lnTo>
                    <a:lnTo>
                      <a:pt x="1150" y="27"/>
                    </a:lnTo>
                    <a:lnTo>
                      <a:pt x="1149" y="22"/>
                    </a:lnTo>
                    <a:lnTo>
                      <a:pt x="1147" y="18"/>
                    </a:lnTo>
                    <a:lnTo>
                      <a:pt x="1144" y="13"/>
                    </a:lnTo>
                    <a:lnTo>
                      <a:pt x="1139" y="10"/>
                    </a:lnTo>
                    <a:lnTo>
                      <a:pt x="1135" y="7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29" name="组合 28"/>
            <p:cNvGrpSpPr/>
            <p:nvPr/>
          </p:nvGrpSpPr>
          <p:grpSpPr>
            <a:xfrm>
              <a:off x="2074769" y="5103443"/>
              <a:ext cx="628671" cy="628671"/>
              <a:chOff x="4836591" y="2402840"/>
              <a:chExt cx="691538" cy="691538"/>
            </a:xfrm>
          </p:grpSpPr>
          <p:sp>
            <p:nvSpPr>
              <p:cNvPr id="47" name="椭圆 46"/>
              <p:cNvSpPr/>
              <p:nvPr/>
            </p:nvSpPr>
            <p:spPr>
              <a:xfrm>
                <a:off x="4836591" y="2402840"/>
                <a:ext cx="691538" cy="691538"/>
              </a:xfrm>
              <a:prstGeom prst="ellipse">
                <a:avLst/>
              </a:prstGeom>
              <a:solidFill>
                <a:schemeClr val="accent2">
                  <a:lumMod val="10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grpSp>
            <p:nvGrpSpPr>
              <p:cNvPr id="48" name="组合 47"/>
              <p:cNvGrpSpPr/>
              <p:nvPr/>
            </p:nvGrpSpPr>
            <p:grpSpPr>
              <a:xfrm>
                <a:off x="5021983" y="2567730"/>
                <a:ext cx="325421" cy="377851"/>
                <a:chOff x="3680588" y="2753915"/>
                <a:chExt cx="393760" cy="457200"/>
              </a:xfrm>
              <a:solidFill>
                <a:schemeClr val="bg1"/>
              </a:solidFill>
            </p:grpSpPr>
            <p:sp>
              <p:nvSpPr>
                <p:cNvPr id="49" name="任意多边形: 形状 48"/>
                <p:cNvSpPr/>
                <p:nvPr/>
              </p:nvSpPr>
              <p:spPr bwMode="auto">
                <a:xfrm>
                  <a:off x="3680588" y="2753915"/>
                  <a:ext cx="393760" cy="457200"/>
                </a:xfrm>
                <a:custGeom>
                  <a:avLst/>
                  <a:gdLst>
                    <a:gd name="connsiteX0" fmla="*/ 216694 w 285750"/>
                    <a:gd name="connsiteY0" fmla="*/ 153987 h 331788"/>
                    <a:gd name="connsiteX1" fmla="*/ 206375 w 285750"/>
                    <a:gd name="connsiteY1" fmla="*/ 165100 h 331788"/>
                    <a:gd name="connsiteX2" fmla="*/ 216694 w 285750"/>
                    <a:gd name="connsiteY2" fmla="*/ 176213 h 331788"/>
                    <a:gd name="connsiteX3" fmla="*/ 227013 w 285750"/>
                    <a:gd name="connsiteY3" fmla="*/ 165100 h 331788"/>
                    <a:gd name="connsiteX4" fmla="*/ 216694 w 285750"/>
                    <a:gd name="connsiteY4" fmla="*/ 153987 h 331788"/>
                    <a:gd name="connsiteX5" fmla="*/ 224703 w 285750"/>
                    <a:gd name="connsiteY5" fmla="*/ 77497 h 331788"/>
                    <a:gd name="connsiteX6" fmla="*/ 231198 w 285750"/>
                    <a:gd name="connsiteY6" fmla="*/ 89174 h 331788"/>
                    <a:gd name="connsiteX7" fmla="*/ 226002 w 285750"/>
                    <a:gd name="connsiteY7" fmla="*/ 121609 h 331788"/>
                    <a:gd name="connsiteX8" fmla="*/ 226002 w 285750"/>
                    <a:gd name="connsiteY8" fmla="*/ 122906 h 331788"/>
                    <a:gd name="connsiteX9" fmla="*/ 262371 w 285750"/>
                    <a:gd name="connsiteY9" fmla="*/ 173505 h 331788"/>
                    <a:gd name="connsiteX10" fmla="*/ 271463 w 285750"/>
                    <a:gd name="connsiteY10" fmla="*/ 173505 h 331788"/>
                    <a:gd name="connsiteX11" fmla="*/ 285750 w 285750"/>
                    <a:gd name="connsiteY11" fmla="*/ 187777 h 331788"/>
                    <a:gd name="connsiteX12" fmla="*/ 285750 w 285750"/>
                    <a:gd name="connsiteY12" fmla="*/ 220212 h 331788"/>
                    <a:gd name="connsiteX13" fmla="*/ 271463 w 285750"/>
                    <a:gd name="connsiteY13" fmla="*/ 233186 h 331788"/>
                    <a:gd name="connsiteX14" fmla="*/ 262371 w 285750"/>
                    <a:gd name="connsiteY14" fmla="*/ 233186 h 331788"/>
                    <a:gd name="connsiteX15" fmla="*/ 231198 w 285750"/>
                    <a:gd name="connsiteY15" fmla="*/ 282487 h 331788"/>
                    <a:gd name="connsiteX16" fmla="*/ 229899 w 285750"/>
                    <a:gd name="connsiteY16" fmla="*/ 282487 h 331788"/>
                    <a:gd name="connsiteX17" fmla="*/ 228600 w 285750"/>
                    <a:gd name="connsiteY17" fmla="*/ 283784 h 331788"/>
                    <a:gd name="connsiteX18" fmla="*/ 214313 w 285750"/>
                    <a:gd name="connsiteY18" fmla="*/ 313625 h 331788"/>
                    <a:gd name="connsiteX19" fmla="*/ 214313 w 285750"/>
                    <a:gd name="connsiteY19" fmla="*/ 324004 h 331788"/>
                    <a:gd name="connsiteX20" fmla="*/ 206519 w 285750"/>
                    <a:gd name="connsiteY20" fmla="*/ 331788 h 331788"/>
                    <a:gd name="connsiteX21" fmla="*/ 162358 w 285750"/>
                    <a:gd name="connsiteY21" fmla="*/ 331788 h 331788"/>
                    <a:gd name="connsiteX22" fmla="*/ 155863 w 285750"/>
                    <a:gd name="connsiteY22" fmla="*/ 324004 h 331788"/>
                    <a:gd name="connsiteX23" fmla="*/ 155863 w 285750"/>
                    <a:gd name="connsiteY23" fmla="*/ 314922 h 331788"/>
                    <a:gd name="connsiteX24" fmla="*/ 140277 w 285750"/>
                    <a:gd name="connsiteY24" fmla="*/ 314922 h 331788"/>
                    <a:gd name="connsiteX25" fmla="*/ 120794 w 285750"/>
                    <a:gd name="connsiteY25" fmla="*/ 313625 h 331788"/>
                    <a:gd name="connsiteX26" fmla="*/ 120794 w 285750"/>
                    <a:gd name="connsiteY26" fmla="*/ 324004 h 331788"/>
                    <a:gd name="connsiteX27" fmla="*/ 114300 w 285750"/>
                    <a:gd name="connsiteY27" fmla="*/ 331788 h 331788"/>
                    <a:gd name="connsiteX28" fmla="*/ 70138 w 285750"/>
                    <a:gd name="connsiteY28" fmla="*/ 331788 h 331788"/>
                    <a:gd name="connsiteX29" fmla="*/ 62345 w 285750"/>
                    <a:gd name="connsiteY29" fmla="*/ 325301 h 331788"/>
                    <a:gd name="connsiteX30" fmla="*/ 62345 w 285750"/>
                    <a:gd name="connsiteY30" fmla="*/ 321409 h 331788"/>
                    <a:gd name="connsiteX31" fmla="*/ 46759 w 285750"/>
                    <a:gd name="connsiteY31" fmla="*/ 282487 h 331788"/>
                    <a:gd name="connsiteX32" fmla="*/ 24678 w 285750"/>
                    <a:gd name="connsiteY32" fmla="*/ 250052 h 331788"/>
                    <a:gd name="connsiteX33" fmla="*/ 16885 w 285750"/>
                    <a:gd name="connsiteY33" fmla="*/ 227996 h 331788"/>
                    <a:gd name="connsiteX34" fmla="*/ 14287 w 285750"/>
                    <a:gd name="connsiteY34" fmla="*/ 204643 h 331788"/>
                    <a:gd name="connsiteX35" fmla="*/ 23379 w 285750"/>
                    <a:gd name="connsiteY35" fmla="*/ 163126 h 331788"/>
                    <a:gd name="connsiteX36" fmla="*/ 84426 w 285750"/>
                    <a:gd name="connsiteY36" fmla="*/ 183884 h 331788"/>
                    <a:gd name="connsiteX37" fmla="*/ 181841 w 285750"/>
                    <a:gd name="connsiteY37" fmla="*/ 107337 h 331788"/>
                    <a:gd name="connsiteX38" fmla="*/ 192232 w 285750"/>
                    <a:gd name="connsiteY38" fmla="*/ 90471 h 331788"/>
                    <a:gd name="connsiteX39" fmla="*/ 224703 w 285750"/>
                    <a:gd name="connsiteY39" fmla="*/ 77497 h 331788"/>
                    <a:gd name="connsiteX40" fmla="*/ 79893 w 285750"/>
                    <a:gd name="connsiteY40" fmla="*/ 26987 h 331788"/>
                    <a:gd name="connsiteX41" fmla="*/ 76005 w 285750"/>
                    <a:gd name="connsiteY41" fmla="*/ 30840 h 331788"/>
                    <a:gd name="connsiteX42" fmla="*/ 76005 w 285750"/>
                    <a:gd name="connsiteY42" fmla="*/ 35977 h 331788"/>
                    <a:gd name="connsiteX43" fmla="*/ 72118 w 285750"/>
                    <a:gd name="connsiteY43" fmla="*/ 42398 h 331788"/>
                    <a:gd name="connsiteX44" fmla="*/ 53975 w 285750"/>
                    <a:gd name="connsiteY44" fmla="*/ 64231 h 331788"/>
                    <a:gd name="connsiteX45" fmla="*/ 66934 w 285750"/>
                    <a:gd name="connsiteY45" fmla="*/ 84779 h 331788"/>
                    <a:gd name="connsiteX46" fmla="*/ 83781 w 285750"/>
                    <a:gd name="connsiteY46" fmla="*/ 92485 h 331788"/>
                    <a:gd name="connsiteX47" fmla="*/ 88965 w 285750"/>
                    <a:gd name="connsiteY47" fmla="*/ 96337 h 331788"/>
                    <a:gd name="connsiteX48" fmla="*/ 87669 w 285750"/>
                    <a:gd name="connsiteY48" fmla="*/ 110464 h 331788"/>
                    <a:gd name="connsiteX49" fmla="*/ 77301 w 285750"/>
                    <a:gd name="connsiteY49" fmla="*/ 111749 h 331788"/>
                    <a:gd name="connsiteX50" fmla="*/ 61750 w 285750"/>
                    <a:gd name="connsiteY50" fmla="*/ 106612 h 331788"/>
                    <a:gd name="connsiteX51" fmla="*/ 56567 w 285750"/>
                    <a:gd name="connsiteY51" fmla="*/ 109180 h 331788"/>
                    <a:gd name="connsiteX52" fmla="*/ 53975 w 285750"/>
                    <a:gd name="connsiteY52" fmla="*/ 116886 h 331788"/>
                    <a:gd name="connsiteX53" fmla="*/ 56567 w 285750"/>
                    <a:gd name="connsiteY53" fmla="*/ 123307 h 331788"/>
                    <a:gd name="connsiteX54" fmla="*/ 70822 w 285750"/>
                    <a:gd name="connsiteY54" fmla="*/ 127160 h 331788"/>
                    <a:gd name="connsiteX55" fmla="*/ 74710 w 285750"/>
                    <a:gd name="connsiteY55" fmla="*/ 131013 h 331788"/>
                    <a:gd name="connsiteX56" fmla="*/ 74710 w 285750"/>
                    <a:gd name="connsiteY56" fmla="*/ 137434 h 331788"/>
                    <a:gd name="connsiteX57" fmla="*/ 78597 w 285750"/>
                    <a:gd name="connsiteY57" fmla="*/ 140003 h 331788"/>
                    <a:gd name="connsiteX58" fmla="*/ 86373 w 285750"/>
                    <a:gd name="connsiteY58" fmla="*/ 140003 h 331788"/>
                    <a:gd name="connsiteX59" fmla="*/ 90261 w 285750"/>
                    <a:gd name="connsiteY59" fmla="*/ 137434 h 331788"/>
                    <a:gd name="connsiteX60" fmla="*/ 90261 w 285750"/>
                    <a:gd name="connsiteY60" fmla="*/ 129728 h 331788"/>
                    <a:gd name="connsiteX61" fmla="*/ 92852 w 285750"/>
                    <a:gd name="connsiteY61" fmla="*/ 125876 h 331788"/>
                    <a:gd name="connsiteX62" fmla="*/ 107108 w 285750"/>
                    <a:gd name="connsiteY62" fmla="*/ 116886 h 331788"/>
                    <a:gd name="connsiteX63" fmla="*/ 99332 w 285750"/>
                    <a:gd name="connsiteY63" fmla="*/ 78358 h 331788"/>
                    <a:gd name="connsiteX64" fmla="*/ 85077 w 285750"/>
                    <a:gd name="connsiteY64" fmla="*/ 71936 h 331788"/>
                    <a:gd name="connsiteX65" fmla="*/ 77301 w 285750"/>
                    <a:gd name="connsiteY65" fmla="*/ 68084 h 331788"/>
                    <a:gd name="connsiteX66" fmla="*/ 79893 w 285750"/>
                    <a:gd name="connsiteY66" fmla="*/ 56525 h 331788"/>
                    <a:gd name="connsiteX67" fmla="*/ 83781 w 285750"/>
                    <a:gd name="connsiteY67" fmla="*/ 55241 h 331788"/>
                    <a:gd name="connsiteX68" fmla="*/ 101924 w 285750"/>
                    <a:gd name="connsiteY68" fmla="*/ 59094 h 331788"/>
                    <a:gd name="connsiteX69" fmla="*/ 105812 w 285750"/>
                    <a:gd name="connsiteY69" fmla="*/ 56525 h 331788"/>
                    <a:gd name="connsiteX70" fmla="*/ 109699 w 285750"/>
                    <a:gd name="connsiteY70" fmla="*/ 47535 h 331788"/>
                    <a:gd name="connsiteX71" fmla="*/ 107108 w 285750"/>
                    <a:gd name="connsiteY71" fmla="*/ 43682 h 331788"/>
                    <a:gd name="connsiteX72" fmla="*/ 95444 w 285750"/>
                    <a:gd name="connsiteY72" fmla="*/ 39830 h 331788"/>
                    <a:gd name="connsiteX73" fmla="*/ 90261 w 285750"/>
                    <a:gd name="connsiteY73" fmla="*/ 34692 h 331788"/>
                    <a:gd name="connsiteX74" fmla="*/ 83781 w 285750"/>
                    <a:gd name="connsiteY74" fmla="*/ 26987 h 331788"/>
                    <a:gd name="connsiteX75" fmla="*/ 79893 w 285750"/>
                    <a:gd name="connsiteY75" fmla="*/ 26987 h 331788"/>
                    <a:gd name="connsiteX76" fmla="*/ 83344 w 285750"/>
                    <a:gd name="connsiteY76" fmla="*/ 0 h 331788"/>
                    <a:gd name="connsiteX77" fmla="*/ 166688 w 285750"/>
                    <a:gd name="connsiteY77" fmla="*/ 83344 h 331788"/>
                    <a:gd name="connsiteX78" fmla="*/ 83344 w 285750"/>
                    <a:gd name="connsiteY78" fmla="*/ 166688 h 331788"/>
                    <a:gd name="connsiteX79" fmla="*/ 0 w 285750"/>
                    <a:gd name="connsiteY79" fmla="*/ 83344 h 331788"/>
                    <a:gd name="connsiteX80" fmla="*/ 83344 w 285750"/>
                    <a:gd name="connsiteY80" fmla="*/ 0 h 3317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</a:cxnLst>
                  <a:rect l="l" t="t" r="r" b="b"/>
                  <a:pathLst>
                    <a:path w="285750" h="331788">
                      <a:moveTo>
                        <a:pt x="216694" y="153987"/>
                      </a:moveTo>
                      <a:cubicBezTo>
                        <a:pt x="210995" y="153987"/>
                        <a:pt x="206375" y="158962"/>
                        <a:pt x="206375" y="165100"/>
                      </a:cubicBezTo>
                      <a:cubicBezTo>
                        <a:pt x="206375" y="171238"/>
                        <a:pt x="210995" y="176213"/>
                        <a:pt x="216694" y="176213"/>
                      </a:cubicBezTo>
                      <a:cubicBezTo>
                        <a:pt x="222393" y="176213"/>
                        <a:pt x="227013" y="171238"/>
                        <a:pt x="227013" y="165100"/>
                      </a:cubicBezTo>
                      <a:cubicBezTo>
                        <a:pt x="227013" y="158962"/>
                        <a:pt x="222393" y="153987"/>
                        <a:pt x="216694" y="153987"/>
                      </a:cubicBezTo>
                      <a:close/>
                      <a:moveTo>
                        <a:pt x="224703" y="77497"/>
                      </a:moveTo>
                      <a:cubicBezTo>
                        <a:pt x="231198" y="76200"/>
                        <a:pt x="235094" y="83984"/>
                        <a:pt x="231198" y="89174"/>
                      </a:cubicBezTo>
                      <a:cubicBezTo>
                        <a:pt x="227301" y="96958"/>
                        <a:pt x="222106" y="108635"/>
                        <a:pt x="226002" y="121609"/>
                      </a:cubicBezTo>
                      <a:cubicBezTo>
                        <a:pt x="226002" y="121609"/>
                        <a:pt x="226002" y="122906"/>
                        <a:pt x="226002" y="122906"/>
                      </a:cubicBezTo>
                      <a:cubicBezTo>
                        <a:pt x="242888" y="137178"/>
                        <a:pt x="255876" y="154044"/>
                        <a:pt x="262371" y="173505"/>
                      </a:cubicBezTo>
                      <a:cubicBezTo>
                        <a:pt x="262371" y="173505"/>
                        <a:pt x="262371" y="173505"/>
                        <a:pt x="271463" y="173505"/>
                      </a:cubicBezTo>
                      <a:cubicBezTo>
                        <a:pt x="279256" y="173505"/>
                        <a:pt x="285750" y="179992"/>
                        <a:pt x="285750" y="187777"/>
                      </a:cubicBezTo>
                      <a:cubicBezTo>
                        <a:pt x="285750" y="187777"/>
                        <a:pt x="285750" y="187777"/>
                        <a:pt x="285750" y="220212"/>
                      </a:cubicBezTo>
                      <a:cubicBezTo>
                        <a:pt x="285750" y="226699"/>
                        <a:pt x="279256" y="233186"/>
                        <a:pt x="271463" y="233186"/>
                      </a:cubicBezTo>
                      <a:cubicBezTo>
                        <a:pt x="271463" y="233186"/>
                        <a:pt x="271463" y="233186"/>
                        <a:pt x="262371" y="233186"/>
                      </a:cubicBezTo>
                      <a:cubicBezTo>
                        <a:pt x="257175" y="251349"/>
                        <a:pt x="245485" y="268215"/>
                        <a:pt x="231198" y="282487"/>
                      </a:cubicBezTo>
                      <a:cubicBezTo>
                        <a:pt x="231198" y="282487"/>
                        <a:pt x="229899" y="282487"/>
                        <a:pt x="229899" y="282487"/>
                      </a:cubicBezTo>
                      <a:cubicBezTo>
                        <a:pt x="229899" y="282487"/>
                        <a:pt x="229899" y="282487"/>
                        <a:pt x="228600" y="283784"/>
                      </a:cubicBezTo>
                      <a:cubicBezTo>
                        <a:pt x="215611" y="295461"/>
                        <a:pt x="214313" y="309732"/>
                        <a:pt x="214313" y="313625"/>
                      </a:cubicBezTo>
                      <a:cubicBezTo>
                        <a:pt x="214313" y="313625"/>
                        <a:pt x="214313" y="313625"/>
                        <a:pt x="214313" y="324004"/>
                      </a:cubicBezTo>
                      <a:cubicBezTo>
                        <a:pt x="214313" y="329193"/>
                        <a:pt x="210416" y="331788"/>
                        <a:pt x="206519" y="331788"/>
                      </a:cubicBezTo>
                      <a:cubicBezTo>
                        <a:pt x="206519" y="331788"/>
                        <a:pt x="206519" y="331788"/>
                        <a:pt x="162358" y="331788"/>
                      </a:cubicBezTo>
                      <a:cubicBezTo>
                        <a:pt x="158461" y="331788"/>
                        <a:pt x="155863" y="327896"/>
                        <a:pt x="155863" y="324004"/>
                      </a:cubicBezTo>
                      <a:cubicBezTo>
                        <a:pt x="155863" y="324004"/>
                        <a:pt x="155863" y="324004"/>
                        <a:pt x="155863" y="314922"/>
                      </a:cubicBezTo>
                      <a:cubicBezTo>
                        <a:pt x="150668" y="314922"/>
                        <a:pt x="145472" y="314922"/>
                        <a:pt x="140277" y="314922"/>
                      </a:cubicBezTo>
                      <a:cubicBezTo>
                        <a:pt x="133783" y="314922"/>
                        <a:pt x="127288" y="314922"/>
                        <a:pt x="120794" y="313625"/>
                      </a:cubicBezTo>
                      <a:cubicBezTo>
                        <a:pt x="120794" y="313625"/>
                        <a:pt x="120794" y="313625"/>
                        <a:pt x="120794" y="324004"/>
                      </a:cubicBezTo>
                      <a:cubicBezTo>
                        <a:pt x="120794" y="329193"/>
                        <a:pt x="118196" y="331788"/>
                        <a:pt x="114300" y="331788"/>
                      </a:cubicBezTo>
                      <a:cubicBezTo>
                        <a:pt x="114300" y="331788"/>
                        <a:pt x="114300" y="331788"/>
                        <a:pt x="70138" y="331788"/>
                      </a:cubicBezTo>
                      <a:cubicBezTo>
                        <a:pt x="66242" y="331788"/>
                        <a:pt x="63644" y="329193"/>
                        <a:pt x="62345" y="325301"/>
                      </a:cubicBezTo>
                      <a:cubicBezTo>
                        <a:pt x="62345" y="325301"/>
                        <a:pt x="62345" y="325301"/>
                        <a:pt x="62345" y="321409"/>
                      </a:cubicBezTo>
                      <a:cubicBezTo>
                        <a:pt x="62345" y="313625"/>
                        <a:pt x="59747" y="296758"/>
                        <a:pt x="46759" y="282487"/>
                      </a:cubicBezTo>
                      <a:cubicBezTo>
                        <a:pt x="36368" y="272108"/>
                        <a:pt x="29873" y="260431"/>
                        <a:pt x="24678" y="250052"/>
                      </a:cubicBezTo>
                      <a:cubicBezTo>
                        <a:pt x="20781" y="242267"/>
                        <a:pt x="18183" y="235780"/>
                        <a:pt x="16885" y="227996"/>
                      </a:cubicBezTo>
                      <a:cubicBezTo>
                        <a:pt x="14287" y="220212"/>
                        <a:pt x="14287" y="212427"/>
                        <a:pt x="14287" y="204643"/>
                      </a:cubicBezTo>
                      <a:cubicBezTo>
                        <a:pt x="14287" y="190371"/>
                        <a:pt x="16885" y="176100"/>
                        <a:pt x="23379" y="163126"/>
                      </a:cubicBezTo>
                      <a:cubicBezTo>
                        <a:pt x="40264" y="176100"/>
                        <a:pt x="61046" y="183884"/>
                        <a:pt x="84426" y="183884"/>
                      </a:cubicBezTo>
                      <a:cubicBezTo>
                        <a:pt x="131185" y="183884"/>
                        <a:pt x="171450" y="151449"/>
                        <a:pt x="181841" y="107337"/>
                      </a:cubicBezTo>
                      <a:cubicBezTo>
                        <a:pt x="183139" y="100850"/>
                        <a:pt x="187036" y="94363"/>
                        <a:pt x="192232" y="90471"/>
                      </a:cubicBezTo>
                      <a:cubicBezTo>
                        <a:pt x="198726" y="83984"/>
                        <a:pt x="209117" y="78795"/>
                        <a:pt x="224703" y="77497"/>
                      </a:cubicBezTo>
                      <a:close/>
                      <a:moveTo>
                        <a:pt x="79893" y="26987"/>
                      </a:moveTo>
                      <a:cubicBezTo>
                        <a:pt x="77301" y="26987"/>
                        <a:pt x="76005" y="28271"/>
                        <a:pt x="76005" y="30840"/>
                      </a:cubicBezTo>
                      <a:cubicBezTo>
                        <a:pt x="76005" y="30840"/>
                        <a:pt x="76005" y="30840"/>
                        <a:pt x="76005" y="35977"/>
                      </a:cubicBezTo>
                      <a:cubicBezTo>
                        <a:pt x="76005" y="39830"/>
                        <a:pt x="76005" y="39830"/>
                        <a:pt x="72118" y="42398"/>
                      </a:cubicBezTo>
                      <a:cubicBezTo>
                        <a:pt x="61750" y="44967"/>
                        <a:pt x="55271" y="52672"/>
                        <a:pt x="53975" y="64231"/>
                      </a:cubicBezTo>
                      <a:cubicBezTo>
                        <a:pt x="53975" y="73221"/>
                        <a:pt x="59159" y="80926"/>
                        <a:pt x="66934" y="84779"/>
                      </a:cubicBezTo>
                      <a:cubicBezTo>
                        <a:pt x="72118" y="88632"/>
                        <a:pt x="78597" y="89916"/>
                        <a:pt x="83781" y="92485"/>
                      </a:cubicBezTo>
                      <a:cubicBezTo>
                        <a:pt x="85077" y="93769"/>
                        <a:pt x="87669" y="95053"/>
                        <a:pt x="88965" y="96337"/>
                      </a:cubicBezTo>
                      <a:cubicBezTo>
                        <a:pt x="94148" y="100190"/>
                        <a:pt x="94148" y="107896"/>
                        <a:pt x="87669" y="110464"/>
                      </a:cubicBezTo>
                      <a:cubicBezTo>
                        <a:pt x="83781" y="111749"/>
                        <a:pt x="81189" y="111749"/>
                        <a:pt x="77301" y="111749"/>
                      </a:cubicBezTo>
                      <a:cubicBezTo>
                        <a:pt x="72118" y="110464"/>
                        <a:pt x="66934" y="109180"/>
                        <a:pt x="61750" y="106612"/>
                      </a:cubicBezTo>
                      <a:cubicBezTo>
                        <a:pt x="59159" y="105327"/>
                        <a:pt x="57863" y="105327"/>
                        <a:pt x="56567" y="109180"/>
                      </a:cubicBezTo>
                      <a:cubicBezTo>
                        <a:pt x="55271" y="111749"/>
                        <a:pt x="55271" y="114317"/>
                        <a:pt x="53975" y="116886"/>
                      </a:cubicBezTo>
                      <a:cubicBezTo>
                        <a:pt x="53975" y="120739"/>
                        <a:pt x="53975" y="120739"/>
                        <a:pt x="56567" y="123307"/>
                      </a:cubicBezTo>
                      <a:cubicBezTo>
                        <a:pt x="61750" y="124591"/>
                        <a:pt x="66934" y="125876"/>
                        <a:pt x="70822" y="127160"/>
                      </a:cubicBezTo>
                      <a:cubicBezTo>
                        <a:pt x="74710" y="127160"/>
                        <a:pt x="74710" y="127160"/>
                        <a:pt x="74710" y="131013"/>
                      </a:cubicBezTo>
                      <a:cubicBezTo>
                        <a:pt x="74710" y="133581"/>
                        <a:pt x="74710" y="134866"/>
                        <a:pt x="74710" y="137434"/>
                      </a:cubicBezTo>
                      <a:cubicBezTo>
                        <a:pt x="74710" y="138718"/>
                        <a:pt x="76005" y="140003"/>
                        <a:pt x="78597" y="140003"/>
                      </a:cubicBezTo>
                      <a:cubicBezTo>
                        <a:pt x="81189" y="141287"/>
                        <a:pt x="83781" y="141287"/>
                        <a:pt x="86373" y="140003"/>
                      </a:cubicBezTo>
                      <a:cubicBezTo>
                        <a:pt x="88965" y="140003"/>
                        <a:pt x="90261" y="140003"/>
                        <a:pt x="90261" y="137434"/>
                      </a:cubicBezTo>
                      <a:cubicBezTo>
                        <a:pt x="90261" y="134866"/>
                        <a:pt x="90261" y="132297"/>
                        <a:pt x="90261" y="129728"/>
                      </a:cubicBezTo>
                      <a:cubicBezTo>
                        <a:pt x="90261" y="127160"/>
                        <a:pt x="91557" y="125876"/>
                        <a:pt x="92852" y="125876"/>
                      </a:cubicBezTo>
                      <a:cubicBezTo>
                        <a:pt x="99332" y="124591"/>
                        <a:pt x="103220" y="120739"/>
                        <a:pt x="107108" y="116886"/>
                      </a:cubicBezTo>
                      <a:cubicBezTo>
                        <a:pt x="117475" y="104043"/>
                        <a:pt x="113587" y="87348"/>
                        <a:pt x="99332" y="78358"/>
                      </a:cubicBezTo>
                      <a:cubicBezTo>
                        <a:pt x="94148" y="75789"/>
                        <a:pt x="90261" y="74505"/>
                        <a:pt x="85077" y="71936"/>
                      </a:cubicBezTo>
                      <a:cubicBezTo>
                        <a:pt x="82485" y="71936"/>
                        <a:pt x="79893" y="70652"/>
                        <a:pt x="77301" y="68084"/>
                      </a:cubicBezTo>
                      <a:cubicBezTo>
                        <a:pt x="73414" y="64231"/>
                        <a:pt x="73414" y="59094"/>
                        <a:pt x="79893" y="56525"/>
                      </a:cubicBezTo>
                      <a:cubicBezTo>
                        <a:pt x="81189" y="55241"/>
                        <a:pt x="82485" y="55241"/>
                        <a:pt x="83781" y="55241"/>
                      </a:cubicBezTo>
                      <a:cubicBezTo>
                        <a:pt x="90261" y="55241"/>
                        <a:pt x="95444" y="56525"/>
                        <a:pt x="101924" y="59094"/>
                      </a:cubicBezTo>
                      <a:cubicBezTo>
                        <a:pt x="104516" y="60378"/>
                        <a:pt x="105812" y="60378"/>
                        <a:pt x="105812" y="56525"/>
                      </a:cubicBezTo>
                      <a:cubicBezTo>
                        <a:pt x="107108" y="53957"/>
                        <a:pt x="108403" y="51388"/>
                        <a:pt x="109699" y="47535"/>
                      </a:cubicBezTo>
                      <a:cubicBezTo>
                        <a:pt x="109699" y="46251"/>
                        <a:pt x="108403" y="44967"/>
                        <a:pt x="107108" y="43682"/>
                      </a:cubicBezTo>
                      <a:cubicBezTo>
                        <a:pt x="103220" y="42398"/>
                        <a:pt x="99332" y="41114"/>
                        <a:pt x="95444" y="39830"/>
                      </a:cubicBezTo>
                      <a:cubicBezTo>
                        <a:pt x="90261" y="39830"/>
                        <a:pt x="90261" y="39830"/>
                        <a:pt x="90261" y="34692"/>
                      </a:cubicBezTo>
                      <a:cubicBezTo>
                        <a:pt x="90261" y="26987"/>
                        <a:pt x="90261" y="26987"/>
                        <a:pt x="83781" y="26987"/>
                      </a:cubicBezTo>
                      <a:cubicBezTo>
                        <a:pt x="83781" y="26987"/>
                        <a:pt x="83781" y="26987"/>
                        <a:pt x="79893" y="26987"/>
                      </a:cubicBezTo>
                      <a:close/>
                      <a:moveTo>
                        <a:pt x="83344" y="0"/>
                      </a:moveTo>
                      <a:cubicBezTo>
                        <a:pt x="129374" y="0"/>
                        <a:pt x="166688" y="37314"/>
                        <a:pt x="166688" y="83344"/>
                      </a:cubicBezTo>
                      <a:cubicBezTo>
                        <a:pt x="166688" y="129374"/>
                        <a:pt x="129374" y="166688"/>
                        <a:pt x="83344" y="166688"/>
                      </a:cubicBezTo>
                      <a:cubicBezTo>
                        <a:pt x="37314" y="166688"/>
                        <a:pt x="0" y="129374"/>
                        <a:pt x="0" y="83344"/>
                      </a:cubicBezTo>
                      <a:cubicBezTo>
                        <a:pt x="0" y="37314"/>
                        <a:pt x="37314" y="0"/>
                        <a:pt x="8334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50" name="任意多边形: 形状 49"/>
                <p:cNvSpPr/>
                <p:nvPr/>
              </p:nvSpPr>
              <p:spPr bwMode="auto">
                <a:xfrm>
                  <a:off x="3834606" y="2825353"/>
                  <a:ext cx="106363" cy="107950"/>
                </a:xfrm>
                <a:custGeom>
                  <a:avLst/>
                  <a:gdLst>
                    <a:gd name="T0" fmla="*/ 239 w 270"/>
                    <a:gd name="T1" fmla="*/ 0 h 270"/>
                    <a:gd name="T2" fmla="*/ 214 w 270"/>
                    <a:gd name="T3" fmla="*/ 3 h 270"/>
                    <a:gd name="T4" fmla="*/ 189 w 270"/>
                    <a:gd name="T5" fmla="*/ 8 h 270"/>
                    <a:gd name="T6" fmla="*/ 165 w 270"/>
                    <a:gd name="T7" fmla="*/ 15 h 270"/>
                    <a:gd name="T8" fmla="*/ 142 w 270"/>
                    <a:gd name="T9" fmla="*/ 25 h 270"/>
                    <a:gd name="T10" fmla="*/ 121 w 270"/>
                    <a:gd name="T11" fmla="*/ 37 h 270"/>
                    <a:gd name="T12" fmla="*/ 101 w 270"/>
                    <a:gd name="T13" fmla="*/ 50 h 270"/>
                    <a:gd name="T14" fmla="*/ 83 w 270"/>
                    <a:gd name="T15" fmla="*/ 66 h 270"/>
                    <a:gd name="T16" fmla="*/ 66 w 270"/>
                    <a:gd name="T17" fmla="*/ 82 h 270"/>
                    <a:gd name="T18" fmla="*/ 50 w 270"/>
                    <a:gd name="T19" fmla="*/ 102 h 270"/>
                    <a:gd name="T20" fmla="*/ 37 w 270"/>
                    <a:gd name="T21" fmla="*/ 121 h 270"/>
                    <a:gd name="T22" fmla="*/ 25 w 270"/>
                    <a:gd name="T23" fmla="*/ 143 h 270"/>
                    <a:gd name="T24" fmla="*/ 15 w 270"/>
                    <a:gd name="T25" fmla="*/ 165 h 270"/>
                    <a:gd name="T26" fmla="*/ 7 w 270"/>
                    <a:gd name="T27" fmla="*/ 189 h 270"/>
                    <a:gd name="T28" fmla="*/ 3 w 270"/>
                    <a:gd name="T29" fmla="*/ 214 h 270"/>
                    <a:gd name="T30" fmla="*/ 0 w 270"/>
                    <a:gd name="T31" fmla="*/ 239 h 270"/>
                    <a:gd name="T32" fmla="*/ 0 w 270"/>
                    <a:gd name="T33" fmla="*/ 256 h 270"/>
                    <a:gd name="T34" fmla="*/ 3 w 270"/>
                    <a:gd name="T35" fmla="*/ 262 h 270"/>
                    <a:gd name="T36" fmla="*/ 7 w 270"/>
                    <a:gd name="T37" fmla="*/ 267 h 270"/>
                    <a:gd name="T38" fmla="*/ 14 w 270"/>
                    <a:gd name="T39" fmla="*/ 270 h 270"/>
                    <a:gd name="T40" fmla="*/ 21 w 270"/>
                    <a:gd name="T41" fmla="*/ 270 h 270"/>
                    <a:gd name="T42" fmla="*/ 28 w 270"/>
                    <a:gd name="T43" fmla="*/ 267 h 270"/>
                    <a:gd name="T44" fmla="*/ 33 w 270"/>
                    <a:gd name="T45" fmla="*/ 262 h 270"/>
                    <a:gd name="T46" fmla="*/ 35 w 270"/>
                    <a:gd name="T47" fmla="*/ 256 h 270"/>
                    <a:gd name="T48" fmla="*/ 37 w 270"/>
                    <a:gd name="T49" fmla="*/ 241 h 270"/>
                    <a:gd name="T50" fmla="*/ 39 w 270"/>
                    <a:gd name="T51" fmla="*/ 219 h 270"/>
                    <a:gd name="T52" fmla="*/ 45 w 270"/>
                    <a:gd name="T53" fmla="*/ 188 h 270"/>
                    <a:gd name="T54" fmla="*/ 62 w 270"/>
                    <a:gd name="T55" fmla="*/ 149 h 270"/>
                    <a:gd name="T56" fmla="*/ 85 w 270"/>
                    <a:gd name="T57" fmla="*/ 114 h 270"/>
                    <a:gd name="T58" fmla="*/ 114 w 270"/>
                    <a:gd name="T59" fmla="*/ 85 h 270"/>
                    <a:gd name="T60" fmla="*/ 149 w 270"/>
                    <a:gd name="T61" fmla="*/ 62 h 270"/>
                    <a:gd name="T62" fmla="*/ 188 w 270"/>
                    <a:gd name="T63" fmla="*/ 45 h 270"/>
                    <a:gd name="T64" fmla="*/ 219 w 270"/>
                    <a:gd name="T65" fmla="*/ 39 h 270"/>
                    <a:gd name="T66" fmla="*/ 241 w 270"/>
                    <a:gd name="T67" fmla="*/ 37 h 270"/>
                    <a:gd name="T68" fmla="*/ 256 w 270"/>
                    <a:gd name="T69" fmla="*/ 36 h 270"/>
                    <a:gd name="T70" fmla="*/ 262 w 270"/>
                    <a:gd name="T71" fmla="*/ 32 h 270"/>
                    <a:gd name="T72" fmla="*/ 267 w 270"/>
                    <a:gd name="T73" fmla="*/ 28 h 270"/>
                    <a:gd name="T74" fmla="*/ 270 w 270"/>
                    <a:gd name="T75" fmla="*/ 22 h 270"/>
                    <a:gd name="T76" fmla="*/ 270 w 270"/>
                    <a:gd name="T77" fmla="*/ 14 h 270"/>
                    <a:gd name="T78" fmla="*/ 267 w 270"/>
                    <a:gd name="T79" fmla="*/ 8 h 270"/>
                    <a:gd name="T80" fmla="*/ 262 w 270"/>
                    <a:gd name="T81" fmla="*/ 3 h 270"/>
                    <a:gd name="T82" fmla="*/ 256 w 270"/>
                    <a:gd name="T83" fmla="*/ 0 h 2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</a:cxnLst>
                  <a:rect l="0" t="0" r="r" b="b"/>
                  <a:pathLst>
                    <a:path w="270" h="270">
                      <a:moveTo>
                        <a:pt x="251" y="0"/>
                      </a:moveTo>
                      <a:lnTo>
                        <a:pt x="239" y="0"/>
                      </a:lnTo>
                      <a:lnTo>
                        <a:pt x="227" y="1"/>
                      </a:lnTo>
                      <a:lnTo>
                        <a:pt x="214" y="3"/>
                      </a:lnTo>
                      <a:lnTo>
                        <a:pt x="201" y="5"/>
                      </a:lnTo>
                      <a:lnTo>
                        <a:pt x="189" y="8"/>
                      </a:lnTo>
                      <a:lnTo>
                        <a:pt x="177" y="11"/>
                      </a:lnTo>
                      <a:lnTo>
                        <a:pt x="165" y="15"/>
                      </a:lnTo>
                      <a:lnTo>
                        <a:pt x="154" y="19"/>
                      </a:lnTo>
                      <a:lnTo>
                        <a:pt x="142" y="25"/>
                      </a:lnTo>
                      <a:lnTo>
                        <a:pt x="132" y="30"/>
                      </a:lnTo>
                      <a:lnTo>
                        <a:pt x="121" y="37"/>
                      </a:lnTo>
                      <a:lnTo>
                        <a:pt x="111" y="43"/>
                      </a:lnTo>
                      <a:lnTo>
                        <a:pt x="101" y="50"/>
                      </a:lnTo>
                      <a:lnTo>
                        <a:pt x="92" y="57"/>
                      </a:lnTo>
                      <a:lnTo>
                        <a:pt x="83" y="66"/>
                      </a:lnTo>
                      <a:lnTo>
                        <a:pt x="73" y="73"/>
                      </a:lnTo>
                      <a:lnTo>
                        <a:pt x="66" y="82"/>
                      </a:lnTo>
                      <a:lnTo>
                        <a:pt x="57" y="92"/>
                      </a:lnTo>
                      <a:lnTo>
                        <a:pt x="50" y="102"/>
                      </a:lnTo>
                      <a:lnTo>
                        <a:pt x="43" y="111"/>
                      </a:lnTo>
                      <a:lnTo>
                        <a:pt x="37" y="121"/>
                      </a:lnTo>
                      <a:lnTo>
                        <a:pt x="30" y="132"/>
                      </a:lnTo>
                      <a:lnTo>
                        <a:pt x="25" y="143"/>
                      </a:lnTo>
                      <a:lnTo>
                        <a:pt x="19" y="153"/>
                      </a:lnTo>
                      <a:lnTo>
                        <a:pt x="15" y="165"/>
                      </a:lnTo>
                      <a:lnTo>
                        <a:pt x="12" y="177"/>
                      </a:lnTo>
                      <a:lnTo>
                        <a:pt x="7" y="189"/>
                      </a:lnTo>
                      <a:lnTo>
                        <a:pt x="5" y="201"/>
                      </a:lnTo>
                      <a:lnTo>
                        <a:pt x="3" y="214"/>
                      </a:lnTo>
                      <a:lnTo>
                        <a:pt x="1" y="226"/>
                      </a:lnTo>
                      <a:lnTo>
                        <a:pt x="0" y="239"/>
                      </a:lnTo>
                      <a:lnTo>
                        <a:pt x="0" y="252"/>
                      </a:lnTo>
                      <a:lnTo>
                        <a:pt x="0" y="256"/>
                      </a:lnTo>
                      <a:lnTo>
                        <a:pt x="1" y="259"/>
                      </a:lnTo>
                      <a:lnTo>
                        <a:pt x="3" y="262"/>
                      </a:lnTo>
                      <a:lnTo>
                        <a:pt x="5" y="265"/>
                      </a:lnTo>
                      <a:lnTo>
                        <a:pt x="7" y="267"/>
                      </a:lnTo>
                      <a:lnTo>
                        <a:pt x="11" y="269"/>
                      </a:lnTo>
                      <a:lnTo>
                        <a:pt x="14" y="270"/>
                      </a:lnTo>
                      <a:lnTo>
                        <a:pt x="18" y="270"/>
                      </a:lnTo>
                      <a:lnTo>
                        <a:pt x="21" y="270"/>
                      </a:lnTo>
                      <a:lnTo>
                        <a:pt x="25" y="269"/>
                      </a:lnTo>
                      <a:lnTo>
                        <a:pt x="28" y="267"/>
                      </a:lnTo>
                      <a:lnTo>
                        <a:pt x="31" y="265"/>
                      </a:lnTo>
                      <a:lnTo>
                        <a:pt x="33" y="262"/>
                      </a:lnTo>
                      <a:lnTo>
                        <a:pt x="34" y="259"/>
                      </a:lnTo>
                      <a:lnTo>
                        <a:pt x="35" y="256"/>
                      </a:lnTo>
                      <a:lnTo>
                        <a:pt x="35" y="252"/>
                      </a:lnTo>
                      <a:lnTo>
                        <a:pt x="37" y="241"/>
                      </a:lnTo>
                      <a:lnTo>
                        <a:pt x="37" y="230"/>
                      </a:lnTo>
                      <a:lnTo>
                        <a:pt x="39" y="219"/>
                      </a:lnTo>
                      <a:lnTo>
                        <a:pt x="41" y="208"/>
                      </a:lnTo>
                      <a:lnTo>
                        <a:pt x="45" y="188"/>
                      </a:lnTo>
                      <a:lnTo>
                        <a:pt x="53" y="167"/>
                      </a:lnTo>
                      <a:lnTo>
                        <a:pt x="62" y="149"/>
                      </a:lnTo>
                      <a:lnTo>
                        <a:pt x="73" y="131"/>
                      </a:lnTo>
                      <a:lnTo>
                        <a:pt x="85" y="114"/>
                      </a:lnTo>
                      <a:lnTo>
                        <a:pt x="99" y="99"/>
                      </a:lnTo>
                      <a:lnTo>
                        <a:pt x="114" y="85"/>
                      </a:lnTo>
                      <a:lnTo>
                        <a:pt x="132" y="72"/>
                      </a:lnTo>
                      <a:lnTo>
                        <a:pt x="149" y="62"/>
                      </a:lnTo>
                      <a:lnTo>
                        <a:pt x="168" y="53"/>
                      </a:lnTo>
                      <a:lnTo>
                        <a:pt x="188" y="45"/>
                      </a:lnTo>
                      <a:lnTo>
                        <a:pt x="208" y="40"/>
                      </a:lnTo>
                      <a:lnTo>
                        <a:pt x="219" y="39"/>
                      </a:lnTo>
                      <a:lnTo>
                        <a:pt x="230" y="37"/>
                      </a:lnTo>
                      <a:lnTo>
                        <a:pt x="241" y="37"/>
                      </a:lnTo>
                      <a:lnTo>
                        <a:pt x="251" y="36"/>
                      </a:lnTo>
                      <a:lnTo>
                        <a:pt x="256" y="36"/>
                      </a:lnTo>
                      <a:lnTo>
                        <a:pt x="259" y="35"/>
                      </a:lnTo>
                      <a:lnTo>
                        <a:pt x="262" y="32"/>
                      </a:lnTo>
                      <a:lnTo>
                        <a:pt x="264" y="30"/>
                      </a:lnTo>
                      <a:lnTo>
                        <a:pt x="267" y="28"/>
                      </a:lnTo>
                      <a:lnTo>
                        <a:pt x="269" y="25"/>
                      </a:lnTo>
                      <a:lnTo>
                        <a:pt x="270" y="22"/>
                      </a:lnTo>
                      <a:lnTo>
                        <a:pt x="270" y="18"/>
                      </a:lnTo>
                      <a:lnTo>
                        <a:pt x="270" y="14"/>
                      </a:lnTo>
                      <a:lnTo>
                        <a:pt x="269" y="11"/>
                      </a:lnTo>
                      <a:lnTo>
                        <a:pt x="267" y="8"/>
                      </a:lnTo>
                      <a:lnTo>
                        <a:pt x="264" y="5"/>
                      </a:lnTo>
                      <a:lnTo>
                        <a:pt x="262" y="3"/>
                      </a:lnTo>
                      <a:lnTo>
                        <a:pt x="259" y="1"/>
                      </a:lnTo>
                      <a:lnTo>
                        <a:pt x="256" y="0"/>
                      </a:lnTo>
                      <a:lnTo>
                        <a:pt x="251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</p:grpSp>
        </p:grpSp>
        <p:grpSp>
          <p:nvGrpSpPr>
            <p:cNvPr id="30" name="组合 29"/>
            <p:cNvGrpSpPr/>
            <p:nvPr/>
          </p:nvGrpSpPr>
          <p:grpSpPr>
            <a:xfrm>
              <a:off x="2935860" y="5111279"/>
              <a:ext cx="612999" cy="612999"/>
              <a:chOff x="5750320" y="1734643"/>
              <a:chExt cx="741729" cy="741729"/>
            </a:xfrm>
          </p:grpSpPr>
          <p:sp>
            <p:nvSpPr>
              <p:cNvPr id="45" name="任意多边形: 形状 44"/>
              <p:cNvSpPr/>
              <p:nvPr/>
            </p:nvSpPr>
            <p:spPr bwMode="auto">
              <a:xfrm>
                <a:off x="5750320" y="1734643"/>
                <a:ext cx="741729" cy="741729"/>
              </a:xfrm>
              <a:custGeom>
                <a:avLst/>
                <a:gdLst>
                  <a:gd name="T0" fmla="*/ 0 w 320"/>
                  <a:gd name="T1" fmla="*/ 159 h 320"/>
                  <a:gd name="T2" fmla="*/ 3 w 320"/>
                  <a:gd name="T3" fmla="*/ 127 h 320"/>
                  <a:gd name="T4" fmla="*/ 13 w 320"/>
                  <a:gd name="T5" fmla="*/ 98 h 320"/>
                  <a:gd name="T6" fmla="*/ 27 w 320"/>
                  <a:gd name="T7" fmla="*/ 70 h 320"/>
                  <a:gd name="T8" fmla="*/ 47 w 320"/>
                  <a:gd name="T9" fmla="*/ 46 h 320"/>
                  <a:gd name="T10" fmla="*/ 70 w 320"/>
                  <a:gd name="T11" fmla="*/ 27 h 320"/>
                  <a:gd name="T12" fmla="*/ 97 w 320"/>
                  <a:gd name="T13" fmla="*/ 12 h 320"/>
                  <a:gd name="T14" fmla="*/ 127 w 320"/>
                  <a:gd name="T15" fmla="*/ 2 h 320"/>
                  <a:gd name="T16" fmla="*/ 160 w 320"/>
                  <a:gd name="T17" fmla="*/ 0 h 320"/>
                  <a:gd name="T18" fmla="*/ 177 w 320"/>
                  <a:gd name="T19" fmla="*/ 0 h 320"/>
                  <a:gd name="T20" fmla="*/ 207 w 320"/>
                  <a:gd name="T21" fmla="*/ 7 h 320"/>
                  <a:gd name="T22" fmla="*/ 237 w 320"/>
                  <a:gd name="T23" fmla="*/ 19 h 320"/>
                  <a:gd name="T24" fmla="*/ 261 w 320"/>
                  <a:gd name="T25" fmla="*/ 37 h 320"/>
                  <a:gd name="T26" fmla="*/ 284 w 320"/>
                  <a:gd name="T27" fmla="*/ 58 h 320"/>
                  <a:gd name="T28" fmla="*/ 300 w 320"/>
                  <a:gd name="T29" fmla="*/ 84 h 320"/>
                  <a:gd name="T30" fmla="*/ 313 w 320"/>
                  <a:gd name="T31" fmla="*/ 112 h 320"/>
                  <a:gd name="T32" fmla="*/ 319 w 320"/>
                  <a:gd name="T33" fmla="*/ 144 h 320"/>
                  <a:gd name="T34" fmla="*/ 320 w 320"/>
                  <a:gd name="T35" fmla="*/ 159 h 320"/>
                  <a:gd name="T36" fmla="*/ 317 w 320"/>
                  <a:gd name="T37" fmla="*/ 192 h 320"/>
                  <a:gd name="T38" fmla="*/ 308 w 320"/>
                  <a:gd name="T39" fmla="*/ 222 h 320"/>
                  <a:gd name="T40" fmla="*/ 292 w 320"/>
                  <a:gd name="T41" fmla="*/ 249 h 320"/>
                  <a:gd name="T42" fmla="*/ 273 w 320"/>
                  <a:gd name="T43" fmla="*/ 274 h 320"/>
                  <a:gd name="T44" fmla="*/ 250 w 320"/>
                  <a:gd name="T45" fmla="*/ 293 h 320"/>
                  <a:gd name="T46" fmla="*/ 223 w 320"/>
                  <a:gd name="T47" fmla="*/ 308 h 320"/>
                  <a:gd name="T48" fmla="*/ 192 w 320"/>
                  <a:gd name="T49" fmla="*/ 317 h 320"/>
                  <a:gd name="T50" fmla="*/ 160 w 320"/>
                  <a:gd name="T51" fmla="*/ 320 h 320"/>
                  <a:gd name="T52" fmla="*/ 143 w 320"/>
                  <a:gd name="T53" fmla="*/ 320 h 320"/>
                  <a:gd name="T54" fmla="*/ 112 w 320"/>
                  <a:gd name="T55" fmla="*/ 313 h 320"/>
                  <a:gd name="T56" fmla="*/ 83 w 320"/>
                  <a:gd name="T57" fmla="*/ 301 h 320"/>
                  <a:gd name="T58" fmla="*/ 57 w 320"/>
                  <a:gd name="T59" fmla="*/ 283 h 320"/>
                  <a:gd name="T60" fmla="*/ 36 w 320"/>
                  <a:gd name="T61" fmla="*/ 262 h 320"/>
                  <a:gd name="T62" fmla="*/ 18 w 320"/>
                  <a:gd name="T63" fmla="*/ 236 h 320"/>
                  <a:gd name="T64" fmla="*/ 7 w 320"/>
                  <a:gd name="T65" fmla="*/ 208 h 320"/>
                  <a:gd name="T66" fmla="*/ 1 w 320"/>
                  <a:gd name="T67" fmla="*/ 176 h 320"/>
                  <a:gd name="T68" fmla="*/ 0 w 320"/>
                  <a:gd name="T69" fmla="*/ 159 h 3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320" h="320">
                    <a:moveTo>
                      <a:pt x="0" y="159"/>
                    </a:moveTo>
                    <a:lnTo>
                      <a:pt x="0" y="159"/>
                    </a:lnTo>
                    <a:lnTo>
                      <a:pt x="1" y="144"/>
                    </a:lnTo>
                    <a:lnTo>
                      <a:pt x="3" y="127"/>
                    </a:lnTo>
                    <a:lnTo>
                      <a:pt x="7" y="112"/>
                    </a:lnTo>
                    <a:lnTo>
                      <a:pt x="13" y="98"/>
                    </a:lnTo>
                    <a:lnTo>
                      <a:pt x="18" y="84"/>
                    </a:lnTo>
                    <a:lnTo>
                      <a:pt x="27" y="70"/>
                    </a:lnTo>
                    <a:lnTo>
                      <a:pt x="36" y="58"/>
                    </a:lnTo>
                    <a:lnTo>
                      <a:pt x="47" y="46"/>
                    </a:lnTo>
                    <a:lnTo>
                      <a:pt x="57" y="37"/>
                    </a:lnTo>
                    <a:lnTo>
                      <a:pt x="70" y="27"/>
                    </a:lnTo>
                    <a:lnTo>
                      <a:pt x="83" y="19"/>
                    </a:lnTo>
                    <a:lnTo>
                      <a:pt x="97" y="12"/>
                    </a:lnTo>
                    <a:lnTo>
                      <a:pt x="112" y="7"/>
                    </a:lnTo>
                    <a:lnTo>
                      <a:pt x="127" y="2"/>
                    </a:lnTo>
                    <a:lnTo>
                      <a:pt x="143" y="0"/>
                    </a:lnTo>
                    <a:lnTo>
                      <a:pt x="160" y="0"/>
                    </a:lnTo>
                    <a:lnTo>
                      <a:pt x="160" y="0"/>
                    </a:lnTo>
                    <a:lnTo>
                      <a:pt x="177" y="0"/>
                    </a:lnTo>
                    <a:lnTo>
                      <a:pt x="192" y="2"/>
                    </a:lnTo>
                    <a:lnTo>
                      <a:pt x="207" y="7"/>
                    </a:lnTo>
                    <a:lnTo>
                      <a:pt x="223" y="12"/>
                    </a:lnTo>
                    <a:lnTo>
                      <a:pt x="237" y="19"/>
                    </a:lnTo>
                    <a:lnTo>
                      <a:pt x="250" y="27"/>
                    </a:lnTo>
                    <a:lnTo>
                      <a:pt x="261" y="37"/>
                    </a:lnTo>
                    <a:lnTo>
                      <a:pt x="273" y="46"/>
                    </a:lnTo>
                    <a:lnTo>
                      <a:pt x="284" y="58"/>
                    </a:lnTo>
                    <a:lnTo>
                      <a:pt x="292" y="70"/>
                    </a:lnTo>
                    <a:lnTo>
                      <a:pt x="300" y="84"/>
                    </a:lnTo>
                    <a:lnTo>
                      <a:pt x="308" y="98"/>
                    </a:lnTo>
                    <a:lnTo>
                      <a:pt x="313" y="112"/>
                    </a:lnTo>
                    <a:lnTo>
                      <a:pt x="317" y="127"/>
                    </a:lnTo>
                    <a:lnTo>
                      <a:pt x="319" y="144"/>
                    </a:lnTo>
                    <a:lnTo>
                      <a:pt x="320" y="159"/>
                    </a:lnTo>
                    <a:lnTo>
                      <a:pt x="320" y="159"/>
                    </a:lnTo>
                    <a:lnTo>
                      <a:pt x="319" y="176"/>
                    </a:lnTo>
                    <a:lnTo>
                      <a:pt x="317" y="192"/>
                    </a:lnTo>
                    <a:lnTo>
                      <a:pt x="313" y="208"/>
                    </a:lnTo>
                    <a:lnTo>
                      <a:pt x="308" y="222"/>
                    </a:lnTo>
                    <a:lnTo>
                      <a:pt x="300" y="236"/>
                    </a:lnTo>
                    <a:lnTo>
                      <a:pt x="292" y="249"/>
                    </a:lnTo>
                    <a:lnTo>
                      <a:pt x="284" y="262"/>
                    </a:lnTo>
                    <a:lnTo>
                      <a:pt x="273" y="274"/>
                    </a:lnTo>
                    <a:lnTo>
                      <a:pt x="261" y="283"/>
                    </a:lnTo>
                    <a:lnTo>
                      <a:pt x="250" y="293"/>
                    </a:lnTo>
                    <a:lnTo>
                      <a:pt x="237" y="301"/>
                    </a:lnTo>
                    <a:lnTo>
                      <a:pt x="223" y="308"/>
                    </a:lnTo>
                    <a:lnTo>
                      <a:pt x="207" y="313"/>
                    </a:lnTo>
                    <a:lnTo>
                      <a:pt x="192" y="317"/>
                    </a:lnTo>
                    <a:lnTo>
                      <a:pt x="177" y="320"/>
                    </a:lnTo>
                    <a:lnTo>
                      <a:pt x="160" y="320"/>
                    </a:lnTo>
                    <a:lnTo>
                      <a:pt x="160" y="320"/>
                    </a:lnTo>
                    <a:lnTo>
                      <a:pt x="143" y="320"/>
                    </a:lnTo>
                    <a:lnTo>
                      <a:pt x="127" y="317"/>
                    </a:lnTo>
                    <a:lnTo>
                      <a:pt x="112" y="313"/>
                    </a:lnTo>
                    <a:lnTo>
                      <a:pt x="97" y="308"/>
                    </a:lnTo>
                    <a:lnTo>
                      <a:pt x="83" y="301"/>
                    </a:lnTo>
                    <a:lnTo>
                      <a:pt x="70" y="293"/>
                    </a:lnTo>
                    <a:lnTo>
                      <a:pt x="57" y="283"/>
                    </a:lnTo>
                    <a:lnTo>
                      <a:pt x="47" y="274"/>
                    </a:lnTo>
                    <a:lnTo>
                      <a:pt x="36" y="262"/>
                    </a:lnTo>
                    <a:lnTo>
                      <a:pt x="27" y="249"/>
                    </a:lnTo>
                    <a:lnTo>
                      <a:pt x="18" y="236"/>
                    </a:lnTo>
                    <a:lnTo>
                      <a:pt x="13" y="222"/>
                    </a:lnTo>
                    <a:lnTo>
                      <a:pt x="7" y="208"/>
                    </a:lnTo>
                    <a:lnTo>
                      <a:pt x="3" y="192"/>
                    </a:lnTo>
                    <a:lnTo>
                      <a:pt x="1" y="176"/>
                    </a:lnTo>
                    <a:lnTo>
                      <a:pt x="0" y="159"/>
                    </a:lnTo>
                    <a:lnTo>
                      <a:pt x="0" y="159"/>
                    </a:lnTo>
                    <a:close/>
                  </a:path>
                </a:pathLst>
              </a:custGeom>
              <a:solidFill>
                <a:schemeClr val="accent3">
                  <a:lumMod val="10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6" name="任意多边形: 形状 45"/>
              <p:cNvSpPr/>
              <p:nvPr/>
            </p:nvSpPr>
            <p:spPr bwMode="auto">
              <a:xfrm>
                <a:off x="5914918" y="1877816"/>
                <a:ext cx="412028" cy="439496"/>
              </a:xfrm>
              <a:custGeom>
                <a:avLst/>
                <a:gdLst>
                  <a:gd name="connsiteX0" fmla="*/ 6350 w 309563"/>
                  <a:gd name="connsiteY0" fmla="*/ 309562 h 330200"/>
                  <a:gd name="connsiteX1" fmla="*/ 303213 w 309563"/>
                  <a:gd name="connsiteY1" fmla="*/ 309562 h 330200"/>
                  <a:gd name="connsiteX2" fmla="*/ 303213 w 309563"/>
                  <a:gd name="connsiteY2" fmla="*/ 330200 h 330200"/>
                  <a:gd name="connsiteX3" fmla="*/ 6350 w 309563"/>
                  <a:gd name="connsiteY3" fmla="*/ 330200 h 330200"/>
                  <a:gd name="connsiteX4" fmla="*/ 157162 w 309563"/>
                  <a:gd name="connsiteY4" fmla="*/ 196850 h 330200"/>
                  <a:gd name="connsiteX5" fmla="*/ 157162 w 309563"/>
                  <a:gd name="connsiteY5" fmla="*/ 228600 h 330200"/>
                  <a:gd name="connsiteX6" fmla="*/ 167322 w 309563"/>
                  <a:gd name="connsiteY6" fmla="*/ 222250 h 330200"/>
                  <a:gd name="connsiteX7" fmla="*/ 169862 w 309563"/>
                  <a:gd name="connsiteY7" fmla="*/ 212090 h 330200"/>
                  <a:gd name="connsiteX8" fmla="*/ 167322 w 309563"/>
                  <a:gd name="connsiteY8" fmla="*/ 203200 h 330200"/>
                  <a:gd name="connsiteX9" fmla="*/ 157162 w 309563"/>
                  <a:gd name="connsiteY9" fmla="*/ 196850 h 330200"/>
                  <a:gd name="connsiteX10" fmla="*/ 146050 w 309563"/>
                  <a:gd name="connsiteY10" fmla="*/ 141287 h 330200"/>
                  <a:gd name="connsiteX11" fmla="*/ 139104 w 309563"/>
                  <a:gd name="connsiteY11" fmla="*/ 146483 h 330200"/>
                  <a:gd name="connsiteX12" fmla="*/ 134937 w 309563"/>
                  <a:gd name="connsiteY12" fmla="*/ 155575 h 330200"/>
                  <a:gd name="connsiteX13" fmla="*/ 137715 w 309563"/>
                  <a:gd name="connsiteY13" fmla="*/ 163368 h 330200"/>
                  <a:gd name="connsiteX14" fmla="*/ 146050 w 309563"/>
                  <a:gd name="connsiteY14" fmla="*/ 169862 h 330200"/>
                  <a:gd name="connsiteX15" fmla="*/ 146050 w 309563"/>
                  <a:gd name="connsiteY15" fmla="*/ 141287 h 330200"/>
                  <a:gd name="connsiteX16" fmla="*/ 244475 w 309563"/>
                  <a:gd name="connsiteY16" fmla="*/ 123825 h 330200"/>
                  <a:gd name="connsiteX17" fmla="*/ 265113 w 309563"/>
                  <a:gd name="connsiteY17" fmla="*/ 123825 h 330200"/>
                  <a:gd name="connsiteX18" fmla="*/ 265113 w 309563"/>
                  <a:gd name="connsiteY18" fmla="*/ 285750 h 330200"/>
                  <a:gd name="connsiteX19" fmla="*/ 244475 w 309563"/>
                  <a:gd name="connsiteY19" fmla="*/ 285750 h 330200"/>
                  <a:gd name="connsiteX20" fmla="*/ 44450 w 309563"/>
                  <a:gd name="connsiteY20" fmla="*/ 123825 h 330200"/>
                  <a:gd name="connsiteX21" fmla="*/ 65088 w 309563"/>
                  <a:gd name="connsiteY21" fmla="*/ 123825 h 330200"/>
                  <a:gd name="connsiteX22" fmla="*/ 65088 w 309563"/>
                  <a:gd name="connsiteY22" fmla="*/ 285750 h 330200"/>
                  <a:gd name="connsiteX23" fmla="*/ 44450 w 309563"/>
                  <a:gd name="connsiteY23" fmla="*/ 285750 h 330200"/>
                  <a:gd name="connsiteX24" fmla="*/ 145673 w 309563"/>
                  <a:gd name="connsiteY24" fmla="*/ 115887 h 330200"/>
                  <a:gd name="connsiteX25" fmla="*/ 157539 w 309563"/>
                  <a:gd name="connsiteY25" fmla="*/ 115887 h 330200"/>
                  <a:gd name="connsiteX26" fmla="*/ 157539 w 309563"/>
                  <a:gd name="connsiteY26" fmla="*/ 123626 h 330200"/>
                  <a:gd name="connsiteX27" fmla="*/ 178634 w 309563"/>
                  <a:gd name="connsiteY27" fmla="*/ 132655 h 330200"/>
                  <a:gd name="connsiteX28" fmla="*/ 187863 w 309563"/>
                  <a:gd name="connsiteY28" fmla="*/ 152003 h 330200"/>
                  <a:gd name="connsiteX29" fmla="*/ 166768 w 309563"/>
                  <a:gd name="connsiteY29" fmla="*/ 154583 h 330200"/>
                  <a:gd name="connsiteX30" fmla="*/ 157539 w 309563"/>
                  <a:gd name="connsiteY30" fmla="*/ 141684 h 330200"/>
                  <a:gd name="connsiteX31" fmla="*/ 157539 w 309563"/>
                  <a:gd name="connsiteY31" fmla="*/ 173930 h 330200"/>
                  <a:gd name="connsiteX32" fmla="*/ 183908 w 309563"/>
                  <a:gd name="connsiteY32" fmla="*/ 186829 h 330200"/>
                  <a:gd name="connsiteX33" fmla="*/ 190500 w 309563"/>
                  <a:gd name="connsiteY33" fmla="*/ 208756 h 330200"/>
                  <a:gd name="connsiteX34" fmla="*/ 182589 w 309563"/>
                  <a:gd name="connsiteY34" fmla="*/ 233263 h 330200"/>
                  <a:gd name="connsiteX35" fmla="*/ 157539 w 309563"/>
                  <a:gd name="connsiteY35" fmla="*/ 246162 h 330200"/>
                  <a:gd name="connsiteX36" fmla="*/ 157539 w 309563"/>
                  <a:gd name="connsiteY36" fmla="*/ 260350 h 330200"/>
                  <a:gd name="connsiteX37" fmla="*/ 145673 w 309563"/>
                  <a:gd name="connsiteY37" fmla="*/ 260350 h 330200"/>
                  <a:gd name="connsiteX38" fmla="*/ 145673 w 309563"/>
                  <a:gd name="connsiteY38" fmla="*/ 246162 h 330200"/>
                  <a:gd name="connsiteX39" fmla="*/ 123260 w 309563"/>
                  <a:gd name="connsiteY39" fmla="*/ 235843 h 330200"/>
                  <a:gd name="connsiteX40" fmla="*/ 112712 w 309563"/>
                  <a:gd name="connsiteY40" fmla="*/ 211336 h 330200"/>
                  <a:gd name="connsiteX41" fmla="*/ 133807 w 309563"/>
                  <a:gd name="connsiteY41" fmla="*/ 208756 h 330200"/>
                  <a:gd name="connsiteX42" fmla="*/ 137762 w 309563"/>
                  <a:gd name="connsiteY42" fmla="*/ 220365 h 330200"/>
                  <a:gd name="connsiteX43" fmla="*/ 145673 w 309563"/>
                  <a:gd name="connsiteY43" fmla="*/ 226814 h 330200"/>
                  <a:gd name="connsiteX44" fmla="*/ 145673 w 309563"/>
                  <a:gd name="connsiteY44" fmla="*/ 193278 h 330200"/>
                  <a:gd name="connsiteX45" fmla="*/ 123260 w 309563"/>
                  <a:gd name="connsiteY45" fmla="*/ 179090 h 330200"/>
                  <a:gd name="connsiteX46" fmla="*/ 115349 w 309563"/>
                  <a:gd name="connsiteY46" fmla="*/ 157162 h 330200"/>
                  <a:gd name="connsiteX47" fmla="*/ 123260 w 309563"/>
                  <a:gd name="connsiteY47" fmla="*/ 133945 h 330200"/>
                  <a:gd name="connsiteX48" fmla="*/ 145673 w 309563"/>
                  <a:gd name="connsiteY48" fmla="*/ 123626 h 330200"/>
                  <a:gd name="connsiteX49" fmla="*/ 145673 w 309563"/>
                  <a:gd name="connsiteY49" fmla="*/ 115887 h 330200"/>
                  <a:gd name="connsiteX50" fmla="*/ 155575 w 309563"/>
                  <a:gd name="connsiteY50" fmla="*/ 0 h 330200"/>
                  <a:gd name="connsiteX51" fmla="*/ 309563 w 309563"/>
                  <a:gd name="connsiteY51" fmla="*/ 96837 h 330200"/>
                  <a:gd name="connsiteX52" fmla="*/ 298450 w 309563"/>
                  <a:gd name="connsiteY52" fmla="*/ 114300 h 330200"/>
                  <a:gd name="connsiteX53" fmla="*/ 155575 w 309563"/>
                  <a:gd name="connsiteY53" fmla="*/ 23812 h 330200"/>
                  <a:gd name="connsiteX54" fmla="*/ 11113 w 309563"/>
                  <a:gd name="connsiteY54" fmla="*/ 114300 h 330200"/>
                  <a:gd name="connsiteX55" fmla="*/ 0 w 309563"/>
                  <a:gd name="connsiteY55" fmla="*/ 96837 h 330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</a:cxnLst>
                <a:rect l="l" t="t" r="r" b="b"/>
                <a:pathLst>
                  <a:path w="309563" h="330200">
                    <a:moveTo>
                      <a:pt x="6350" y="309562"/>
                    </a:moveTo>
                    <a:lnTo>
                      <a:pt x="303213" y="309562"/>
                    </a:lnTo>
                    <a:lnTo>
                      <a:pt x="303213" y="330200"/>
                    </a:lnTo>
                    <a:lnTo>
                      <a:pt x="6350" y="330200"/>
                    </a:lnTo>
                    <a:close/>
                    <a:moveTo>
                      <a:pt x="157162" y="196850"/>
                    </a:moveTo>
                    <a:lnTo>
                      <a:pt x="157162" y="228600"/>
                    </a:lnTo>
                    <a:cubicBezTo>
                      <a:pt x="160972" y="227330"/>
                      <a:pt x="164782" y="226060"/>
                      <a:pt x="167322" y="222250"/>
                    </a:cubicBezTo>
                    <a:cubicBezTo>
                      <a:pt x="168592" y="219710"/>
                      <a:pt x="169862" y="215900"/>
                      <a:pt x="169862" y="212090"/>
                    </a:cubicBezTo>
                    <a:cubicBezTo>
                      <a:pt x="169862" y="208280"/>
                      <a:pt x="169862" y="205740"/>
                      <a:pt x="167322" y="203200"/>
                    </a:cubicBezTo>
                    <a:cubicBezTo>
                      <a:pt x="164782" y="200660"/>
                      <a:pt x="162242" y="198120"/>
                      <a:pt x="157162" y="196850"/>
                    </a:cubicBezTo>
                    <a:close/>
                    <a:moveTo>
                      <a:pt x="146050" y="141287"/>
                    </a:moveTo>
                    <a:cubicBezTo>
                      <a:pt x="143272" y="142586"/>
                      <a:pt x="140494" y="143885"/>
                      <a:pt x="139104" y="146483"/>
                    </a:cubicBezTo>
                    <a:cubicBezTo>
                      <a:pt x="136326" y="149080"/>
                      <a:pt x="134937" y="151678"/>
                      <a:pt x="134937" y="155575"/>
                    </a:cubicBezTo>
                    <a:cubicBezTo>
                      <a:pt x="134937" y="158172"/>
                      <a:pt x="136326" y="160770"/>
                      <a:pt x="137715" y="163368"/>
                    </a:cubicBezTo>
                    <a:cubicBezTo>
                      <a:pt x="140494" y="165966"/>
                      <a:pt x="143272" y="167265"/>
                      <a:pt x="146050" y="169862"/>
                    </a:cubicBezTo>
                    <a:cubicBezTo>
                      <a:pt x="146050" y="169862"/>
                      <a:pt x="146050" y="169862"/>
                      <a:pt x="146050" y="141287"/>
                    </a:cubicBezTo>
                    <a:close/>
                    <a:moveTo>
                      <a:pt x="244475" y="123825"/>
                    </a:moveTo>
                    <a:lnTo>
                      <a:pt x="265113" y="123825"/>
                    </a:lnTo>
                    <a:lnTo>
                      <a:pt x="265113" y="285750"/>
                    </a:lnTo>
                    <a:lnTo>
                      <a:pt x="244475" y="285750"/>
                    </a:lnTo>
                    <a:close/>
                    <a:moveTo>
                      <a:pt x="44450" y="123825"/>
                    </a:moveTo>
                    <a:lnTo>
                      <a:pt x="65088" y="123825"/>
                    </a:lnTo>
                    <a:lnTo>
                      <a:pt x="65088" y="285750"/>
                    </a:lnTo>
                    <a:lnTo>
                      <a:pt x="44450" y="285750"/>
                    </a:lnTo>
                    <a:close/>
                    <a:moveTo>
                      <a:pt x="145673" y="115887"/>
                    </a:moveTo>
                    <a:cubicBezTo>
                      <a:pt x="145673" y="115887"/>
                      <a:pt x="145673" y="115887"/>
                      <a:pt x="157539" y="115887"/>
                    </a:cubicBezTo>
                    <a:cubicBezTo>
                      <a:pt x="157539" y="115887"/>
                      <a:pt x="157539" y="115887"/>
                      <a:pt x="157539" y="123626"/>
                    </a:cubicBezTo>
                    <a:cubicBezTo>
                      <a:pt x="166768" y="124916"/>
                      <a:pt x="173360" y="127495"/>
                      <a:pt x="178634" y="132655"/>
                    </a:cubicBezTo>
                    <a:cubicBezTo>
                      <a:pt x="182589" y="137814"/>
                      <a:pt x="186545" y="144264"/>
                      <a:pt x="187863" y="152003"/>
                    </a:cubicBezTo>
                    <a:cubicBezTo>
                      <a:pt x="187863" y="152003"/>
                      <a:pt x="187863" y="152003"/>
                      <a:pt x="166768" y="154583"/>
                    </a:cubicBezTo>
                    <a:cubicBezTo>
                      <a:pt x="166768" y="148133"/>
                      <a:pt x="162813" y="144264"/>
                      <a:pt x="157539" y="141684"/>
                    </a:cubicBezTo>
                    <a:cubicBezTo>
                      <a:pt x="157539" y="141684"/>
                      <a:pt x="157539" y="141684"/>
                      <a:pt x="157539" y="173930"/>
                    </a:cubicBezTo>
                    <a:cubicBezTo>
                      <a:pt x="170723" y="176510"/>
                      <a:pt x="179952" y="181670"/>
                      <a:pt x="183908" y="186829"/>
                    </a:cubicBezTo>
                    <a:cubicBezTo>
                      <a:pt x="189182" y="193278"/>
                      <a:pt x="190500" y="199727"/>
                      <a:pt x="190500" y="208756"/>
                    </a:cubicBezTo>
                    <a:cubicBezTo>
                      <a:pt x="190500" y="217785"/>
                      <a:pt x="187863" y="226814"/>
                      <a:pt x="182589" y="233263"/>
                    </a:cubicBezTo>
                    <a:cubicBezTo>
                      <a:pt x="175997" y="239713"/>
                      <a:pt x="168087" y="243582"/>
                      <a:pt x="157539" y="246162"/>
                    </a:cubicBezTo>
                    <a:cubicBezTo>
                      <a:pt x="157539" y="246162"/>
                      <a:pt x="157539" y="246162"/>
                      <a:pt x="157539" y="260350"/>
                    </a:cubicBezTo>
                    <a:cubicBezTo>
                      <a:pt x="157539" y="260350"/>
                      <a:pt x="157539" y="260350"/>
                      <a:pt x="145673" y="260350"/>
                    </a:cubicBezTo>
                    <a:cubicBezTo>
                      <a:pt x="145673" y="260350"/>
                      <a:pt x="145673" y="260350"/>
                      <a:pt x="145673" y="246162"/>
                    </a:cubicBezTo>
                    <a:cubicBezTo>
                      <a:pt x="136444" y="244872"/>
                      <a:pt x="129852" y="241003"/>
                      <a:pt x="123260" y="235843"/>
                    </a:cubicBezTo>
                    <a:cubicBezTo>
                      <a:pt x="117986" y="229394"/>
                      <a:pt x="114030" y="221655"/>
                      <a:pt x="112712" y="211336"/>
                    </a:cubicBezTo>
                    <a:cubicBezTo>
                      <a:pt x="112712" y="211336"/>
                      <a:pt x="112712" y="211336"/>
                      <a:pt x="133807" y="208756"/>
                    </a:cubicBezTo>
                    <a:cubicBezTo>
                      <a:pt x="133807" y="212626"/>
                      <a:pt x="136444" y="216495"/>
                      <a:pt x="137762" y="220365"/>
                    </a:cubicBezTo>
                    <a:cubicBezTo>
                      <a:pt x="140399" y="222945"/>
                      <a:pt x="143036" y="225524"/>
                      <a:pt x="145673" y="226814"/>
                    </a:cubicBezTo>
                    <a:cubicBezTo>
                      <a:pt x="145673" y="226814"/>
                      <a:pt x="145673" y="226814"/>
                      <a:pt x="145673" y="193278"/>
                    </a:cubicBezTo>
                    <a:cubicBezTo>
                      <a:pt x="135126" y="189409"/>
                      <a:pt x="127215" y="185539"/>
                      <a:pt x="123260" y="179090"/>
                    </a:cubicBezTo>
                    <a:cubicBezTo>
                      <a:pt x="117986" y="172641"/>
                      <a:pt x="115349" y="164901"/>
                      <a:pt x="115349" y="157162"/>
                    </a:cubicBezTo>
                    <a:cubicBezTo>
                      <a:pt x="115349" y="148133"/>
                      <a:pt x="117986" y="140394"/>
                      <a:pt x="123260" y="133945"/>
                    </a:cubicBezTo>
                    <a:cubicBezTo>
                      <a:pt x="129852" y="128785"/>
                      <a:pt x="136444" y="124916"/>
                      <a:pt x="145673" y="123626"/>
                    </a:cubicBezTo>
                    <a:cubicBezTo>
                      <a:pt x="145673" y="123626"/>
                      <a:pt x="145673" y="123626"/>
                      <a:pt x="145673" y="115887"/>
                    </a:cubicBezTo>
                    <a:close/>
                    <a:moveTo>
                      <a:pt x="155575" y="0"/>
                    </a:moveTo>
                    <a:lnTo>
                      <a:pt x="309563" y="96837"/>
                    </a:lnTo>
                    <a:lnTo>
                      <a:pt x="298450" y="114300"/>
                    </a:lnTo>
                    <a:lnTo>
                      <a:pt x="155575" y="23812"/>
                    </a:lnTo>
                    <a:lnTo>
                      <a:pt x="11113" y="114300"/>
                    </a:lnTo>
                    <a:lnTo>
                      <a:pt x="0" y="96837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31" name="组合 30"/>
            <p:cNvGrpSpPr/>
            <p:nvPr/>
          </p:nvGrpSpPr>
          <p:grpSpPr>
            <a:xfrm>
              <a:off x="3781279" y="5126881"/>
              <a:ext cx="584111" cy="581794"/>
              <a:chOff x="6542736" y="2462688"/>
              <a:chExt cx="642522" cy="639973"/>
            </a:xfrm>
          </p:grpSpPr>
          <p:sp>
            <p:nvSpPr>
              <p:cNvPr id="41" name="任意多边形: 形状 40"/>
              <p:cNvSpPr/>
              <p:nvPr/>
            </p:nvSpPr>
            <p:spPr bwMode="auto">
              <a:xfrm>
                <a:off x="6542736" y="2462688"/>
                <a:ext cx="642522" cy="639973"/>
              </a:xfrm>
              <a:custGeom>
                <a:avLst/>
                <a:gdLst>
                  <a:gd name="T0" fmla="*/ 0 w 252"/>
                  <a:gd name="T1" fmla="*/ 126 h 251"/>
                  <a:gd name="T2" fmla="*/ 4 w 252"/>
                  <a:gd name="T3" fmla="*/ 150 h 251"/>
                  <a:gd name="T4" fmla="*/ 11 w 252"/>
                  <a:gd name="T5" fmla="*/ 174 h 251"/>
                  <a:gd name="T6" fmla="*/ 23 w 252"/>
                  <a:gd name="T7" fmla="*/ 195 h 251"/>
                  <a:gd name="T8" fmla="*/ 38 w 252"/>
                  <a:gd name="T9" fmla="*/ 214 h 251"/>
                  <a:gd name="T10" fmla="*/ 56 w 252"/>
                  <a:gd name="T11" fmla="*/ 229 h 251"/>
                  <a:gd name="T12" fmla="*/ 77 w 252"/>
                  <a:gd name="T13" fmla="*/ 241 h 251"/>
                  <a:gd name="T14" fmla="*/ 101 w 252"/>
                  <a:gd name="T15" fmla="*/ 248 h 251"/>
                  <a:gd name="T16" fmla="*/ 127 w 252"/>
                  <a:gd name="T17" fmla="*/ 251 h 251"/>
                  <a:gd name="T18" fmla="*/ 140 w 252"/>
                  <a:gd name="T19" fmla="*/ 251 h 251"/>
                  <a:gd name="T20" fmla="*/ 164 w 252"/>
                  <a:gd name="T21" fmla="*/ 246 h 251"/>
                  <a:gd name="T22" fmla="*/ 187 w 252"/>
                  <a:gd name="T23" fmla="*/ 235 h 251"/>
                  <a:gd name="T24" fmla="*/ 207 w 252"/>
                  <a:gd name="T25" fmla="*/ 222 h 251"/>
                  <a:gd name="T26" fmla="*/ 223 w 252"/>
                  <a:gd name="T27" fmla="*/ 206 h 251"/>
                  <a:gd name="T28" fmla="*/ 236 w 252"/>
                  <a:gd name="T29" fmla="*/ 186 h 251"/>
                  <a:gd name="T30" fmla="*/ 246 w 252"/>
                  <a:gd name="T31" fmla="*/ 163 h 251"/>
                  <a:gd name="T32" fmla="*/ 252 w 252"/>
                  <a:gd name="T33" fmla="*/ 138 h 251"/>
                  <a:gd name="T34" fmla="*/ 252 w 252"/>
                  <a:gd name="T35" fmla="*/ 126 h 251"/>
                  <a:gd name="T36" fmla="*/ 249 w 252"/>
                  <a:gd name="T37" fmla="*/ 100 h 251"/>
                  <a:gd name="T38" fmla="*/ 242 w 252"/>
                  <a:gd name="T39" fmla="*/ 77 h 251"/>
                  <a:gd name="T40" fmla="*/ 230 w 252"/>
                  <a:gd name="T41" fmla="*/ 55 h 251"/>
                  <a:gd name="T42" fmla="*/ 215 w 252"/>
                  <a:gd name="T43" fmla="*/ 37 h 251"/>
                  <a:gd name="T44" fmla="*/ 196 w 252"/>
                  <a:gd name="T45" fmla="*/ 22 h 251"/>
                  <a:gd name="T46" fmla="*/ 175 w 252"/>
                  <a:gd name="T47" fmla="*/ 10 h 251"/>
                  <a:gd name="T48" fmla="*/ 151 w 252"/>
                  <a:gd name="T49" fmla="*/ 3 h 251"/>
                  <a:gd name="T50" fmla="*/ 127 w 252"/>
                  <a:gd name="T51" fmla="*/ 0 h 251"/>
                  <a:gd name="T52" fmla="*/ 114 w 252"/>
                  <a:gd name="T53" fmla="*/ 0 h 251"/>
                  <a:gd name="T54" fmla="*/ 89 w 252"/>
                  <a:gd name="T55" fmla="*/ 5 h 251"/>
                  <a:gd name="T56" fmla="*/ 66 w 252"/>
                  <a:gd name="T57" fmla="*/ 15 h 251"/>
                  <a:gd name="T58" fmla="*/ 46 w 252"/>
                  <a:gd name="T59" fmla="*/ 29 h 251"/>
                  <a:gd name="T60" fmla="*/ 30 w 252"/>
                  <a:gd name="T61" fmla="*/ 45 h 251"/>
                  <a:gd name="T62" fmla="*/ 16 w 252"/>
                  <a:gd name="T63" fmla="*/ 65 h 251"/>
                  <a:gd name="T64" fmla="*/ 6 w 252"/>
                  <a:gd name="T65" fmla="*/ 88 h 251"/>
                  <a:gd name="T66" fmla="*/ 2 w 252"/>
                  <a:gd name="T67" fmla="*/ 113 h 251"/>
                  <a:gd name="T68" fmla="*/ 0 w 252"/>
                  <a:gd name="T69" fmla="*/ 126 h 2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252" h="251">
                    <a:moveTo>
                      <a:pt x="0" y="126"/>
                    </a:moveTo>
                    <a:lnTo>
                      <a:pt x="0" y="126"/>
                    </a:lnTo>
                    <a:lnTo>
                      <a:pt x="2" y="138"/>
                    </a:lnTo>
                    <a:lnTo>
                      <a:pt x="4" y="150"/>
                    </a:lnTo>
                    <a:lnTo>
                      <a:pt x="6" y="163"/>
                    </a:lnTo>
                    <a:lnTo>
                      <a:pt x="11" y="174"/>
                    </a:lnTo>
                    <a:lnTo>
                      <a:pt x="16" y="186"/>
                    </a:lnTo>
                    <a:lnTo>
                      <a:pt x="23" y="195"/>
                    </a:lnTo>
                    <a:lnTo>
                      <a:pt x="30" y="206"/>
                    </a:lnTo>
                    <a:lnTo>
                      <a:pt x="38" y="214"/>
                    </a:lnTo>
                    <a:lnTo>
                      <a:pt x="46" y="222"/>
                    </a:lnTo>
                    <a:lnTo>
                      <a:pt x="56" y="229"/>
                    </a:lnTo>
                    <a:lnTo>
                      <a:pt x="66" y="235"/>
                    </a:lnTo>
                    <a:lnTo>
                      <a:pt x="77" y="241"/>
                    </a:lnTo>
                    <a:lnTo>
                      <a:pt x="89" y="246"/>
                    </a:lnTo>
                    <a:lnTo>
                      <a:pt x="101" y="248"/>
                    </a:lnTo>
                    <a:lnTo>
                      <a:pt x="114" y="251"/>
                    </a:lnTo>
                    <a:lnTo>
                      <a:pt x="127" y="251"/>
                    </a:lnTo>
                    <a:lnTo>
                      <a:pt x="127" y="251"/>
                    </a:lnTo>
                    <a:lnTo>
                      <a:pt x="140" y="251"/>
                    </a:lnTo>
                    <a:lnTo>
                      <a:pt x="151" y="248"/>
                    </a:lnTo>
                    <a:lnTo>
                      <a:pt x="164" y="246"/>
                    </a:lnTo>
                    <a:lnTo>
                      <a:pt x="175" y="241"/>
                    </a:lnTo>
                    <a:lnTo>
                      <a:pt x="187" y="235"/>
                    </a:lnTo>
                    <a:lnTo>
                      <a:pt x="196" y="229"/>
                    </a:lnTo>
                    <a:lnTo>
                      <a:pt x="207" y="222"/>
                    </a:lnTo>
                    <a:lnTo>
                      <a:pt x="215" y="214"/>
                    </a:lnTo>
                    <a:lnTo>
                      <a:pt x="223" y="206"/>
                    </a:lnTo>
                    <a:lnTo>
                      <a:pt x="230" y="195"/>
                    </a:lnTo>
                    <a:lnTo>
                      <a:pt x="236" y="186"/>
                    </a:lnTo>
                    <a:lnTo>
                      <a:pt x="242" y="174"/>
                    </a:lnTo>
                    <a:lnTo>
                      <a:pt x="246" y="163"/>
                    </a:lnTo>
                    <a:lnTo>
                      <a:pt x="249" y="150"/>
                    </a:lnTo>
                    <a:lnTo>
                      <a:pt x="252" y="138"/>
                    </a:lnTo>
                    <a:lnTo>
                      <a:pt x="252" y="126"/>
                    </a:lnTo>
                    <a:lnTo>
                      <a:pt x="252" y="126"/>
                    </a:lnTo>
                    <a:lnTo>
                      <a:pt x="252" y="113"/>
                    </a:lnTo>
                    <a:lnTo>
                      <a:pt x="249" y="100"/>
                    </a:lnTo>
                    <a:lnTo>
                      <a:pt x="246" y="88"/>
                    </a:lnTo>
                    <a:lnTo>
                      <a:pt x="242" y="77"/>
                    </a:lnTo>
                    <a:lnTo>
                      <a:pt x="236" y="65"/>
                    </a:lnTo>
                    <a:lnTo>
                      <a:pt x="230" y="55"/>
                    </a:lnTo>
                    <a:lnTo>
                      <a:pt x="223" y="45"/>
                    </a:lnTo>
                    <a:lnTo>
                      <a:pt x="215" y="37"/>
                    </a:lnTo>
                    <a:lnTo>
                      <a:pt x="207" y="29"/>
                    </a:lnTo>
                    <a:lnTo>
                      <a:pt x="196" y="22"/>
                    </a:lnTo>
                    <a:lnTo>
                      <a:pt x="187" y="15"/>
                    </a:lnTo>
                    <a:lnTo>
                      <a:pt x="175" y="10"/>
                    </a:lnTo>
                    <a:lnTo>
                      <a:pt x="164" y="5"/>
                    </a:lnTo>
                    <a:lnTo>
                      <a:pt x="151" y="3"/>
                    </a:lnTo>
                    <a:lnTo>
                      <a:pt x="140" y="0"/>
                    </a:lnTo>
                    <a:lnTo>
                      <a:pt x="127" y="0"/>
                    </a:lnTo>
                    <a:lnTo>
                      <a:pt x="127" y="0"/>
                    </a:lnTo>
                    <a:lnTo>
                      <a:pt x="114" y="0"/>
                    </a:lnTo>
                    <a:lnTo>
                      <a:pt x="101" y="3"/>
                    </a:lnTo>
                    <a:lnTo>
                      <a:pt x="89" y="5"/>
                    </a:lnTo>
                    <a:lnTo>
                      <a:pt x="77" y="10"/>
                    </a:lnTo>
                    <a:lnTo>
                      <a:pt x="66" y="15"/>
                    </a:lnTo>
                    <a:lnTo>
                      <a:pt x="56" y="22"/>
                    </a:lnTo>
                    <a:lnTo>
                      <a:pt x="46" y="29"/>
                    </a:lnTo>
                    <a:lnTo>
                      <a:pt x="38" y="37"/>
                    </a:lnTo>
                    <a:lnTo>
                      <a:pt x="30" y="45"/>
                    </a:lnTo>
                    <a:lnTo>
                      <a:pt x="23" y="55"/>
                    </a:lnTo>
                    <a:lnTo>
                      <a:pt x="16" y="65"/>
                    </a:lnTo>
                    <a:lnTo>
                      <a:pt x="11" y="77"/>
                    </a:lnTo>
                    <a:lnTo>
                      <a:pt x="6" y="88"/>
                    </a:lnTo>
                    <a:lnTo>
                      <a:pt x="4" y="100"/>
                    </a:lnTo>
                    <a:lnTo>
                      <a:pt x="2" y="113"/>
                    </a:lnTo>
                    <a:lnTo>
                      <a:pt x="0" y="126"/>
                    </a:lnTo>
                    <a:lnTo>
                      <a:pt x="0" y="126"/>
                    </a:lnTo>
                    <a:close/>
                  </a:path>
                </a:pathLst>
              </a:custGeom>
              <a:solidFill>
                <a:schemeClr val="accent4">
                  <a:lumMod val="10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grpSp>
            <p:nvGrpSpPr>
              <p:cNvPr id="42" name="组合 41"/>
              <p:cNvGrpSpPr/>
              <p:nvPr/>
            </p:nvGrpSpPr>
            <p:grpSpPr>
              <a:xfrm>
                <a:off x="6732720" y="2592959"/>
                <a:ext cx="257010" cy="373023"/>
                <a:chOff x="5079289" y="3762422"/>
                <a:chExt cx="310982" cy="451357"/>
              </a:xfrm>
              <a:solidFill>
                <a:schemeClr val="bg1"/>
              </a:solidFill>
            </p:grpSpPr>
            <p:sp>
              <p:nvSpPr>
                <p:cNvPr id="43" name="任意多边形: 形状 42"/>
                <p:cNvSpPr/>
                <p:nvPr/>
              </p:nvSpPr>
              <p:spPr bwMode="auto">
                <a:xfrm>
                  <a:off x="5079289" y="3762422"/>
                  <a:ext cx="310982" cy="451357"/>
                </a:xfrm>
                <a:custGeom>
                  <a:avLst/>
                  <a:gdLst>
                    <a:gd name="connsiteX0" fmla="*/ 146050 w 228600"/>
                    <a:gd name="connsiteY0" fmla="*/ 228600 h 331788"/>
                    <a:gd name="connsiteX1" fmla="*/ 146050 w 228600"/>
                    <a:gd name="connsiteY1" fmla="*/ 242888 h 331788"/>
                    <a:gd name="connsiteX2" fmla="*/ 149225 w 228600"/>
                    <a:gd name="connsiteY2" fmla="*/ 235744 h 331788"/>
                    <a:gd name="connsiteX3" fmla="*/ 147108 w 228600"/>
                    <a:gd name="connsiteY3" fmla="*/ 228600 h 331788"/>
                    <a:gd name="connsiteX4" fmla="*/ 146050 w 228600"/>
                    <a:gd name="connsiteY4" fmla="*/ 228600 h 331788"/>
                    <a:gd name="connsiteX5" fmla="*/ 123825 w 228600"/>
                    <a:gd name="connsiteY5" fmla="*/ 193675 h 331788"/>
                    <a:gd name="connsiteX6" fmla="*/ 160656 w 228600"/>
                    <a:gd name="connsiteY6" fmla="*/ 214159 h 331788"/>
                    <a:gd name="connsiteX7" fmla="*/ 169863 w 228600"/>
                    <a:gd name="connsiteY7" fmla="*/ 235923 h 331788"/>
                    <a:gd name="connsiteX8" fmla="*/ 156709 w 228600"/>
                    <a:gd name="connsiteY8" fmla="*/ 260248 h 331788"/>
                    <a:gd name="connsiteX9" fmla="*/ 123825 w 228600"/>
                    <a:gd name="connsiteY9" fmla="*/ 273050 h 331788"/>
                    <a:gd name="connsiteX10" fmla="*/ 123825 w 228600"/>
                    <a:gd name="connsiteY10" fmla="*/ 193675 h 331788"/>
                    <a:gd name="connsiteX11" fmla="*/ 100630 w 228600"/>
                    <a:gd name="connsiteY11" fmla="*/ 57150 h 331788"/>
                    <a:gd name="connsiteX12" fmla="*/ 103188 w 228600"/>
                    <a:gd name="connsiteY12" fmla="*/ 57150 h 331788"/>
                    <a:gd name="connsiteX13" fmla="*/ 103188 w 228600"/>
                    <a:gd name="connsiteY13" fmla="*/ 136525 h 331788"/>
                    <a:gd name="connsiteX14" fmla="*/ 100630 w 228600"/>
                    <a:gd name="connsiteY14" fmla="*/ 135224 h 331788"/>
                    <a:gd name="connsiteX15" fmla="*/ 57150 w 228600"/>
                    <a:gd name="connsiteY15" fmla="*/ 93584 h 331788"/>
                    <a:gd name="connsiteX16" fmla="*/ 69938 w 228600"/>
                    <a:gd name="connsiteY16" fmla="*/ 68861 h 331788"/>
                    <a:gd name="connsiteX17" fmla="*/ 100630 w 228600"/>
                    <a:gd name="connsiteY17" fmla="*/ 57150 h 331788"/>
                    <a:gd name="connsiteX18" fmla="*/ 103893 w 228600"/>
                    <a:gd name="connsiteY18" fmla="*/ 20637 h 331788"/>
                    <a:gd name="connsiteX19" fmla="*/ 103893 w 228600"/>
                    <a:gd name="connsiteY19" fmla="*/ 41388 h 331788"/>
                    <a:gd name="connsiteX20" fmla="*/ 101292 w 228600"/>
                    <a:gd name="connsiteY20" fmla="*/ 41388 h 331788"/>
                    <a:gd name="connsiteX21" fmla="*/ 45354 w 228600"/>
                    <a:gd name="connsiteY21" fmla="*/ 63436 h 331788"/>
                    <a:gd name="connsiteX22" fmla="*/ 24540 w 228600"/>
                    <a:gd name="connsiteY22" fmla="*/ 108828 h 331788"/>
                    <a:gd name="connsiteX23" fmla="*/ 31045 w 228600"/>
                    <a:gd name="connsiteY23" fmla="*/ 138658 h 331788"/>
                    <a:gd name="connsiteX24" fmla="*/ 51859 w 228600"/>
                    <a:gd name="connsiteY24" fmla="*/ 162003 h 331788"/>
                    <a:gd name="connsiteX25" fmla="*/ 101292 w 228600"/>
                    <a:gd name="connsiteY25" fmla="*/ 185347 h 331788"/>
                    <a:gd name="connsiteX26" fmla="*/ 103893 w 228600"/>
                    <a:gd name="connsiteY26" fmla="*/ 185347 h 331788"/>
                    <a:gd name="connsiteX27" fmla="*/ 103893 w 228600"/>
                    <a:gd name="connsiteY27" fmla="*/ 274836 h 331788"/>
                    <a:gd name="connsiteX28" fmla="*/ 101292 w 228600"/>
                    <a:gd name="connsiteY28" fmla="*/ 274836 h 331788"/>
                    <a:gd name="connsiteX29" fmla="*/ 67469 w 228600"/>
                    <a:gd name="connsiteY29" fmla="*/ 269648 h 331788"/>
                    <a:gd name="connsiteX30" fmla="*/ 59664 w 228600"/>
                    <a:gd name="connsiteY30" fmla="*/ 260570 h 331788"/>
                    <a:gd name="connsiteX31" fmla="*/ 60965 w 228600"/>
                    <a:gd name="connsiteY31" fmla="*/ 257976 h 331788"/>
                    <a:gd name="connsiteX32" fmla="*/ 67469 w 228600"/>
                    <a:gd name="connsiteY32" fmla="*/ 254085 h 331788"/>
                    <a:gd name="connsiteX33" fmla="*/ 80478 w 228600"/>
                    <a:gd name="connsiteY33" fmla="*/ 230740 h 331788"/>
                    <a:gd name="connsiteX34" fmla="*/ 72673 w 228600"/>
                    <a:gd name="connsiteY34" fmla="*/ 212583 h 331788"/>
                    <a:gd name="connsiteX35" fmla="*/ 51859 w 228600"/>
                    <a:gd name="connsiteY35" fmla="*/ 206098 h 331788"/>
                    <a:gd name="connsiteX36" fmla="*/ 29744 w 228600"/>
                    <a:gd name="connsiteY36" fmla="*/ 213880 h 331788"/>
                    <a:gd name="connsiteX37" fmla="*/ 20638 w 228600"/>
                    <a:gd name="connsiteY37" fmla="*/ 237225 h 331788"/>
                    <a:gd name="connsiteX38" fmla="*/ 44053 w 228600"/>
                    <a:gd name="connsiteY38" fmla="*/ 276133 h 331788"/>
                    <a:gd name="connsiteX39" fmla="*/ 101292 w 228600"/>
                    <a:gd name="connsiteY39" fmla="*/ 290399 h 331788"/>
                    <a:gd name="connsiteX40" fmla="*/ 103893 w 228600"/>
                    <a:gd name="connsiteY40" fmla="*/ 290399 h 331788"/>
                    <a:gd name="connsiteX41" fmla="*/ 103893 w 228600"/>
                    <a:gd name="connsiteY41" fmla="*/ 311150 h 331788"/>
                    <a:gd name="connsiteX42" fmla="*/ 124707 w 228600"/>
                    <a:gd name="connsiteY42" fmla="*/ 311150 h 331788"/>
                    <a:gd name="connsiteX43" fmla="*/ 124707 w 228600"/>
                    <a:gd name="connsiteY43" fmla="*/ 290399 h 331788"/>
                    <a:gd name="connsiteX44" fmla="*/ 185848 w 228600"/>
                    <a:gd name="connsiteY44" fmla="*/ 265757 h 331788"/>
                    <a:gd name="connsiteX45" fmla="*/ 207963 w 228600"/>
                    <a:gd name="connsiteY45" fmla="*/ 219068 h 331788"/>
                    <a:gd name="connsiteX46" fmla="*/ 184548 w 228600"/>
                    <a:gd name="connsiteY46" fmla="*/ 174972 h 331788"/>
                    <a:gd name="connsiteX47" fmla="*/ 124707 w 228600"/>
                    <a:gd name="connsiteY47" fmla="*/ 143846 h 331788"/>
                    <a:gd name="connsiteX48" fmla="*/ 124707 w 228600"/>
                    <a:gd name="connsiteY48" fmla="*/ 56951 h 331788"/>
                    <a:gd name="connsiteX49" fmla="*/ 146822 w 228600"/>
                    <a:gd name="connsiteY49" fmla="*/ 62139 h 331788"/>
                    <a:gd name="connsiteX50" fmla="*/ 155928 w 228600"/>
                    <a:gd name="connsiteY50" fmla="*/ 71217 h 331788"/>
                    <a:gd name="connsiteX51" fmla="*/ 149424 w 228600"/>
                    <a:gd name="connsiteY51" fmla="*/ 82890 h 331788"/>
                    <a:gd name="connsiteX52" fmla="*/ 142919 w 228600"/>
                    <a:gd name="connsiteY52" fmla="*/ 98453 h 331788"/>
                    <a:gd name="connsiteX53" fmla="*/ 150725 w 228600"/>
                    <a:gd name="connsiteY53" fmla="*/ 114016 h 331788"/>
                    <a:gd name="connsiteX54" fmla="*/ 168937 w 228600"/>
                    <a:gd name="connsiteY54" fmla="*/ 120501 h 331788"/>
                    <a:gd name="connsiteX55" fmla="*/ 189751 w 228600"/>
                    <a:gd name="connsiteY55" fmla="*/ 112719 h 331788"/>
                    <a:gd name="connsiteX56" fmla="*/ 198857 w 228600"/>
                    <a:gd name="connsiteY56" fmla="*/ 91968 h 331788"/>
                    <a:gd name="connsiteX57" fmla="*/ 187149 w 228600"/>
                    <a:gd name="connsiteY57" fmla="*/ 64733 h 331788"/>
                    <a:gd name="connsiteX58" fmla="*/ 155928 w 228600"/>
                    <a:gd name="connsiteY58" fmla="*/ 46576 h 331788"/>
                    <a:gd name="connsiteX59" fmla="*/ 124707 w 228600"/>
                    <a:gd name="connsiteY59" fmla="*/ 41388 h 331788"/>
                    <a:gd name="connsiteX60" fmla="*/ 124707 w 228600"/>
                    <a:gd name="connsiteY60" fmla="*/ 20637 h 331788"/>
                    <a:gd name="connsiteX61" fmla="*/ 103893 w 228600"/>
                    <a:gd name="connsiteY61" fmla="*/ 20637 h 331788"/>
                    <a:gd name="connsiteX62" fmla="*/ 83127 w 228600"/>
                    <a:gd name="connsiteY62" fmla="*/ 0 h 331788"/>
                    <a:gd name="connsiteX63" fmla="*/ 145473 w 228600"/>
                    <a:gd name="connsiteY63" fmla="*/ 0 h 331788"/>
                    <a:gd name="connsiteX64" fmla="*/ 145473 w 228600"/>
                    <a:gd name="connsiteY64" fmla="*/ 23329 h 331788"/>
                    <a:gd name="connsiteX65" fmla="*/ 161059 w 228600"/>
                    <a:gd name="connsiteY65" fmla="*/ 27217 h 331788"/>
                    <a:gd name="connsiteX66" fmla="*/ 201324 w 228600"/>
                    <a:gd name="connsiteY66" fmla="*/ 50546 h 331788"/>
                    <a:gd name="connsiteX67" fmla="*/ 219508 w 228600"/>
                    <a:gd name="connsiteY67" fmla="*/ 92019 h 331788"/>
                    <a:gd name="connsiteX68" fmla="*/ 203922 w 228600"/>
                    <a:gd name="connsiteY68" fmla="*/ 127013 h 331788"/>
                    <a:gd name="connsiteX69" fmla="*/ 171450 w 228600"/>
                    <a:gd name="connsiteY69" fmla="*/ 141269 h 331788"/>
                    <a:gd name="connsiteX70" fmla="*/ 198726 w 228600"/>
                    <a:gd name="connsiteY70" fmla="*/ 158118 h 331788"/>
                    <a:gd name="connsiteX71" fmla="*/ 228600 w 228600"/>
                    <a:gd name="connsiteY71" fmla="*/ 219032 h 331788"/>
                    <a:gd name="connsiteX72" fmla="*/ 198726 w 228600"/>
                    <a:gd name="connsiteY72" fmla="*/ 281242 h 331788"/>
                    <a:gd name="connsiteX73" fmla="*/ 145473 w 228600"/>
                    <a:gd name="connsiteY73" fmla="*/ 307163 h 331788"/>
                    <a:gd name="connsiteX74" fmla="*/ 145473 w 228600"/>
                    <a:gd name="connsiteY74" fmla="*/ 331788 h 331788"/>
                    <a:gd name="connsiteX75" fmla="*/ 83127 w 228600"/>
                    <a:gd name="connsiteY75" fmla="*/ 331788 h 331788"/>
                    <a:gd name="connsiteX76" fmla="*/ 83127 w 228600"/>
                    <a:gd name="connsiteY76" fmla="*/ 309755 h 331788"/>
                    <a:gd name="connsiteX77" fmla="*/ 32471 w 228600"/>
                    <a:gd name="connsiteY77" fmla="*/ 292907 h 331788"/>
                    <a:gd name="connsiteX78" fmla="*/ 0 w 228600"/>
                    <a:gd name="connsiteY78" fmla="*/ 237177 h 331788"/>
                    <a:gd name="connsiteX79" fmla="*/ 15586 w 228600"/>
                    <a:gd name="connsiteY79" fmla="*/ 199591 h 331788"/>
                    <a:gd name="connsiteX80" fmla="*/ 50656 w 228600"/>
                    <a:gd name="connsiteY80" fmla="*/ 185335 h 331788"/>
                    <a:gd name="connsiteX81" fmla="*/ 40265 w 228600"/>
                    <a:gd name="connsiteY81" fmla="*/ 178854 h 331788"/>
                    <a:gd name="connsiteX82" fmla="*/ 12989 w 228600"/>
                    <a:gd name="connsiteY82" fmla="*/ 149045 h 331788"/>
                    <a:gd name="connsiteX83" fmla="*/ 3896 w 228600"/>
                    <a:gd name="connsiteY83" fmla="*/ 108868 h 331788"/>
                    <a:gd name="connsiteX84" fmla="*/ 31173 w 228600"/>
                    <a:gd name="connsiteY84" fmla="*/ 47954 h 331788"/>
                    <a:gd name="connsiteX85" fmla="*/ 83127 w 228600"/>
                    <a:gd name="connsiteY85" fmla="*/ 23329 h 331788"/>
                    <a:gd name="connsiteX86" fmla="*/ 83127 w 228600"/>
                    <a:gd name="connsiteY86" fmla="*/ 0 h 3317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</a:cxnLst>
                  <a:rect l="l" t="t" r="r" b="b"/>
                  <a:pathLst>
                    <a:path w="228600" h="331788">
                      <a:moveTo>
                        <a:pt x="146050" y="228600"/>
                      </a:moveTo>
                      <a:cubicBezTo>
                        <a:pt x="146050" y="228600"/>
                        <a:pt x="146050" y="228600"/>
                        <a:pt x="146050" y="242888"/>
                      </a:cubicBezTo>
                      <a:cubicBezTo>
                        <a:pt x="148167" y="240507"/>
                        <a:pt x="149225" y="238125"/>
                        <a:pt x="149225" y="235744"/>
                      </a:cubicBezTo>
                      <a:cubicBezTo>
                        <a:pt x="149225" y="234553"/>
                        <a:pt x="149225" y="232172"/>
                        <a:pt x="147108" y="228600"/>
                      </a:cubicBezTo>
                      <a:cubicBezTo>
                        <a:pt x="146050" y="228600"/>
                        <a:pt x="146050" y="228600"/>
                        <a:pt x="146050" y="228600"/>
                      </a:cubicBezTo>
                      <a:close/>
                      <a:moveTo>
                        <a:pt x="123825" y="193675"/>
                      </a:moveTo>
                      <a:cubicBezTo>
                        <a:pt x="142240" y="201356"/>
                        <a:pt x="155394" y="207758"/>
                        <a:pt x="160656" y="214159"/>
                      </a:cubicBezTo>
                      <a:cubicBezTo>
                        <a:pt x="167232" y="220560"/>
                        <a:pt x="169863" y="228242"/>
                        <a:pt x="169863" y="235923"/>
                      </a:cubicBezTo>
                      <a:cubicBezTo>
                        <a:pt x="169863" y="244885"/>
                        <a:pt x="165917" y="253846"/>
                        <a:pt x="156709" y="260248"/>
                      </a:cubicBezTo>
                      <a:cubicBezTo>
                        <a:pt x="148817" y="267929"/>
                        <a:pt x="136979" y="271770"/>
                        <a:pt x="123825" y="273050"/>
                      </a:cubicBezTo>
                      <a:cubicBezTo>
                        <a:pt x="123825" y="273050"/>
                        <a:pt x="123825" y="273050"/>
                        <a:pt x="123825" y="193675"/>
                      </a:cubicBezTo>
                      <a:close/>
                      <a:moveTo>
                        <a:pt x="100630" y="57150"/>
                      </a:moveTo>
                      <a:cubicBezTo>
                        <a:pt x="100630" y="57150"/>
                        <a:pt x="100630" y="57150"/>
                        <a:pt x="103188" y="57150"/>
                      </a:cubicBezTo>
                      <a:cubicBezTo>
                        <a:pt x="103188" y="57150"/>
                        <a:pt x="103188" y="57150"/>
                        <a:pt x="103188" y="136525"/>
                      </a:cubicBezTo>
                      <a:cubicBezTo>
                        <a:pt x="103188" y="136525"/>
                        <a:pt x="103188" y="136525"/>
                        <a:pt x="100630" y="135224"/>
                      </a:cubicBezTo>
                      <a:cubicBezTo>
                        <a:pt x="72496" y="124814"/>
                        <a:pt x="57150" y="110500"/>
                        <a:pt x="57150" y="93584"/>
                      </a:cubicBezTo>
                      <a:cubicBezTo>
                        <a:pt x="57150" y="84476"/>
                        <a:pt x="60986" y="76668"/>
                        <a:pt x="69938" y="68861"/>
                      </a:cubicBezTo>
                      <a:cubicBezTo>
                        <a:pt x="77611" y="62355"/>
                        <a:pt x="87842" y="58451"/>
                        <a:pt x="100630" y="57150"/>
                      </a:cubicBezTo>
                      <a:close/>
                      <a:moveTo>
                        <a:pt x="103893" y="20637"/>
                      </a:moveTo>
                      <a:cubicBezTo>
                        <a:pt x="103893" y="20637"/>
                        <a:pt x="103893" y="20637"/>
                        <a:pt x="103893" y="41388"/>
                      </a:cubicBezTo>
                      <a:cubicBezTo>
                        <a:pt x="103893" y="41388"/>
                        <a:pt x="103893" y="41388"/>
                        <a:pt x="101292" y="41388"/>
                      </a:cubicBezTo>
                      <a:cubicBezTo>
                        <a:pt x="77876" y="43982"/>
                        <a:pt x="59664" y="50466"/>
                        <a:pt x="45354" y="63436"/>
                      </a:cubicBezTo>
                      <a:cubicBezTo>
                        <a:pt x="31045" y="76405"/>
                        <a:pt x="24540" y="90671"/>
                        <a:pt x="24540" y="108828"/>
                      </a:cubicBezTo>
                      <a:cubicBezTo>
                        <a:pt x="24540" y="119204"/>
                        <a:pt x="27142" y="129579"/>
                        <a:pt x="31045" y="138658"/>
                      </a:cubicBezTo>
                      <a:cubicBezTo>
                        <a:pt x="36248" y="147736"/>
                        <a:pt x="42753" y="155518"/>
                        <a:pt x="51859" y="162003"/>
                      </a:cubicBezTo>
                      <a:cubicBezTo>
                        <a:pt x="60965" y="167190"/>
                        <a:pt x="76575" y="174972"/>
                        <a:pt x="101292" y="185347"/>
                      </a:cubicBezTo>
                      <a:cubicBezTo>
                        <a:pt x="101292" y="185347"/>
                        <a:pt x="101292" y="185347"/>
                        <a:pt x="103893" y="185347"/>
                      </a:cubicBezTo>
                      <a:cubicBezTo>
                        <a:pt x="103893" y="185347"/>
                        <a:pt x="103893" y="185347"/>
                        <a:pt x="103893" y="274836"/>
                      </a:cubicBezTo>
                      <a:cubicBezTo>
                        <a:pt x="103893" y="274836"/>
                        <a:pt x="103893" y="274836"/>
                        <a:pt x="101292" y="274836"/>
                      </a:cubicBezTo>
                      <a:cubicBezTo>
                        <a:pt x="85681" y="274836"/>
                        <a:pt x="75274" y="272242"/>
                        <a:pt x="67469" y="269648"/>
                      </a:cubicBezTo>
                      <a:cubicBezTo>
                        <a:pt x="62266" y="267054"/>
                        <a:pt x="59664" y="264460"/>
                        <a:pt x="59664" y="260570"/>
                      </a:cubicBezTo>
                      <a:cubicBezTo>
                        <a:pt x="59664" y="260570"/>
                        <a:pt x="60965" y="259273"/>
                        <a:pt x="60965" y="257976"/>
                      </a:cubicBezTo>
                      <a:cubicBezTo>
                        <a:pt x="62266" y="256679"/>
                        <a:pt x="63567" y="255382"/>
                        <a:pt x="67469" y="254085"/>
                      </a:cubicBezTo>
                      <a:cubicBezTo>
                        <a:pt x="76575" y="247600"/>
                        <a:pt x="80478" y="239819"/>
                        <a:pt x="80478" y="230740"/>
                      </a:cubicBezTo>
                      <a:cubicBezTo>
                        <a:pt x="80478" y="222959"/>
                        <a:pt x="77876" y="217771"/>
                        <a:pt x="72673" y="212583"/>
                      </a:cubicBezTo>
                      <a:cubicBezTo>
                        <a:pt x="67469" y="208692"/>
                        <a:pt x="60965" y="206098"/>
                        <a:pt x="51859" y="206098"/>
                      </a:cubicBezTo>
                      <a:cubicBezTo>
                        <a:pt x="42753" y="206098"/>
                        <a:pt x="36248" y="208692"/>
                        <a:pt x="29744" y="213880"/>
                      </a:cubicBezTo>
                      <a:cubicBezTo>
                        <a:pt x="23240" y="220365"/>
                        <a:pt x="20638" y="226849"/>
                        <a:pt x="20638" y="237225"/>
                      </a:cubicBezTo>
                      <a:cubicBezTo>
                        <a:pt x="20638" y="252788"/>
                        <a:pt x="28443" y="265757"/>
                        <a:pt x="44053" y="276133"/>
                      </a:cubicBezTo>
                      <a:cubicBezTo>
                        <a:pt x="59664" y="285211"/>
                        <a:pt x="77876" y="290399"/>
                        <a:pt x="101292" y="290399"/>
                      </a:cubicBezTo>
                      <a:cubicBezTo>
                        <a:pt x="101292" y="290399"/>
                        <a:pt x="101292" y="290399"/>
                        <a:pt x="103893" y="290399"/>
                      </a:cubicBezTo>
                      <a:cubicBezTo>
                        <a:pt x="103893" y="290399"/>
                        <a:pt x="103893" y="290399"/>
                        <a:pt x="103893" y="311150"/>
                      </a:cubicBezTo>
                      <a:cubicBezTo>
                        <a:pt x="103893" y="311150"/>
                        <a:pt x="103893" y="311150"/>
                        <a:pt x="124707" y="311150"/>
                      </a:cubicBezTo>
                      <a:cubicBezTo>
                        <a:pt x="124707" y="311150"/>
                        <a:pt x="124707" y="311150"/>
                        <a:pt x="124707" y="290399"/>
                      </a:cubicBezTo>
                      <a:cubicBezTo>
                        <a:pt x="150725" y="286508"/>
                        <a:pt x="171539" y="278727"/>
                        <a:pt x="185848" y="265757"/>
                      </a:cubicBezTo>
                      <a:cubicBezTo>
                        <a:pt x="200158" y="252788"/>
                        <a:pt x="207963" y="237225"/>
                        <a:pt x="207963" y="219068"/>
                      </a:cubicBezTo>
                      <a:cubicBezTo>
                        <a:pt x="207963" y="202208"/>
                        <a:pt x="200158" y="187941"/>
                        <a:pt x="184548" y="174972"/>
                      </a:cubicBezTo>
                      <a:cubicBezTo>
                        <a:pt x="174141" y="164597"/>
                        <a:pt x="153327" y="154221"/>
                        <a:pt x="124707" y="143846"/>
                      </a:cubicBezTo>
                      <a:cubicBezTo>
                        <a:pt x="124707" y="143846"/>
                        <a:pt x="124707" y="143846"/>
                        <a:pt x="124707" y="56951"/>
                      </a:cubicBezTo>
                      <a:cubicBezTo>
                        <a:pt x="133813" y="56951"/>
                        <a:pt x="141619" y="58248"/>
                        <a:pt x="146822" y="62139"/>
                      </a:cubicBezTo>
                      <a:cubicBezTo>
                        <a:pt x="153327" y="64733"/>
                        <a:pt x="155928" y="67327"/>
                        <a:pt x="155928" y="71217"/>
                      </a:cubicBezTo>
                      <a:cubicBezTo>
                        <a:pt x="155928" y="73811"/>
                        <a:pt x="153327" y="77702"/>
                        <a:pt x="149424" y="82890"/>
                      </a:cubicBezTo>
                      <a:cubicBezTo>
                        <a:pt x="145521" y="89374"/>
                        <a:pt x="142919" y="94562"/>
                        <a:pt x="142919" y="98453"/>
                      </a:cubicBezTo>
                      <a:cubicBezTo>
                        <a:pt x="142919" y="104938"/>
                        <a:pt x="145521" y="110125"/>
                        <a:pt x="150725" y="114016"/>
                      </a:cubicBezTo>
                      <a:cubicBezTo>
                        <a:pt x="155928" y="119204"/>
                        <a:pt x="162433" y="120501"/>
                        <a:pt x="168937" y="120501"/>
                      </a:cubicBezTo>
                      <a:cubicBezTo>
                        <a:pt x="176742" y="120501"/>
                        <a:pt x="184548" y="117907"/>
                        <a:pt x="189751" y="112719"/>
                      </a:cubicBezTo>
                      <a:cubicBezTo>
                        <a:pt x="196255" y="106235"/>
                        <a:pt x="198857" y="99750"/>
                        <a:pt x="198857" y="91968"/>
                      </a:cubicBezTo>
                      <a:cubicBezTo>
                        <a:pt x="198857" y="82890"/>
                        <a:pt x="194954" y="73811"/>
                        <a:pt x="187149" y="64733"/>
                      </a:cubicBezTo>
                      <a:cubicBezTo>
                        <a:pt x="178043" y="56951"/>
                        <a:pt x="167636" y="50466"/>
                        <a:pt x="155928" y="46576"/>
                      </a:cubicBezTo>
                      <a:cubicBezTo>
                        <a:pt x="144220" y="43982"/>
                        <a:pt x="133813" y="41388"/>
                        <a:pt x="124707" y="41388"/>
                      </a:cubicBezTo>
                      <a:cubicBezTo>
                        <a:pt x="124707" y="41388"/>
                        <a:pt x="124707" y="41388"/>
                        <a:pt x="124707" y="20637"/>
                      </a:cubicBezTo>
                      <a:cubicBezTo>
                        <a:pt x="124707" y="20637"/>
                        <a:pt x="124707" y="20637"/>
                        <a:pt x="103893" y="20637"/>
                      </a:cubicBezTo>
                      <a:close/>
                      <a:moveTo>
                        <a:pt x="83127" y="0"/>
                      </a:moveTo>
                      <a:cubicBezTo>
                        <a:pt x="83127" y="0"/>
                        <a:pt x="83127" y="0"/>
                        <a:pt x="145473" y="0"/>
                      </a:cubicBezTo>
                      <a:cubicBezTo>
                        <a:pt x="145473" y="0"/>
                        <a:pt x="145473" y="0"/>
                        <a:pt x="145473" y="23329"/>
                      </a:cubicBezTo>
                      <a:cubicBezTo>
                        <a:pt x="150668" y="24625"/>
                        <a:pt x="155864" y="25921"/>
                        <a:pt x="161059" y="27217"/>
                      </a:cubicBezTo>
                      <a:cubicBezTo>
                        <a:pt x="176646" y="31105"/>
                        <a:pt x="190933" y="40177"/>
                        <a:pt x="201324" y="50546"/>
                      </a:cubicBezTo>
                      <a:cubicBezTo>
                        <a:pt x="214313" y="63506"/>
                        <a:pt x="219508" y="76467"/>
                        <a:pt x="219508" y="92019"/>
                      </a:cubicBezTo>
                      <a:cubicBezTo>
                        <a:pt x="219508" y="104980"/>
                        <a:pt x="214313" y="117940"/>
                        <a:pt x="203922" y="127013"/>
                      </a:cubicBezTo>
                      <a:cubicBezTo>
                        <a:pt x="194830" y="136085"/>
                        <a:pt x="184439" y="141269"/>
                        <a:pt x="171450" y="141269"/>
                      </a:cubicBezTo>
                      <a:cubicBezTo>
                        <a:pt x="183140" y="147749"/>
                        <a:pt x="192232" y="152934"/>
                        <a:pt x="198726" y="158118"/>
                      </a:cubicBezTo>
                      <a:cubicBezTo>
                        <a:pt x="218209" y="176262"/>
                        <a:pt x="228600" y="195703"/>
                        <a:pt x="228600" y="219032"/>
                      </a:cubicBezTo>
                      <a:cubicBezTo>
                        <a:pt x="228600" y="243657"/>
                        <a:pt x="218209" y="264394"/>
                        <a:pt x="198726" y="281242"/>
                      </a:cubicBezTo>
                      <a:cubicBezTo>
                        <a:pt x="185738" y="294203"/>
                        <a:pt x="167554" y="301979"/>
                        <a:pt x="145473" y="307163"/>
                      </a:cubicBezTo>
                      <a:cubicBezTo>
                        <a:pt x="145473" y="307163"/>
                        <a:pt x="145473" y="307163"/>
                        <a:pt x="145473" y="331788"/>
                      </a:cubicBezTo>
                      <a:cubicBezTo>
                        <a:pt x="145473" y="331788"/>
                        <a:pt x="145473" y="331788"/>
                        <a:pt x="83127" y="331788"/>
                      </a:cubicBezTo>
                      <a:cubicBezTo>
                        <a:pt x="83127" y="331788"/>
                        <a:pt x="83127" y="331788"/>
                        <a:pt x="83127" y="309755"/>
                      </a:cubicBezTo>
                      <a:cubicBezTo>
                        <a:pt x="63644" y="308459"/>
                        <a:pt x="46759" y="301979"/>
                        <a:pt x="32471" y="292907"/>
                      </a:cubicBezTo>
                      <a:cubicBezTo>
                        <a:pt x="5195" y="276058"/>
                        <a:pt x="0" y="252729"/>
                        <a:pt x="0" y="237177"/>
                      </a:cubicBezTo>
                      <a:cubicBezTo>
                        <a:pt x="0" y="221624"/>
                        <a:pt x="5195" y="208664"/>
                        <a:pt x="15586" y="199591"/>
                      </a:cubicBezTo>
                      <a:cubicBezTo>
                        <a:pt x="24678" y="190519"/>
                        <a:pt x="36368" y="185335"/>
                        <a:pt x="50656" y="185335"/>
                      </a:cubicBezTo>
                      <a:cubicBezTo>
                        <a:pt x="46759" y="182743"/>
                        <a:pt x="42862" y="180151"/>
                        <a:pt x="40265" y="178854"/>
                      </a:cubicBezTo>
                      <a:cubicBezTo>
                        <a:pt x="28575" y="171078"/>
                        <a:pt x="19483" y="160710"/>
                        <a:pt x="12989" y="149045"/>
                      </a:cubicBezTo>
                      <a:cubicBezTo>
                        <a:pt x="6494" y="136085"/>
                        <a:pt x="3896" y="123124"/>
                        <a:pt x="3896" y="108868"/>
                      </a:cubicBezTo>
                      <a:cubicBezTo>
                        <a:pt x="3896" y="85539"/>
                        <a:pt x="12989" y="64802"/>
                        <a:pt x="31173" y="47954"/>
                      </a:cubicBezTo>
                      <a:cubicBezTo>
                        <a:pt x="45460" y="36289"/>
                        <a:pt x="62345" y="27217"/>
                        <a:pt x="83127" y="23329"/>
                      </a:cubicBezTo>
                      <a:cubicBezTo>
                        <a:pt x="83127" y="23329"/>
                        <a:pt x="83127" y="23329"/>
                        <a:pt x="8312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44" name="任意多边形: 形状 43"/>
                <p:cNvSpPr/>
                <p:nvPr/>
              </p:nvSpPr>
              <p:spPr bwMode="auto">
                <a:xfrm>
                  <a:off x="5140870" y="3894917"/>
                  <a:ext cx="187823" cy="186367"/>
                </a:xfrm>
                <a:custGeom>
                  <a:avLst/>
                  <a:gdLst>
                    <a:gd name="T0" fmla="*/ 161 w 386"/>
                    <a:gd name="T1" fmla="*/ 42 h 386"/>
                    <a:gd name="T2" fmla="*/ 119 w 386"/>
                    <a:gd name="T3" fmla="*/ 58 h 386"/>
                    <a:gd name="T4" fmla="*/ 83 w 386"/>
                    <a:gd name="T5" fmla="*/ 84 h 386"/>
                    <a:gd name="T6" fmla="*/ 56 w 386"/>
                    <a:gd name="T7" fmla="*/ 120 h 386"/>
                    <a:gd name="T8" fmla="*/ 42 w 386"/>
                    <a:gd name="T9" fmla="*/ 162 h 386"/>
                    <a:gd name="T10" fmla="*/ 39 w 386"/>
                    <a:gd name="T11" fmla="*/ 209 h 386"/>
                    <a:gd name="T12" fmla="*/ 50 w 386"/>
                    <a:gd name="T13" fmla="*/ 254 h 386"/>
                    <a:gd name="T14" fmla="*/ 73 w 386"/>
                    <a:gd name="T15" fmla="*/ 291 h 386"/>
                    <a:gd name="T16" fmla="*/ 107 w 386"/>
                    <a:gd name="T17" fmla="*/ 321 h 386"/>
                    <a:gd name="T18" fmla="*/ 147 w 386"/>
                    <a:gd name="T19" fmla="*/ 342 h 386"/>
                    <a:gd name="T20" fmla="*/ 193 w 386"/>
                    <a:gd name="T21" fmla="*/ 347 h 386"/>
                    <a:gd name="T22" fmla="*/ 239 w 386"/>
                    <a:gd name="T23" fmla="*/ 342 h 386"/>
                    <a:gd name="T24" fmla="*/ 279 w 386"/>
                    <a:gd name="T25" fmla="*/ 321 h 386"/>
                    <a:gd name="T26" fmla="*/ 311 w 386"/>
                    <a:gd name="T27" fmla="*/ 291 h 386"/>
                    <a:gd name="T28" fmla="*/ 335 w 386"/>
                    <a:gd name="T29" fmla="*/ 254 h 386"/>
                    <a:gd name="T30" fmla="*/ 346 w 386"/>
                    <a:gd name="T31" fmla="*/ 209 h 386"/>
                    <a:gd name="T32" fmla="*/ 344 w 386"/>
                    <a:gd name="T33" fmla="*/ 162 h 386"/>
                    <a:gd name="T34" fmla="*/ 328 w 386"/>
                    <a:gd name="T35" fmla="*/ 120 h 386"/>
                    <a:gd name="T36" fmla="*/ 302 w 386"/>
                    <a:gd name="T37" fmla="*/ 84 h 386"/>
                    <a:gd name="T38" fmla="*/ 266 w 386"/>
                    <a:gd name="T39" fmla="*/ 58 h 386"/>
                    <a:gd name="T40" fmla="*/ 223 w 386"/>
                    <a:gd name="T41" fmla="*/ 42 h 386"/>
                    <a:gd name="T42" fmla="*/ 193 w 386"/>
                    <a:gd name="T43" fmla="*/ 386 h 386"/>
                    <a:gd name="T44" fmla="*/ 135 w 386"/>
                    <a:gd name="T45" fmla="*/ 378 h 386"/>
                    <a:gd name="T46" fmla="*/ 85 w 386"/>
                    <a:gd name="T47" fmla="*/ 353 h 386"/>
                    <a:gd name="T48" fmla="*/ 43 w 386"/>
                    <a:gd name="T49" fmla="*/ 316 h 386"/>
                    <a:gd name="T50" fmla="*/ 14 w 386"/>
                    <a:gd name="T51" fmla="*/ 268 h 386"/>
                    <a:gd name="T52" fmla="*/ 0 w 386"/>
                    <a:gd name="T53" fmla="*/ 213 h 386"/>
                    <a:gd name="T54" fmla="*/ 3 w 386"/>
                    <a:gd name="T55" fmla="*/ 154 h 386"/>
                    <a:gd name="T56" fmla="*/ 23 w 386"/>
                    <a:gd name="T57" fmla="*/ 101 h 386"/>
                    <a:gd name="T58" fmla="*/ 56 w 386"/>
                    <a:gd name="T59" fmla="*/ 56 h 386"/>
                    <a:gd name="T60" fmla="*/ 101 w 386"/>
                    <a:gd name="T61" fmla="*/ 23 h 386"/>
                    <a:gd name="T62" fmla="*/ 154 w 386"/>
                    <a:gd name="T63" fmla="*/ 5 h 386"/>
                    <a:gd name="T64" fmla="*/ 212 w 386"/>
                    <a:gd name="T65" fmla="*/ 2 h 386"/>
                    <a:gd name="T66" fmla="*/ 268 w 386"/>
                    <a:gd name="T67" fmla="*/ 16 h 386"/>
                    <a:gd name="T68" fmla="*/ 315 w 386"/>
                    <a:gd name="T69" fmla="*/ 45 h 386"/>
                    <a:gd name="T70" fmla="*/ 353 w 386"/>
                    <a:gd name="T71" fmla="*/ 85 h 386"/>
                    <a:gd name="T72" fmla="*/ 377 w 386"/>
                    <a:gd name="T73" fmla="*/ 136 h 386"/>
                    <a:gd name="T74" fmla="*/ 386 w 386"/>
                    <a:gd name="T75" fmla="*/ 193 h 386"/>
                    <a:gd name="T76" fmla="*/ 377 w 386"/>
                    <a:gd name="T77" fmla="*/ 251 h 386"/>
                    <a:gd name="T78" fmla="*/ 353 w 386"/>
                    <a:gd name="T79" fmla="*/ 301 h 386"/>
                    <a:gd name="T80" fmla="*/ 315 w 386"/>
                    <a:gd name="T81" fmla="*/ 343 h 386"/>
                    <a:gd name="T82" fmla="*/ 268 w 386"/>
                    <a:gd name="T83" fmla="*/ 372 h 386"/>
                    <a:gd name="T84" fmla="*/ 212 w 386"/>
                    <a:gd name="T85" fmla="*/ 385 h 38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386" h="386">
                      <a:moveTo>
                        <a:pt x="193" y="39"/>
                      </a:moveTo>
                      <a:lnTo>
                        <a:pt x="177" y="39"/>
                      </a:lnTo>
                      <a:lnTo>
                        <a:pt x="161" y="42"/>
                      </a:lnTo>
                      <a:lnTo>
                        <a:pt x="147" y="46"/>
                      </a:lnTo>
                      <a:lnTo>
                        <a:pt x="132" y="51"/>
                      </a:lnTo>
                      <a:lnTo>
                        <a:pt x="119" y="58"/>
                      </a:lnTo>
                      <a:lnTo>
                        <a:pt x="107" y="65"/>
                      </a:lnTo>
                      <a:lnTo>
                        <a:pt x="95" y="74"/>
                      </a:lnTo>
                      <a:lnTo>
                        <a:pt x="83" y="84"/>
                      </a:lnTo>
                      <a:lnTo>
                        <a:pt x="73" y="95"/>
                      </a:lnTo>
                      <a:lnTo>
                        <a:pt x="65" y="107"/>
                      </a:lnTo>
                      <a:lnTo>
                        <a:pt x="56" y="120"/>
                      </a:lnTo>
                      <a:lnTo>
                        <a:pt x="50" y="133"/>
                      </a:lnTo>
                      <a:lnTo>
                        <a:pt x="45" y="147"/>
                      </a:lnTo>
                      <a:lnTo>
                        <a:pt x="42" y="162"/>
                      </a:lnTo>
                      <a:lnTo>
                        <a:pt x="39" y="177"/>
                      </a:lnTo>
                      <a:lnTo>
                        <a:pt x="37" y="193"/>
                      </a:lnTo>
                      <a:lnTo>
                        <a:pt x="39" y="209"/>
                      </a:lnTo>
                      <a:lnTo>
                        <a:pt x="42" y="225"/>
                      </a:lnTo>
                      <a:lnTo>
                        <a:pt x="45" y="239"/>
                      </a:lnTo>
                      <a:lnTo>
                        <a:pt x="50" y="254"/>
                      </a:lnTo>
                      <a:lnTo>
                        <a:pt x="56" y="267"/>
                      </a:lnTo>
                      <a:lnTo>
                        <a:pt x="65" y="280"/>
                      </a:lnTo>
                      <a:lnTo>
                        <a:pt x="73" y="291"/>
                      </a:lnTo>
                      <a:lnTo>
                        <a:pt x="83" y="303"/>
                      </a:lnTo>
                      <a:lnTo>
                        <a:pt x="95" y="313"/>
                      </a:lnTo>
                      <a:lnTo>
                        <a:pt x="107" y="321"/>
                      </a:lnTo>
                      <a:lnTo>
                        <a:pt x="119" y="329"/>
                      </a:lnTo>
                      <a:lnTo>
                        <a:pt x="132" y="336"/>
                      </a:lnTo>
                      <a:lnTo>
                        <a:pt x="147" y="342"/>
                      </a:lnTo>
                      <a:lnTo>
                        <a:pt x="161" y="345"/>
                      </a:lnTo>
                      <a:lnTo>
                        <a:pt x="177" y="347"/>
                      </a:lnTo>
                      <a:lnTo>
                        <a:pt x="193" y="347"/>
                      </a:lnTo>
                      <a:lnTo>
                        <a:pt x="209" y="347"/>
                      </a:lnTo>
                      <a:lnTo>
                        <a:pt x="223" y="345"/>
                      </a:lnTo>
                      <a:lnTo>
                        <a:pt x="239" y="342"/>
                      </a:lnTo>
                      <a:lnTo>
                        <a:pt x="252" y="336"/>
                      </a:lnTo>
                      <a:lnTo>
                        <a:pt x="266" y="329"/>
                      </a:lnTo>
                      <a:lnTo>
                        <a:pt x="279" y="321"/>
                      </a:lnTo>
                      <a:lnTo>
                        <a:pt x="291" y="313"/>
                      </a:lnTo>
                      <a:lnTo>
                        <a:pt x="302" y="303"/>
                      </a:lnTo>
                      <a:lnTo>
                        <a:pt x="311" y="291"/>
                      </a:lnTo>
                      <a:lnTo>
                        <a:pt x="321" y="280"/>
                      </a:lnTo>
                      <a:lnTo>
                        <a:pt x="328" y="267"/>
                      </a:lnTo>
                      <a:lnTo>
                        <a:pt x="335" y="254"/>
                      </a:lnTo>
                      <a:lnTo>
                        <a:pt x="340" y="239"/>
                      </a:lnTo>
                      <a:lnTo>
                        <a:pt x="344" y="225"/>
                      </a:lnTo>
                      <a:lnTo>
                        <a:pt x="346" y="209"/>
                      </a:lnTo>
                      <a:lnTo>
                        <a:pt x="347" y="193"/>
                      </a:lnTo>
                      <a:lnTo>
                        <a:pt x="346" y="177"/>
                      </a:lnTo>
                      <a:lnTo>
                        <a:pt x="344" y="162"/>
                      </a:lnTo>
                      <a:lnTo>
                        <a:pt x="340" y="147"/>
                      </a:lnTo>
                      <a:lnTo>
                        <a:pt x="335" y="133"/>
                      </a:lnTo>
                      <a:lnTo>
                        <a:pt x="328" y="120"/>
                      </a:lnTo>
                      <a:lnTo>
                        <a:pt x="321" y="107"/>
                      </a:lnTo>
                      <a:lnTo>
                        <a:pt x="311" y="95"/>
                      </a:lnTo>
                      <a:lnTo>
                        <a:pt x="302" y="84"/>
                      </a:lnTo>
                      <a:lnTo>
                        <a:pt x="291" y="74"/>
                      </a:lnTo>
                      <a:lnTo>
                        <a:pt x="279" y="65"/>
                      </a:lnTo>
                      <a:lnTo>
                        <a:pt x="266" y="58"/>
                      </a:lnTo>
                      <a:lnTo>
                        <a:pt x="252" y="51"/>
                      </a:lnTo>
                      <a:lnTo>
                        <a:pt x="239" y="46"/>
                      </a:lnTo>
                      <a:lnTo>
                        <a:pt x="223" y="42"/>
                      </a:lnTo>
                      <a:lnTo>
                        <a:pt x="209" y="39"/>
                      </a:lnTo>
                      <a:lnTo>
                        <a:pt x="193" y="39"/>
                      </a:lnTo>
                      <a:close/>
                      <a:moveTo>
                        <a:pt x="193" y="386"/>
                      </a:moveTo>
                      <a:lnTo>
                        <a:pt x="173" y="385"/>
                      </a:lnTo>
                      <a:lnTo>
                        <a:pt x="154" y="382"/>
                      </a:lnTo>
                      <a:lnTo>
                        <a:pt x="135" y="378"/>
                      </a:lnTo>
                      <a:lnTo>
                        <a:pt x="118" y="372"/>
                      </a:lnTo>
                      <a:lnTo>
                        <a:pt x="101" y="363"/>
                      </a:lnTo>
                      <a:lnTo>
                        <a:pt x="85" y="353"/>
                      </a:lnTo>
                      <a:lnTo>
                        <a:pt x="69" y="343"/>
                      </a:lnTo>
                      <a:lnTo>
                        <a:pt x="56" y="330"/>
                      </a:lnTo>
                      <a:lnTo>
                        <a:pt x="43" y="316"/>
                      </a:lnTo>
                      <a:lnTo>
                        <a:pt x="33" y="301"/>
                      </a:lnTo>
                      <a:lnTo>
                        <a:pt x="23" y="285"/>
                      </a:lnTo>
                      <a:lnTo>
                        <a:pt x="14" y="268"/>
                      </a:lnTo>
                      <a:lnTo>
                        <a:pt x="9" y="251"/>
                      </a:lnTo>
                      <a:lnTo>
                        <a:pt x="3" y="232"/>
                      </a:lnTo>
                      <a:lnTo>
                        <a:pt x="0" y="213"/>
                      </a:lnTo>
                      <a:lnTo>
                        <a:pt x="0" y="193"/>
                      </a:lnTo>
                      <a:lnTo>
                        <a:pt x="0" y="173"/>
                      </a:lnTo>
                      <a:lnTo>
                        <a:pt x="3" y="154"/>
                      </a:lnTo>
                      <a:lnTo>
                        <a:pt x="9" y="136"/>
                      </a:lnTo>
                      <a:lnTo>
                        <a:pt x="14" y="118"/>
                      </a:lnTo>
                      <a:lnTo>
                        <a:pt x="23" y="101"/>
                      </a:lnTo>
                      <a:lnTo>
                        <a:pt x="33" y="85"/>
                      </a:lnTo>
                      <a:lnTo>
                        <a:pt x="43" y="71"/>
                      </a:lnTo>
                      <a:lnTo>
                        <a:pt x="56" y="56"/>
                      </a:lnTo>
                      <a:lnTo>
                        <a:pt x="69" y="45"/>
                      </a:lnTo>
                      <a:lnTo>
                        <a:pt x="85" y="33"/>
                      </a:lnTo>
                      <a:lnTo>
                        <a:pt x="101" y="23"/>
                      </a:lnTo>
                      <a:lnTo>
                        <a:pt x="118" y="16"/>
                      </a:lnTo>
                      <a:lnTo>
                        <a:pt x="135" y="9"/>
                      </a:lnTo>
                      <a:lnTo>
                        <a:pt x="154" y="5"/>
                      </a:lnTo>
                      <a:lnTo>
                        <a:pt x="173" y="2"/>
                      </a:lnTo>
                      <a:lnTo>
                        <a:pt x="193" y="0"/>
                      </a:lnTo>
                      <a:lnTo>
                        <a:pt x="212" y="2"/>
                      </a:lnTo>
                      <a:lnTo>
                        <a:pt x="232" y="5"/>
                      </a:lnTo>
                      <a:lnTo>
                        <a:pt x="251" y="9"/>
                      </a:lnTo>
                      <a:lnTo>
                        <a:pt x="268" y="16"/>
                      </a:lnTo>
                      <a:lnTo>
                        <a:pt x="285" y="23"/>
                      </a:lnTo>
                      <a:lnTo>
                        <a:pt x="301" y="33"/>
                      </a:lnTo>
                      <a:lnTo>
                        <a:pt x="315" y="45"/>
                      </a:lnTo>
                      <a:lnTo>
                        <a:pt x="330" y="56"/>
                      </a:lnTo>
                      <a:lnTo>
                        <a:pt x="341" y="71"/>
                      </a:lnTo>
                      <a:lnTo>
                        <a:pt x="353" y="85"/>
                      </a:lnTo>
                      <a:lnTo>
                        <a:pt x="363" y="101"/>
                      </a:lnTo>
                      <a:lnTo>
                        <a:pt x="370" y="118"/>
                      </a:lnTo>
                      <a:lnTo>
                        <a:pt x="377" y="136"/>
                      </a:lnTo>
                      <a:lnTo>
                        <a:pt x="382" y="154"/>
                      </a:lnTo>
                      <a:lnTo>
                        <a:pt x="384" y="173"/>
                      </a:lnTo>
                      <a:lnTo>
                        <a:pt x="386" y="193"/>
                      </a:lnTo>
                      <a:lnTo>
                        <a:pt x="384" y="213"/>
                      </a:lnTo>
                      <a:lnTo>
                        <a:pt x="382" y="232"/>
                      </a:lnTo>
                      <a:lnTo>
                        <a:pt x="377" y="251"/>
                      </a:lnTo>
                      <a:lnTo>
                        <a:pt x="370" y="268"/>
                      </a:lnTo>
                      <a:lnTo>
                        <a:pt x="363" y="285"/>
                      </a:lnTo>
                      <a:lnTo>
                        <a:pt x="353" y="301"/>
                      </a:lnTo>
                      <a:lnTo>
                        <a:pt x="341" y="316"/>
                      </a:lnTo>
                      <a:lnTo>
                        <a:pt x="330" y="330"/>
                      </a:lnTo>
                      <a:lnTo>
                        <a:pt x="315" y="343"/>
                      </a:lnTo>
                      <a:lnTo>
                        <a:pt x="301" y="353"/>
                      </a:lnTo>
                      <a:lnTo>
                        <a:pt x="285" y="363"/>
                      </a:lnTo>
                      <a:lnTo>
                        <a:pt x="268" y="372"/>
                      </a:lnTo>
                      <a:lnTo>
                        <a:pt x="251" y="378"/>
                      </a:lnTo>
                      <a:lnTo>
                        <a:pt x="232" y="382"/>
                      </a:lnTo>
                      <a:lnTo>
                        <a:pt x="212" y="385"/>
                      </a:lnTo>
                      <a:lnTo>
                        <a:pt x="193" y="38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</p:grpSp>
        </p:grpSp>
        <p:grpSp>
          <p:nvGrpSpPr>
            <p:cNvPr id="32" name="组合 31"/>
            <p:cNvGrpSpPr/>
            <p:nvPr/>
          </p:nvGrpSpPr>
          <p:grpSpPr>
            <a:xfrm>
              <a:off x="4595111" y="5141562"/>
              <a:ext cx="544833" cy="552432"/>
              <a:chOff x="6760724" y="3526762"/>
              <a:chExt cx="593383" cy="595702"/>
            </a:xfrm>
          </p:grpSpPr>
          <p:sp>
            <p:nvSpPr>
              <p:cNvPr id="33" name="任意多边形: 形状 32"/>
              <p:cNvSpPr/>
              <p:nvPr/>
            </p:nvSpPr>
            <p:spPr bwMode="auto">
              <a:xfrm>
                <a:off x="6760724" y="3526762"/>
                <a:ext cx="593383" cy="595702"/>
              </a:xfrm>
              <a:custGeom>
                <a:avLst/>
                <a:gdLst>
                  <a:gd name="T0" fmla="*/ 127 w 256"/>
                  <a:gd name="T1" fmla="*/ 0 h 257"/>
                  <a:gd name="T2" fmla="*/ 153 w 256"/>
                  <a:gd name="T3" fmla="*/ 3 h 257"/>
                  <a:gd name="T4" fmla="*/ 178 w 256"/>
                  <a:gd name="T5" fmla="*/ 11 h 257"/>
                  <a:gd name="T6" fmla="*/ 199 w 256"/>
                  <a:gd name="T7" fmla="*/ 23 h 257"/>
                  <a:gd name="T8" fmla="*/ 218 w 256"/>
                  <a:gd name="T9" fmla="*/ 38 h 257"/>
                  <a:gd name="T10" fmla="*/ 233 w 256"/>
                  <a:gd name="T11" fmla="*/ 57 h 257"/>
                  <a:gd name="T12" fmla="*/ 245 w 256"/>
                  <a:gd name="T13" fmla="*/ 78 h 257"/>
                  <a:gd name="T14" fmla="*/ 252 w 256"/>
                  <a:gd name="T15" fmla="*/ 103 h 257"/>
                  <a:gd name="T16" fmla="*/ 256 w 256"/>
                  <a:gd name="T17" fmla="*/ 128 h 257"/>
                  <a:gd name="T18" fmla="*/ 255 w 256"/>
                  <a:gd name="T19" fmla="*/ 142 h 257"/>
                  <a:gd name="T20" fmla="*/ 250 w 256"/>
                  <a:gd name="T21" fmla="*/ 167 h 257"/>
                  <a:gd name="T22" fmla="*/ 240 w 256"/>
                  <a:gd name="T23" fmla="*/ 189 h 257"/>
                  <a:gd name="T24" fmla="*/ 226 w 256"/>
                  <a:gd name="T25" fmla="*/ 209 h 257"/>
                  <a:gd name="T26" fmla="*/ 209 w 256"/>
                  <a:gd name="T27" fmla="*/ 227 h 257"/>
                  <a:gd name="T28" fmla="*/ 189 w 256"/>
                  <a:gd name="T29" fmla="*/ 241 h 257"/>
                  <a:gd name="T30" fmla="*/ 166 w 256"/>
                  <a:gd name="T31" fmla="*/ 251 h 257"/>
                  <a:gd name="T32" fmla="*/ 141 w 256"/>
                  <a:gd name="T33" fmla="*/ 255 h 257"/>
                  <a:gd name="T34" fmla="*/ 127 w 256"/>
                  <a:gd name="T35" fmla="*/ 257 h 257"/>
                  <a:gd name="T36" fmla="*/ 102 w 256"/>
                  <a:gd name="T37" fmla="*/ 253 h 257"/>
                  <a:gd name="T38" fmla="*/ 78 w 256"/>
                  <a:gd name="T39" fmla="*/ 246 h 257"/>
                  <a:gd name="T40" fmla="*/ 56 w 256"/>
                  <a:gd name="T41" fmla="*/ 234 h 257"/>
                  <a:gd name="T42" fmla="*/ 37 w 256"/>
                  <a:gd name="T43" fmla="*/ 219 h 257"/>
                  <a:gd name="T44" fmla="*/ 22 w 256"/>
                  <a:gd name="T45" fmla="*/ 200 h 257"/>
                  <a:gd name="T46" fmla="*/ 10 w 256"/>
                  <a:gd name="T47" fmla="*/ 179 h 257"/>
                  <a:gd name="T48" fmla="*/ 2 w 256"/>
                  <a:gd name="T49" fmla="*/ 154 h 257"/>
                  <a:gd name="T50" fmla="*/ 0 w 256"/>
                  <a:gd name="T51" fmla="*/ 128 h 257"/>
                  <a:gd name="T52" fmla="*/ 1 w 256"/>
                  <a:gd name="T53" fmla="*/ 115 h 257"/>
                  <a:gd name="T54" fmla="*/ 6 w 256"/>
                  <a:gd name="T55" fmla="*/ 90 h 257"/>
                  <a:gd name="T56" fmla="*/ 15 w 256"/>
                  <a:gd name="T57" fmla="*/ 68 h 257"/>
                  <a:gd name="T58" fmla="*/ 29 w 256"/>
                  <a:gd name="T59" fmla="*/ 48 h 257"/>
                  <a:gd name="T60" fmla="*/ 47 w 256"/>
                  <a:gd name="T61" fmla="*/ 30 h 257"/>
                  <a:gd name="T62" fmla="*/ 67 w 256"/>
                  <a:gd name="T63" fmla="*/ 16 h 257"/>
                  <a:gd name="T64" fmla="*/ 89 w 256"/>
                  <a:gd name="T65" fmla="*/ 6 h 257"/>
                  <a:gd name="T66" fmla="*/ 114 w 256"/>
                  <a:gd name="T67" fmla="*/ 2 h 257"/>
                  <a:gd name="T68" fmla="*/ 127 w 256"/>
                  <a:gd name="T69" fmla="*/ 0 h 2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256" h="257">
                    <a:moveTo>
                      <a:pt x="127" y="0"/>
                    </a:moveTo>
                    <a:lnTo>
                      <a:pt x="127" y="0"/>
                    </a:lnTo>
                    <a:lnTo>
                      <a:pt x="141" y="2"/>
                    </a:lnTo>
                    <a:lnTo>
                      <a:pt x="153" y="3"/>
                    </a:lnTo>
                    <a:lnTo>
                      <a:pt x="166" y="6"/>
                    </a:lnTo>
                    <a:lnTo>
                      <a:pt x="178" y="11"/>
                    </a:lnTo>
                    <a:lnTo>
                      <a:pt x="189" y="16"/>
                    </a:lnTo>
                    <a:lnTo>
                      <a:pt x="199" y="23"/>
                    </a:lnTo>
                    <a:lnTo>
                      <a:pt x="209" y="30"/>
                    </a:lnTo>
                    <a:lnTo>
                      <a:pt x="218" y="38"/>
                    </a:lnTo>
                    <a:lnTo>
                      <a:pt x="226" y="48"/>
                    </a:lnTo>
                    <a:lnTo>
                      <a:pt x="233" y="57"/>
                    </a:lnTo>
                    <a:lnTo>
                      <a:pt x="240" y="68"/>
                    </a:lnTo>
                    <a:lnTo>
                      <a:pt x="245" y="78"/>
                    </a:lnTo>
                    <a:lnTo>
                      <a:pt x="250" y="90"/>
                    </a:lnTo>
                    <a:lnTo>
                      <a:pt x="252" y="103"/>
                    </a:lnTo>
                    <a:lnTo>
                      <a:pt x="255" y="115"/>
                    </a:lnTo>
                    <a:lnTo>
                      <a:pt x="256" y="128"/>
                    </a:lnTo>
                    <a:lnTo>
                      <a:pt x="256" y="128"/>
                    </a:lnTo>
                    <a:lnTo>
                      <a:pt x="255" y="142"/>
                    </a:lnTo>
                    <a:lnTo>
                      <a:pt x="252" y="154"/>
                    </a:lnTo>
                    <a:lnTo>
                      <a:pt x="250" y="167"/>
                    </a:lnTo>
                    <a:lnTo>
                      <a:pt x="245" y="179"/>
                    </a:lnTo>
                    <a:lnTo>
                      <a:pt x="240" y="189"/>
                    </a:lnTo>
                    <a:lnTo>
                      <a:pt x="233" y="200"/>
                    </a:lnTo>
                    <a:lnTo>
                      <a:pt x="226" y="209"/>
                    </a:lnTo>
                    <a:lnTo>
                      <a:pt x="218" y="219"/>
                    </a:lnTo>
                    <a:lnTo>
                      <a:pt x="209" y="227"/>
                    </a:lnTo>
                    <a:lnTo>
                      <a:pt x="199" y="234"/>
                    </a:lnTo>
                    <a:lnTo>
                      <a:pt x="189" y="241"/>
                    </a:lnTo>
                    <a:lnTo>
                      <a:pt x="178" y="246"/>
                    </a:lnTo>
                    <a:lnTo>
                      <a:pt x="166" y="251"/>
                    </a:lnTo>
                    <a:lnTo>
                      <a:pt x="153" y="253"/>
                    </a:lnTo>
                    <a:lnTo>
                      <a:pt x="141" y="255"/>
                    </a:lnTo>
                    <a:lnTo>
                      <a:pt x="127" y="257"/>
                    </a:lnTo>
                    <a:lnTo>
                      <a:pt x="127" y="257"/>
                    </a:lnTo>
                    <a:lnTo>
                      <a:pt x="114" y="255"/>
                    </a:lnTo>
                    <a:lnTo>
                      <a:pt x="102" y="253"/>
                    </a:lnTo>
                    <a:lnTo>
                      <a:pt x="89" y="251"/>
                    </a:lnTo>
                    <a:lnTo>
                      <a:pt x="78" y="246"/>
                    </a:lnTo>
                    <a:lnTo>
                      <a:pt x="67" y="241"/>
                    </a:lnTo>
                    <a:lnTo>
                      <a:pt x="56" y="234"/>
                    </a:lnTo>
                    <a:lnTo>
                      <a:pt x="47" y="227"/>
                    </a:lnTo>
                    <a:lnTo>
                      <a:pt x="37" y="219"/>
                    </a:lnTo>
                    <a:lnTo>
                      <a:pt x="29" y="209"/>
                    </a:lnTo>
                    <a:lnTo>
                      <a:pt x="22" y="200"/>
                    </a:lnTo>
                    <a:lnTo>
                      <a:pt x="15" y="189"/>
                    </a:lnTo>
                    <a:lnTo>
                      <a:pt x="10" y="179"/>
                    </a:lnTo>
                    <a:lnTo>
                      <a:pt x="6" y="167"/>
                    </a:lnTo>
                    <a:lnTo>
                      <a:pt x="2" y="154"/>
                    </a:lnTo>
                    <a:lnTo>
                      <a:pt x="1" y="142"/>
                    </a:lnTo>
                    <a:lnTo>
                      <a:pt x="0" y="128"/>
                    </a:lnTo>
                    <a:lnTo>
                      <a:pt x="0" y="128"/>
                    </a:lnTo>
                    <a:lnTo>
                      <a:pt x="1" y="115"/>
                    </a:lnTo>
                    <a:lnTo>
                      <a:pt x="2" y="103"/>
                    </a:lnTo>
                    <a:lnTo>
                      <a:pt x="6" y="90"/>
                    </a:lnTo>
                    <a:lnTo>
                      <a:pt x="10" y="78"/>
                    </a:lnTo>
                    <a:lnTo>
                      <a:pt x="15" y="68"/>
                    </a:lnTo>
                    <a:lnTo>
                      <a:pt x="22" y="57"/>
                    </a:lnTo>
                    <a:lnTo>
                      <a:pt x="29" y="48"/>
                    </a:lnTo>
                    <a:lnTo>
                      <a:pt x="37" y="38"/>
                    </a:lnTo>
                    <a:lnTo>
                      <a:pt x="47" y="30"/>
                    </a:lnTo>
                    <a:lnTo>
                      <a:pt x="56" y="23"/>
                    </a:lnTo>
                    <a:lnTo>
                      <a:pt x="67" y="16"/>
                    </a:lnTo>
                    <a:lnTo>
                      <a:pt x="78" y="11"/>
                    </a:lnTo>
                    <a:lnTo>
                      <a:pt x="89" y="6"/>
                    </a:lnTo>
                    <a:lnTo>
                      <a:pt x="102" y="3"/>
                    </a:lnTo>
                    <a:lnTo>
                      <a:pt x="114" y="2"/>
                    </a:lnTo>
                    <a:lnTo>
                      <a:pt x="127" y="0"/>
                    </a:lnTo>
                    <a:lnTo>
                      <a:pt x="127" y="0"/>
                    </a:lnTo>
                    <a:close/>
                  </a:path>
                </a:pathLst>
              </a:custGeom>
              <a:solidFill>
                <a:schemeClr val="accent5">
                  <a:lumMod val="10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grpSp>
            <p:nvGrpSpPr>
              <p:cNvPr id="34" name="组合 33"/>
              <p:cNvGrpSpPr/>
              <p:nvPr/>
            </p:nvGrpSpPr>
            <p:grpSpPr>
              <a:xfrm>
                <a:off x="6905530" y="3670904"/>
                <a:ext cx="338020" cy="338021"/>
                <a:chOff x="1260653" y="5164541"/>
                <a:chExt cx="449902" cy="449902"/>
              </a:xfrm>
              <a:solidFill>
                <a:schemeClr val="bg1"/>
              </a:solidFill>
            </p:grpSpPr>
            <p:sp>
              <p:nvSpPr>
                <p:cNvPr id="35" name="任意多边形: 形状 34"/>
                <p:cNvSpPr/>
                <p:nvPr/>
              </p:nvSpPr>
              <p:spPr bwMode="auto">
                <a:xfrm>
                  <a:off x="1317437" y="5538731"/>
                  <a:ext cx="75712" cy="75712"/>
                </a:xfrm>
                <a:custGeom>
                  <a:avLst/>
                  <a:gdLst>
                    <a:gd name="T0" fmla="*/ 69 w 154"/>
                    <a:gd name="T1" fmla="*/ 39 h 155"/>
                    <a:gd name="T2" fmla="*/ 54 w 154"/>
                    <a:gd name="T3" fmla="*/ 46 h 155"/>
                    <a:gd name="T4" fmla="*/ 44 w 154"/>
                    <a:gd name="T5" fmla="*/ 57 h 155"/>
                    <a:gd name="T6" fmla="*/ 39 w 154"/>
                    <a:gd name="T7" fmla="*/ 70 h 155"/>
                    <a:gd name="T8" fmla="*/ 39 w 154"/>
                    <a:gd name="T9" fmla="*/ 85 h 155"/>
                    <a:gd name="T10" fmla="*/ 44 w 154"/>
                    <a:gd name="T11" fmla="*/ 100 h 155"/>
                    <a:gd name="T12" fmla="*/ 54 w 154"/>
                    <a:gd name="T13" fmla="*/ 110 h 155"/>
                    <a:gd name="T14" fmla="*/ 69 w 154"/>
                    <a:gd name="T15" fmla="*/ 116 h 155"/>
                    <a:gd name="T16" fmla="*/ 85 w 154"/>
                    <a:gd name="T17" fmla="*/ 116 h 155"/>
                    <a:gd name="T18" fmla="*/ 98 w 154"/>
                    <a:gd name="T19" fmla="*/ 110 h 155"/>
                    <a:gd name="T20" fmla="*/ 109 w 154"/>
                    <a:gd name="T21" fmla="*/ 100 h 155"/>
                    <a:gd name="T22" fmla="*/ 115 w 154"/>
                    <a:gd name="T23" fmla="*/ 85 h 155"/>
                    <a:gd name="T24" fmla="*/ 115 w 154"/>
                    <a:gd name="T25" fmla="*/ 70 h 155"/>
                    <a:gd name="T26" fmla="*/ 109 w 154"/>
                    <a:gd name="T27" fmla="*/ 57 h 155"/>
                    <a:gd name="T28" fmla="*/ 98 w 154"/>
                    <a:gd name="T29" fmla="*/ 46 h 155"/>
                    <a:gd name="T30" fmla="*/ 85 w 154"/>
                    <a:gd name="T31" fmla="*/ 39 h 155"/>
                    <a:gd name="T32" fmla="*/ 76 w 154"/>
                    <a:gd name="T33" fmla="*/ 155 h 155"/>
                    <a:gd name="T34" fmla="*/ 62 w 154"/>
                    <a:gd name="T35" fmla="*/ 153 h 155"/>
                    <a:gd name="T36" fmla="*/ 46 w 154"/>
                    <a:gd name="T37" fmla="*/ 149 h 155"/>
                    <a:gd name="T38" fmla="*/ 21 w 154"/>
                    <a:gd name="T39" fmla="*/ 133 h 155"/>
                    <a:gd name="T40" fmla="*/ 5 w 154"/>
                    <a:gd name="T41" fmla="*/ 108 h 155"/>
                    <a:gd name="T42" fmla="*/ 1 w 154"/>
                    <a:gd name="T43" fmla="*/ 94 h 155"/>
                    <a:gd name="T44" fmla="*/ 0 w 154"/>
                    <a:gd name="T45" fmla="*/ 78 h 155"/>
                    <a:gd name="T46" fmla="*/ 1 w 154"/>
                    <a:gd name="T47" fmla="*/ 62 h 155"/>
                    <a:gd name="T48" fmla="*/ 5 w 154"/>
                    <a:gd name="T49" fmla="*/ 48 h 155"/>
                    <a:gd name="T50" fmla="*/ 21 w 154"/>
                    <a:gd name="T51" fmla="*/ 23 h 155"/>
                    <a:gd name="T52" fmla="*/ 46 w 154"/>
                    <a:gd name="T53" fmla="*/ 6 h 155"/>
                    <a:gd name="T54" fmla="*/ 62 w 154"/>
                    <a:gd name="T55" fmla="*/ 2 h 155"/>
                    <a:gd name="T56" fmla="*/ 76 w 154"/>
                    <a:gd name="T57" fmla="*/ 0 h 155"/>
                    <a:gd name="T58" fmla="*/ 92 w 154"/>
                    <a:gd name="T59" fmla="*/ 2 h 155"/>
                    <a:gd name="T60" fmla="*/ 106 w 154"/>
                    <a:gd name="T61" fmla="*/ 6 h 155"/>
                    <a:gd name="T62" fmla="*/ 131 w 154"/>
                    <a:gd name="T63" fmla="*/ 23 h 155"/>
                    <a:gd name="T64" fmla="*/ 148 w 154"/>
                    <a:gd name="T65" fmla="*/ 48 h 155"/>
                    <a:gd name="T66" fmla="*/ 152 w 154"/>
                    <a:gd name="T67" fmla="*/ 62 h 155"/>
                    <a:gd name="T68" fmla="*/ 154 w 154"/>
                    <a:gd name="T69" fmla="*/ 78 h 155"/>
                    <a:gd name="T70" fmla="*/ 152 w 154"/>
                    <a:gd name="T71" fmla="*/ 94 h 155"/>
                    <a:gd name="T72" fmla="*/ 148 w 154"/>
                    <a:gd name="T73" fmla="*/ 108 h 155"/>
                    <a:gd name="T74" fmla="*/ 131 w 154"/>
                    <a:gd name="T75" fmla="*/ 133 h 155"/>
                    <a:gd name="T76" fmla="*/ 106 w 154"/>
                    <a:gd name="T77" fmla="*/ 149 h 155"/>
                    <a:gd name="T78" fmla="*/ 92 w 154"/>
                    <a:gd name="T79" fmla="*/ 153 h 155"/>
                    <a:gd name="T80" fmla="*/ 76 w 154"/>
                    <a:gd name="T81" fmla="*/ 155 h 1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</a:cxnLst>
                  <a:rect l="0" t="0" r="r" b="b"/>
                  <a:pathLst>
                    <a:path w="154" h="155">
                      <a:moveTo>
                        <a:pt x="76" y="39"/>
                      </a:moveTo>
                      <a:lnTo>
                        <a:pt x="69" y="39"/>
                      </a:lnTo>
                      <a:lnTo>
                        <a:pt x="62" y="42"/>
                      </a:lnTo>
                      <a:lnTo>
                        <a:pt x="54" y="46"/>
                      </a:lnTo>
                      <a:lnTo>
                        <a:pt x="49" y="51"/>
                      </a:lnTo>
                      <a:lnTo>
                        <a:pt x="44" y="57"/>
                      </a:lnTo>
                      <a:lnTo>
                        <a:pt x="41" y="62"/>
                      </a:lnTo>
                      <a:lnTo>
                        <a:pt x="39" y="70"/>
                      </a:lnTo>
                      <a:lnTo>
                        <a:pt x="39" y="78"/>
                      </a:lnTo>
                      <a:lnTo>
                        <a:pt x="39" y="85"/>
                      </a:lnTo>
                      <a:lnTo>
                        <a:pt x="41" y="93"/>
                      </a:lnTo>
                      <a:lnTo>
                        <a:pt x="44" y="100"/>
                      </a:lnTo>
                      <a:lnTo>
                        <a:pt x="49" y="106"/>
                      </a:lnTo>
                      <a:lnTo>
                        <a:pt x="54" y="110"/>
                      </a:lnTo>
                      <a:lnTo>
                        <a:pt x="62" y="113"/>
                      </a:lnTo>
                      <a:lnTo>
                        <a:pt x="69" y="116"/>
                      </a:lnTo>
                      <a:lnTo>
                        <a:pt x="76" y="117"/>
                      </a:lnTo>
                      <a:lnTo>
                        <a:pt x="85" y="116"/>
                      </a:lnTo>
                      <a:lnTo>
                        <a:pt x="92" y="113"/>
                      </a:lnTo>
                      <a:lnTo>
                        <a:pt x="98" y="110"/>
                      </a:lnTo>
                      <a:lnTo>
                        <a:pt x="103" y="106"/>
                      </a:lnTo>
                      <a:lnTo>
                        <a:pt x="109" y="100"/>
                      </a:lnTo>
                      <a:lnTo>
                        <a:pt x="112" y="93"/>
                      </a:lnTo>
                      <a:lnTo>
                        <a:pt x="115" y="85"/>
                      </a:lnTo>
                      <a:lnTo>
                        <a:pt x="115" y="78"/>
                      </a:lnTo>
                      <a:lnTo>
                        <a:pt x="115" y="70"/>
                      </a:lnTo>
                      <a:lnTo>
                        <a:pt x="112" y="62"/>
                      </a:lnTo>
                      <a:lnTo>
                        <a:pt x="109" y="57"/>
                      </a:lnTo>
                      <a:lnTo>
                        <a:pt x="103" y="51"/>
                      </a:lnTo>
                      <a:lnTo>
                        <a:pt x="98" y="46"/>
                      </a:lnTo>
                      <a:lnTo>
                        <a:pt x="92" y="42"/>
                      </a:lnTo>
                      <a:lnTo>
                        <a:pt x="85" y="39"/>
                      </a:lnTo>
                      <a:lnTo>
                        <a:pt x="76" y="39"/>
                      </a:lnTo>
                      <a:close/>
                      <a:moveTo>
                        <a:pt x="76" y="155"/>
                      </a:moveTo>
                      <a:lnTo>
                        <a:pt x="69" y="155"/>
                      </a:lnTo>
                      <a:lnTo>
                        <a:pt x="62" y="153"/>
                      </a:lnTo>
                      <a:lnTo>
                        <a:pt x="53" y="152"/>
                      </a:lnTo>
                      <a:lnTo>
                        <a:pt x="46" y="149"/>
                      </a:lnTo>
                      <a:lnTo>
                        <a:pt x="33" y="142"/>
                      </a:lnTo>
                      <a:lnTo>
                        <a:pt x="21" y="133"/>
                      </a:lnTo>
                      <a:lnTo>
                        <a:pt x="13" y="121"/>
                      </a:lnTo>
                      <a:lnTo>
                        <a:pt x="5" y="108"/>
                      </a:lnTo>
                      <a:lnTo>
                        <a:pt x="3" y="101"/>
                      </a:lnTo>
                      <a:lnTo>
                        <a:pt x="1" y="94"/>
                      </a:lnTo>
                      <a:lnTo>
                        <a:pt x="0" y="85"/>
                      </a:lnTo>
                      <a:lnTo>
                        <a:pt x="0" y="78"/>
                      </a:lnTo>
                      <a:lnTo>
                        <a:pt x="0" y="70"/>
                      </a:lnTo>
                      <a:lnTo>
                        <a:pt x="1" y="62"/>
                      </a:lnTo>
                      <a:lnTo>
                        <a:pt x="3" y="55"/>
                      </a:lnTo>
                      <a:lnTo>
                        <a:pt x="5" y="48"/>
                      </a:lnTo>
                      <a:lnTo>
                        <a:pt x="13" y="35"/>
                      </a:lnTo>
                      <a:lnTo>
                        <a:pt x="21" y="23"/>
                      </a:lnTo>
                      <a:lnTo>
                        <a:pt x="33" y="13"/>
                      </a:lnTo>
                      <a:lnTo>
                        <a:pt x="46" y="6"/>
                      </a:lnTo>
                      <a:lnTo>
                        <a:pt x="53" y="5"/>
                      </a:lnTo>
                      <a:lnTo>
                        <a:pt x="62" y="2"/>
                      </a:lnTo>
                      <a:lnTo>
                        <a:pt x="69" y="0"/>
                      </a:lnTo>
                      <a:lnTo>
                        <a:pt x="76" y="0"/>
                      </a:lnTo>
                      <a:lnTo>
                        <a:pt x="85" y="0"/>
                      </a:lnTo>
                      <a:lnTo>
                        <a:pt x="92" y="2"/>
                      </a:lnTo>
                      <a:lnTo>
                        <a:pt x="99" y="5"/>
                      </a:lnTo>
                      <a:lnTo>
                        <a:pt x="106" y="6"/>
                      </a:lnTo>
                      <a:lnTo>
                        <a:pt x="119" y="13"/>
                      </a:lnTo>
                      <a:lnTo>
                        <a:pt x="131" y="23"/>
                      </a:lnTo>
                      <a:lnTo>
                        <a:pt x="141" y="35"/>
                      </a:lnTo>
                      <a:lnTo>
                        <a:pt x="148" y="48"/>
                      </a:lnTo>
                      <a:lnTo>
                        <a:pt x="151" y="55"/>
                      </a:lnTo>
                      <a:lnTo>
                        <a:pt x="152" y="62"/>
                      </a:lnTo>
                      <a:lnTo>
                        <a:pt x="154" y="70"/>
                      </a:lnTo>
                      <a:lnTo>
                        <a:pt x="154" y="78"/>
                      </a:lnTo>
                      <a:lnTo>
                        <a:pt x="154" y="85"/>
                      </a:lnTo>
                      <a:lnTo>
                        <a:pt x="152" y="94"/>
                      </a:lnTo>
                      <a:lnTo>
                        <a:pt x="151" y="101"/>
                      </a:lnTo>
                      <a:lnTo>
                        <a:pt x="148" y="108"/>
                      </a:lnTo>
                      <a:lnTo>
                        <a:pt x="141" y="121"/>
                      </a:lnTo>
                      <a:lnTo>
                        <a:pt x="131" y="133"/>
                      </a:lnTo>
                      <a:lnTo>
                        <a:pt x="119" y="142"/>
                      </a:lnTo>
                      <a:lnTo>
                        <a:pt x="106" y="149"/>
                      </a:lnTo>
                      <a:lnTo>
                        <a:pt x="99" y="152"/>
                      </a:lnTo>
                      <a:lnTo>
                        <a:pt x="92" y="153"/>
                      </a:lnTo>
                      <a:lnTo>
                        <a:pt x="85" y="155"/>
                      </a:lnTo>
                      <a:lnTo>
                        <a:pt x="76" y="155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36" name="任意多边形: 形状 35"/>
                <p:cNvSpPr/>
                <p:nvPr/>
              </p:nvSpPr>
              <p:spPr bwMode="auto">
                <a:xfrm>
                  <a:off x="1524188" y="5538731"/>
                  <a:ext cx="74256" cy="75712"/>
                </a:xfrm>
                <a:custGeom>
                  <a:avLst/>
                  <a:gdLst>
                    <a:gd name="T0" fmla="*/ 69 w 154"/>
                    <a:gd name="T1" fmla="*/ 39 h 155"/>
                    <a:gd name="T2" fmla="*/ 54 w 154"/>
                    <a:gd name="T3" fmla="*/ 46 h 155"/>
                    <a:gd name="T4" fmla="*/ 44 w 154"/>
                    <a:gd name="T5" fmla="*/ 57 h 155"/>
                    <a:gd name="T6" fmla="*/ 38 w 154"/>
                    <a:gd name="T7" fmla="*/ 70 h 155"/>
                    <a:gd name="T8" fmla="*/ 38 w 154"/>
                    <a:gd name="T9" fmla="*/ 85 h 155"/>
                    <a:gd name="T10" fmla="*/ 44 w 154"/>
                    <a:gd name="T11" fmla="*/ 100 h 155"/>
                    <a:gd name="T12" fmla="*/ 54 w 154"/>
                    <a:gd name="T13" fmla="*/ 110 h 155"/>
                    <a:gd name="T14" fmla="*/ 69 w 154"/>
                    <a:gd name="T15" fmla="*/ 116 h 155"/>
                    <a:gd name="T16" fmla="*/ 84 w 154"/>
                    <a:gd name="T17" fmla="*/ 116 h 155"/>
                    <a:gd name="T18" fmla="*/ 97 w 154"/>
                    <a:gd name="T19" fmla="*/ 110 h 155"/>
                    <a:gd name="T20" fmla="*/ 109 w 154"/>
                    <a:gd name="T21" fmla="*/ 100 h 155"/>
                    <a:gd name="T22" fmla="*/ 115 w 154"/>
                    <a:gd name="T23" fmla="*/ 85 h 155"/>
                    <a:gd name="T24" fmla="*/ 115 w 154"/>
                    <a:gd name="T25" fmla="*/ 70 h 155"/>
                    <a:gd name="T26" fmla="*/ 109 w 154"/>
                    <a:gd name="T27" fmla="*/ 57 h 155"/>
                    <a:gd name="T28" fmla="*/ 97 w 154"/>
                    <a:gd name="T29" fmla="*/ 46 h 155"/>
                    <a:gd name="T30" fmla="*/ 84 w 154"/>
                    <a:gd name="T31" fmla="*/ 39 h 155"/>
                    <a:gd name="T32" fmla="*/ 76 w 154"/>
                    <a:gd name="T33" fmla="*/ 155 h 155"/>
                    <a:gd name="T34" fmla="*/ 61 w 154"/>
                    <a:gd name="T35" fmla="*/ 153 h 155"/>
                    <a:gd name="T36" fmla="*/ 46 w 154"/>
                    <a:gd name="T37" fmla="*/ 149 h 155"/>
                    <a:gd name="T38" fmla="*/ 21 w 154"/>
                    <a:gd name="T39" fmla="*/ 133 h 155"/>
                    <a:gd name="T40" fmla="*/ 5 w 154"/>
                    <a:gd name="T41" fmla="*/ 108 h 155"/>
                    <a:gd name="T42" fmla="*/ 1 w 154"/>
                    <a:gd name="T43" fmla="*/ 94 h 155"/>
                    <a:gd name="T44" fmla="*/ 0 w 154"/>
                    <a:gd name="T45" fmla="*/ 78 h 155"/>
                    <a:gd name="T46" fmla="*/ 1 w 154"/>
                    <a:gd name="T47" fmla="*/ 62 h 155"/>
                    <a:gd name="T48" fmla="*/ 5 w 154"/>
                    <a:gd name="T49" fmla="*/ 48 h 155"/>
                    <a:gd name="T50" fmla="*/ 21 w 154"/>
                    <a:gd name="T51" fmla="*/ 23 h 155"/>
                    <a:gd name="T52" fmla="*/ 46 w 154"/>
                    <a:gd name="T53" fmla="*/ 6 h 155"/>
                    <a:gd name="T54" fmla="*/ 61 w 154"/>
                    <a:gd name="T55" fmla="*/ 2 h 155"/>
                    <a:gd name="T56" fmla="*/ 76 w 154"/>
                    <a:gd name="T57" fmla="*/ 0 h 155"/>
                    <a:gd name="T58" fmla="*/ 92 w 154"/>
                    <a:gd name="T59" fmla="*/ 2 h 155"/>
                    <a:gd name="T60" fmla="*/ 106 w 154"/>
                    <a:gd name="T61" fmla="*/ 6 h 155"/>
                    <a:gd name="T62" fmla="*/ 131 w 154"/>
                    <a:gd name="T63" fmla="*/ 23 h 155"/>
                    <a:gd name="T64" fmla="*/ 148 w 154"/>
                    <a:gd name="T65" fmla="*/ 48 h 155"/>
                    <a:gd name="T66" fmla="*/ 152 w 154"/>
                    <a:gd name="T67" fmla="*/ 62 h 155"/>
                    <a:gd name="T68" fmla="*/ 154 w 154"/>
                    <a:gd name="T69" fmla="*/ 78 h 155"/>
                    <a:gd name="T70" fmla="*/ 152 w 154"/>
                    <a:gd name="T71" fmla="*/ 94 h 155"/>
                    <a:gd name="T72" fmla="*/ 148 w 154"/>
                    <a:gd name="T73" fmla="*/ 108 h 155"/>
                    <a:gd name="T74" fmla="*/ 131 w 154"/>
                    <a:gd name="T75" fmla="*/ 133 h 155"/>
                    <a:gd name="T76" fmla="*/ 106 w 154"/>
                    <a:gd name="T77" fmla="*/ 149 h 155"/>
                    <a:gd name="T78" fmla="*/ 92 w 154"/>
                    <a:gd name="T79" fmla="*/ 153 h 155"/>
                    <a:gd name="T80" fmla="*/ 76 w 154"/>
                    <a:gd name="T81" fmla="*/ 155 h 1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</a:cxnLst>
                  <a:rect l="0" t="0" r="r" b="b"/>
                  <a:pathLst>
                    <a:path w="154" h="155">
                      <a:moveTo>
                        <a:pt x="76" y="39"/>
                      </a:moveTo>
                      <a:lnTo>
                        <a:pt x="69" y="39"/>
                      </a:lnTo>
                      <a:lnTo>
                        <a:pt x="61" y="42"/>
                      </a:lnTo>
                      <a:lnTo>
                        <a:pt x="54" y="46"/>
                      </a:lnTo>
                      <a:lnTo>
                        <a:pt x="48" y="51"/>
                      </a:lnTo>
                      <a:lnTo>
                        <a:pt x="44" y="57"/>
                      </a:lnTo>
                      <a:lnTo>
                        <a:pt x="41" y="62"/>
                      </a:lnTo>
                      <a:lnTo>
                        <a:pt x="38" y="70"/>
                      </a:lnTo>
                      <a:lnTo>
                        <a:pt x="38" y="78"/>
                      </a:lnTo>
                      <a:lnTo>
                        <a:pt x="38" y="85"/>
                      </a:lnTo>
                      <a:lnTo>
                        <a:pt x="41" y="93"/>
                      </a:lnTo>
                      <a:lnTo>
                        <a:pt x="44" y="100"/>
                      </a:lnTo>
                      <a:lnTo>
                        <a:pt x="48" y="106"/>
                      </a:lnTo>
                      <a:lnTo>
                        <a:pt x="54" y="110"/>
                      </a:lnTo>
                      <a:lnTo>
                        <a:pt x="61" y="113"/>
                      </a:lnTo>
                      <a:lnTo>
                        <a:pt x="69" y="116"/>
                      </a:lnTo>
                      <a:lnTo>
                        <a:pt x="76" y="117"/>
                      </a:lnTo>
                      <a:lnTo>
                        <a:pt x="84" y="116"/>
                      </a:lnTo>
                      <a:lnTo>
                        <a:pt x="92" y="113"/>
                      </a:lnTo>
                      <a:lnTo>
                        <a:pt x="97" y="110"/>
                      </a:lnTo>
                      <a:lnTo>
                        <a:pt x="103" y="106"/>
                      </a:lnTo>
                      <a:lnTo>
                        <a:pt x="109" y="100"/>
                      </a:lnTo>
                      <a:lnTo>
                        <a:pt x="112" y="93"/>
                      </a:lnTo>
                      <a:lnTo>
                        <a:pt x="115" y="85"/>
                      </a:lnTo>
                      <a:lnTo>
                        <a:pt x="115" y="78"/>
                      </a:lnTo>
                      <a:lnTo>
                        <a:pt x="115" y="70"/>
                      </a:lnTo>
                      <a:lnTo>
                        <a:pt x="112" y="62"/>
                      </a:lnTo>
                      <a:lnTo>
                        <a:pt x="109" y="57"/>
                      </a:lnTo>
                      <a:lnTo>
                        <a:pt x="103" y="51"/>
                      </a:lnTo>
                      <a:lnTo>
                        <a:pt x="97" y="46"/>
                      </a:lnTo>
                      <a:lnTo>
                        <a:pt x="92" y="42"/>
                      </a:lnTo>
                      <a:lnTo>
                        <a:pt x="84" y="39"/>
                      </a:lnTo>
                      <a:lnTo>
                        <a:pt x="76" y="39"/>
                      </a:lnTo>
                      <a:close/>
                      <a:moveTo>
                        <a:pt x="76" y="155"/>
                      </a:moveTo>
                      <a:lnTo>
                        <a:pt x="69" y="155"/>
                      </a:lnTo>
                      <a:lnTo>
                        <a:pt x="61" y="153"/>
                      </a:lnTo>
                      <a:lnTo>
                        <a:pt x="53" y="152"/>
                      </a:lnTo>
                      <a:lnTo>
                        <a:pt x="46" y="149"/>
                      </a:lnTo>
                      <a:lnTo>
                        <a:pt x="33" y="142"/>
                      </a:lnTo>
                      <a:lnTo>
                        <a:pt x="21" y="133"/>
                      </a:lnTo>
                      <a:lnTo>
                        <a:pt x="12" y="121"/>
                      </a:lnTo>
                      <a:lnTo>
                        <a:pt x="5" y="108"/>
                      </a:lnTo>
                      <a:lnTo>
                        <a:pt x="2" y="101"/>
                      </a:lnTo>
                      <a:lnTo>
                        <a:pt x="1" y="94"/>
                      </a:lnTo>
                      <a:lnTo>
                        <a:pt x="0" y="85"/>
                      </a:lnTo>
                      <a:lnTo>
                        <a:pt x="0" y="78"/>
                      </a:lnTo>
                      <a:lnTo>
                        <a:pt x="0" y="70"/>
                      </a:lnTo>
                      <a:lnTo>
                        <a:pt x="1" y="62"/>
                      </a:lnTo>
                      <a:lnTo>
                        <a:pt x="2" y="55"/>
                      </a:lnTo>
                      <a:lnTo>
                        <a:pt x="5" y="48"/>
                      </a:lnTo>
                      <a:lnTo>
                        <a:pt x="12" y="35"/>
                      </a:lnTo>
                      <a:lnTo>
                        <a:pt x="21" y="23"/>
                      </a:lnTo>
                      <a:lnTo>
                        <a:pt x="33" y="13"/>
                      </a:lnTo>
                      <a:lnTo>
                        <a:pt x="46" y="6"/>
                      </a:lnTo>
                      <a:lnTo>
                        <a:pt x="53" y="5"/>
                      </a:lnTo>
                      <a:lnTo>
                        <a:pt x="61" y="2"/>
                      </a:lnTo>
                      <a:lnTo>
                        <a:pt x="69" y="0"/>
                      </a:lnTo>
                      <a:lnTo>
                        <a:pt x="76" y="0"/>
                      </a:lnTo>
                      <a:lnTo>
                        <a:pt x="84" y="0"/>
                      </a:lnTo>
                      <a:lnTo>
                        <a:pt x="92" y="2"/>
                      </a:lnTo>
                      <a:lnTo>
                        <a:pt x="99" y="5"/>
                      </a:lnTo>
                      <a:lnTo>
                        <a:pt x="106" y="6"/>
                      </a:lnTo>
                      <a:lnTo>
                        <a:pt x="119" y="13"/>
                      </a:lnTo>
                      <a:lnTo>
                        <a:pt x="131" y="23"/>
                      </a:lnTo>
                      <a:lnTo>
                        <a:pt x="141" y="35"/>
                      </a:lnTo>
                      <a:lnTo>
                        <a:pt x="148" y="48"/>
                      </a:lnTo>
                      <a:lnTo>
                        <a:pt x="151" y="55"/>
                      </a:lnTo>
                      <a:lnTo>
                        <a:pt x="152" y="62"/>
                      </a:lnTo>
                      <a:lnTo>
                        <a:pt x="154" y="70"/>
                      </a:lnTo>
                      <a:lnTo>
                        <a:pt x="154" y="78"/>
                      </a:lnTo>
                      <a:lnTo>
                        <a:pt x="154" y="85"/>
                      </a:lnTo>
                      <a:lnTo>
                        <a:pt x="152" y="94"/>
                      </a:lnTo>
                      <a:lnTo>
                        <a:pt x="151" y="101"/>
                      </a:lnTo>
                      <a:lnTo>
                        <a:pt x="148" y="108"/>
                      </a:lnTo>
                      <a:lnTo>
                        <a:pt x="141" y="121"/>
                      </a:lnTo>
                      <a:lnTo>
                        <a:pt x="131" y="133"/>
                      </a:lnTo>
                      <a:lnTo>
                        <a:pt x="119" y="142"/>
                      </a:lnTo>
                      <a:lnTo>
                        <a:pt x="106" y="149"/>
                      </a:lnTo>
                      <a:lnTo>
                        <a:pt x="99" y="152"/>
                      </a:lnTo>
                      <a:lnTo>
                        <a:pt x="92" y="153"/>
                      </a:lnTo>
                      <a:lnTo>
                        <a:pt x="84" y="155"/>
                      </a:lnTo>
                      <a:lnTo>
                        <a:pt x="76" y="155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37" name="任意多边形: 形状 36"/>
                <p:cNvSpPr/>
                <p:nvPr/>
              </p:nvSpPr>
              <p:spPr bwMode="auto">
                <a:xfrm>
                  <a:off x="1448476" y="5164541"/>
                  <a:ext cx="18928" cy="149967"/>
                </a:xfrm>
                <a:custGeom>
                  <a:avLst/>
                  <a:gdLst>
                    <a:gd name="T0" fmla="*/ 20 w 39"/>
                    <a:gd name="T1" fmla="*/ 309 h 309"/>
                    <a:gd name="T2" fmla="*/ 16 w 39"/>
                    <a:gd name="T3" fmla="*/ 309 h 309"/>
                    <a:gd name="T4" fmla="*/ 13 w 39"/>
                    <a:gd name="T5" fmla="*/ 307 h 309"/>
                    <a:gd name="T6" fmla="*/ 9 w 39"/>
                    <a:gd name="T7" fmla="*/ 306 h 309"/>
                    <a:gd name="T8" fmla="*/ 6 w 39"/>
                    <a:gd name="T9" fmla="*/ 303 h 309"/>
                    <a:gd name="T10" fmla="*/ 4 w 39"/>
                    <a:gd name="T11" fmla="*/ 300 h 309"/>
                    <a:gd name="T12" fmla="*/ 1 w 39"/>
                    <a:gd name="T13" fmla="*/ 297 h 309"/>
                    <a:gd name="T14" fmla="*/ 1 w 39"/>
                    <a:gd name="T15" fmla="*/ 294 h 309"/>
                    <a:gd name="T16" fmla="*/ 0 w 39"/>
                    <a:gd name="T17" fmla="*/ 290 h 309"/>
                    <a:gd name="T18" fmla="*/ 0 w 39"/>
                    <a:gd name="T19" fmla="*/ 19 h 309"/>
                    <a:gd name="T20" fmla="*/ 1 w 39"/>
                    <a:gd name="T21" fmla="*/ 15 h 309"/>
                    <a:gd name="T22" fmla="*/ 1 w 39"/>
                    <a:gd name="T23" fmla="*/ 12 h 309"/>
                    <a:gd name="T24" fmla="*/ 4 w 39"/>
                    <a:gd name="T25" fmla="*/ 9 h 309"/>
                    <a:gd name="T26" fmla="*/ 6 w 39"/>
                    <a:gd name="T27" fmla="*/ 6 h 309"/>
                    <a:gd name="T28" fmla="*/ 9 w 39"/>
                    <a:gd name="T29" fmla="*/ 3 h 309"/>
                    <a:gd name="T30" fmla="*/ 13 w 39"/>
                    <a:gd name="T31" fmla="*/ 2 h 309"/>
                    <a:gd name="T32" fmla="*/ 16 w 39"/>
                    <a:gd name="T33" fmla="*/ 0 h 309"/>
                    <a:gd name="T34" fmla="*/ 20 w 39"/>
                    <a:gd name="T35" fmla="*/ 0 h 309"/>
                    <a:gd name="T36" fmla="*/ 24 w 39"/>
                    <a:gd name="T37" fmla="*/ 0 h 309"/>
                    <a:gd name="T38" fmla="*/ 27 w 39"/>
                    <a:gd name="T39" fmla="*/ 2 h 309"/>
                    <a:gd name="T40" fmla="*/ 30 w 39"/>
                    <a:gd name="T41" fmla="*/ 3 h 309"/>
                    <a:gd name="T42" fmla="*/ 33 w 39"/>
                    <a:gd name="T43" fmla="*/ 6 h 309"/>
                    <a:gd name="T44" fmla="*/ 36 w 39"/>
                    <a:gd name="T45" fmla="*/ 9 h 309"/>
                    <a:gd name="T46" fmla="*/ 37 w 39"/>
                    <a:gd name="T47" fmla="*/ 12 h 309"/>
                    <a:gd name="T48" fmla="*/ 39 w 39"/>
                    <a:gd name="T49" fmla="*/ 15 h 309"/>
                    <a:gd name="T50" fmla="*/ 39 w 39"/>
                    <a:gd name="T51" fmla="*/ 19 h 309"/>
                    <a:gd name="T52" fmla="*/ 39 w 39"/>
                    <a:gd name="T53" fmla="*/ 290 h 309"/>
                    <a:gd name="T54" fmla="*/ 39 w 39"/>
                    <a:gd name="T55" fmla="*/ 294 h 309"/>
                    <a:gd name="T56" fmla="*/ 37 w 39"/>
                    <a:gd name="T57" fmla="*/ 297 h 309"/>
                    <a:gd name="T58" fmla="*/ 36 w 39"/>
                    <a:gd name="T59" fmla="*/ 300 h 309"/>
                    <a:gd name="T60" fmla="*/ 33 w 39"/>
                    <a:gd name="T61" fmla="*/ 303 h 309"/>
                    <a:gd name="T62" fmla="*/ 30 w 39"/>
                    <a:gd name="T63" fmla="*/ 306 h 309"/>
                    <a:gd name="T64" fmla="*/ 27 w 39"/>
                    <a:gd name="T65" fmla="*/ 307 h 309"/>
                    <a:gd name="T66" fmla="*/ 24 w 39"/>
                    <a:gd name="T67" fmla="*/ 309 h 309"/>
                    <a:gd name="T68" fmla="*/ 20 w 39"/>
                    <a:gd name="T69" fmla="*/ 309 h 30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</a:cxnLst>
                  <a:rect l="0" t="0" r="r" b="b"/>
                  <a:pathLst>
                    <a:path w="39" h="309">
                      <a:moveTo>
                        <a:pt x="20" y="309"/>
                      </a:moveTo>
                      <a:lnTo>
                        <a:pt x="16" y="309"/>
                      </a:lnTo>
                      <a:lnTo>
                        <a:pt x="13" y="307"/>
                      </a:lnTo>
                      <a:lnTo>
                        <a:pt x="9" y="306"/>
                      </a:lnTo>
                      <a:lnTo>
                        <a:pt x="6" y="303"/>
                      </a:lnTo>
                      <a:lnTo>
                        <a:pt x="4" y="300"/>
                      </a:lnTo>
                      <a:lnTo>
                        <a:pt x="1" y="297"/>
                      </a:lnTo>
                      <a:lnTo>
                        <a:pt x="1" y="294"/>
                      </a:lnTo>
                      <a:lnTo>
                        <a:pt x="0" y="290"/>
                      </a:lnTo>
                      <a:lnTo>
                        <a:pt x="0" y="19"/>
                      </a:lnTo>
                      <a:lnTo>
                        <a:pt x="1" y="15"/>
                      </a:lnTo>
                      <a:lnTo>
                        <a:pt x="1" y="12"/>
                      </a:lnTo>
                      <a:lnTo>
                        <a:pt x="4" y="9"/>
                      </a:lnTo>
                      <a:lnTo>
                        <a:pt x="6" y="6"/>
                      </a:lnTo>
                      <a:lnTo>
                        <a:pt x="9" y="3"/>
                      </a:lnTo>
                      <a:lnTo>
                        <a:pt x="13" y="2"/>
                      </a:lnTo>
                      <a:lnTo>
                        <a:pt x="16" y="0"/>
                      </a:lnTo>
                      <a:lnTo>
                        <a:pt x="20" y="0"/>
                      </a:lnTo>
                      <a:lnTo>
                        <a:pt x="24" y="0"/>
                      </a:lnTo>
                      <a:lnTo>
                        <a:pt x="27" y="2"/>
                      </a:lnTo>
                      <a:lnTo>
                        <a:pt x="30" y="3"/>
                      </a:lnTo>
                      <a:lnTo>
                        <a:pt x="33" y="6"/>
                      </a:lnTo>
                      <a:lnTo>
                        <a:pt x="36" y="9"/>
                      </a:lnTo>
                      <a:lnTo>
                        <a:pt x="37" y="12"/>
                      </a:lnTo>
                      <a:lnTo>
                        <a:pt x="39" y="15"/>
                      </a:lnTo>
                      <a:lnTo>
                        <a:pt x="39" y="19"/>
                      </a:lnTo>
                      <a:lnTo>
                        <a:pt x="39" y="290"/>
                      </a:lnTo>
                      <a:lnTo>
                        <a:pt x="39" y="294"/>
                      </a:lnTo>
                      <a:lnTo>
                        <a:pt x="37" y="297"/>
                      </a:lnTo>
                      <a:lnTo>
                        <a:pt x="36" y="300"/>
                      </a:lnTo>
                      <a:lnTo>
                        <a:pt x="33" y="303"/>
                      </a:lnTo>
                      <a:lnTo>
                        <a:pt x="30" y="306"/>
                      </a:lnTo>
                      <a:lnTo>
                        <a:pt x="27" y="307"/>
                      </a:lnTo>
                      <a:lnTo>
                        <a:pt x="24" y="309"/>
                      </a:lnTo>
                      <a:lnTo>
                        <a:pt x="20" y="30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38" name="任意多边形: 形状 37"/>
                <p:cNvSpPr/>
                <p:nvPr/>
              </p:nvSpPr>
              <p:spPr bwMode="auto">
                <a:xfrm>
                  <a:off x="1393149" y="5164541"/>
                  <a:ext cx="131039" cy="74256"/>
                </a:xfrm>
                <a:custGeom>
                  <a:avLst/>
                  <a:gdLst>
                    <a:gd name="T0" fmla="*/ 250 w 271"/>
                    <a:gd name="T1" fmla="*/ 154 h 154"/>
                    <a:gd name="T2" fmla="*/ 247 w 271"/>
                    <a:gd name="T3" fmla="*/ 154 h 154"/>
                    <a:gd name="T4" fmla="*/ 243 w 271"/>
                    <a:gd name="T5" fmla="*/ 153 h 154"/>
                    <a:gd name="T6" fmla="*/ 240 w 271"/>
                    <a:gd name="T7" fmla="*/ 152 h 154"/>
                    <a:gd name="T8" fmla="*/ 237 w 271"/>
                    <a:gd name="T9" fmla="*/ 149 h 154"/>
                    <a:gd name="T10" fmla="*/ 135 w 271"/>
                    <a:gd name="T11" fmla="*/ 46 h 154"/>
                    <a:gd name="T12" fmla="*/ 33 w 271"/>
                    <a:gd name="T13" fmla="*/ 149 h 154"/>
                    <a:gd name="T14" fmla="*/ 30 w 271"/>
                    <a:gd name="T15" fmla="*/ 152 h 154"/>
                    <a:gd name="T16" fmla="*/ 26 w 271"/>
                    <a:gd name="T17" fmla="*/ 153 h 154"/>
                    <a:gd name="T18" fmla="*/ 23 w 271"/>
                    <a:gd name="T19" fmla="*/ 154 h 154"/>
                    <a:gd name="T20" fmla="*/ 19 w 271"/>
                    <a:gd name="T21" fmla="*/ 154 h 154"/>
                    <a:gd name="T22" fmla="*/ 16 w 271"/>
                    <a:gd name="T23" fmla="*/ 154 h 154"/>
                    <a:gd name="T24" fmla="*/ 11 w 271"/>
                    <a:gd name="T25" fmla="*/ 153 h 154"/>
                    <a:gd name="T26" fmla="*/ 8 w 271"/>
                    <a:gd name="T27" fmla="*/ 152 h 154"/>
                    <a:gd name="T28" fmla="*/ 6 w 271"/>
                    <a:gd name="T29" fmla="*/ 149 h 154"/>
                    <a:gd name="T30" fmla="*/ 3 w 271"/>
                    <a:gd name="T31" fmla="*/ 146 h 154"/>
                    <a:gd name="T32" fmla="*/ 1 w 271"/>
                    <a:gd name="T33" fmla="*/ 143 h 154"/>
                    <a:gd name="T34" fmla="*/ 0 w 271"/>
                    <a:gd name="T35" fmla="*/ 139 h 154"/>
                    <a:gd name="T36" fmla="*/ 0 w 271"/>
                    <a:gd name="T37" fmla="*/ 136 h 154"/>
                    <a:gd name="T38" fmla="*/ 0 w 271"/>
                    <a:gd name="T39" fmla="*/ 131 h 154"/>
                    <a:gd name="T40" fmla="*/ 1 w 271"/>
                    <a:gd name="T41" fmla="*/ 129 h 154"/>
                    <a:gd name="T42" fmla="*/ 3 w 271"/>
                    <a:gd name="T43" fmla="*/ 124 h 154"/>
                    <a:gd name="T44" fmla="*/ 6 w 271"/>
                    <a:gd name="T45" fmla="*/ 121 h 154"/>
                    <a:gd name="T46" fmla="*/ 121 w 271"/>
                    <a:gd name="T47" fmla="*/ 6 h 154"/>
                    <a:gd name="T48" fmla="*/ 124 w 271"/>
                    <a:gd name="T49" fmla="*/ 3 h 154"/>
                    <a:gd name="T50" fmla="*/ 128 w 271"/>
                    <a:gd name="T51" fmla="*/ 2 h 154"/>
                    <a:gd name="T52" fmla="*/ 131 w 271"/>
                    <a:gd name="T53" fmla="*/ 0 h 154"/>
                    <a:gd name="T54" fmla="*/ 135 w 271"/>
                    <a:gd name="T55" fmla="*/ 0 h 154"/>
                    <a:gd name="T56" fmla="*/ 138 w 271"/>
                    <a:gd name="T57" fmla="*/ 0 h 154"/>
                    <a:gd name="T58" fmla="*/ 142 w 271"/>
                    <a:gd name="T59" fmla="*/ 2 h 154"/>
                    <a:gd name="T60" fmla="*/ 145 w 271"/>
                    <a:gd name="T61" fmla="*/ 3 h 154"/>
                    <a:gd name="T62" fmla="*/ 148 w 271"/>
                    <a:gd name="T63" fmla="*/ 6 h 154"/>
                    <a:gd name="T64" fmla="*/ 265 w 271"/>
                    <a:gd name="T65" fmla="*/ 121 h 154"/>
                    <a:gd name="T66" fmla="*/ 266 w 271"/>
                    <a:gd name="T67" fmla="*/ 124 h 154"/>
                    <a:gd name="T68" fmla="*/ 269 w 271"/>
                    <a:gd name="T69" fmla="*/ 129 h 154"/>
                    <a:gd name="T70" fmla="*/ 269 w 271"/>
                    <a:gd name="T71" fmla="*/ 131 h 154"/>
                    <a:gd name="T72" fmla="*/ 271 w 271"/>
                    <a:gd name="T73" fmla="*/ 136 h 154"/>
                    <a:gd name="T74" fmla="*/ 269 w 271"/>
                    <a:gd name="T75" fmla="*/ 139 h 154"/>
                    <a:gd name="T76" fmla="*/ 269 w 271"/>
                    <a:gd name="T77" fmla="*/ 143 h 154"/>
                    <a:gd name="T78" fmla="*/ 266 w 271"/>
                    <a:gd name="T79" fmla="*/ 146 h 154"/>
                    <a:gd name="T80" fmla="*/ 265 w 271"/>
                    <a:gd name="T81" fmla="*/ 149 h 154"/>
                    <a:gd name="T82" fmla="*/ 262 w 271"/>
                    <a:gd name="T83" fmla="*/ 152 h 154"/>
                    <a:gd name="T84" fmla="*/ 258 w 271"/>
                    <a:gd name="T85" fmla="*/ 153 h 154"/>
                    <a:gd name="T86" fmla="*/ 255 w 271"/>
                    <a:gd name="T87" fmla="*/ 154 h 154"/>
                    <a:gd name="T88" fmla="*/ 250 w 271"/>
                    <a:gd name="T89" fmla="*/ 154 h 1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</a:cxnLst>
                  <a:rect l="0" t="0" r="r" b="b"/>
                  <a:pathLst>
                    <a:path w="271" h="154">
                      <a:moveTo>
                        <a:pt x="250" y="154"/>
                      </a:moveTo>
                      <a:lnTo>
                        <a:pt x="247" y="154"/>
                      </a:lnTo>
                      <a:lnTo>
                        <a:pt x="243" y="153"/>
                      </a:lnTo>
                      <a:lnTo>
                        <a:pt x="240" y="152"/>
                      </a:lnTo>
                      <a:lnTo>
                        <a:pt x="237" y="149"/>
                      </a:lnTo>
                      <a:lnTo>
                        <a:pt x="135" y="46"/>
                      </a:lnTo>
                      <a:lnTo>
                        <a:pt x="33" y="149"/>
                      </a:lnTo>
                      <a:lnTo>
                        <a:pt x="30" y="152"/>
                      </a:lnTo>
                      <a:lnTo>
                        <a:pt x="26" y="153"/>
                      </a:lnTo>
                      <a:lnTo>
                        <a:pt x="23" y="154"/>
                      </a:lnTo>
                      <a:lnTo>
                        <a:pt x="19" y="154"/>
                      </a:lnTo>
                      <a:lnTo>
                        <a:pt x="16" y="154"/>
                      </a:lnTo>
                      <a:lnTo>
                        <a:pt x="11" y="153"/>
                      </a:lnTo>
                      <a:lnTo>
                        <a:pt x="8" y="152"/>
                      </a:lnTo>
                      <a:lnTo>
                        <a:pt x="6" y="149"/>
                      </a:lnTo>
                      <a:lnTo>
                        <a:pt x="3" y="146"/>
                      </a:lnTo>
                      <a:lnTo>
                        <a:pt x="1" y="143"/>
                      </a:lnTo>
                      <a:lnTo>
                        <a:pt x="0" y="139"/>
                      </a:lnTo>
                      <a:lnTo>
                        <a:pt x="0" y="136"/>
                      </a:lnTo>
                      <a:lnTo>
                        <a:pt x="0" y="131"/>
                      </a:lnTo>
                      <a:lnTo>
                        <a:pt x="1" y="129"/>
                      </a:lnTo>
                      <a:lnTo>
                        <a:pt x="3" y="124"/>
                      </a:lnTo>
                      <a:lnTo>
                        <a:pt x="6" y="121"/>
                      </a:lnTo>
                      <a:lnTo>
                        <a:pt x="121" y="6"/>
                      </a:lnTo>
                      <a:lnTo>
                        <a:pt x="124" y="3"/>
                      </a:lnTo>
                      <a:lnTo>
                        <a:pt x="128" y="2"/>
                      </a:lnTo>
                      <a:lnTo>
                        <a:pt x="131" y="0"/>
                      </a:lnTo>
                      <a:lnTo>
                        <a:pt x="135" y="0"/>
                      </a:lnTo>
                      <a:lnTo>
                        <a:pt x="138" y="0"/>
                      </a:lnTo>
                      <a:lnTo>
                        <a:pt x="142" y="2"/>
                      </a:lnTo>
                      <a:lnTo>
                        <a:pt x="145" y="3"/>
                      </a:lnTo>
                      <a:lnTo>
                        <a:pt x="148" y="6"/>
                      </a:lnTo>
                      <a:lnTo>
                        <a:pt x="265" y="121"/>
                      </a:lnTo>
                      <a:lnTo>
                        <a:pt x="266" y="124"/>
                      </a:lnTo>
                      <a:lnTo>
                        <a:pt x="269" y="129"/>
                      </a:lnTo>
                      <a:lnTo>
                        <a:pt x="269" y="131"/>
                      </a:lnTo>
                      <a:lnTo>
                        <a:pt x="271" y="136"/>
                      </a:lnTo>
                      <a:lnTo>
                        <a:pt x="269" y="139"/>
                      </a:lnTo>
                      <a:lnTo>
                        <a:pt x="269" y="143"/>
                      </a:lnTo>
                      <a:lnTo>
                        <a:pt x="266" y="146"/>
                      </a:lnTo>
                      <a:lnTo>
                        <a:pt x="265" y="149"/>
                      </a:lnTo>
                      <a:lnTo>
                        <a:pt x="262" y="152"/>
                      </a:lnTo>
                      <a:lnTo>
                        <a:pt x="258" y="153"/>
                      </a:lnTo>
                      <a:lnTo>
                        <a:pt x="255" y="154"/>
                      </a:lnTo>
                      <a:lnTo>
                        <a:pt x="250" y="15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39" name="任意多边形: 形状 38"/>
                <p:cNvSpPr/>
                <p:nvPr/>
              </p:nvSpPr>
              <p:spPr bwMode="auto">
                <a:xfrm>
                  <a:off x="1345101" y="5221325"/>
                  <a:ext cx="365454" cy="336334"/>
                </a:xfrm>
                <a:custGeom>
                  <a:avLst/>
                  <a:gdLst>
                    <a:gd name="T0" fmla="*/ 444 w 753"/>
                    <a:gd name="T1" fmla="*/ 695 h 695"/>
                    <a:gd name="T2" fmla="*/ 19 w 753"/>
                    <a:gd name="T3" fmla="*/ 695 h 695"/>
                    <a:gd name="T4" fmla="*/ 16 w 753"/>
                    <a:gd name="T5" fmla="*/ 695 h 695"/>
                    <a:gd name="T6" fmla="*/ 12 w 753"/>
                    <a:gd name="T7" fmla="*/ 694 h 695"/>
                    <a:gd name="T8" fmla="*/ 9 w 753"/>
                    <a:gd name="T9" fmla="*/ 692 h 695"/>
                    <a:gd name="T10" fmla="*/ 6 w 753"/>
                    <a:gd name="T11" fmla="*/ 690 h 695"/>
                    <a:gd name="T12" fmla="*/ 3 w 753"/>
                    <a:gd name="T13" fmla="*/ 687 h 695"/>
                    <a:gd name="T14" fmla="*/ 2 w 753"/>
                    <a:gd name="T15" fmla="*/ 684 h 695"/>
                    <a:gd name="T16" fmla="*/ 0 w 753"/>
                    <a:gd name="T17" fmla="*/ 679 h 695"/>
                    <a:gd name="T18" fmla="*/ 0 w 753"/>
                    <a:gd name="T19" fmla="*/ 677 h 695"/>
                    <a:gd name="T20" fmla="*/ 0 w 753"/>
                    <a:gd name="T21" fmla="*/ 672 h 695"/>
                    <a:gd name="T22" fmla="*/ 2 w 753"/>
                    <a:gd name="T23" fmla="*/ 668 h 695"/>
                    <a:gd name="T24" fmla="*/ 3 w 753"/>
                    <a:gd name="T25" fmla="*/ 665 h 695"/>
                    <a:gd name="T26" fmla="*/ 6 w 753"/>
                    <a:gd name="T27" fmla="*/ 662 h 695"/>
                    <a:gd name="T28" fmla="*/ 9 w 753"/>
                    <a:gd name="T29" fmla="*/ 659 h 695"/>
                    <a:gd name="T30" fmla="*/ 12 w 753"/>
                    <a:gd name="T31" fmla="*/ 658 h 695"/>
                    <a:gd name="T32" fmla="*/ 16 w 753"/>
                    <a:gd name="T33" fmla="*/ 656 h 695"/>
                    <a:gd name="T34" fmla="*/ 19 w 753"/>
                    <a:gd name="T35" fmla="*/ 656 h 695"/>
                    <a:gd name="T36" fmla="*/ 429 w 753"/>
                    <a:gd name="T37" fmla="*/ 656 h 695"/>
                    <a:gd name="T38" fmla="*/ 581 w 753"/>
                    <a:gd name="T39" fmla="*/ 15 h 695"/>
                    <a:gd name="T40" fmla="*/ 582 w 753"/>
                    <a:gd name="T41" fmla="*/ 8 h 695"/>
                    <a:gd name="T42" fmla="*/ 586 w 753"/>
                    <a:gd name="T43" fmla="*/ 4 h 695"/>
                    <a:gd name="T44" fmla="*/ 592 w 753"/>
                    <a:gd name="T45" fmla="*/ 1 h 695"/>
                    <a:gd name="T46" fmla="*/ 599 w 753"/>
                    <a:gd name="T47" fmla="*/ 0 h 695"/>
                    <a:gd name="T48" fmla="*/ 733 w 753"/>
                    <a:gd name="T49" fmla="*/ 0 h 695"/>
                    <a:gd name="T50" fmla="*/ 738 w 753"/>
                    <a:gd name="T51" fmla="*/ 0 h 695"/>
                    <a:gd name="T52" fmla="*/ 742 w 753"/>
                    <a:gd name="T53" fmla="*/ 1 h 695"/>
                    <a:gd name="T54" fmla="*/ 745 w 753"/>
                    <a:gd name="T55" fmla="*/ 2 h 695"/>
                    <a:gd name="T56" fmla="*/ 748 w 753"/>
                    <a:gd name="T57" fmla="*/ 5 h 695"/>
                    <a:gd name="T58" fmla="*/ 751 w 753"/>
                    <a:gd name="T59" fmla="*/ 8 h 695"/>
                    <a:gd name="T60" fmla="*/ 752 w 753"/>
                    <a:gd name="T61" fmla="*/ 11 h 695"/>
                    <a:gd name="T62" fmla="*/ 753 w 753"/>
                    <a:gd name="T63" fmla="*/ 15 h 695"/>
                    <a:gd name="T64" fmla="*/ 753 w 753"/>
                    <a:gd name="T65" fmla="*/ 20 h 695"/>
                    <a:gd name="T66" fmla="*/ 753 w 753"/>
                    <a:gd name="T67" fmla="*/ 23 h 695"/>
                    <a:gd name="T68" fmla="*/ 752 w 753"/>
                    <a:gd name="T69" fmla="*/ 27 h 695"/>
                    <a:gd name="T70" fmla="*/ 751 w 753"/>
                    <a:gd name="T71" fmla="*/ 30 h 695"/>
                    <a:gd name="T72" fmla="*/ 748 w 753"/>
                    <a:gd name="T73" fmla="*/ 33 h 695"/>
                    <a:gd name="T74" fmla="*/ 745 w 753"/>
                    <a:gd name="T75" fmla="*/ 36 h 695"/>
                    <a:gd name="T76" fmla="*/ 742 w 753"/>
                    <a:gd name="T77" fmla="*/ 37 h 695"/>
                    <a:gd name="T78" fmla="*/ 738 w 753"/>
                    <a:gd name="T79" fmla="*/ 38 h 695"/>
                    <a:gd name="T80" fmla="*/ 733 w 753"/>
                    <a:gd name="T81" fmla="*/ 38 h 695"/>
                    <a:gd name="T82" fmla="*/ 614 w 753"/>
                    <a:gd name="T83" fmla="*/ 38 h 695"/>
                    <a:gd name="T84" fmla="*/ 463 w 753"/>
                    <a:gd name="T85" fmla="*/ 681 h 695"/>
                    <a:gd name="T86" fmla="*/ 461 w 753"/>
                    <a:gd name="T87" fmla="*/ 687 h 695"/>
                    <a:gd name="T88" fmla="*/ 457 w 753"/>
                    <a:gd name="T89" fmla="*/ 691 h 695"/>
                    <a:gd name="T90" fmla="*/ 451 w 753"/>
                    <a:gd name="T91" fmla="*/ 694 h 695"/>
                    <a:gd name="T92" fmla="*/ 444 w 753"/>
                    <a:gd name="T93" fmla="*/ 695 h 69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</a:cxnLst>
                  <a:rect l="0" t="0" r="r" b="b"/>
                  <a:pathLst>
                    <a:path w="753" h="695">
                      <a:moveTo>
                        <a:pt x="444" y="695"/>
                      </a:moveTo>
                      <a:lnTo>
                        <a:pt x="19" y="695"/>
                      </a:lnTo>
                      <a:lnTo>
                        <a:pt x="16" y="695"/>
                      </a:lnTo>
                      <a:lnTo>
                        <a:pt x="12" y="694"/>
                      </a:lnTo>
                      <a:lnTo>
                        <a:pt x="9" y="692"/>
                      </a:lnTo>
                      <a:lnTo>
                        <a:pt x="6" y="690"/>
                      </a:lnTo>
                      <a:lnTo>
                        <a:pt x="3" y="687"/>
                      </a:lnTo>
                      <a:lnTo>
                        <a:pt x="2" y="684"/>
                      </a:lnTo>
                      <a:lnTo>
                        <a:pt x="0" y="679"/>
                      </a:lnTo>
                      <a:lnTo>
                        <a:pt x="0" y="677"/>
                      </a:lnTo>
                      <a:lnTo>
                        <a:pt x="0" y="672"/>
                      </a:lnTo>
                      <a:lnTo>
                        <a:pt x="2" y="668"/>
                      </a:lnTo>
                      <a:lnTo>
                        <a:pt x="3" y="665"/>
                      </a:lnTo>
                      <a:lnTo>
                        <a:pt x="6" y="662"/>
                      </a:lnTo>
                      <a:lnTo>
                        <a:pt x="9" y="659"/>
                      </a:lnTo>
                      <a:lnTo>
                        <a:pt x="12" y="658"/>
                      </a:lnTo>
                      <a:lnTo>
                        <a:pt x="16" y="656"/>
                      </a:lnTo>
                      <a:lnTo>
                        <a:pt x="19" y="656"/>
                      </a:lnTo>
                      <a:lnTo>
                        <a:pt x="429" y="656"/>
                      </a:lnTo>
                      <a:lnTo>
                        <a:pt x="581" y="15"/>
                      </a:lnTo>
                      <a:lnTo>
                        <a:pt x="582" y="8"/>
                      </a:lnTo>
                      <a:lnTo>
                        <a:pt x="586" y="4"/>
                      </a:lnTo>
                      <a:lnTo>
                        <a:pt x="592" y="1"/>
                      </a:lnTo>
                      <a:lnTo>
                        <a:pt x="599" y="0"/>
                      </a:lnTo>
                      <a:lnTo>
                        <a:pt x="733" y="0"/>
                      </a:lnTo>
                      <a:lnTo>
                        <a:pt x="738" y="0"/>
                      </a:lnTo>
                      <a:lnTo>
                        <a:pt x="742" y="1"/>
                      </a:lnTo>
                      <a:lnTo>
                        <a:pt x="745" y="2"/>
                      </a:lnTo>
                      <a:lnTo>
                        <a:pt x="748" y="5"/>
                      </a:lnTo>
                      <a:lnTo>
                        <a:pt x="751" y="8"/>
                      </a:lnTo>
                      <a:lnTo>
                        <a:pt x="752" y="11"/>
                      </a:lnTo>
                      <a:lnTo>
                        <a:pt x="753" y="15"/>
                      </a:lnTo>
                      <a:lnTo>
                        <a:pt x="753" y="20"/>
                      </a:lnTo>
                      <a:lnTo>
                        <a:pt x="753" y="23"/>
                      </a:lnTo>
                      <a:lnTo>
                        <a:pt x="752" y="27"/>
                      </a:lnTo>
                      <a:lnTo>
                        <a:pt x="751" y="30"/>
                      </a:lnTo>
                      <a:lnTo>
                        <a:pt x="748" y="33"/>
                      </a:lnTo>
                      <a:lnTo>
                        <a:pt x="745" y="36"/>
                      </a:lnTo>
                      <a:lnTo>
                        <a:pt x="742" y="37"/>
                      </a:lnTo>
                      <a:lnTo>
                        <a:pt x="738" y="38"/>
                      </a:lnTo>
                      <a:lnTo>
                        <a:pt x="733" y="38"/>
                      </a:lnTo>
                      <a:lnTo>
                        <a:pt x="614" y="38"/>
                      </a:lnTo>
                      <a:lnTo>
                        <a:pt x="463" y="681"/>
                      </a:lnTo>
                      <a:lnTo>
                        <a:pt x="461" y="687"/>
                      </a:lnTo>
                      <a:lnTo>
                        <a:pt x="457" y="691"/>
                      </a:lnTo>
                      <a:lnTo>
                        <a:pt x="451" y="694"/>
                      </a:lnTo>
                      <a:lnTo>
                        <a:pt x="444" y="695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40" name="任意多边形: 形状 39"/>
                <p:cNvSpPr/>
                <p:nvPr/>
              </p:nvSpPr>
              <p:spPr bwMode="auto">
                <a:xfrm>
                  <a:off x="1260653" y="5333436"/>
                  <a:ext cx="356718" cy="187823"/>
                </a:xfrm>
                <a:custGeom>
                  <a:avLst/>
                  <a:gdLst>
                    <a:gd name="T0" fmla="*/ 638 w 734"/>
                    <a:gd name="T1" fmla="*/ 387 h 387"/>
                    <a:gd name="T2" fmla="*/ 135 w 734"/>
                    <a:gd name="T3" fmla="*/ 387 h 387"/>
                    <a:gd name="T4" fmla="*/ 130 w 734"/>
                    <a:gd name="T5" fmla="*/ 387 h 387"/>
                    <a:gd name="T6" fmla="*/ 124 w 734"/>
                    <a:gd name="T7" fmla="*/ 384 h 387"/>
                    <a:gd name="T8" fmla="*/ 120 w 734"/>
                    <a:gd name="T9" fmla="*/ 379 h 387"/>
                    <a:gd name="T10" fmla="*/ 117 w 734"/>
                    <a:gd name="T11" fmla="*/ 374 h 387"/>
                    <a:gd name="T12" fmla="*/ 2 w 734"/>
                    <a:gd name="T13" fmla="*/ 26 h 387"/>
                    <a:gd name="T14" fmla="*/ 0 w 734"/>
                    <a:gd name="T15" fmla="*/ 22 h 387"/>
                    <a:gd name="T16" fmla="*/ 0 w 734"/>
                    <a:gd name="T17" fmla="*/ 16 h 387"/>
                    <a:gd name="T18" fmla="*/ 2 w 734"/>
                    <a:gd name="T19" fmla="*/ 12 h 387"/>
                    <a:gd name="T20" fmla="*/ 4 w 734"/>
                    <a:gd name="T21" fmla="*/ 9 h 387"/>
                    <a:gd name="T22" fmla="*/ 7 w 734"/>
                    <a:gd name="T23" fmla="*/ 5 h 387"/>
                    <a:gd name="T24" fmla="*/ 12 w 734"/>
                    <a:gd name="T25" fmla="*/ 3 h 387"/>
                    <a:gd name="T26" fmla="*/ 14 w 734"/>
                    <a:gd name="T27" fmla="*/ 0 h 387"/>
                    <a:gd name="T28" fmla="*/ 20 w 734"/>
                    <a:gd name="T29" fmla="*/ 0 h 387"/>
                    <a:gd name="T30" fmla="*/ 714 w 734"/>
                    <a:gd name="T31" fmla="*/ 0 h 387"/>
                    <a:gd name="T32" fmla="*/ 719 w 734"/>
                    <a:gd name="T33" fmla="*/ 0 h 387"/>
                    <a:gd name="T34" fmla="*/ 723 w 734"/>
                    <a:gd name="T35" fmla="*/ 2 h 387"/>
                    <a:gd name="T36" fmla="*/ 726 w 734"/>
                    <a:gd name="T37" fmla="*/ 3 h 387"/>
                    <a:gd name="T38" fmla="*/ 729 w 734"/>
                    <a:gd name="T39" fmla="*/ 6 h 387"/>
                    <a:gd name="T40" fmla="*/ 732 w 734"/>
                    <a:gd name="T41" fmla="*/ 9 h 387"/>
                    <a:gd name="T42" fmla="*/ 733 w 734"/>
                    <a:gd name="T43" fmla="*/ 12 h 387"/>
                    <a:gd name="T44" fmla="*/ 734 w 734"/>
                    <a:gd name="T45" fmla="*/ 16 h 387"/>
                    <a:gd name="T46" fmla="*/ 734 w 734"/>
                    <a:gd name="T47" fmla="*/ 21 h 387"/>
                    <a:gd name="T48" fmla="*/ 734 w 734"/>
                    <a:gd name="T49" fmla="*/ 24 h 387"/>
                    <a:gd name="T50" fmla="*/ 733 w 734"/>
                    <a:gd name="T51" fmla="*/ 28 h 387"/>
                    <a:gd name="T52" fmla="*/ 732 w 734"/>
                    <a:gd name="T53" fmla="*/ 31 h 387"/>
                    <a:gd name="T54" fmla="*/ 729 w 734"/>
                    <a:gd name="T55" fmla="*/ 34 h 387"/>
                    <a:gd name="T56" fmla="*/ 726 w 734"/>
                    <a:gd name="T57" fmla="*/ 36 h 387"/>
                    <a:gd name="T58" fmla="*/ 723 w 734"/>
                    <a:gd name="T59" fmla="*/ 38 h 387"/>
                    <a:gd name="T60" fmla="*/ 719 w 734"/>
                    <a:gd name="T61" fmla="*/ 39 h 387"/>
                    <a:gd name="T62" fmla="*/ 714 w 734"/>
                    <a:gd name="T63" fmla="*/ 39 h 387"/>
                    <a:gd name="T64" fmla="*/ 46 w 734"/>
                    <a:gd name="T65" fmla="*/ 39 h 387"/>
                    <a:gd name="T66" fmla="*/ 150 w 734"/>
                    <a:gd name="T67" fmla="*/ 348 h 387"/>
                    <a:gd name="T68" fmla="*/ 638 w 734"/>
                    <a:gd name="T69" fmla="*/ 348 h 387"/>
                    <a:gd name="T70" fmla="*/ 641 w 734"/>
                    <a:gd name="T71" fmla="*/ 349 h 387"/>
                    <a:gd name="T72" fmla="*/ 645 w 734"/>
                    <a:gd name="T73" fmla="*/ 350 h 387"/>
                    <a:gd name="T74" fmla="*/ 648 w 734"/>
                    <a:gd name="T75" fmla="*/ 352 h 387"/>
                    <a:gd name="T76" fmla="*/ 651 w 734"/>
                    <a:gd name="T77" fmla="*/ 353 h 387"/>
                    <a:gd name="T78" fmla="*/ 654 w 734"/>
                    <a:gd name="T79" fmla="*/ 356 h 387"/>
                    <a:gd name="T80" fmla="*/ 655 w 734"/>
                    <a:gd name="T81" fmla="*/ 361 h 387"/>
                    <a:gd name="T82" fmla="*/ 657 w 734"/>
                    <a:gd name="T83" fmla="*/ 363 h 387"/>
                    <a:gd name="T84" fmla="*/ 657 w 734"/>
                    <a:gd name="T85" fmla="*/ 368 h 387"/>
                    <a:gd name="T86" fmla="*/ 657 w 734"/>
                    <a:gd name="T87" fmla="*/ 372 h 387"/>
                    <a:gd name="T88" fmla="*/ 655 w 734"/>
                    <a:gd name="T89" fmla="*/ 375 h 387"/>
                    <a:gd name="T90" fmla="*/ 654 w 734"/>
                    <a:gd name="T91" fmla="*/ 378 h 387"/>
                    <a:gd name="T92" fmla="*/ 651 w 734"/>
                    <a:gd name="T93" fmla="*/ 381 h 387"/>
                    <a:gd name="T94" fmla="*/ 648 w 734"/>
                    <a:gd name="T95" fmla="*/ 384 h 387"/>
                    <a:gd name="T96" fmla="*/ 645 w 734"/>
                    <a:gd name="T97" fmla="*/ 385 h 387"/>
                    <a:gd name="T98" fmla="*/ 641 w 734"/>
                    <a:gd name="T99" fmla="*/ 387 h 387"/>
                    <a:gd name="T100" fmla="*/ 638 w 734"/>
                    <a:gd name="T101" fmla="*/ 387 h 38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</a:cxnLst>
                  <a:rect l="0" t="0" r="r" b="b"/>
                  <a:pathLst>
                    <a:path w="734" h="387">
                      <a:moveTo>
                        <a:pt x="638" y="387"/>
                      </a:moveTo>
                      <a:lnTo>
                        <a:pt x="135" y="387"/>
                      </a:lnTo>
                      <a:lnTo>
                        <a:pt x="130" y="387"/>
                      </a:lnTo>
                      <a:lnTo>
                        <a:pt x="124" y="384"/>
                      </a:lnTo>
                      <a:lnTo>
                        <a:pt x="120" y="379"/>
                      </a:lnTo>
                      <a:lnTo>
                        <a:pt x="117" y="374"/>
                      </a:lnTo>
                      <a:lnTo>
                        <a:pt x="2" y="26"/>
                      </a:lnTo>
                      <a:lnTo>
                        <a:pt x="0" y="22"/>
                      </a:lnTo>
                      <a:lnTo>
                        <a:pt x="0" y="16"/>
                      </a:lnTo>
                      <a:lnTo>
                        <a:pt x="2" y="12"/>
                      </a:lnTo>
                      <a:lnTo>
                        <a:pt x="4" y="9"/>
                      </a:lnTo>
                      <a:lnTo>
                        <a:pt x="7" y="5"/>
                      </a:lnTo>
                      <a:lnTo>
                        <a:pt x="12" y="3"/>
                      </a:lnTo>
                      <a:lnTo>
                        <a:pt x="14" y="0"/>
                      </a:lnTo>
                      <a:lnTo>
                        <a:pt x="20" y="0"/>
                      </a:lnTo>
                      <a:lnTo>
                        <a:pt x="714" y="0"/>
                      </a:lnTo>
                      <a:lnTo>
                        <a:pt x="719" y="0"/>
                      </a:lnTo>
                      <a:lnTo>
                        <a:pt x="723" y="2"/>
                      </a:lnTo>
                      <a:lnTo>
                        <a:pt x="726" y="3"/>
                      </a:lnTo>
                      <a:lnTo>
                        <a:pt x="729" y="6"/>
                      </a:lnTo>
                      <a:lnTo>
                        <a:pt x="732" y="9"/>
                      </a:lnTo>
                      <a:lnTo>
                        <a:pt x="733" y="12"/>
                      </a:lnTo>
                      <a:lnTo>
                        <a:pt x="734" y="16"/>
                      </a:lnTo>
                      <a:lnTo>
                        <a:pt x="734" y="21"/>
                      </a:lnTo>
                      <a:lnTo>
                        <a:pt x="734" y="24"/>
                      </a:lnTo>
                      <a:lnTo>
                        <a:pt x="733" y="28"/>
                      </a:lnTo>
                      <a:lnTo>
                        <a:pt x="732" y="31"/>
                      </a:lnTo>
                      <a:lnTo>
                        <a:pt x="729" y="34"/>
                      </a:lnTo>
                      <a:lnTo>
                        <a:pt x="726" y="36"/>
                      </a:lnTo>
                      <a:lnTo>
                        <a:pt x="723" y="38"/>
                      </a:lnTo>
                      <a:lnTo>
                        <a:pt x="719" y="39"/>
                      </a:lnTo>
                      <a:lnTo>
                        <a:pt x="714" y="39"/>
                      </a:lnTo>
                      <a:lnTo>
                        <a:pt x="46" y="39"/>
                      </a:lnTo>
                      <a:lnTo>
                        <a:pt x="150" y="348"/>
                      </a:lnTo>
                      <a:lnTo>
                        <a:pt x="638" y="348"/>
                      </a:lnTo>
                      <a:lnTo>
                        <a:pt x="641" y="349"/>
                      </a:lnTo>
                      <a:lnTo>
                        <a:pt x="645" y="350"/>
                      </a:lnTo>
                      <a:lnTo>
                        <a:pt x="648" y="352"/>
                      </a:lnTo>
                      <a:lnTo>
                        <a:pt x="651" y="353"/>
                      </a:lnTo>
                      <a:lnTo>
                        <a:pt x="654" y="356"/>
                      </a:lnTo>
                      <a:lnTo>
                        <a:pt x="655" y="361"/>
                      </a:lnTo>
                      <a:lnTo>
                        <a:pt x="657" y="363"/>
                      </a:lnTo>
                      <a:lnTo>
                        <a:pt x="657" y="368"/>
                      </a:lnTo>
                      <a:lnTo>
                        <a:pt x="657" y="372"/>
                      </a:lnTo>
                      <a:lnTo>
                        <a:pt x="655" y="375"/>
                      </a:lnTo>
                      <a:lnTo>
                        <a:pt x="654" y="378"/>
                      </a:lnTo>
                      <a:lnTo>
                        <a:pt x="651" y="381"/>
                      </a:lnTo>
                      <a:lnTo>
                        <a:pt x="648" y="384"/>
                      </a:lnTo>
                      <a:lnTo>
                        <a:pt x="645" y="385"/>
                      </a:lnTo>
                      <a:lnTo>
                        <a:pt x="641" y="387"/>
                      </a:lnTo>
                      <a:lnTo>
                        <a:pt x="638" y="387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</p:grpSp>
        </p:grpSp>
      </p:grpSp>
      <p:grpSp>
        <p:nvGrpSpPr>
          <p:cNvPr id="86" name="千图PPT彼岸天：ID 8661124库_组合 85"/>
          <p:cNvGrpSpPr/>
          <p:nvPr>
            <p:custDataLst>
              <p:tags r:id="rId9"/>
            </p:custDataLst>
          </p:nvPr>
        </p:nvGrpSpPr>
        <p:grpSpPr>
          <a:xfrm>
            <a:off x="641628" y="2487264"/>
            <a:ext cx="4254513" cy="468267"/>
            <a:chOff x="641628" y="2487264"/>
            <a:chExt cx="4254513" cy="468267"/>
          </a:xfrm>
        </p:grpSpPr>
        <p:sp>
          <p:nvSpPr>
            <p:cNvPr id="7" name="矩形 6"/>
            <p:cNvSpPr/>
            <p:nvPr/>
          </p:nvSpPr>
          <p:spPr>
            <a:xfrm>
              <a:off x="3223067" y="2487264"/>
              <a:ext cx="1550995" cy="307777"/>
            </a:xfrm>
            <a:prstGeom prst="rect">
              <a:avLst/>
            </a:prstGeom>
          </p:spPr>
          <p:txBody>
            <a:bodyPr wrap="none">
              <a:normAutofit/>
            </a:bodyPr>
            <a:lstStyle/>
            <a:p>
              <a:pPr algn="ctr">
                <a:buClr>
                  <a:srgbClr val="E24848"/>
                </a:buClr>
              </a:pPr>
              <a:r>
                <a:rPr lang="zh-CN" altLang="en-US" sz="1400" b="1" noProof="1">
                  <a:solidFill>
                    <a:schemeClr val="accent2">
                      <a:lumMod val="100000"/>
                    </a:schemeClr>
                  </a:solidFill>
                </a:rPr>
                <a:t>输入标题文本</a:t>
              </a:r>
              <a:endParaRPr lang="zh-CN" altLang="en-US" sz="1400" b="1" noProof="1">
                <a:solidFill>
                  <a:schemeClr val="accent2">
                    <a:lumMod val="100000"/>
                  </a:schemeClr>
                </a:solidFill>
              </a:endParaRPr>
            </a:p>
          </p:txBody>
        </p:sp>
        <p:cxnSp>
          <p:nvCxnSpPr>
            <p:cNvPr id="12" name="直接连接符 11"/>
            <p:cNvCxnSpPr/>
            <p:nvPr/>
          </p:nvCxnSpPr>
          <p:spPr>
            <a:xfrm>
              <a:off x="3273754" y="2802372"/>
              <a:ext cx="1622387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  <a:head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矩形 22"/>
            <p:cNvSpPr/>
            <p:nvPr/>
          </p:nvSpPr>
          <p:spPr>
            <a:xfrm>
              <a:off x="641628" y="2530799"/>
              <a:ext cx="2502302" cy="424732"/>
            </a:xfrm>
            <a:prstGeom prst="rect">
              <a:avLst/>
            </a:prstGeom>
          </p:spPr>
          <p:txBody>
            <a:bodyPr wrap="square">
              <a:normAutofit fontScale="77500" lnSpcReduction="20000"/>
            </a:bodyPr>
            <a:lstStyle/>
            <a:p>
              <a:pPr algn="r">
                <a:lnSpc>
                  <a:spcPct val="140000"/>
                </a:lnSpc>
                <a:buClr>
                  <a:srgbClr val="E24848"/>
                </a:buClr>
              </a:pPr>
              <a:r>
                <a:rPr lang="zh-CN" altLang="en-US" sz="1200" noProof="1"/>
                <a:t>请替换文字内容复制你的内容到此</a:t>
              </a:r>
              <a:br>
                <a:rPr lang="zh-CN" altLang="en-US" sz="1200" noProof="1"/>
              </a:br>
              <a:r>
                <a:rPr lang="zh-CN" altLang="en-US" sz="1200" noProof="1"/>
                <a:t>千图网</a:t>
              </a:r>
              <a:r>
                <a:rPr lang="en-US" altLang="zh-CN" sz="1200" noProof="1"/>
                <a:t>58PIC.COM</a:t>
              </a:r>
              <a:endParaRPr lang="zh-CN" altLang="en-US" sz="1200" noProof="1"/>
            </a:p>
          </p:txBody>
        </p:sp>
      </p:grpSp>
      <p:grpSp>
        <p:nvGrpSpPr>
          <p:cNvPr id="87" name="千图PPT彼岸天：ID 8661124库_组合 86"/>
          <p:cNvGrpSpPr/>
          <p:nvPr>
            <p:custDataLst>
              <p:tags r:id="rId10"/>
            </p:custDataLst>
          </p:nvPr>
        </p:nvGrpSpPr>
        <p:grpSpPr>
          <a:xfrm>
            <a:off x="641628" y="3389812"/>
            <a:ext cx="4254513" cy="476673"/>
            <a:chOff x="641628" y="3389812"/>
            <a:chExt cx="4254513" cy="476673"/>
          </a:xfrm>
        </p:grpSpPr>
        <p:sp>
          <p:nvSpPr>
            <p:cNvPr id="8" name="矩形 7"/>
            <p:cNvSpPr/>
            <p:nvPr/>
          </p:nvSpPr>
          <p:spPr>
            <a:xfrm>
              <a:off x="3339150" y="3389812"/>
              <a:ext cx="1409995" cy="307777"/>
            </a:xfrm>
            <a:prstGeom prst="rect">
              <a:avLst/>
            </a:prstGeom>
          </p:spPr>
          <p:txBody>
            <a:bodyPr wrap="none">
              <a:normAutofit/>
            </a:bodyPr>
            <a:lstStyle/>
            <a:p>
              <a:pPr algn="ctr">
                <a:buClr>
                  <a:srgbClr val="E24848"/>
                </a:buClr>
                <a:defRPr/>
              </a:pPr>
              <a:r>
                <a:rPr lang="zh-CN" altLang="en-US" sz="1400" b="1" noProof="1">
                  <a:solidFill>
                    <a:schemeClr val="accent1">
                      <a:lumMod val="100000"/>
                    </a:schemeClr>
                  </a:solidFill>
                </a:rPr>
                <a:t>输入标题文本</a:t>
              </a:r>
              <a:endParaRPr lang="zh-CN" altLang="en-US" sz="1400" b="1" noProof="1">
                <a:solidFill>
                  <a:schemeClr val="accent1">
                    <a:lumMod val="100000"/>
                  </a:schemeClr>
                </a:solidFill>
              </a:endParaRPr>
            </a:p>
          </p:txBody>
        </p:sp>
        <p:cxnSp>
          <p:nvCxnSpPr>
            <p:cNvPr id="11" name="直接连接符 10"/>
            <p:cNvCxnSpPr/>
            <p:nvPr/>
          </p:nvCxnSpPr>
          <p:spPr>
            <a:xfrm>
              <a:off x="3286454" y="3712656"/>
              <a:ext cx="1609687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  <a:head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矩形 23"/>
            <p:cNvSpPr/>
            <p:nvPr/>
          </p:nvSpPr>
          <p:spPr>
            <a:xfrm>
              <a:off x="641628" y="3441753"/>
              <a:ext cx="2502302" cy="424732"/>
            </a:xfrm>
            <a:prstGeom prst="rect">
              <a:avLst/>
            </a:prstGeom>
          </p:spPr>
          <p:txBody>
            <a:bodyPr wrap="square">
              <a:normAutofit fontScale="77500" lnSpcReduction="20000"/>
            </a:bodyPr>
            <a:lstStyle/>
            <a:p>
              <a:pPr algn="r">
                <a:lnSpc>
                  <a:spcPct val="140000"/>
                </a:lnSpc>
                <a:buClr>
                  <a:srgbClr val="E24848"/>
                </a:buClr>
              </a:pPr>
              <a:r>
                <a:rPr lang="zh-CN" altLang="en-US" sz="1200" noProof="1"/>
                <a:t>请替换文字内容复制你的内容到此</a:t>
              </a:r>
              <a:br>
                <a:rPr lang="zh-CN" altLang="en-US" sz="1200" noProof="1"/>
              </a:br>
              <a:r>
                <a:rPr lang="zh-CN" altLang="en-US" sz="1200" noProof="1"/>
                <a:t>千图网</a:t>
              </a:r>
              <a:r>
                <a:rPr lang="en-US" altLang="zh-CN" sz="1200" noProof="1"/>
                <a:t>58PIC.COM</a:t>
              </a:r>
              <a:endParaRPr lang="zh-CN" altLang="en-US" sz="1200" noProof="1"/>
            </a:p>
          </p:txBody>
        </p:sp>
      </p:grpSp>
      <p:grpSp>
        <p:nvGrpSpPr>
          <p:cNvPr id="85" name="千图PPT彼岸天：ID 8661124库_组合 84"/>
          <p:cNvGrpSpPr/>
          <p:nvPr>
            <p:custDataLst>
              <p:tags r:id="rId11"/>
            </p:custDataLst>
          </p:nvPr>
        </p:nvGrpSpPr>
        <p:grpSpPr>
          <a:xfrm>
            <a:off x="6352436" y="1764627"/>
            <a:ext cx="4146786" cy="431313"/>
            <a:chOff x="6352436" y="1764627"/>
            <a:chExt cx="4146786" cy="431313"/>
          </a:xfrm>
        </p:grpSpPr>
        <p:cxnSp>
          <p:nvCxnSpPr>
            <p:cNvPr id="4" name="直接连接符 3"/>
            <p:cNvCxnSpPr/>
            <p:nvPr/>
          </p:nvCxnSpPr>
          <p:spPr>
            <a:xfrm flipH="1">
              <a:off x="6352436" y="2116771"/>
              <a:ext cx="1569518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  <a:head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矩形 15"/>
            <p:cNvSpPr/>
            <p:nvPr/>
          </p:nvSpPr>
          <p:spPr>
            <a:xfrm>
              <a:off x="6447564" y="1764627"/>
              <a:ext cx="1550995" cy="307777"/>
            </a:xfrm>
            <a:prstGeom prst="rect">
              <a:avLst/>
            </a:prstGeom>
          </p:spPr>
          <p:txBody>
            <a:bodyPr wrap="none">
              <a:normAutofit/>
            </a:bodyPr>
            <a:lstStyle/>
            <a:p>
              <a:pPr>
                <a:buClr>
                  <a:srgbClr val="E24848"/>
                </a:buClr>
                <a:defRPr/>
              </a:pPr>
              <a:r>
                <a:rPr lang="zh-CN" altLang="en-US" sz="1400" b="1" noProof="1">
                  <a:solidFill>
                    <a:schemeClr val="accent3">
                      <a:lumMod val="100000"/>
                    </a:schemeClr>
                  </a:solidFill>
                </a:rPr>
                <a:t>输入标题文本</a:t>
              </a:r>
              <a:endParaRPr lang="zh-CN" altLang="en-US" sz="1400" b="1" noProof="1">
                <a:solidFill>
                  <a:schemeClr val="accent3">
                    <a:lumMod val="100000"/>
                  </a:schemeClr>
                </a:solidFill>
              </a:endParaRPr>
            </a:p>
          </p:txBody>
        </p:sp>
        <p:sp>
          <p:nvSpPr>
            <p:cNvPr id="25" name="矩形 24"/>
            <p:cNvSpPr/>
            <p:nvPr/>
          </p:nvSpPr>
          <p:spPr>
            <a:xfrm>
              <a:off x="8009873" y="1771208"/>
              <a:ext cx="2489349" cy="424732"/>
            </a:xfrm>
            <a:prstGeom prst="rect">
              <a:avLst/>
            </a:prstGeom>
          </p:spPr>
          <p:txBody>
            <a:bodyPr wrap="square">
              <a:normAutofit fontScale="77500" lnSpcReduction="20000"/>
            </a:bodyPr>
            <a:lstStyle/>
            <a:p>
              <a:pPr>
                <a:lnSpc>
                  <a:spcPct val="140000"/>
                </a:lnSpc>
                <a:buClr>
                  <a:srgbClr val="E24848"/>
                </a:buClr>
              </a:pPr>
              <a:r>
                <a:rPr lang="zh-CN" altLang="en-US" sz="1200" noProof="1"/>
                <a:t>请替换文字内容复制你的内容到此</a:t>
              </a:r>
              <a:br>
                <a:rPr lang="zh-CN" altLang="en-US" sz="1200" noProof="1"/>
              </a:br>
              <a:r>
                <a:rPr lang="zh-CN" altLang="en-US" sz="1200" noProof="1"/>
                <a:t>千图网</a:t>
              </a:r>
              <a:r>
                <a:rPr lang="en-US" altLang="zh-CN" sz="1200" noProof="1"/>
                <a:t>58PIC.COM</a:t>
              </a:r>
              <a:endParaRPr lang="zh-CN" altLang="en-US" sz="1200" noProof="1"/>
            </a:p>
          </p:txBody>
        </p:sp>
      </p:grpSp>
      <p:grpSp>
        <p:nvGrpSpPr>
          <p:cNvPr id="84" name="千图PPT彼岸天：ID 8661124库_组合 83"/>
          <p:cNvGrpSpPr/>
          <p:nvPr>
            <p:custDataLst>
              <p:tags r:id="rId12"/>
            </p:custDataLst>
          </p:nvPr>
        </p:nvGrpSpPr>
        <p:grpSpPr>
          <a:xfrm>
            <a:off x="7125968" y="2371495"/>
            <a:ext cx="4346896" cy="627939"/>
            <a:chOff x="7125968" y="2371495"/>
            <a:chExt cx="4346896" cy="627939"/>
          </a:xfrm>
        </p:grpSpPr>
        <p:cxnSp>
          <p:nvCxnSpPr>
            <p:cNvPr id="9" name="直接连接符 8"/>
            <p:cNvCxnSpPr/>
            <p:nvPr/>
          </p:nvCxnSpPr>
          <p:spPr>
            <a:xfrm flipH="1">
              <a:off x="7125968" y="2999434"/>
              <a:ext cx="2579350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  <a:head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矩形 13"/>
            <p:cNvSpPr/>
            <p:nvPr/>
          </p:nvSpPr>
          <p:spPr>
            <a:xfrm>
              <a:off x="7206570" y="2684567"/>
              <a:ext cx="2467790" cy="307777"/>
            </a:xfrm>
            <a:prstGeom prst="rect">
              <a:avLst/>
            </a:prstGeom>
          </p:spPr>
          <p:txBody>
            <a:bodyPr wrap="none">
              <a:normAutofit/>
            </a:bodyPr>
            <a:lstStyle/>
            <a:p>
              <a:pPr>
                <a:buClr>
                  <a:srgbClr val="E24848"/>
                </a:buClr>
                <a:defRPr/>
              </a:pPr>
              <a:r>
                <a:rPr lang="zh-CN" altLang="en-US" sz="1400" b="1" noProof="1">
                  <a:solidFill>
                    <a:schemeClr val="accent4">
                      <a:lumMod val="100000"/>
                    </a:schemeClr>
                  </a:solidFill>
                </a:rPr>
                <a:t>输入标题文本</a:t>
              </a:r>
              <a:endParaRPr lang="zh-CN" altLang="en-US" sz="1400" b="1" noProof="1">
                <a:solidFill>
                  <a:schemeClr val="accent4">
                    <a:lumMod val="100000"/>
                  </a:schemeClr>
                </a:solidFill>
              </a:endParaRPr>
            </a:p>
          </p:txBody>
        </p:sp>
        <p:sp>
          <p:nvSpPr>
            <p:cNvPr id="26" name="矩形 25"/>
            <p:cNvSpPr/>
            <p:nvPr/>
          </p:nvSpPr>
          <p:spPr>
            <a:xfrm>
              <a:off x="9254548" y="2371495"/>
              <a:ext cx="2218316" cy="424732"/>
            </a:xfrm>
            <a:prstGeom prst="rect">
              <a:avLst/>
            </a:prstGeom>
          </p:spPr>
          <p:txBody>
            <a:bodyPr wrap="square">
              <a:normAutofit fontScale="77500" lnSpcReduction="20000"/>
            </a:bodyPr>
            <a:lstStyle/>
            <a:p>
              <a:pPr>
                <a:lnSpc>
                  <a:spcPct val="140000"/>
                </a:lnSpc>
                <a:buClr>
                  <a:srgbClr val="E24848"/>
                </a:buClr>
              </a:pPr>
              <a:r>
                <a:rPr lang="zh-CN" altLang="en-US" sz="1200" noProof="1"/>
                <a:t>请替换文字内容复制你的内容到此</a:t>
              </a:r>
              <a:br>
                <a:rPr lang="zh-CN" altLang="en-US" sz="1200" noProof="1"/>
              </a:br>
              <a:r>
                <a:rPr lang="zh-CN" altLang="en-US" sz="1200" noProof="1"/>
                <a:t>千图网</a:t>
              </a:r>
              <a:r>
                <a:rPr lang="en-US" altLang="zh-CN" sz="1200" noProof="1"/>
                <a:t>58PIC.COM</a:t>
              </a:r>
              <a:endParaRPr lang="zh-CN" altLang="en-US" sz="1200" noProof="1"/>
            </a:p>
          </p:txBody>
        </p:sp>
      </p:grpSp>
      <p:grpSp>
        <p:nvGrpSpPr>
          <p:cNvPr id="83" name="千图PPT彼岸天：ID 8661124库_组合 82"/>
          <p:cNvGrpSpPr/>
          <p:nvPr>
            <p:custDataLst>
              <p:tags r:id="rId13"/>
            </p:custDataLst>
          </p:nvPr>
        </p:nvGrpSpPr>
        <p:grpSpPr>
          <a:xfrm>
            <a:off x="7223062" y="3517267"/>
            <a:ext cx="3969859" cy="465639"/>
            <a:chOff x="7223062" y="3517267"/>
            <a:chExt cx="3969859" cy="465639"/>
          </a:xfrm>
        </p:grpSpPr>
        <p:cxnSp>
          <p:nvCxnSpPr>
            <p:cNvPr id="10" name="直接连接符 9"/>
            <p:cNvCxnSpPr/>
            <p:nvPr/>
          </p:nvCxnSpPr>
          <p:spPr>
            <a:xfrm flipH="1">
              <a:off x="7223062" y="3868155"/>
              <a:ext cx="1355574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  <a:head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矩形 14"/>
            <p:cNvSpPr/>
            <p:nvPr/>
          </p:nvSpPr>
          <p:spPr>
            <a:xfrm>
              <a:off x="7324955" y="3517267"/>
              <a:ext cx="1253681" cy="307777"/>
            </a:xfrm>
            <a:prstGeom prst="rect">
              <a:avLst/>
            </a:prstGeom>
          </p:spPr>
          <p:txBody>
            <a:bodyPr wrap="none">
              <a:normAutofit/>
            </a:bodyPr>
            <a:lstStyle/>
            <a:p>
              <a:pPr>
                <a:buClr>
                  <a:srgbClr val="E24848"/>
                </a:buClr>
                <a:defRPr/>
              </a:pPr>
              <a:r>
                <a:rPr lang="zh-CN" altLang="en-US" sz="1400" b="1" noProof="1">
                  <a:solidFill>
                    <a:schemeClr val="accent5">
                      <a:lumMod val="100000"/>
                    </a:schemeClr>
                  </a:solidFill>
                </a:rPr>
                <a:t>输入标题文本</a:t>
              </a:r>
              <a:endParaRPr lang="zh-CN" altLang="en-US" sz="1400" b="1" noProof="1">
                <a:solidFill>
                  <a:schemeClr val="accent5">
                    <a:lumMod val="100000"/>
                  </a:schemeClr>
                </a:solidFill>
              </a:endParaRPr>
            </a:p>
          </p:txBody>
        </p:sp>
        <p:sp>
          <p:nvSpPr>
            <p:cNvPr id="27" name="矩形 26"/>
            <p:cNvSpPr/>
            <p:nvPr/>
          </p:nvSpPr>
          <p:spPr>
            <a:xfrm>
              <a:off x="8703572" y="3558174"/>
              <a:ext cx="2489349" cy="424732"/>
            </a:xfrm>
            <a:prstGeom prst="rect">
              <a:avLst/>
            </a:prstGeom>
          </p:spPr>
          <p:txBody>
            <a:bodyPr wrap="square">
              <a:normAutofit fontScale="77500" lnSpcReduction="20000"/>
            </a:bodyPr>
            <a:lstStyle/>
            <a:p>
              <a:pPr>
                <a:lnSpc>
                  <a:spcPct val="140000"/>
                </a:lnSpc>
                <a:buClr>
                  <a:srgbClr val="E24848"/>
                </a:buClr>
              </a:pPr>
              <a:r>
                <a:rPr lang="zh-CN" altLang="en-US" sz="1200" noProof="1"/>
                <a:t>请替换文字内容复制你的内容到此</a:t>
              </a:r>
              <a:br>
                <a:rPr lang="zh-CN" altLang="en-US" sz="1200" noProof="1"/>
              </a:br>
              <a:r>
                <a:rPr lang="zh-CN" altLang="en-US" sz="1200" noProof="1"/>
                <a:t>千图网</a:t>
              </a:r>
              <a:r>
                <a:rPr lang="en-US" altLang="zh-CN" sz="1200" noProof="1"/>
                <a:t>58PIC.COM</a:t>
              </a:r>
              <a:endParaRPr lang="zh-CN" altLang="en-US" sz="1200" noProof="1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5000">
        <p14:flip dir="r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0"/>
                            </p:stCondLst>
                            <p:childTnLst>
                              <p:par>
                                <p:cTn id="37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000"/>
                            </p:stCondLst>
                            <p:childTnLst>
                              <p:par>
                                <p:cTn id="44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6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500"/>
                            </p:stCondLst>
                            <p:childTnLst>
                              <p:par>
                                <p:cTn id="48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0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000"/>
                            </p:stCondLst>
                            <p:childTnLst>
                              <p:par>
                                <p:cTn id="5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4500"/>
                            </p:stCondLst>
                            <p:childTnLst>
                              <p:par>
                                <p:cTn id="5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0"/>
                            </p:stCondLst>
                            <p:childTnLst>
                              <p:par>
                                <p:cTn id="6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500"/>
                            </p:stCondLst>
                            <p:childTnLst>
                              <p:par>
                                <p:cTn id="64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6000"/>
                            </p:stCondLst>
                            <p:childTnLst>
                              <p:par>
                                <p:cTn id="72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千图PPT彼岸天：ID 8661124库_组合 1"/>
          <p:cNvGrpSpPr/>
          <p:nvPr>
            <p:custDataLst>
              <p:tags r:id="rId1"/>
            </p:custDataLst>
          </p:nvPr>
        </p:nvGrpSpPr>
        <p:grpSpPr>
          <a:xfrm>
            <a:off x="874019" y="1808820"/>
            <a:ext cx="1865741" cy="3594297"/>
            <a:chOff x="874019" y="1808820"/>
            <a:chExt cx="1865741" cy="3594297"/>
          </a:xfrm>
        </p:grpSpPr>
        <p:sp>
          <p:nvSpPr>
            <p:cNvPr id="7" name="圆角矩形 6"/>
            <p:cNvSpPr/>
            <p:nvPr/>
          </p:nvSpPr>
          <p:spPr>
            <a:xfrm>
              <a:off x="874019" y="1808820"/>
              <a:ext cx="1865741" cy="3594297"/>
            </a:xfrm>
            <a:prstGeom prst="roundRect">
              <a:avLst>
                <a:gd name="adj" fmla="val 12255"/>
              </a:avLst>
            </a:prstGeom>
            <a:solidFill>
              <a:schemeClr val="bg1">
                <a:lumMod val="9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tIns="1080000" anchor="t" anchorCtr="1">
              <a:normAutofit/>
            </a:bodyPr>
            <a:lstStyle/>
            <a:p>
              <a:pPr algn="ctr">
                <a:lnSpc>
                  <a:spcPct val="120000"/>
                </a:lnSpc>
                <a:spcBef>
                  <a:spcPct val="0"/>
                </a:spcBef>
              </a:pPr>
              <a:r>
                <a:rPr lang="zh-CN" altLang="en-US" sz="105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此部分内容作为文字</a:t>
              </a:r>
              <a:br>
                <a:rPr lang="zh-CN" altLang="en-US" sz="105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</a:br>
              <a:r>
                <a:rPr lang="zh-CN" altLang="en-US" sz="105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排版占位显示</a:t>
              </a:r>
              <a:br>
                <a:rPr lang="zh-CN" altLang="en-US" sz="105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</a:br>
              <a:r>
                <a:rPr lang="zh-CN" altLang="en-US" sz="105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千图网</a:t>
              </a:r>
              <a:r>
                <a:rPr lang="en-US" altLang="zh-CN" sz="105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58PIC.COM</a:t>
              </a:r>
              <a:endPara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8" name="椭圆 7"/>
            <p:cNvSpPr/>
            <p:nvPr/>
          </p:nvSpPr>
          <p:spPr>
            <a:xfrm>
              <a:off x="2352141" y="2220622"/>
              <a:ext cx="231431" cy="231431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9" name="椭圆 8"/>
            <p:cNvSpPr/>
            <p:nvPr/>
          </p:nvSpPr>
          <p:spPr>
            <a:xfrm>
              <a:off x="2352141" y="4795895"/>
              <a:ext cx="231431" cy="231431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26" name="矩形 25"/>
            <p:cNvSpPr/>
            <p:nvPr/>
          </p:nvSpPr>
          <p:spPr>
            <a:xfrm>
              <a:off x="874019" y="3900435"/>
              <a:ext cx="1860147" cy="570423"/>
            </a:xfrm>
            <a:prstGeom prst="rect">
              <a:avLst/>
            </a:prstGeom>
            <a:solidFill>
              <a:schemeClr val="accent1"/>
            </a:solidFill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algn="ctr"/>
              <a:r>
                <a:rPr lang="en-US" altLang="zh-CN" b="1"/>
                <a:t>1</a:t>
              </a:r>
              <a:endParaRPr lang="en-US" altLang="zh-CN" b="1"/>
            </a:p>
          </p:txBody>
        </p:sp>
        <p:sp>
          <p:nvSpPr>
            <p:cNvPr id="30" name="矩形 29"/>
            <p:cNvSpPr/>
            <p:nvPr/>
          </p:nvSpPr>
          <p:spPr>
            <a:xfrm>
              <a:off x="954803" y="2528128"/>
              <a:ext cx="1698578" cy="307573"/>
            </a:xfrm>
            <a:prstGeom prst="rect">
              <a:avLst/>
            </a:prstGeom>
          </p:spPr>
          <p:txBody>
            <a:bodyPr wrap="none" lIns="0" tIns="0" rIns="0" bIns="0" anchor="ctr" anchorCtr="1">
              <a:normAutofit/>
            </a:bodyPr>
            <a:lstStyle/>
            <a:p>
              <a:pPr lvl="0" algn="ctr" defTabSz="914400">
                <a:spcBef>
                  <a:spcPct val="0"/>
                </a:spcBef>
                <a:defRPr/>
              </a:pPr>
              <a:r>
                <a:rPr lang="zh-CN" altLang="en-US" b="1" dirty="0">
                  <a:solidFill>
                    <a:schemeClr val="accent1"/>
                  </a:solidFill>
                </a:rPr>
                <a:t>输入标题文本</a:t>
              </a:r>
              <a:endParaRPr lang="zh-CN" altLang="en-US" b="1" dirty="0">
                <a:solidFill>
                  <a:schemeClr val="accent1"/>
                </a:solidFill>
              </a:endParaRPr>
            </a:p>
          </p:txBody>
        </p:sp>
        <p:sp>
          <p:nvSpPr>
            <p:cNvPr id="34" name="任意多边形 33"/>
            <p:cNvSpPr/>
            <p:nvPr/>
          </p:nvSpPr>
          <p:spPr bwMode="auto">
            <a:xfrm>
              <a:off x="1488094" y="4662861"/>
              <a:ext cx="568102" cy="480087"/>
            </a:xfrm>
            <a:custGeom>
              <a:avLst/>
              <a:gdLst>
                <a:gd name="connsiteX0" fmla="*/ 46038 w 338138"/>
                <a:gd name="connsiteY0" fmla="*/ 261938 h 285751"/>
                <a:gd name="connsiteX1" fmla="*/ 38100 w 338138"/>
                <a:gd name="connsiteY1" fmla="*/ 270670 h 285751"/>
                <a:gd name="connsiteX2" fmla="*/ 46038 w 338138"/>
                <a:gd name="connsiteY2" fmla="*/ 279402 h 285751"/>
                <a:gd name="connsiteX3" fmla="*/ 53976 w 338138"/>
                <a:gd name="connsiteY3" fmla="*/ 270670 h 285751"/>
                <a:gd name="connsiteX4" fmla="*/ 46038 w 338138"/>
                <a:gd name="connsiteY4" fmla="*/ 261938 h 285751"/>
                <a:gd name="connsiteX5" fmla="*/ 288131 w 338138"/>
                <a:gd name="connsiteY5" fmla="*/ 184150 h 285751"/>
                <a:gd name="connsiteX6" fmla="*/ 277812 w 338138"/>
                <a:gd name="connsiteY6" fmla="*/ 194469 h 285751"/>
                <a:gd name="connsiteX7" fmla="*/ 288131 w 338138"/>
                <a:gd name="connsiteY7" fmla="*/ 204788 h 285751"/>
                <a:gd name="connsiteX8" fmla="*/ 298450 w 338138"/>
                <a:gd name="connsiteY8" fmla="*/ 194469 h 285751"/>
                <a:gd name="connsiteX9" fmla="*/ 288131 w 338138"/>
                <a:gd name="connsiteY9" fmla="*/ 184150 h 285751"/>
                <a:gd name="connsiteX10" fmla="*/ 19050 w 338138"/>
                <a:gd name="connsiteY10" fmla="*/ 165100 h 285751"/>
                <a:gd name="connsiteX11" fmla="*/ 19050 w 338138"/>
                <a:gd name="connsiteY11" fmla="*/ 242888 h 285751"/>
                <a:gd name="connsiteX12" fmla="*/ 73025 w 338138"/>
                <a:gd name="connsiteY12" fmla="*/ 242888 h 285751"/>
                <a:gd name="connsiteX13" fmla="*/ 73025 w 338138"/>
                <a:gd name="connsiteY13" fmla="*/ 165100 h 285751"/>
                <a:gd name="connsiteX14" fmla="*/ 12010 w 338138"/>
                <a:gd name="connsiteY14" fmla="*/ 141288 h 285751"/>
                <a:gd name="connsiteX15" fmla="*/ 81400 w 338138"/>
                <a:gd name="connsiteY15" fmla="*/ 141288 h 285751"/>
                <a:gd name="connsiteX16" fmla="*/ 92075 w 338138"/>
                <a:gd name="connsiteY16" fmla="*/ 153107 h 285751"/>
                <a:gd name="connsiteX17" fmla="*/ 92075 w 338138"/>
                <a:gd name="connsiteY17" fmla="*/ 273932 h 285751"/>
                <a:gd name="connsiteX18" fmla="*/ 81400 w 338138"/>
                <a:gd name="connsiteY18" fmla="*/ 285751 h 285751"/>
                <a:gd name="connsiteX19" fmla="*/ 12010 w 338138"/>
                <a:gd name="connsiteY19" fmla="*/ 285751 h 285751"/>
                <a:gd name="connsiteX20" fmla="*/ 0 w 338138"/>
                <a:gd name="connsiteY20" fmla="*/ 273932 h 285751"/>
                <a:gd name="connsiteX21" fmla="*/ 0 w 338138"/>
                <a:gd name="connsiteY21" fmla="*/ 153107 h 285751"/>
                <a:gd name="connsiteX22" fmla="*/ 12010 w 338138"/>
                <a:gd name="connsiteY22" fmla="*/ 141288 h 285751"/>
                <a:gd name="connsiteX23" fmla="*/ 55002 w 338138"/>
                <a:gd name="connsiteY23" fmla="*/ 82550 h 285751"/>
                <a:gd name="connsiteX24" fmla="*/ 175185 w 338138"/>
                <a:gd name="connsiteY24" fmla="*/ 82550 h 285751"/>
                <a:gd name="connsiteX25" fmla="*/ 193675 w 338138"/>
                <a:gd name="connsiteY25" fmla="*/ 99703 h 285751"/>
                <a:gd name="connsiteX26" fmla="*/ 193675 w 338138"/>
                <a:gd name="connsiteY26" fmla="*/ 268597 h 285751"/>
                <a:gd name="connsiteX27" fmla="*/ 175185 w 338138"/>
                <a:gd name="connsiteY27" fmla="*/ 285750 h 285751"/>
                <a:gd name="connsiteX28" fmla="*/ 107830 w 338138"/>
                <a:gd name="connsiteY28" fmla="*/ 285750 h 285751"/>
                <a:gd name="connsiteX29" fmla="*/ 109151 w 338138"/>
                <a:gd name="connsiteY29" fmla="*/ 276514 h 285751"/>
                <a:gd name="connsiteX30" fmla="*/ 109151 w 338138"/>
                <a:gd name="connsiteY30" fmla="*/ 273875 h 285751"/>
                <a:gd name="connsiteX31" fmla="*/ 115754 w 338138"/>
                <a:gd name="connsiteY31" fmla="*/ 275194 h 285751"/>
                <a:gd name="connsiteX32" fmla="*/ 124999 w 338138"/>
                <a:gd name="connsiteY32" fmla="*/ 264639 h 285751"/>
                <a:gd name="connsiteX33" fmla="*/ 115754 w 338138"/>
                <a:gd name="connsiteY33" fmla="*/ 254083 h 285751"/>
                <a:gd name="connsiteX34" fmla="*/ 109151 w 338138"/>
                <a:gd name="connsiteY34" fmla="*/ 256722 h 285751"/>
                <a:gd name="connsiteX35" fmla="*/ 109151 w 338138"/>
                <a:gd name="connsiteY35" fmla="*/ 235610 h 285751"/>
                <a:gd name="connsiteX36" fmla="*/ 168582 w 338138"/>
                <a:gd name="connsiteY36" fmla="*/ 235610 h 285751"/>
                <a:gd name="connsiteX37" fmla="*/ 168582 w 338138"/>
                <a:gd name="connsiteY37" fmla="*/ 110259 h 285751"/>
                <a:gd name="connsiteX38" fmla="*/ 61606 w 338138"/>
                <a:gd name="connsiteY38" fmla="*/ 110259 h 285751"/>
                <a:gd name="connsiteX39" fmla="*/ 61606 w 338138"/>
                <a:gd name="connsiteY39" fmla="*/ 126093 h 285751"/>
                <a:gd name="connsiteX40" fmla="*/ 36512 w 338138"/>
                <a:gd name="connsiteY40" fmla="*/ 126093 h 285751"/>
                <a:gd name="connsiteX41" fmla="*/ 36512 w 338138"/>
                <a:gd name="connsiteY41" fmla="*/ 99703 h 285751"/>
                <a:gd name="connsiteX42" fmla="*/ 55002 w 338138"/>
                <a:gd name="connsiteY42" fmla="*/ 82550 h 285751"/>
                <a:gd name="connsiteX43" fmla="*/ 102729 w 338138"/>
                <a:gd name="connsiteY43" fmla="*/ 0 h 285751"/>
                <a:gd name="connsiteX44" fmla="*/ 305260 w 338138"/>
                <a:gd name="connsiteY44" fmla="*/ 0 h 285751"/>
                <a:gd name="connsiteX45" fmla="*/ 338138 w 338138"/>
                <a:gd name="connsiteY45" fmla="*/ 34237 h 285751"/>
                <a:gd name="connsiteX46" fmla="*/ 338138 w 338138"/>
                <a:gd name="connsiteY46" fmla="*/ 188306 h 285751"/>
                <a:gd name="connsiteX47" fmla="*/ 305260 w 338138"/>
                <a:gd name="connsiteY47" fmla="*/ 221226 h 285751"/>
                <a:gd name="connsiteX48" fmla="*/ 234242 w 338138"/>
                <a:gd name="connsiteY48" fmla="*/ 221226 h 285751"/>
                <a:gd name="connsiteX49" fmla="*/ 234242 w 338138"/>
                <a:gd name="connsiteY49" fmla="*/ 243612 h 285751"/>
                <a:gd name="connsiteX50" fmla="*/ 265806 w 338138"/>
                <a:gd name="connsiteY50" fmla="*/ 243612 h 285751"/>
                <a:gd name="connsiteX51" fmla="*/ 277642 w 338138"/>
                <a:gd name="connsiteY51" fmla="*/ 256780 h 285751"/>
                <a:gd name="connsiteX52" fmla="*/ 277642 w 338138"/>
                <a:gd name="connsiteY52" fmla="*/ 272582 h 285751"/>
                <a:gd name="connsiteX53" fmla="*/ 265806 w 338138"/>
                <a:gd name="connsiteY53" fmla="*/ 285750 h 285751"/>
                <a:gd name="connsiteX54" fmla="*/ 205309 w 338138"/>
                <a:gd name="connsiteY54" fmla="*/ 285750 h 285751"/>
                <a:gd name="connsiteX55" fmla="*/ 210570 w 338138"/>
                <a:gd name="connsiteY55" fmla="*/ 269948 h 285751"/>
                <a:gd name="connsiteX56" fmla="*/ 210570 w 338138"/>
                <a:gd name="connsiteY56" fmla="*/ 213325 h 285751"/>
                <a:gd name="connsiteX57" fmla="*/ 210570 w 338138"/>
                <a:gd name="connsiteY57" fmla="*/ 172504 h 285751"/>
                <a:gd name="connsiteX58" fmla="*/ 296054 w 338138"/>
                <a:gd name="connsiteY58" fmla="*/ 172504 h 285751"/>
                <a:gd name="connsiteX59" fmla="*/ 309205 w 338138"/>
                <a:gd name="connsiteY59" fmla="*/ 159335 h 285751"/>
                <a:gd name="connsiteX60" fmla="*/ 309205 w 338138"/>
                <a:gd name="connsiteY60" fmla="*/ 39504 h 285751"/>
                <a:gd name="connsiteX61" fmla="*/ 296054 w 338138"/>
                <a:gd name="connsiteY61" fmla="*/ 27653 h 285751"/>
                <a:gd name="connsiteX62" fmla="*/ 110620 w 338138"/>
                <a:gd name="connsiteY62" fmla="*/ 27653 h 285751"/>
                <a:gd name="connsiteX63" fmla="*/ 98783 w 338138"/>
                <a:gd name="connsiteY63" fmla="*/ 39504 h 285751"/>
                <a:gd name="connsiteX64" fmla="*/ 98783 w 338138"/>
                <a:gd name="connsiteY64" fmla="*/ 65841 h 285751"/>
                <a:gd name="connsiteX65" fmla="*/ 69850 w 338138"/>
                <a:gd name="connsiteY65" fmla="*/ 65841 h 285751"/>
                <a:gd name="connsiteX66" fmla="*/ 69850 w 338138"/>
                <a:gd name="connsiteY66" fmla="*/ 34237 h 285751"/>
                <a:gd name="connsiteX67" fmla="*/ 102729 w 338138"/>
                <a:gd name="connsiteY67" fmla="*/ 0 h 2857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</a:cxnLst>
              <a:rect l="l" t="t" r="r" b="b"/>
              <a:pathLst>
                <a:path w="338138" h="285751">
                  <a:moveTo>
                    <a:pt x="46038" y="261938"/>
                  </a:moveTo>
                  <a:cubicBezTo>
                    <a:pt x="41654" y="261938"/>
                    <a:pt x="38100" y="265847"/>
                    <a:pt x="38100" y="270670"/>
                  </a:cubicBezTo>
                  <a:cubicBezTo>
                    <a:pt x="38100" y="275493"/>
                    <a:pt x="41654" y="279402"/>
                    <a:pt x="46038" y="279402"/>
                  </a:cubicBezTo>
                  <a:cubicBezTo>
                    <a:pt x="50422" y="279402"/>
                    <a:pt x="53976" y="275493"/>
                    <a:pt x="53976" y="270670"/>
                  </a:cubicBezTo>
                  <a:cubicBezTo>
                    <a:pt x="53976" y="265847"/>
                    <a:pt x="50422" y="261938"/>
                    <a:pt x="46038" y="261938"/>
                  </a:cubicBezTo>
                  <a:close/>
                  <a:moveTo>
                    <a:pt x="288131" y="184150"/>
                  </a:moveTo>
                  <a:cubicBezTo>
                    <a:pt x="282432" y="184150"/>
                    <a:pt x="277812" y="188770"/>
                    <a:pt x="277812" y="194469"/>
                  </a:cubicBezTo>
                  <a:cubicBezTo>
                    <a:pt x="277812" y="200168"/>
                    <a:pt x="282432" y="204788"/>
                    <a:pt x="288131" y="204788"/>
                  </a:cubicBezTo>
                  <a:cubicBezTo>
                    <a:pt x="293830" y="204788"/>
                    <a:pt x="298450" y="200168"/>
                    <a:pt x="298450" y="194469"/>
                  </a:cubicBezTo>
                  <a:cubicBezTo>
                    <a:pt x="298450" y="188770"/>
                    <a:pt x="293830" y="184150"/>
                    <a:pt x="288131" y="184150"/>
                  </a:cubicBezTo>
                  <a:close/>
                  <a:moveTo>
                    <a:pt x="19050" y="165100"/>
                  </a:moveTo>
                  <a:lnTo>
                    <a:pt x="19050" y="242888"/>
                  </a:lnTo>
                  <a:lnTo>
                    <a:pt x="73025" y="242888"/>
                  </a:lnTo>
                  <a:lnTo>
                    <a:pt x="73025" y="165100"/>
                  </a:lnTo>
                  <a:close/>
                  <a:moveTo>
                    <a:pt x="12010" y="141288"/>
                  </a:moveTo>
                  <a:cubicBezTo>
                    <a:pt x="12010" y="141288"/>
                    <a:pt x="12010" y="141288"/>
                    <a:pt x="81400" y="141288"/>
                  </a:cubicBezTo>
                  <a:cubicBezTo>
                    <a:pt x="86738" y="141288"/>
                    <a:pt x="92075" y="146541"/>
                    <a:pt x="92075" y="153107"/>
                  </a:cubicBezTo>
                  <a:cubicBezTo>
                    <a:pt x="92075" y="153107"/>
                    <a:pt x="92075" y="153107"/>
                    <a:pt x="92075" y="273932"/>
                  </a:cubicBezTo>
                  <a:cubicBezTo>
                    <a:pt x="92075" y="280498"/>
                    <a:pt x="86738" y="285751"/>
                    <a:pt x="81400" y="285751"/>
                  </a:cubicBezTo>
                  <a:cubicBezTo>
                    <a:pt x="81400" y="285751"/>
                    <a:pt x="81400" y="285751"/>
                    <a:pt x="12010" y="285751"/>
                  </a:cubicBezTo>
                  <a:cubicBezTo>
                    <a:pt x="5337" y="285751"/>
                    <a:pt x="0" y="280498"/>
                    <a:pt x="0" y="273932"/>
                  </a:cubicBezTo>
                  <a:cubicBezTo>
                    <a:pt x="0" y="273932"/>
                    <a:pt x="0" y="273932"/>
                    <a:pt x="0" y="153107"/>
                  </a:cubicBezTo>
                  <a:cubicBezTo>
                    <a:pt x="0" y="146541"/>
                    <a:pt x="5337" y="141288"/>
                    <a:pt x="12010" y="141288"/>
                  </a:cubicBezTo>
                  <a:close/>
                  <a:moveTo>
                    <a:pt x="55002" y="82550"/>
                  </a:moveTo>
                  <a:cubicBezTo>
                    <a:pt x="55002" y="82550"/>
                    <a:pt x="55002" y="82550"/>
                    <a:pt x="175185" y="82550"/>
                  </a:cubicBezTo>
                  <a:cubicBezTo>
                    <a:pt x="185751" y="82550"/>
                    <a:pt x="193675" y="90467"/>
                    <a:pt x="193675" y="99703"/>
                  </a:cubicBezTo>
                  <a:cubicBezTo>
                    <a:pt x="193675" y="99703"/>
                    <a:pt x="193675" y="99703"/>
                    <a:pt x="193675" y="268597"/>
                  </a:cubicBezTo>
                  <a:cubicBezTo>
                    <a:pt x="193675" y="277833"/>
                    <a:pt x="185751" y="285750"/>
                    <a:pt x="175185" y="285750"/>
                  </a:cubicBezTo>
                  <a:cubicBezTo>
                    <a:pt x="175185" y="285750"/>
                    <a:pt x="175185" y="285750"/>
                    <a:pt x="107830" y="285750"/>
                  </a:cubicBezTo>
                  <a:cubicBezTo>
                    <a:pt x="109151" y="283111"/>
                    <a:pt x="109151" y="280472"/>
                    <a:pt x="109151" y="276514"/>
                  </a:cubicBezTo>
                  <a:cubicBezTo>
                    <a:pt x="109151" y="276514"/>
                    <a:pt x="109151" y="276514"/>
                    <a:pt x="109151" y="273875"/>
                  </a:cubicBezTo>
                  <a:cubicBezTo>
                    <a:pt x="110471" y="273875"/>
                    <a:pt x="113113" y="275194"/>
                    <a:pt x="115754" y="275194"/>
                  </a:cubicBezTo>
                  <a:cubicBezTo>
                    <a:pt x="121037" y="275194"/>
                    <a:pt x="124999" y="271236"/>
                    <a:pt x="124999" y="264639"/>
                  </a:cubicBezTo>
                  <a:cubicBezTo>
                    <a:pt x="124999" y="259361"/>
                    <a:pt x="121037" y="254083"/>
                    <a:pt x="115754" y="254083"/>
                  </a:cubicBezTo>
                  <a:cubicBezTo>
                    <a:pt x="113113" y="254083"/>
                    <a:pt x="110471" y="255402"/>
                    <a:pt x="109151" y="256722"/>
                  </a:cubicBezTo>
                  <a:cubicBezTo>
                    <a:pt x="109151" y="256722"/>
                    <a:pt x="109151" y="256722"/>
                    <a:pt x="109151" y="235610"/>
                  </a:cubicBezTo>
                  <a:cubicBezTo>
                    <a:pt x="109151" y="235610"/>
                    <a:pt x="109151" y="235610"/>
                    <a:pt x="168582" y="235610"/>
                  </a:cubicBezTo>
                  <a:cubicBezTo>
                    <a:pt x="168582" y="235610"/>
                    <a:pt x="168582" y="235610"/>
                    <a:pt x="168582" y="110259"/>
                  </a:cubicBezTo>
                  <a:cubicBezTo>
                    <a:pt x="168582" y="110259"/>
                    <a:pt x="168582" y="110259"/>
                    <a:pt x="61606" y="110259"/>
                  </a:cubicBezTo>
                  <a:cubicBezTo>
                    <a:pt x="61606" y="110259"/>
                    <a:pt x="61606" y="110259"/>
                    <a:pt x="61606" y="126093"/>
                  </a:cubicBezTo>
                  <a:cubicBezTo>
                    <a:pt x="61606" y="126093"/>
                    <a:pt x="61606" y="126093"/>
                    <a:pt x="36512" y="126093"/>
                  </a:cubicBezTo>
                  <a:cubicBezTo>
                    <a:pt x="36512" y="126093"/>
                    <a:pt x="36512" y="126093"/>
                    <a:pt x="36512" y="99703"/>
                  </a:cubicBezTo>
                  <a:cubicBezTo>
                    <a:pt x="36512" y="90467"/>
                    <a:pt x="45757" y="82550"/>
                    <a:pt x="55002" y="82550"/>
                  </a:cubicBezTo>
                  <a:close/>
                  <a:moveTo>
                    <a:pt x="102729" y="0"/>
                  </a:moveTo>
                  <a:cubicBezTo>
                    <a:pt x="102729" y="0"/>
                    <a:pt x="102729" y="0"/>
                    <a:pt x="305260" y="0"/>
                  </a:cubicBezTo>
                  <a:cubicBezTo>
                    <a:pt x="323672" y="0"/>
                    <a:pt x="338138" y="15802"/>
                    <a:pt x="338138" y="34237"/>
                  </a:cubicBezTo>
                  <a:cubicBezTo>
                    <a:pt x="338138" y="34237"/>
                    <a:pt x="338138" y="34237"/>
                    <a:pt x="338138" y="188306"/>
                  </a:cubicBezTo>
                  <a:cubicBezTo>
                    <a:pt x="338138" y="206741"/>
                    <a:pt x="323672" y="221226"/>
                    <a:pt x="305260" y="221226"/>
                  </a:cubicBezTo>
                  <a:cubicBezTo>
                    <a:pt x="305260" y="221226"/>
                    <a:pt x="305260" y="221226"/>
                    <a:pt x="234242" y="221226"/>
                  </a:cubicBezTo>
                  <a:cubicBezTo>
                    <a:pt x="234242" y="221226"/>
                    <a:pt x="234242" y="221226"/>
                    <a:pt x="234242" y="243612"/>
                  </a:cubicBezTo>
                  <a:cubicBezTo>
                    <a:pt x="234242" y="243612"/>
                    <a:pt x="234242" y="243612"/>
                    <a:pt x="265806" y="243612"/>
                  </a:cubicBezTo>
                  <a:cubicBezTo>
                    <a:pt x="272381" y="243612"/>
                    <a:pt x="277642" y="250196"/>
                    <a:pt x="277642" y="256780"/>
                  </a:cubicBezTo>
                  <a:cubicBezTo>
                    <a:pt x="277642" y="256780"/>
                    <a:pt x="277642" y="256780"/>
                    <a:pt x="277642" y="272582"/>
                  </a:cubicBezTo>
                  <a:cubicBezTo>
                    <a:pt x="277642" y="280483"/>
                    <a:pt x="272381" y="285750"/>
                    <a:pt x="265806" y="285750"/>
                  </a:cubicBezTo>
                  <a:cubicBezTo>
                    <a:pt x="265806" y="285750"/>
                    <a:pt x="265806" y="285750"/>
                    <a:pt x="205309" y="285750"/>
                  </a:cubicBezTo>
                  <a:cubicBezTo>
                    <a:pt x="207940" y="280483"/>
                    <a:pt x="209255" y="275216"/>
                    <a:pt x="210570" y="269948"/>
                  </a:cubicBezTo>
                  <a:cubicBezTo>
                    <a:pt x="210570" y="268632"/>
                    <a:pt x="210570" y="213325"/>
                    <a:pt x="210570" y="213325"/>
                  </a:cubicBezTo>
                  <a:cubicBezTo>
                    <a:pt x="210570" y="213325"/>
                    <a:pt x="210570" y="213325"/>
                    <a:pt x="210570" y="172504"/>
                  </a:cubicBezTo>
                  <a:cubicBezTo>
                    <a:pt x="210570" y="172504"/>
                    <a:pt x="210570" y="172504"/>
                    <a:pt x="296054" y="172504"/>
                  </a:cubicBezTo>
                  <a:cubicBezTo>
                    <a:pt x="303945" y="172504"/>
                    <a:pt x="309205" y="165920"/>
                    <a:pt x="309205" y="159335"/>
                  </a:cubicBezTo>
                  <a:cubicBezTo>
                    <a:pt x="309205" y="159335"/>
                    <a:pt x="309205" y="159335"/>
                    <a:pt x="309205" y="39504"/>
                  </a:cubicBezTo>
                  <a:cubicBezTo>
                    <a:pt x="309205" y="32920"/>
                    <a:pt x="303945" y="27653"/>
                    <a:pt x="296054" y="27653"/>
                  </a:cubicBezTo>
                  <a:cubicBezTo>
                    <a:pt x="296054" y="27653"/>
                    <a:pt x="296054" y="27653"/>
                    <a:pt x="110620" y="27653"/>
                  </a:cubicBezTo>
                  <a:cubicBezTo>
                    <a:pt x="104044" y="27653"/>
                    <a:pt x="98783" y="32920"/>
                    <a:pt x="98783" y="39504"/>
                  </a:cubicBezTo>
                  <a:cubicBezTo>
                    <a:pt x="98783" y="39504"/>
                    <a:pt x="98783" y="39504"/>
                    <a:pt x="98783" y="65841"/>
                  </a:cubicBezTo>
                  <a:cubicBezTo>
                    <a:pt x="98783" y="65841"/>
                    <a:pt x="98783" y="65841"/>
                    <a:pt x="69850" y="65841"/>
                  </a:cubicBezTo>
                  <a:cubicBezTo>
                    <a:pt x="69850" y="65841"/>
                    <a:pt x="69850" y="65841"/>
                    <a:pt x="69850" y="34237"/>
                  </a:cubicBezTo>
                  <a:cubicBezTo>
                    <a:pt x="69850" y="15802"/>
                    <a:pt x="84317" y="0"/>
                    <a:pt x="10272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</p:grpSp>
      <p:grpSp>
        <p:nvGrpSpPr>
          <p:cNvPr id="48" name="千图PPT彼岸天：ID 8661124库_组合 47"/>
          <p:cNvGrpSpPr/>
          <p:nvPr>
            <p:custDataLst>
              <p:tags r:id="rId2"/>
            </p:custDataLst>
          </p:nvPr>
        </p:nvGrpSpPr>
        <p:grpSpPr>
          <a:xfrm>
            <a:off x="2451289" y="1808820"/>
            <a:ext cx="2442115" cy="3594297"/>
            <a:chOff x="2451289" y="1808820"/>
            <a:chExt cx="2442115" cy="3594297"/>
          </a:xfrm>
        </p:grpSpPr>
        <p:sp>
          <p:nvSpPr>
            <p:cNvPr id="4" name="圆角矩形 3"/>
            <p:cNvSpPr/>
            <p:nvPr/>
          </p:nvSpPr>
          <p:spPr>
            <a:xfrm>
              <a:off x="3027663" y="1808820"/>
              <a:ext cx="1865741" cy="3594297"/>
            </a:xfrm>
            <a:prstGeom prst="roundRect">
              <a:avLst>
                <a:gd name="adj" fmla="val 12255"/>
              </a:avLst>
            </a:prstGeom>
            <a:solidFill>
              <a:schemeClr val="bg1">
                <a:lumMod val="9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tIns="1080000" anchor="t" anchorCtr="1">
              <a:normAutofit/>
            </a:bodyPr>
            <a:lstStyle/>
            <a:p>
              <a:pPr algn="ctr">
                <a:lnSpc>
                  <a:spcPct val="120000"/>
                </a:lnSpc>
                <a:spcBef>
                  <a:spcPct val="0"/>
                </a:spcBef>
              </a:pPr>
              <a:r>
                <a:rPr lang="zh-CN" altLang="en-US" sz="105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此部分内容作为文字</a:t>
              </a:r>
              <a:br>
                <a:rPr lang="zh-CN" altLang="en-US" sz="105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</a:br>
              <a:r>
                <a:rPr lang="zh-CN" altLang="en-US" sz="105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排版占位显示</a:t>
              </a:r>
              <a:br>
                <a:rPr lang="zh-CN" altLang="en-US" sz="105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</a:br>
              <a:r>
                <a:rPr lang="zh-CN" altLang="en-US" sz="105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千图网</a:t>
              </a:r>
              <a:r>
                <a:rPr lang="en-US" altLang="zh-CN" sz="105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58PIC.COM</a:t>
              </a:r>
              <a:endPara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0" name="椭圆 9"/>
            <p:cNvSpPr/>
            <p:nvPr/>
          </p:nvSpPr>
          <p:spPr>
            <a:xfrm>
              <a:off x="3135720" y="2220622"/>
              <a:ext cx="231431" cy="231431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11" name="椭圆 10"/>
            <p:cNvSpPr/>
            <p:nvPr/>
          </p:nvSpPr>
          <p:spPr>
            <a:xfrm>
              <a:off x="3135720" y="4795895"/>
              <a:ext cx="231431" cy="231431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12" name="椭圆 11"/>
            <p:cNvSpPr/>
            <p:nvPr/>
          </p:nvSpPr>
          <p:spPr>
            <a:xfrm>
              <a:off x="4520003" y="2220622"/>
              <a:ext cx="231431" cy="231431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13" name="椭圆 12"/>
            <p:cNvSpPr/>
            <p:nvPr/>
          </p:nvSpPr>
          <p:spPr>
            <a:xfrm>
              <a:off x="4520003" y="4795895"/>
              <a:ext cx="231431" cy="231431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20" name="圆角矩形 19"/>
            <p:cNvSpPr/>
            <p:nvPr/>
          </p:nvSpPr>
          <p:spPr>
            <a:xfrm>
              <a:off x="2451289" y="2297445"/>
              <a:ext cx="826288" cy="72126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21" name="圆角矩形 20"/>
            <p:cNvSpPr/>
            <p:nvPr/>
          </p:nvSpPr>
          <p:spPr>
            <a:xfrm>
              <a:off x="2451289" y="4875547"/>
              <a:ext cx="826288" cy="72126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27" name="矩形 26"/>
            <p:cNvSpPr/>
            <p:nvPr/>
          </p:nvSpPr>
          <p:spPr>
            <a:xfrm>
              <a:off x="3023811" y="3900435"/>
              <a:ext cx="1860147" cy="570423"/>
            </a:xfrm>
            <a:prstGeom prst="rect">
              <a:avLst/>
            </a:prstGeom>
            <a:solidFill>
              <a:schemeClr val="accent2">
                <a:lumMod val="100000"/>
              </a:schemeClr>
            </a:solidFill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algn="ctr"/>
              <a:r>
                <a:rPr lang="en-US" altLang="zh-CN" b="1"/>
                <a:t>2</a:t>
              </a:r>
              <a:endParaRPr lang="en-US" altLang="zh-CN" b="1"/>
            </a:p>
          </p:txBody>
        </p:sp>
        <p:sp>
          <p:nvSpPr>
            <p:cNvPr id="31" name="矩形 30"/>
            <p:cNvSpPr/>
            <p:nvPr/>
          </p:nvSpPr>
          <p:spPr>
            <a:xfrm>
              <a:off x="3111244" y="2528128"/>
              <a:ext cx="1698578" cy="307573"/>
            </a:xfrm>
            <a:prstGeom prst="rect">
              <a:avLst/>
            </a:prstGeom>
          </p:spPr>
          <p:txBody>
            <a:bodyPr wrap="none" lIns="0" tIns="0" rIns="0" bIns="0" anchor="ctr" anchorCtr="1">
              <a:normAutofit/>
            </a:bodyPr>
            <a:lstStyle/>
            <a:p>
              <a:pPr lvl="0" algn="ctr" defTabSz="914400">
                <a:spcBef>
                  <a:spcPct val="0"/>
                </a:spcBef>
                <a:defRPr/>
              </a:pPr>
              <a:r>
                <a:rPr lang="zh-CN" altLang="en-US" b="1" dirty="0">
                  <a:solidFill>
                    <a:schemeClr val="accent2"/>
                  </a:solidFill>
                </a:rPr>
                <a:t>输入标题文本</a:t>
              </a:r>
              <a:endParaRPr lang="zh-CN" altLang="en-US" b="1" dirty="0">
                <a:solidFill>
                  <a:schemeClr val="accent2"/>
                </a:solidFill>
              </a:endParaRPr>
            </a:p>
          </p:txBody>
        </p:sp>
        <p:sp>
          <p:nvSpPr>
            <p:cNvPr id="36" name="任意多边形 35"/>
            <p:cNvSpPr/>
            <p:nvPr/>
          </p:nvSpPr>
          <p:spPr bwMode="auto">
            <a:xfrm>
              <a:off x="3721993" y="4680968"/>
              <a:ext cx="460502" cy="389157"/>
            </a:xfrm>
            <a:custGeom>
              <a:avLst/>
              <a:gdLst>
                <a:gd name="connsiteX0" fmla="*/ 46038 w 338138"/>
                <a:gd name="connsiteY0" fmla="*/ 261938 h 285751"/>
                <a:gd name="connsiteX1" fmla="*/ 38100 w 338138"/>
                <a:gd name="connsiteY1" fmla="*/ 270670 h 285751"/>
                <a:gd name="connsiteX2" fmla="*/ 46038 w 338138"/>
                <a:gd name="connsiteY2" fmla="*/ 279402 h 285751"/>
                <a:gd name="connsiteX3" fmla="*/ 53976 w 338138"/>
                <a:gd name="connsiteY3" fmla="*/ 270670 h 285751"/>
                <a:gd name="connsiteX4" fmla="*/ 46038 w 338138"/>
                <a:gd name="connsiteY4" fmla="*/ 261938 h 285751"/>
                <a:gd name="connsiteX5" fmla="*/ 288131 w 338138"/>
                <a:gd name="connsiteY5" fmla="*/ 184150 h 285751"/>
                <a:gd name="connsiteX6" fmla="*/ 277812 w 338138"/>
                <a:gd name="connsiteY6" fmla="*/ 194469 h 285751"/>
                <a:gd name="connsiteX7" fmla="*/ 288131 w 338138"/>
                <a:gd name="connsiteY7" fmla="*/ 204788 h 285751"/>
                <a:gd name="connsiteX8" fmla="*/ 298450 w 338138"/>
                <a:gd name="connsiteY8" fmla="*/ 194469 h 285751"/>
                <a:gd name="connsiteX9" fmla="*/ 288131 w 338138"/>
                <a:gd name="connsiteY9" fmla="*/ 184150 h 285751"/>
                <a:gd name="connsiteX10" fmla="*/ 19050 w 338138"/>
                <a:gd name="connsiteY10" fmla="*/ 165100 h 285751"/>
                <a:gd name="connsiteX11" fmla="*/ 19050 w 338138"/>
                <a:gd name="connsiteY11" fmla="*/ 242888 h 285751"/>
                <a:gd name="connsiteX12" fmla="*/ 73025 w 338138"/>
                <a:gd name="connsiteY12" fmla="*/ 242888 h 285751"/>
                <a:gd name="connsiteX13" fmla="*/ 73025 w 338138"/>
                <a:gd name="connsiteY13" fmla="*/ 165100 h 285751"/>
                <a:gd name="connsiteX14" fmla="*/ 12010 w 338138"/>
                <a:gd name="connsiteY14" fmla="*/ 141288 h 285751"/>
                <a:gd name="connsiteX15" fmla="*/ 81400 w 338138"/>
                <a:gd name="connsiteY15" fmla="*/ 141288 h 285751"/>
                <a:gd name="connsiteX16" fmla="*/ 92075 w 338138"/>
                <a:gd name="connsiteY16" fmla="*/ 153107 h 285751"/>
                <a:gd name="connsiteX17" fmla="*/ 92075 w 338138"/>
                <a:gd name="connsiteY17" fmla="*/ 273932 h 285751"/>
                <a:gd name="connsiteX18" fmla="*/ 81400 w 338138"/>
                <a:gd name="connsiteY18" fmla="*/ 285751 h 285751"/>
                <a:gd name="connsiteX19" fmla="*/ 12010 w 338138"/>
                <a:gd name="connsiteY19" fmla="*/ 285751 h 285751"/>
                <a:gd name="connsiteX20" fmla="*/ 0 w 338138"/>
                <a:gd name="connsiteY20" fmla="*/ 273932 h 285751"/>
                <a:gd name="connsiteX21" fmla="*/ 0 w 338138"/>
                <a:gd name="connsiteY21" fmla="*/ 153107 h 285751"/>
                <a:gd name="connsiteX22" fmla="*/ 12010 w 338138"/>
                <a:gd name="connsiteY22" fmla="*/ 141288 h 285751"/>
                <a:gd name="connsiteX23" fmla="*/ 55002 w 338138"/>
                <a:gd name="connsiteY23" fmla="*/ 82550 h 285751"/>
                <a:gd name="connsiteX24" fmla="*/ 175185 w 338138"/>
                <a:gd name="connsiteY24" fmla="*/ 82550 h 285751"/>
                <a:gd name="connsiteX25" fmla="*/ 193675 w 338138"/>
                <a:gd name="connsiteY25" fmla="*/ 99703 h 285751"/>
                <a:gd name="connsiteX26" fmla="*/ 193675 w 338138"/>
                <a:gd name="connsiteY26" fmla="*/ 268597 h 285751"/>
                <a:gd name="connsiteX27" fmla="*/ 175185 w 338138"/>
                <a:gd name="connsiteY27" fmla="*/ 285750 h 285751"/>
                <a:gd name="connsiteX28" fmla="*/ 107830 w 338138"/>
                <a:gd name="connsiteY28" fmla="*/ 285750 h 285751"/>
                <a:gd name="connsiteX29" fmla="*/ 109151 w 338138"/>
                <a:gd name="connsiteY29" fmla="*/ 276514 h 285751"/>
                <a:gd name="connsiteX30" fmla="*/ 109151 w 338138"/>
                <a:gd name="connsiteY30" fmla="*/ 273875 h 285751"/>
                <a:gd name="connsiteX31" fmla="*/ 115754 w 338138"/>
                <a:gd name="connsiteY31" fmla="*/ 275194 h 285751"/>
                <a:gd name="connsiteX32" fmla="*/ 124999 w 338138"/>
                <a:gd name="connsiteY32" fmla="*/ 264639 h 285751"/>
                <a:gd name="connsiteX33" fmla="*/ 115754 w 338138"/>
                <a:gd name="connsiteY33" fmla="*/ 254083 h 285751"/>
                <a:gd name="connsiteX34" fmla="*/ 109151 w 338138"/>
                <a:gd name="connsiteY34" fmla="*/ 256722 h 285751"/>
                <a:gd name="connsiteX35" fmla="*/ 109151 w 338138"/>
                <a:gd name="connsiteY35" fmla="*/ 235610 h 285751"/>
                <a:gd name="connsiteX36" fmla="*/ 168582 w 338138"/>
                <a:gd name="connsiteY36" fmla="*/ 235610 h 285751"/>
                <a:gd name="connsiteX37" fmla="*/ 168582 w 338138"/>
                <a:gd name="connsiteY37" fmla="*/ 110259 h 285751"/>
                <a:gd name="connsiteX38" fmla="*/ 61606 w 338138"/>
                <a:gd name="connsiteY38" fmla="*/ 110259 h 285751"/>
                <a:gd name="connsiteX39" fmla="*/ 61606 w 338138"/>
                <a:gd name="connsiteY39" fmla="*/ 126093 h 285751"/>
                <a:gd name="connsiteX40" fmla="*/ 36512 w 338138"/>
                <a:gd name="connsiteY40" fmla="*/ 126093 h 285751"/>
                <a:gd name="connsiteX41" fmla="*/ 36512 w 338138"/>
                <a:gd name="connsiteY41" fmla="*/ 99703 h 285751"/>
                <a:gd name="connsiteX42" fmla="*/ 55002 w 338138"/>
                <a:gd name="connsiteY42" fmla="*/ 82550 h 285751"/>
                <a:gd name="connsiteX43" fmla="*/ 102729 w 338138"/>
                <a:gd name="connsiteY43" fmla="*/ 0 h 285751"/>
                <a:gd name="connsiteX44" fmla="*/ 305260 w 338138"/>
                <a:gd name="connsiteY44" fmla="*/ 0 h 285751"/>
                <a:gd name="connsiteX45" fmla="*/ 338138 w 338138"/>
                <a:gd name="connsiteY45" fmla="*/ 34237 h 285751"/>
                <a:gd name="connsiteX46" fmla="*/ 338138 w 338138"/>
                <a:gd name="connsiteY46" fmla="*/ 188306 h 285751"/>
                <a:gd name="connsiteX47" fmla="*/ 305260 w 338138"/>
                <a:gd name="connsiteY47" fmla="*/ 221226 h 285751"/>
                <a:gd name="connsiteX48" fmla="*/ 234242 w 338138"/>
                <a:gd name="connsiteY48" fmla="*/ 221226 h 285751"/>
                <a:gd name="connsiteX49" fmla="*/ 234242 w 338138"/>
                <a:gd name="connsiteY49" fmla="*/ 243612 h 285751"/>
                <a:gd name="connsiteX50" fmla="*/ 265806 w 338138"/>
                <a:gd name="connsiteY50" fmla="*/ 243612 h 285751"/>
                <a:gd name="connsiteX51" fmla="*/ 277642 w 338138"/>
                <a:gd name="connsiteY51" fmla="*/ 256780 h 285751"/>
                <a:gd name="connsiteX52" fmla="*/ 277642 w 338138"/>
                <a:gd name="connsiteY52" fmla="*/ 272582 h 285751"/>
                <a:gd name="connsiteX53" fmla="*/ 265806 w 338138"/>
                <a:gd name="connsiteY53" fmla="*/ 285750 h 285751"/>
                <a:gd name="connsiteX54" fmla="*/ 205309 w 338138"/>
                <a:gd name="connsiteY54" fmla="*/ 285750 h 285751"/>
                <a:gd name="connsiteX55" fmla="*/ 210570 w 338138"/>
                <a:gd name="connsiteY55" fmla="*/ 269948 h 285751"/>
                <a:gd name="connsiteX56" fmla="*/ 210570 w 338138"/>
                <a:gd name="connsiteY56" fmla="*/ 213325 h 285751"/>
                <a:gd name="connsiteX57" fmla="*/ 210570 w 338138"/>
                <a:gd name="connsiteY57" fmla="*/ 172504 h 285751"/>
                <a:gd name="connsiteX58" fmla="*/ 296054 w 338138"/>
                <a:gd name="connsiteY58" fmla="*/ 172504 h 285751"/>
                <a:gd name="connsiteX59" fmla="*/ 309205 w 338138"/>
                <a:gd name="connsiteY59" fmla="*/ 159335 h 285751"/>
                <a:gd name="connsiteX60" fmla="*/ 309205 w 338138"/>
                <a:gd name="connsiteY60" fmla="*/ 39504 h 285751"/>
                <a:gd name="connsiteX61" fmla="*/ 296054 w 338138"/>
                <a:gd name="connsiteY61" fmla="*/ 27653 h 285751"/>
                <a:gd name="connsiteX62" fmla="*/ 110620 w 338138"/>
                <a:gd name="connsiteY62" fmla="*/ 27653 h 285751"/>
                <a:gd name="connsiteX63" fmla="*/ 98783 w 338138"/>
                <a:gd name="connsiteY63" fmla="*/ 39504 h 285751"/>
                <a:gd name="connsiteX64" fmla="*/ 98783 w 338138"/>
                <a:gd name="connsiteY64" fmla="*/ 65841 h 285751"/>
                <a:gd name="connsiteX65" fmla="*/ 69850 w 338138"/>
                <a:gd name="connsiteY65" fmla="*/ 65841 h 285751"/>
                <a:gd name="connsiteX66" fmla="*/ 69850 w 338138"/>
                <a:gd name="connsiteY66" fmla="*/ 34237 h 285751"/>
                <a:gd name="connsiteX67" fmla="*/ 102729 w 338138"/>
                <a:gd name="connsiteY67" fmla="*/ 0 h 2857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</a:cxnLst>
              <a:rect l="l" t="t" r="r" b="b"/>
              <a:pathLst>
                <a:path w="338138" h="285751">
                  <a:moveTo>
                    <a:pt x="46038" y="261938"/>
                  </a:moveTo>
                  <a:cubicBezTo>
                    <a:pt x="41654" y="261938"/>
                    <a:pt x="38100" y="265847"/>
                    <a:pt x="38100" y="270670"/>
                  </a:cubicBezTo>
                  <a:cubicBezTo>
                    <a:pt x="38100" y="275493"/>
                    <a:pt x="41654" y="279402"/>
                    <a:pt x="46038" y="279402"/>
                  </a:cubicBezTo>
                  <a:cubicBezTo>
                    <a:pt x="50422" y="279402"/>
                    <a:pt x="53976" y="275493"/>
                    <a:pt x="53976" y="270670"/>
                  </a:cubicBezTo>
                  <a:cubicBezTo>
                    <a:pt x="53976" y="265847"/>
                    <a:pt x="50422" y="261938"/>
                    <a:pt x="46038" y="261938"/>
                  </a:cubicBezTo>
                  <a:close/>
                  <a:moveTo>
                    <a:pt x="288131" y="184150"/>
                  </a:moveTo>
                  <a:cubicBezTo>
                    <a:pt x="282432" y="184150"/>
                    <a:pt x="277812" y="188770"/>
                    <a:pt x="277812" y="194469"/>
                  </a:cubicBezTo>
                  <a:cubicBezTo>
                    <a:pt x="277812" y="200168"/>
                    <a:pt x="282432" y="204788"/>
                    <a:pt x="288131" y="204788"/>
                  </a:cubicBezTo>
                  <a:cubicBezTo>
                    <a:pt x="293830" y="204788"/>
                    <a:pt x="298450" y="200168"/>
                    <a:pt x="298450" y="194469"/>
                  </a:cubicBezTo>
                  <a:cubicBezTo>
                    <a:pt x="298450" y="188770"/>
                    <a:pt x="293830" y="184150"/>
                    <a:pt x="288131" y="184150"/>
                  </a:cubicBezTo>
                  <a:close/>
                  <a:moveTo>
                    <a:pt x="19050" y="165100"/>
                  </a:moveTo>
                  <a:lnTo>
                    <a:pt x="19050" y="242888"/>
                  </a:lnTo>
                  <a:lnTo>
                    <a:pt x="73025" y="242888"/>
                  </a:lnTo>
                  <a:lnTo>
                    <a:pt x="73025" y="165100"/>
                  </a:lnTo>
                  <a:close/>
                  <a:moveTo>
                    <a:pt x="12010" y="141288"/>
                  </a:moveTo>
                  <a:cubicBezTo>
                    <a:pt x="12010" y="141288"/>
                    <a:pt x="12010" y="141288"/>
                    <a:pt x="81400" y="141288"/>
                  </a:cubicBezTo>
                  <a:cubicBezTo>
                    <a:pt x="86738" y="141288"/>
                    <a:pt x="92075" y="146541"/>
                    <a:pt x="92075" y="153107"/>
                  </a:cubicBezTo>
                  <a:cubicBezTo>
                    <a:pt x="92075" y="153107"/>
                    <a:pt x="92075" y="153107"/>
                    <a:pt x="92075" y="273932"/>
                  </a:cubicBezTo>
                  <a:cubicBezTo>
                    <a:pt x="92075" y="280498"/>
                    <a:pt x="86738" y="285751"/>
                    <a:pt x="81400" y="285751"/>
                  </a:cubicBezTo>
                  <a:cubicBezTo>
                    <a:pt x="81400" y="285751"/>
                    <a:pt x="81400" y="285751"/>
                    <a:pt x="12010" y="285751"/>
                  </a:cubicBezTo>
                  <a:cubicBezTo>
                    <a:pt x="5337" y="285751"/>
                    <a:pt x="0" y="280498"/>
                    <a:pt x="0" y="273932"/>
                  </a:cubicBezTo>
                  <a:cubicBezTo>
                    <a:pt x="0" y="273932"/>
                    <a:pt x="0" y="273932"/>
                    <a:pt x="0" y="153107"/>
                  </a:cubicBezTo>
                  <a:cubicBezTo>
                    <a:pt x="0" y="146541"/>
                    <a:pt x="5337" y="141288"/>
                    <a:pt x="12010" y="141288"/>
                  </a:cubicBezTo>
                  <a:close/>
                  <a:moveTo>
                    <a:pt x="55002" y="82550"/>
                  </a:moveTo>
                  <a:cubicBezTo>
                    <a:pt x="55002" y="82550"/>
                    <a:pt x="55002" y="82550"/>
                    <a:pt x="175185" y="82550"/>
                  </a:cubicBezTo>
                  <a:cubicBezTo>
                    <a:pt x="185751" y="82550"/>
                    <a:pt x="193675" y="90467"/>
                    <a:pt x="193675" y="99703"/>
                  </a:cubicBezTo>
                  <a:cubicBezTo>
                    <a:pt x="193675" y="99703"/>
                    <a:pt x="193675" y="99703"/>
                    <a:pt x="193675" y="268597"/>
                  </a:cubicBezTo>
                  <a:cubicBezTo>
                    <a:pt x="193675" y="277833"/>
                    <a:pt x="185751" y="285750"/>
                    <a:pt x="175185" y="285750"/>
                  </a:cubicBezTo>
                  <a:cubicBezTo>
                    <a:pt x="175185" y="285750"/>
                    <a:pt x="175185" y="285750"/>
                    <a:pt x="107830" y="285750"/>
                  </a:cubicBezTo>
                  <a:cubicBezTo>
                    <a:pt x="109151" y="283111"/>
                    <a:pt x="109151" y="280472"/>
                    <a:pt x="109151" y="276514"/>
                  </a:cubicBezTo>
                  <a:cubicBezTo>
                    <a:pt x="109151" y="276514"/>
                    <a:pt x="109151" y="276514"/>
                    <a:pt x="109151" y="273875"/>
                  </a:cubicBezTo>
                  <a:cubicBezTo>
                    <a:pt x="110471" y="273875"/>
                    <a:pt x="113113" y="275194"/>
                    <a:pt x="115754" y="275194"/>
                  </a:cubicBezTo>
                  <a:cubicBezTo>
                    <a:pt x="121037" y="275194"/>
                    <a:pt x="124999" y="271236"/>
                    <a:pt x="124999" y="264639"/>
                  </a:cubicBezTo>
                  <a:cubicBezTo>
                    <a:pt x="124999" y="259361"/>
                    <a:pt x="121037" y="254083"/>
                    <a:pt x="115754" y="254083"/>
                  </a:cubicBezTo>
                  <a:cubicBezTo>
                    <a:pt x="113113" y="254083"/>
                    <a:pt x="110471" y="255402"/>
                    <a:pt x="109151" y="256722"/>
                  </a:cubicBezTo>
                  <a:cubicBezTo>
                    <a:pt x="109151" y="256722"/>
                    <a:pt x="109151" y="256722"/>
                    <a:pt x="109151" y="235610"/>
                  </a:cubicBezTo>
                  <a:cubicBezTo>
                    <a:pt x="109151" y="235610"/>
                    <a:pt x="109151" y="235610"/>
                    <a:pt x="168582" y="235610"/>
                  </a:cubicBezTo>
                  <a:cubicBezTo>
                    <a:pt x="168582" y="235610"/>
                    <a:pt x="168582" y="235610"/>
                    <a:pt x="168582" y="110259"/>
                  </a:cubicBezTo>
                  <a:cubicBezTo>
                    <a:pt x="168582" y="110259"/>
                    <a:pt x="168582" y="110259"/>
                    <a:pt x="61606" y="110259"/>
                  </a:cubicBezTo>
                  <a:cubicBezTo>
                    <a:pt x="61606" y="110259"/>
                    <a:pt x="61606" y="110259"/>
                    <a:pt x="61606" y="126093"/>
                  </a:cubicBezTo>
                  <a:cubicBezTo>
                    <a:pt x="61606" y="126093"/>
                    <a:pt x="61606" y="126093"/>
                    <a:pt x="36512" y="126093"/>
                  </a:cubicBezTo>
                  <a:cubicBezTo>
                    <a:pt x="36512" y="126093"/>
                    <a:pt x="36512" y="126093"/>
                    <a:pt x="36512" y="99703"/>
                  </a:cubicBezTo>
                  <a:cubicBezTo>
                    <a:pt x="36512" y="90467"/>
                    <a:pt x="45757" y="82550"/>
                    <a:pt x="55002" y="82550"/>
                  </a:cubicBezTo>
                  <a:close/>
                  <a:moveTo>
                    <a:pt x="102729" y="0"/>
                  </a:moveTo>
                  <a:cubicBezTo>
                    <a:pt x="102729" y="0"/>
                    <a:pt x="102729" y="0"/>
                    <a:pt x="305260" y="0"/>
                  </a:cubicBezTo>
                  <a:cubicBezTo>
                    <a:pt x="323672" y="0"/>
                    <a:pt x="338138" y="15802"/>
                    <a:pt x="338138" y="34237"/>
                  </a:cubicBezTo>
                  <a:cubicBezTo>
                    <a:pt x="338138" y="34237"/>
                    <a:pt x="338138" y="34237"/>
                    <a:pt x="338138" y="188306"/>
                  </a:cubicBezTo>
                  <a:cubicBezTo>
                    <a:pt x="338138" y="206741"/>
                    <a:pt x="323672" y="221226"/>
                    <a:pt x="305260" y="221226"/>
                  </a:cubicBezTo>
                  <a:cubicBezTo>
                    <a:pt x="305260" y="221226"/>
                    <a:pt x="305260" y="221226"/>
                    <a:pt x="234242" y="221226"/>
                  </a:cubicBezTo>
                  <a:cubicBezTo>
                    <a:pt x="234242" y="221226"/>
                    <a:pt x="234242" y="221226"/>
                    <a:pt x="234242" y="243612"/>
                  </a:cubicBezTo>
                  <a:cubicBezTo>
                    <a:pt x="234242" y="243612"/>
                    <a:pt x="234242" y="243612"/>
                    <a:pt x="265806" y="243612"/>
                  </a:cubicBezTo>
                  <a:cubicBezTo>
                    <a:pt x="272381" y="243612"/>
                    <a:pt x="277642" y="250196"/>
                    <a:pt x="277642" y="256780"/>
                  </a:cubicBezTo>
                  <a:cubicBezTo>
                    <a:pt x="277642" y="256780"/>
                    <a:pt x="277642" y="256780"/>
                    <a:pt x="277642" y="272582"/>
                  </a:cubicBezTo>
                  <a:cubicBezTo>
                    <a:pt x="277642" y="280483"/>
                    <a:pt x="272381" y="285750"/>
                    <a:pt x="265806" y="285750"/>
                  </a:cubicBezTo>
                  <a:cubicBezTo>
                    <a:pt x="265806" y="285750"/>
                    <a:pt x="265806" y="285750"/>
                    <a:pt x="205309" y="285750"/>
                  </a:cubicBezTo>
                  <a:cubicBezTo>
                    <a:pt x="207940" y="280483"/>
                    <a:pt x="209255" y="275216"/>
                    <a:pt x="210570" y="269948"/>
                  </a:cubicBezTo>
                  <a:cubicBezTo>
                    <a:pt x="210570" y="268632"/>
                    <a:pt x="210570" y="213325"/>
                    <a:pt x="210570" y="213325"/>
                  </a:cubicBezTo>
                  <a:cubicBezTo>
                    <a:pt x="210570" y="213325"/>
                    <a:pt x="210570" y="213325"/>
                    <a:pt x="210570" y="172504"/>
                  </a:cubicBezTo>
                  <a:cubicBezTo>
                    <a:pt x="210570" y="172504"/>
                    <a:pt x="210570" y="172504"/>
                    <a:pt x="296054" y="172504"/>
                  </a:cubicBezTo>
                  <a:cubicBezTo>
                    <a:pt x="303945" y="172504"/>
                    <a:pt x="309205" y="165920"/>
                    <a:pt x="309205" y="159335"/>
                  </a:cubicBezTo>
                  <a:cubicBezTo>
                    <a:pt x="309205" y="159335"/>
                    <a:pt x="309205" y="159335"/>
                    <a:pt x="309205" y="39504"/>
                  </a:cubicBezTo>
                  <a:cubicBezTo>
                    <a:pt x="309205" y="32920"/>
                    <a:pt x="303945" y="27653"/>
                    <a:pt x="296054" y="27653"/>
                  </a:cubicBezTo>
                  <a:cubicBezTo>
                    <a:pt x="296054" y="27653"/>
                    <a:pt x="296054" y="27653"/>
                    <a:pt x="110620" y="27653"/>
                  </a:cubicBezTo>
                  <a:cubicBezTo>
                    <a:pt x="104044" y="27653"/>
                    <a:pt x="98783" y="32920"/>
                    <a:pt x="98783" y="39504"/>
                  </a:cubicBezTo>
                  <a:cubicBezTo>
                    <a:pt x="98783" y="39504"/>
                    <a:pt x="98783" y="39504"/>
                    <a:pt x="98783" y="65841"/>
                  </a:cubicBezTo>
                  <a:cubicBezTo>
                    <a:pt x="98783" y="65841"/>
                    <a:pt x="98783" y="65841"/>
                    <a:pt x="69850" y="65841"/>
                  </a:cubicBezTo>
                  <a:cubicBezTo>
                    <a:pt x="69850" y="65841"/>
                    <a:pt x="69850" y="65841"/>
                    <a:pt x="69850" y="34237"/>
                  </a:cubicBezTo>
                  <a:cubicBezTo>
                    <a:pt x="69850" y="15802"/>
                    <a:pt x="84317" y="0"/>
                    <a:pt x="102729" y="0"/>
                  </a:cubicBezTo>
                  <a:close/>
                </a:path>
              </a:pathLst>
            </a:custGeom>
            <a:solidFill>
              <a:schemeClr val="accent2">
                <a:lumMod val="10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</p:grpSp>
      <p:grpSp>
        <p:nvGrpSpPr>
          <p:cNvPr id="49" name="千图PPT彼岸天：ID 8661124库_组合 48"/>
          <p:cNvGrpSpPr/>
          <p:nvPr>
            <p:custDataLst>
              <p:tags r:id="rId3"/>
            </p:custDataLst>
          </p:nvPr>
        </p:nvGrpSpPr>
        <p:grpSpPr>
          <a:xfrm>
            <a:off x="4588317" y="1808820"/>
            <a:ext cx="2434246" cy="3594297"/>
            <a:chOff x="4588317" y="1808820"/>
            <a:chExt cx="2434246" cy="3594297"/>
          </a:xfrm>
        </p:grpSpPr>
        <p:sp>
          <p:nvSpPr>
            <p:cNvPr id="5" name="圆角矩形 4"/>
            <p:cNvSpPr/>
            <p:nvPr/>
          </p:nvSpPr>
          <p:spPr>
            <a:xfrm>
              <a:off x="5156822" y="1808820"/>
              <a:ext cx="1865741" cy="3594297"/>
            </a:xfrm>
            <a:prstGeom prst="roundRect">
              <a:avLst>
                <a:gd name="adj" fmla="val 12255"/>
              </a:avLst>
            </a:prstGeom>
            <a:solidFill>
              <a:schemeClr val="bg1">
                <a:lumMod val="9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tIns="1080000" anchor="t" anchorCtr="1">
              <a:normAutofit/>
            </a:bodyPr>
            <a:lstStyle/>
            <a:p>
              <a:pPr algn="ctr">
                <a:lnSpc>
                  <a:spcPct val="120000"/>
                </a:lnSpc>
                <a:spcBef>
                  <a:spcPct val="0"/>
                </a:spcBef>
              </a:pPr>
              <a:r>
                <a:rPr lang="zh-CN" altLang="en-US" sz="105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此部分内容作为文字</a:t>
              </a:r>
              <a:br>
                <a:rPr lang="zh-CN" altLang="en-US" sz="105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</a:br>
              <a:r>
                <a:rPr lang="zh-CN" altLang="en-US" sz="105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排版占位显示</a:t>
              </a:r>
              <a:br>
                <a:rPr lang="zh-CN" altLang="en-US" sz="105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</a:br>
              <a:r>
                <a:rPr lang="zh-CN" altLang="en-US" sz="105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千图网</a:t>
              </a:r>
              <a:r>
                <a:rPr lang="en-US" altLang="zh-CN" sz="105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58PIC.COM</a:t>
              </a:r>
              <a:endPara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4" name="椭圆 13"/>
            <p:cNvSpPr/>
            <p:nvPr/>
          </p:nvSpPr>
          <p:spPr>
            <a:xfrm>
              <a:off x="5300532" y="2220622"/>
              <a:ext cx="231431" cy="231431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15" name="椭圆 14"/>
            <p:cNvSpPr/>
            <p:nvPr/>
          </p:nvSpPr>
          <p:spPr>
            <a:xfrm>
              <a:off x="5300532" y="4795895"/>
              <a:ext cx="231431" cy="231431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16" name="椭圆 15"/>
            <p:cNvSpPr/>
            <p:nvPr/>
          </p:nvSpPr>
          <p:spPr>
            <a:xfrm>
              <a:off x="6669795" y="2220622"/>
              <a:ext cx="231431" cy="231431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17" name="椭圆 16"/>
            <p:cNvSpPr/>
            <p:nvPr/>
          </p:nvSpPr>
          <p:spPr>
            <a:xfrm>
              <a:off x="6669795" y="4795895"/>
              <a:ext cx="231431" cy="231431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22" name="圆角矩形 21"/>
            <p:cNvSpPr/>
            <p:nvPr/>
          </p:nvSpPr>
          <p:spPr>
            <a:xfrm>
              <a:off x="4588317" y="2297445"/>
              <a:ext cx="826288" cy="72126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23" name="圆角矩形 22"/>
            <p:cNvSpPr/>
            <p:nvPr/>
          </p:nvSpPr>
          <p:spPr>
            <a:xfrm>
              <a:off x="4588317" y="4875547"/>
              <a:ext cx="826288" cy="72126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28" name="矩形 27"/>
            <p:cNvSpPr/>
            <p:nvPr/>
          </p:nvSpPr>
          <p:spPr>
            <a:xfrm>
              <a:off x="5162415" y="3900435"/>
              <a:ext cx="1860147" cy="570423"/>
            </a:xfrm>
            <a:prstGeom prst="rect">
              <a:avLst/>
            </a:prstGeom>
            <a:solidFill>
              <a:schemeClr val="accent3">
                <a:lumMod val="100000"/>
              </a:schemeClr>
            </a:solidFill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algn="ctr"/>
              <a:r>
                <a:rPr lang="en-US" altLang="zh-CN" b="1"/>
                <a:t>3</a:t>
              </a:r>
              <a:endParaRPr lang="en-US" altLang="zh-CN" b="1"/>
            </a:p>
          </p:txBody>
        </p:sp>
        <p:sp>
          <p:nvSpPr>
            <p:cNvPr id="32" name="矩形 31"/>
            <p:cNvSpPr/>
            <p:nvPr/>
          </p:nvSpPr>
          <p:spPr>
            <a:xfrm>
              <a:off x="5240403" y="2528128"/>
              <a:ext cx="1698578" cy="307573"/>
            </a:xfrm>
            <a:prstGeom prst="rect">
              <a:avLst/>
            </a:prstGeom>
          </p:spPr>
          <p:txBody>
            <a:bodyPr wrap="none" lIns="0" tIns="0" rIns="0" bIns="0" anchor="ctr" anchorCtr="1">
              <a:normAutofit/>
            </a:bodyPr>
            <a:lstStyle/>
            <a:p>
              <a:pPr lvl="0" algn="ctr" defTabSz="914400">
                <a:spcBef>
                  <a:spcPct val="0"/>
                </a:spcBef>
                <a:defRPr/>
              </a:pPr>
              <a:r>
                <a:rPr lang="zh-CN" altLang="en-US" b="1" dirty="0">
                  <a:solidFill>
                    <a:schemeClr val="accent3">
                      <a:lumMod val="100000"/>
                    </a:schemeClr>
                  </a:solidFill>
                </a:rPr>
                <a:t>输入标题文本</a:t>
              </a:r>
              <a:endParaRPr lang="zh-CN" altLang="en-US" b="1" dirty="0">
                <a:solidFill>
                  <a:schemeClr val="accent3">
                    <a:lumMod val="100000"/>
                  </a:schemeClr>
                </a:solidFill>
              </a:endParaRPr>
            </a:p>
          </p:txBody>
        </p:sp>
        <p:sp>
          <p:nvSpPr>
            <p:cNvPr id="37" name="任意多边形 36"/>
            <p:cNvSpPr/>
            <p:nvPr/>
          </p:nvSpPr>
          <p:spPr bwMode="auto">
            <a:xfrm>
              <a:off x="5833355" y="4690868"/>
              <a:ext cx="512672" cy="433245"/>
            </a:xfrm>
            <a:custGeom>
              <a:avLst/>
              <a:gdLst>
                <a:gd name="connsiteX0" fmla="*/ 46038 w 338138"/>
                <a:gd name="connsiteY0" fmla="*/ 261938 h 285751"/>
                <a:gd name="connsiteX1" fmla="*/ 38100 w 338138"/>
                <a:gd name="connsiteY1" fmla="*/ 270670 h 285751"/>
                <a:gd name="connsiteX2" fmla="*/ 46038 w 338138"/>
                <a:gd name="connsiteY2" fmla="*/ 279402 h 285751"/>
                <a:gd name="connsiteX3" fmla="*/ 53976 w 338138"/>
                <a:gd name="connsiteY3" fmla="*/ 270670 h 285751"/>
                <a:gd name="connsiteX4" fmla="*/ 46038 w 338138"/>
                <a:gd name="connsiteY4" fmla="*/ 261938 h 285751"/>
                <a:gd name="connsiteX5" fmla="*/ 288131 w 338138"/>
                <a:gd name="connsiteY5" fmla="*/ 184150 h 285751"/>
                <a:gd name="connsiteX6" fmla="*/ 277812 w 338138"/>
                <a:gd name="connsiteY6" fmla="*/ 194469 h 285751"/>
                <a:gd name="connsiteX7" fmla="*/ 288131 w 338138"/>
                <a:gd name="connsiteY7" fmla="*/ 204788 h 285751"/>
                <a:gd name="connsiteX8" fmla="*/ 298450 w 338138"/>
                <a:gd name="connsiteY8" fmla="*/ 194469 h 285751"/>
                <a:gd name="connsiteX9" fmla="*/ 288131 w 338138"/>
                <a:gd name="connsiteY9" fmla="*/ 184150 h 285751"/>
                <a:gd name="connsiteX10" fmla="*/ 19050 w 338138"/>
                <a:gd name="connsiteY10" fmla="*/ 165100 h 285751"/>
                <a:gd name="connsiteX11" fmla="*/ 19050 w 338138"/>
                <a:gd name="connsiteY11" fmla="*/ 242888 h 285751"/>
                <a:gd name="connsiteX12" fmla="*/ 73025 w 338138"/>
                <a:gd name="connsiteY12" fmla="*/ 242888 h 285751"/>
                <a:gd name="connsiteX13" fmla="*/ 73025 w 338138"/>
                <a:gd name="connsiteY13" fmla="*/ 165100 h 285751"/>
                <a:gd name="connsiteX14" fmla="*/ 12010 w 338138"/>
                <a:gd name="connsiteY14" fmla="*/ 141288 h 285751"/>
                <a:gd name="connsiteX15" fmla="*/ 81400 w 338138"/>
                <a:gd name="connsiteY15" fmla="*/ 141288 h 285751"/>
                <a:gd name="connsiteX16" fmla="*/ 92075 w 338138"/>
                <a:gd name="connsiteY16" fmla="*/ 153107 h 285751"/>
                <a:gd name="connsiteX17" fmla="*/ 92075 w 338138"/>
                <a:gd name="connsiteY17" fmla="*/ 273932 h 285751"/>
                <a:gd name="connsiteX18" fmla="*/ 81400 w 338138"/>
                <a:gd name="connsiteY18" fmla="*/ 285751 h 285751"/>
                <a:gd name="connsiteX19" fmla="*/ 12010 w 338138"/>
                <a:gd name="connsiteY19" fmla="*/ 285751 h 285751"/>
                <a:gd name="connsiteX20" fmla="*/ 0 w 338138"/>
                <a:gd name="connsiteY20" fmla="*/ 273932 h 285751"/>
                <a:gd name="connsiteX21" fmla="*/ 0 w 338138"/>
                <a:gd name="connsiteY21" fmla="*/ 153107 h 285751"/>
                <a:gd name="connsiteX22" fmla="*/ 12010 w 338138"/>
                <a:gd name="connsiteY22" fmla="*/ 141288 h 285751"/>
                <a:gd name="connsiteX23" fmla="*/ 55002 w 338138"/>
                <a:gd name="connsiteY23" fmla="*/ 82550 h 285751"/>
                <a:gd name="connsiteX24" fmla="*/ 175185 w 338138"/>
                <a:gd name="connsiteY24" fmla="*/ 82550 h 285751"/>
                <a:gd name="connsiteX25" fmla="*/ 193675 w 338138"/>
                <a:gd name="connsiteY25" fmla="*/ 99703 h 285751"/>
                <a:gd name="connsiteX26" fmla="*/ 193675 w 338138"/>
                <a:gd name="connsiteY26" fmla="*/ 268597 h 285751"/>
                <a:gd name="connsiteX27" fmla="*/ 175185 w 338138"/>
                <a:gd name="connsiteY27" fmla="*/ 285750 h 285751"/>
                <a:gd name="connsiteX28" fmla="*/ 107830 w 338138"/>
                <a:gd name="connsiteY28" fmla="*/ 285750 h 285751"/>
                <a:gd name="connsiteX29" fmla="*/ 109151 w 338138"/>
                <a:gd name="connsiteY29" fmla="*/ 276514 h 285751"/>
                <a:gd name="connsiteX30" fmla="*/ 109151 w 338138"/>
                <a:gd name="connsiteY30" fmla="*/ 273875 h 285751"/>
                <a:gd name="connsiteX31" fmla="*/ 115754 w 338138"/>
                <a:gd name="connsiteY31" fmla="*/ 275194 h 285751"/>
                <a:gd name="connsiteX32" fmla="*/ 124999 w 338138"/>
                <a:gd name="connsiteY32" fmla="*/ 264639 h 285751"/>
                <a:gd name="connsiteX33" fmla="*/ 115754 w 338138"/>
                <a:gd name="connsiteY33" fmla="*/ 254083 h 285751"/>
                <a:gd name="connsiteX34" fmla="*/ 109151 w 338138"/>
                <a:gd name="connsiteY34" fmla="*/ 256722 h 285751"/>
                <a:gd name="connsiteX35" fmla="*/ 109151 w 338138"/>
                <a:gd name="connsiteY35" fmla="*/ 235610 h 285751"/>
                <a:gd name="connsiteX36" fmla="*/ 168582 w 338138"/>
                <a:gd name="connsiteY36" fmla="*/ 235610 h 285751"/>
                <a:gd name="connsiteX37" fmla="*/ 168582 w 338138"/>
                <a:gd name="connsiteY37" fmla="*/ 110259 h 285751"/>
                <a:gd name="connsiteX38" fmla="*/ 61606 w 338138"/>
                <a:gd name="connsiteY38" fmla="*/ 110259 h 285751"/>
                <a:gd name="connsiteX39" fmla="*/ 61606 w 338138"/>
                <a:gd name="connsiteY39" fmla="*/ 126093 h 285751"/>
                <a:gd name="connsiteX40" fmla="*/ 36512 w 338138"/>
                <a:gd name="connsiteY40" fmla="*/ 126093 h 285751"/>
                <a:gd name="connsiteX41" fmla="*/ 36512 w 338138"/>
                <a:gd name="connsiteY41" fmla="*/ 99703 h 285751"/>
                <a:gd name="connsiteX42" fmla="*/ 55002 w 338138"/>
                <a:gd name="connsiteY42" fmla="*/ 82550 h 285751"/>
                <a:gd name="connsiteX43" fmla="*/ 102729 w 338138"/>
                <a:gd name="connsiteY43" fmla="*/ 0 h 285751"/>
                <a:gd name="connsiteX44" fmla="*/ 305260 w 338138"/>
                <a:gd name="connsiteY44" fmla="*/ 0 h 285751"/>
                <a:gd name="connsiteX45" fmla="*/ 338138 w 338138"/>
                <a:gd name="connsiteY45" fmla="*/ 34237 h 285751"/>
                <a:gd name="connsiteX46" fmla="*/ 338138 w 338138"/>
                <a:gd name="connsiteY46" fmla="*/ 188306 h 285751"/>
                <a:gd name="connsiteX47" fmla="*/ 305260 w 338138"/>
                <a:gd name="connsiteY47" fmla="*/ 221226 h 285751"/>
                <a:gd name="connsiteX48" fmla="*/ 234242 w 338138"/>
                <a:gd name="connsiteY48" fmla="*/ 221226 h 285751"/>
                <a:gd name="connsiteX49" fmla="*/ 234242 w 338138"/>
                <a:gd name="connsiteY49" fmla="*/ 243612 h 285751"/>
                <a:gd name="connsiteX50" fmla="*/ 265806 w 338138"/>
                <a:gd name="connsiteY50" fmla="*/ 243612 h 285751"/>
                <a:gd name="connsiteX51" fmla="*/ 277642 w 338138"/>
                <a:gd name="connsiteY51" fmla="*/ 256780 h 285751"/>
                <a:gd name="connsiteX52" fmla="*/ 277642 w 338138"/>
                <a:gd name="connsiteY52" fmla="*/ 272582 h 285751"/>
                <a:gd name="connsiteX53" fmla="*/ 265806 w 338138"/>
                <a:gd name="connsiteY53" fmla="*/ 285750 h 285751"/>
                <a:gd name="connsiteX54" fmla="*/ 205309 w 338138"/>
                <a:gd name="connsiteY54" fmla="*/ 285750 h 285751"/>
                <a:gd name="connsiteX55" fmla="*/ 210570 w 338138"/>
                <a:gd name="connsiteY55" fmla="*/ 269948 h 285751"/>
                <a:gd name="connsiteX56" fmla="*/ 210570 w 338138"/>
                <a:gd name="connsiteY56" fmla="*/ 213325 h 285751"/>
                <a:gd name="connsiteX57" fmla="*/ 210570 w 338138"/>
                <a:gd name="connsiteY57" fmla="*/ 172504 h 285751"/>
                <a:gd name="connsiteX58" fmla="*/ 296054 w 338138"/>
                <a:gd name="connsiteY58" fmla="*/ 172504 h 285751"/>
                <a:gd name="connsiteX59" fmla="*/ 309205 w 338138"/>
                <a:gd name="connsiteY59" fmla="*/ 159335 h 285751"/>
                <a:gd name="connsiteX60" fmla="*/ 309205 w 338138"/>
                <a:gd name="connsiteY60" fmla="*/ 39504 h 285751"/>
                <a:gd name="connsiteX61" fmla="*/ 296054 w 338138"/>
                <a:gd name="connsiteY61" fmla="*/ 27653 h 285751"/>
                <a:gd name="connsiteX62" fmla="*/ 110620 w 338138"/>
                <a:gd name="connsiteY62" fmla="*/ 27653 h 285751"/>
                <a:gd name="connsiteX63" fmla="*/ 98783 w 338138"/>
                <a:gd name="connsiteY63" fmla="*/ 39504 h 285751"/>
                <a:gd name="connsiteX64" fmla="*/ 98783 w 338138"/>
                <a:gd name="connsiteY64" fmla="*/ 65841 h 285751"/>
                <a:gd name="connsiteX65" fmla="*/ 69850 w 338138"/>
                <a:gd name="connsiteY65" fmla="*/ 65841 h 285751"/>
                <a:gd name="connsiteX66" fmla="*/ 69850 w 338138"/>
                <a:gd name="connsiteY66" fmla="*/ 34237 h 285751"/>
                <a:gd name="connsiteX67" fmla="*/ 102729 w 338138"/>
                <a:gd name="connsiteY67" fmla="*/ 0 h 2857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</a:cxnLst>
              <a:rect l="l" t="t" r="r" b="b"/>
              <a:pathLst>
                <a:path w="338138" h="285751">
                  <a:moveTo>
                    <a:pt x="46038" y="261938"/>
                  </a:moveTo>
                  <a:cubicBezTo>
                    <a:pt x="41654" y="261938"/>
                    <a:pt x="38100" y="265847"/>
                    <a:pt x="38100" y="270670"/>
                  </a:cubicBezTo>
                  <a:cubicBezTo>
                    <a:pt x="38100" y="275493"/>
                    <a:pt x="41654" y="279402"/>
                    <a:pt x="46038" y="279402"/>
                  </a:cubicBezTo>
                  <a:cubicBezTo>
                    <a:pt x="50422" y="279402"/>
                    <a:pt x="53976" y="275493"/>
                    <a:pt x="53976" y="270670"/>
                  </a:cubicBezTo>
                  <a:cubicBezTo>
                    <a:pt x="53976" y="265847"/>
                    <a:pt x="50422" y="261938"/>
                    <a:pt x="46038" y="261938"/>
                  </a:cubicBezTo>
                  <a:close/>
                  <a:moveTo>
                    <a:pt x="288131" y="184150"/>
                  </a:moveTo>
                  <a:cubicBezTo>
                    <a:pt x="282432" y="184150"/>
                    <a:pt x="277812" y="188770"/>
                    <a:pt x="277812" y="194469"/>
                  </a:cubicBezTo>
                  <a:cubicBezTo>
                    <a:pt x="277812" y="200168"/>
                    <a:pt x="282432" y="204788"/>
                    <a:pt x="288131" y="204788"/>
                  </a:cubicBezTo>
                  <a:cubicBezTo>
                    <a:pt x="293830" y="204788"/>
                    <a:pt x="298450" y="200168"/>
                    <a:pt x="298450" y="194469"/>
                  </a:cubicBezTo>
                  <a:cubicBezTo>
                    <a:pt x="298450" y="188770"/>
                    <a:pt x="293830" y="184150"/>
                    <a:pt x="288131" y="184150"/>
                  </a:cubicBezTo>
                  <a:close/>
                  <a:moveTo>
                    <a:pt x="19050" y="165100"/>
                  </a:moveTo>
                  <a:lnTo>
                    <a:pt x="19050" y="242888"/>
                  </a:lnTo>
                  <a:lnTo>
                    <a:pt x="73025" y="242888"/>
                  </a:lnTo>
                  <a:lnTo>
                    <a:pt x="73025" y="165100"/>
                  </a:lnTo>
                  <a:close/>
                  <a:moveTo>
                    <a:pt x="12010" y="141288"/>
                  </a:moveTo>
                  <a:cubicBezTo>
                    <a:pt x="12010" y="141288"/>
                    <a:pt x="12010" y="141288"/>
                    <a:pt x="81400" y="141288"/>
                  </a:cubicBezTo>
                  <a:cubicBezTo>
                    <a:pt x="86738" y="141288"/>
                    <a:pt x="92075" y="146541"/>
                    <a:pt x="92075" y="153107"/>
                  </a:cubicBezTo>
                  <a:cubicBezTo>
                    <a:pt x="92075" y="153107"/>
                    <a:pt x="92075" y="153107"/>
                    <a:pt x="92075" y="273932"/>
                  </a:cubicBezTo>
                  <a:cubicBezTo>
                    <a:pt x="92075" y="280498"/>
                    <a:pt x="86738" y="285751"/>
                    <a:pt x="81400" y="285751"/>
                  </a:cubicBezTo>
                  <a:cubicBezTo>
                    <a:pt x="81400" y="285751"/>
                    <a:pt x="81400" y="285751"/>
                    <a:pt x="12010" y="285751"/>
                  </a:cubicBezTo>
                  <a:cubicBezTo>
                    <a:pt x="5337" y="285751"/>
                    <a:pt x="0" y="280498"/>
                    <a:pt x="0" y="273932"/>
                  </a:cubicBezTo>
                  <a:cubicBezTo>
                    <a:pt x="0" y="273932"/>
                    <a:pt x="0" y="273932"/>
                    <a:pt x="0" y="153107"/>
                  </a:cubicBezTo>
                  <a:cubicBezTo>
                    <a:pt x="0" y="146541"/>
                    <a:pt x="5337" y="141288"/>
                    <a:pt x="12010" y="141288"/>
                  </a:cubicBezTo>
                  <a:close/>
                  <a:moveTo>
                    <a:pt x="55002" y="82550"/>
                  </a:moveTo>
                  <a:cubicBezTo>
                    <a:pt x="55002" y="82550"/>
                    <a:pt x="55002" y="82550"/>
                    <a:pt x="175185" y="82550"/>
                  </a:cubicBezTo>
                  <a:cubicBezTo>
                    <a:pt x="185751" y="82550"/>
                    <a:pt x="193675" y="90467"/>
                    <a:pt x="193675" y="99703"/>
                  </a:cubicBezTo>
                  <a:cubicBezTo>
                    <a:pt x="193675" y="99703"/>
                    <a:pt x="193675" y="99703"/>
                    <a:pt x="193675" y="268597"/>
                  </a:cubicBezTo>
                  <a:cubicBezTo>
                    <a:pt x="193675" y="277833"/>
                    <a:pt x="185751" y="285750"/>
                    <a:pt x="175185" y="285750"/>
                  </a:cubicBezTo>
                  <a:cubicBezTo>
                    <a:pt x="175185" y="285750"/>
                    <a:pt x="175185" y="285750"/>
                    <a:pt x="107830" y="285750"/>
                  </a:cubicBezTo>
                  <a:cubicBezTo>
                    <a:pt x="109151" y="283111"/>
                    <a:pt x="109151" y="280472"/>
                    <a:pt x="109151" y="276514"/>
                  </a:cubicBezTo>
                  <a:cubicBezTo>
                    <a:pt x="109151" y="276514"/>
                    <a:pt x="109151" y="276514"/>
                    <a:pt x="109151" y="273875"/>
                  </a:cubicBezTo>
                  <a:cubicBezTo>
                    <a:pt x="110471" y="273875"/>
                    <a:pt x="113113" y="275194"/>
                    <a:pt x="115754" y="275194"/>
                  </a:cubicBezTo>
                  <a:cubicBezTo>
                    <a:pt x="121037" y="275194"/>
                    <a:pt x="124999" y="271236"/>
                    <a:pt x="124999" y="264639"/>
                  </a:cubicBezTo>
                  <a:cubicBezTo>
                    <a:pt x="124999" y="259361"/>
                    <a:pt x="121037" y="254083"/>
                    <a:pt x="115754" y="254083"/>
                  </a:cubicBezTo>
                  <a:cubicBezTo>
                    <a:pt x="113113" y="254083"/>
                    <a:pt x="110471" y="255402"/>
                    <a:pt x="109151" y="256722"/>
                  </a:cubicBezTo>
                  <a:cubicBezTo>
                    <a:pt x="109151" y="256722"/>
                    <a:pt x="109151" y="256722"/>
                    <a:pt x="109151" y="235610"/>
                  </a:cubicBezTo>
                  <a:cubicBezTo>
                    <a:pt x="109151" y="235610"/>
                    <a:pt x="109151" y="235610"/>
                    <a:pt x="168582" y="235610"/>
                  </a:cubicBezTo>
                  <a:cubicBezTo>
                    <a:pt x="168582" y="235610"/>
                    <a:pt x="168582" y="235610"/>
                    <a:pt x="168582" y="110259"/>
                  </a:cubicBezTo>
                  <a:cubicBezTo>
                    <a:pt x="168582" y="110259"/>
                    <a:pt x="168582" y="110259"/>
                    <a:pt x="61606" y="110259"/>
                  </a:cubicBezTo>
                  <a:cubicBezTo>
                    <a:pt x="61606" y="110259"/>
                    <a:pt x="61606" y="110259"/>
                    <a:pt x="61606" y="126093"/>
                  </a:cubicBezTo>
                  <a:cubicBezTo>
                    <a:pt x="61606" y="126093"/>
                    <a:pt x="61606" y="126093"/>
                    <a:pt x="36512" y="126093"/>
                  </a:cubicBezTo>
                  <a:cubicBezTo>
                    <a:pt x="36512" y="126093"/>
                    <a:pt x="36512" y="126093"/>
                    <a:pt x="36512" y="99703"/>
                  </a:cubicBezTo>
                  <a:cubicBezTo>
                    <a:pt x="36512" y="90467"/>
                    <a:pt x="45757" y="82550"/>
                    <a:pt x="55002" y="82550"/>
                  </a:cubicBezTo>
                  <a:close/>
                  <a:moveTo>
                    <a:pt x="102729" y="0"/>
                  </a:moveTo>
                  <a:cubicBezTo>
                    <a:pt x="102729" y="0"/>
                    <a:pt x="102729" y="0"/>
                    <a:pt x="305260" y="0"/>
                  </a:cubicBezTo>
                  <a:cubicBezTo>
                    <a:pt x="323672" y="0"/>
                    <a:pt x="338138" y="15802"/>
                    <a:pt x="338138" y="34237"/>
                  </a:cubicBezTo>
                  <a:cubicBezTo>
                    <a:pt x="338138" y="34237"/>
                    <a:pt x="338138" y="34237"/>
                    <a:pt x="338138" y="188306"/>
                  </a:cubicBezTo>
                  <a:cubicBezTo>
                    <a:pt x="338138" y="206741"/>
                    <a:pt x="323672" y="221226"/>
                    <a:pt x="305260" y="221226"/>
                  </a:cubicBezTo>
                  <a:cubicBezTo>
                    <a:pt x="305260" y="221226"/>
                    <a:pt x="305260" y="221226"/>
                    <a:pt x="234242" y="221226"/>
                  </a:cubicBezTo>
                  <a:cubicBezTo>
                    <a:pt x="234242" y="221226"/>
                    <a:pt x="234242" y="221226"/>
                    <a:pt x="234242" y="243612"/>
                  </a:cubicBezTo>
                  <a:cubicBezTo>
                    <a:pt x="234242" y="243612"/>
                    <a:pt x="234242" y="243612"/>
                    <a:pt x="265806" y="243612"/>
                  </a:cubicBezTo>
                  <a:cubicBezTo>
                    <a:pt x="272381" y="243612"/>
                    <a:pt x="277642" y="250196"/>
                    <a:pt x="277642" y="256780"/>
                  </a:cubicBezTo>
                  <a:cubicBezTo>
                    <a:pt x="277642" y="256780"/>
                    <a:pt x="277642" y="256780"/>
                    <a:pt x="277642" y="272582"/>
                  </a:cubicBezTo>
                  <a:cubicBezTo>
                    <a:pt x="277642" y="280483"/>
                    <a:pt x="272381" y="285750"/>
                    <a:pt x="265806" y="285750"/>
                  </a:cubicBezTo>
                  <a:cubicBezTo>
                    <a:pt x="265806" y="285750"/>
                    <a:pt x="265806" y="285750"/>
                    <a:pt x="205309" y="285750"/>
                  </a:cubicBezTo>
                  <a:cubicBezTo>
                    <a:pt x="207940" y="280483"/>
                    <a:pt x="209255" y="275216"/>
                    <a:pt x="210570" y="269948"/>
                  </a:cubicBezTo>
                  <a:cubicBezTo>
                    <a:pt x="210570" y="268632"/>
                    <a:pt x="210570" y="213325"/>
                    <a:pt x="210570" y="213325"/>
                  </a:cubicBezTo>
                  <a:cubicBezTo>
                    <a:pt x="210570" y="213325"/>
                    <a:pt x="210570" y="213325"/>
                    <a:pt x="210570" y="172504"/>
                  </a:cubicBezTo>
                  <a:cubicBezTo>
                    <a:pt x="210570" y="172504"/>
                    <a:pt x="210570" y="172504"/>
                    <a:pt x="296054" y="172504"/>
                  </a:cubicBezTo>
                  <a:cubicBezTo>
                    <a:pt x="303945" y="172504"/>
                    <a:pt x="309205" y="165920"/>
                    <a:pt x="309205" y="159335"/>
                  </a:cubicBezTo>
                  <a:cubicBezTo>
                    <a:pt x="309205" y="159335"/>
                    <a:pt x="309205" y="159335"/>
                    <a:pt x="309205" y="39504"/>
                  </a:cubicBezTo>
                  <a:cubicBezTo>
                    <a:pt x="309205" y="32920"/>
                    <a:pt x="303945" y="27653"/>
                    <a:pt x="296054" y="27653"/>
                  </a:cubicBezTo>
                  <a:cubicBezTo>
                    <a:pt x="296054" y="27653"/>
                    <a:pt x="296054" y="27653"/>
                    <a:pt x="110620" y="27653"/>
                  </a:cubicBezTo>
                  <a:cubicBezTo>
                    <a:pt x="104044" y="27653"/>
                    <a:pt x="98783" y="32920"/>
                    <a:pt x="98783" y="39504"/>
                  </a:cubicBezTo>
                  <a:cubicBezTo>
                    <a:pt x="98783" y="39504"/>
                    <a:pt x="98783" y="39504"/>
                    <a:pt x="98783" y="65841"/>
                  </a:cubicBezTo>
                  <a:cubicBezTo>
                    <a:pt x="98783" y="65841"/>
                    <a:pt x="98783" y="65841"/>
                    <a:pt x="69850" y="65841"/>
                  </a:cubicBezTo>
                  <a:cubicBezTo>
                    <a:pt x="69850" y="65841"/>
                    <a:pt x="69850" y="65841"/>
                    <a:pt x="69850" y="34237"/>
                  </a:cubicBezTo>
                  <a:cubicBezTo>
                    <a:pt x="69850" y="15802"/>
                    <a:pt x="84317" y="0"/>
                    <a:pt x="102729" y="0"/>
                  </a:cubicBezTo>
                  <a:close/>
                </a:path>
              </a:pathLst>
            </a:custGeom>
            <a:solidFill>
              <a:schemeClr val="accent3">
                <a:lumMod val="10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</p:grpSp>
      <p:grpSp>
        <p:nvGrpSpPr>
          <p:cNvPr id="50" name="千图PPT彼岸天：ID 8661124库_组合 49"/>
          <p:cNvGrpSpPr/>
          <p:nvPr>
            <p:custDataLst>
              <p:tags r:id="rId4"/>
            </p:custDataLst>
          </p:nvPr>
        </p:nvGrpSpPr>
        <p:grpSpPr>
          <a:xfrm>
            <a:off x="6762630" y="1808820"/>
            <a:ext cx="2420910" cy="3594297"/>
            <a:chOff x="6762630" y="1808820"/>
            <a:chExt cx="2420910" cy="3594297"/>
          </a:xfrm>
        </p:grpSpPr>
        <p:sp>
          <p:nvSpPr>
            <p:cNvPr id="6" name="圆角矩形 5"/>
            <p:cNvSpPr/>
            <p:nvPr/>
          </p:nvSpPr>
          <p:spPr>
            <a:xfrm>
              <a:off x="7317799" y="1808820"/>
              <a:ext cx="1865741" cy="3594297"/>
            </a:xfrm>
            <a:prstGeom prst="roundRect">
              <a:avLst>
                <a:gd name="adj" fmla="val 12255"/>
              </a:avLst>
            </a:prstGeom>
            <a:solidFill>
              <a:schemeClr val="bg1">
                <a:lumMod val="9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tIns="1080000" anchor="t" anchorCtr="1">
              <a:normAutofit/>
            </a:bodyPr>
            <a:lstStyle/>
            <a:p>
              <a:pPr algn="ctr">
                <a:lnSpc>
                  <a:spcPct val="120000"/>
                </a:lnSpc>
                <a:spcBef>
                  <a:spcPct val="0"/>
                </a:spcBef>
              </a:pPr>
              <a:r>
                <a:rPr lang="zh-CN" altLang="en-US" sz="105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此部分内容作为文字</a:t>
              </a:r>
              <a:br>
                <a:rPr lang="zh-CN" altLang="en-US" sz="105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</a:br>
              <a:r>
                <a:rPr lang="zh-CN" altLang="en-US" sz="105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排版占位显示</a:t>
              </a:r>
              <a:br>
                <a:rPr lang="zh-CN" altLang="en-US" sz="105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</a:br>
              <a:r>
                <a:rPr lang="zh-CN" altLang="en-US" sz="105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千图网</a:t>
              </a:r>
              <a:r>
                <a:rPr lang="en-US" altLang="zh-CN" sz="105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58PIC.COM</a:t>
              </a:r>
              <a:endPara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8" name="椭圆 17"/>
            <p:cNvSpPr/>
            <p:nvPr/>
          </p:nvSpPr>
          <p:spPr>
            <a:xfrm>
              <a:off x="7450322" y="2220622"/>
              <a:ext cx="231431" cy="231431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19" name="椭圆 18"/>
            <p:cNvSpPr/>
            <p:nvPr/>
          </p:nvSpPr>
          <p:spPr>
            <a:xfrm>
              <a:off x="7450322" y="4795895"/>
              <a:ext cx="231431" cy="231431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24" name="圆角矩形 23"/>
            <p:cNvSpPr/>
            <p:nvPr/>
          </p:nvSpPr>
          <p:spPr>
            <a:xfrm>
              <a:off x="6762630" y="2297445"/>
              <a:ext cx="826288" cy="72126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25" name="圆角矩形 24"/>
            <p:cNvSpPr/>
            <p:nvPr/>
          </p:nvSpPr>
          <p:spPr>
            <a:xfrm>
              <a:off x="6762630" y="4875547"/>
              <a:ext cx="826288" cy="72126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29" name="矩形 28"/>
            <p:cNvSpPr/>
            <p:nvPr/>
          </p:nvSpPr>
          <p:spPr>
            <a:xfrm>
              <a:off x="7317799" y="3900435"/>
              <a:ext cx="1860147" cy="570423"/>
            </a:xfrm>
            <a:prstGeom prst="rect">
              <a:avLst/>
            </a:prstGeom>
            <a:solidFill>
              <a:schemeClr val="accent4">
                <a:lumMod val="100000"/>
              </a:schemeClr>
            </a:solidFill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algn="ctr"/>
              <a:r>
                <a:rPr lang="en-US" altLang="zh-CN" b="1"/>
                <a:t>4</a:t>
              </a:r>
              <a:endParaRPr lang="en-US" altLang="zh-CN" b="1"/>
            </a:p>
          </p:txBody>
        </p:sp>
        <p:sp>
          <p:nvSpPr>
            <p:cNvPr id="33" name="矩形 32"/>
            <p:cNvSpPr/>
            <p:nvPr/>
          </p:nvSpPr>
          <p:spPr>
            <a:xfrm>
              <a:off x="7398583" y="2528128"/>
              <a:ext cx="1698578" cy="307573"/>
            </a:xfrm>
            <a:prstGeom prst="rect">
              <a:avLst/>
            </a:prstGeom>
          </p:spPr>
          <p:txBody>
            <a:bodyPr wrap="none" lIns="0" tIns="0" rIns="0" bIns="0" anchor="ctr" anchorCtr="1">
              <a:normAutofit/>
            </a:bodyPr>
            <a:lstStyle/>
            <a:p>
              <a:pPr lvl="0" algn="ctr" defTabSz="914400">
                <a:spcBef>
                  <a:spcPct val="0"/>
                </a:spcBef>
                <a:defRPr/>
              </a:pPr>
              <a:r>
                <a:rPr lang="zh-CN" altLang="en-US" b="1" dirty="0">
                  <a:solidFill>
                    <a:schemeClr val="accent4">
                      <a:lumMod val="100000"/>
                    </a:schemeClr>
                  </a:solidFill>
                </a:rPr>
                <a:t>输入标题文本</a:t>
              </a:r>
              <a:endParaRPr lang="zh-CN" altLang="en-US" b="1" dirty="0">
                <a:solidFill>
                  <a:schemeClr val="accent4">
                    <a:lumMod val="100000"/>
                  </a:schemeClr>
                </a:solidFill>
              </a:endParaRPr>
            </a:p>
          </p:txBody>
        </p:sp>
        <p:sp>
          <p:nvSpPr>
            <p:cNvPr id="35" name="任意多边形 34"/>
            <p:cNvSpPr>
              <a:spLocks noChangeAspect="1"/>
            </p:cNvSpPr>
            <p:nvPr/>
          </p:nvSpPr>
          <p:spPr bwMode="auto">
            <a:xfrm>
              <a:off x="7992411" y="4669963"/>
              <a:ext cx="510922" cy="431765"/>
            </a:xfrm>
            <a:custGeom>
              <a:avLst/>
              <a:gdLst>
                <a:gd name="connsiteX0" fmla="*/ 46038 w 338138"/>
                <a:gd name="connsiteY0" fmla="*/ 261938 h 285751"/>
                <a:gd name="connsiteX1" fmla="*/ 38100 w 338138"/>
                <a:gd name="connsiteY1" fmla="*/ 270670 h 285751"/>
                <a:gd name="connsiteX2" fmla="*/ 46038 w 338138"/>
                <a:gd name="connsiteY2" fmla="*/ 279402 h 285751"/>
                <a:gd name="connsiteX3" fmla="*/ 53976 w 338138"/>
                <a:gd name="connsiteY3" fmla="*/ 270670 h 285751"/>
                <a:gd name="connsiteX4" fmla="*/ 46038 w 338138"/>
                <a:gd name="connsiteY4" fmla="*/ 261938 h 285751"/>
                <a:gd name="connsiteX5" fmla="*/ 288131 w 338138"/>
                <a:gd name="connsiteY5" fmla="*/ 184150 h 285751"/>
                <a:gd name="connsiteX6" fmla="*/ 277812 w 338138"/>
                <a:gd name="connsiteY6" fmla="*/ 194469 h 285751"/>
                <a:gd name="connsiteX7" fmla="*/ 288131 w 338138"/>
                <a:gd name="connsiteY7" fmla="*/ 204788 h 285751"/>
                <a:gd name="connsiteX8" fmla="*/ 298450 w 338138"/>
                <a:gd name="connsiteY8" fmla="*/ 194469 h 285751"/>
                <a:gd name="connsiteX9" fmla="*/ 288131 w 338138"/>
                <a:gd name="connsiteY9" fmla="*/ 184150 h 285751"/>
                <a:gd name="connsiteX10" fmla="*/ 19050 w 338138"/>
                <a:gd name="connsiteY10" fmla="*/ 165100 h 285751"/>
                <a:gd name="connsiteX11" fmla="*/ 19050 w 338138"/>
                <a:gd name="connsiteY11" fmla="*/ 242888 h 285751"/>
                <a:gd name="connsiteX12" fmla="*/ 73025 w 338138"/>
                <a:gd name="connsiteY12" fmla="*/ 242888 h 285751"/>
                <a:gd name="connsiteX13" fmla="*/ 73025 w 338138"/>
                <a:gd name="connsiteY13" fmla="*/ 165100 h 285751"/>
                <a:gd name="connsiteX14" fmla="*/ 12010 w 338138"/>
                <a:gd name="connsiteY14" fmla="*/ 141288 h 285751"/>
                <a:gd name="connsiteX15" fmla="*/ 81400 w 338138"/>
                <a:gd name="connsiteY15" fmla="*/ 141288 h 285751"/>
                <a:gd name="connsiteX16" fmla="*/ 92075 w 338138"/>
                <a:gd name="connsiteY16" fmla="*/ 153107 h 285751"/>
                <a:gd name="connsiteX17" fmla="*/ 92075 w 338138"/>
                <a:gd name="connsiteY17" fmla="*/ 273932 h 285751"/>
                <a:gd name="connsiteX18" fmla="*/ 81400 w 338138"/>
                <a:gd name="connsiteY18" fmla="*/ 285751 h 285751"/>
                <a:gd name="connsiteX19" fmla="*/ 12010 w 338138"/>
                <a:gd name="connsiteY19" fmla="*/ 285751 h 285751"/>
                <a:gd name="connsiteX20" fmla="*/ 0 w 338138"/>
                <a:gd name="connsiteY20" fmla="*/ 273932 h 285751"/>
                <a:gd name="connsiteX21" fmla="*/ 0 w 338138"/>
                <a:gd name="connsiteY21" fmla="*/ 153107 h 285751"/>
                <a:gd name="connsiteX22" fmla="*/ 12010 w 338138"/>
                <a:gd name="connsiteY22" fmla="*/ 141288 h 285751"/>
                <a:gd name="connsiteX23" fmla="*/ 55002 w 338138"/>
                <a:gd name="connsiteY23" fmla="*/ 82550 h 285751"/>
                <a:gd name="connsiteX24" fmla="*/ 175185 w 338138"/>
                <a:gd name="connsiteY24" fmla="*/ 82550 h 285751"/>
                <a:gd name="connsiteX25" fmla="*/ 193675 w 338138"/>
                <a:gd name="connsiteY25" fmla="*/ 99703 h 285751"/>
                <a:gd name="connsiteX26" fmla="*/ 193675 w 338138"/>
                <a:gd name="connsiteY26" fmla="*/ 268597 h 285751"/>
                <a:gd name="connsiteX27" fmla="*/ 175185 w 338138"/>
                <a:gd name="connsiteY27" fmla="*/ 285750 h 285751"/>
                <a:gd name="connsiteX28" fmla="*/ 107830 w 338138"/>
                <a:gd name="connsiteY28" fmla="*/ 285750 h 285751"/>
                <a:gd name="connsiteX29" fmla="*/ 109151 w 338138"/>
                <a:gd name="connsiteY29" fmla="*/ 276514 h 285751"/>
                <a:gd name="connsiteX30" fmla="*/ 109151 w 338138"/>
                <a:gd name="connsiteY30" fmla="*/ 273875 h 285751"/>
                <a:gd name="connsiteX31" fmla="*/ 115754 w 338138"/>
                <a:gd name="connsiteY31" fmla="*/ 275194 h 285751"/>
                <a:gd name="connsiteX32" fmla="*/ 124999 w 338138"/>
                <a:gd name="connsiteY32" fmla="*/ 264639 h 285751"/>
                <a:gd name="connsiteX33" fmla="*/ 115754 w 338138"/>
                <a:gd name="connsiteY33" fmla="*/ 254083 h 285751"/>
                <a:gd name="connsiteX34" fmla="*/ 109151 w 338138"/>
                <a:gd name="connsiteY34" fmla="*/ 256722 h 285751"/>
                <a:gd name="connsiteX35" fmla="*/ 109151 w 338138"/>
                <a:gd name="connsiteY35" fmla="*/ 235610 h 285751"/>
                <a:gd name="connsiteX36" fmla="*/ 168582 w 338138"/>
                <a:gd name="connsiteY36" fmla="*/ 235610 h 285751"/>
                <a:gd name="connsiteX37" fmla="*/ 168582 w 338138"/>
                <a:gd name="connsiteY37" fmla="*/ 110259 h 285751"/>
                <a:gd name="connsiteX38" fmla="*/ 61606 w 338138"/>
                <a:gd name="connsiteY38" fmla="*/ 110259 h 285751"/>
                <a:gd name="connsiteX39" fmla="*/ 61606 w 338138"/>
                <a:gd name="connsiteY39" fmla="*/ 126093 h 285751"/>
                <a:gd name="connsiteX40" fmla="*/ 36512 w 338138"/>
                <a:gd name="connsiteY40" fmla="*/ 126093 h 285751"/>
                <a:gd name="connsiteX41" fmla="*/ 36512 w 338138"/>
                <a:gd name="connsiteY41" fmla="*/ 99703 h 285751"/>
                <a:gd name="connsiteX42" fmla="*/ 55002 w 338138"/>
                <a:gd name="connsiteY42" fmla="*/ 82550 h 285751"/>
                <a:gd name="connsiteX43" fmla="*/ 102729 w 338138"/>
                <a:gd name="connsiteY43" fmla="*/ 0 h 285751"/>
                <a:gd name="connsiteX44" fmla="*/ 305260 w 338138"/>
                <a:gd name="connsiteY44" fmla="*/ 0 h 285751"/>
                <a:gd name="connsiteX45" fmla="*/ 338138 w 338138"/>
                <a:gd name="connsiteY45" fmla="*/ 34237 h 285751"/>
                <a:gd name="connsiteX46" fmla="*/ 338138 w 338138"/>
                <a:gd name="connsiteY46" fmla="*/ 188306 h 285751"/>
                <a:gd name="connsiteX47" fmla="*/ 305260 w 338138"/>
                <a:gd name="connsiteY47" fmla="*/ 221226 h 285751"/>
                <a:gd name="connsiteX48" fmla="*/ 234242 w 338138"/>
                <a:gd name="connsiteY48" fmla="*/ 221226 h 285751"/>
                <a:gd name="connsiteX49" fmla="*/ 234242 w 338138"/>
                <a:gd name="connsiteY49" fmla="*/ 243612 h 285751"/>
                <a:gd name="connsiteX50" fmla="*/ 265806 w 338138"/>
                <a:gd name="connsiteY50" fmla="*/ 243612 h 285751"/>
                <a:gd name="connsiteX51" fmla="*/ 277642 w 338138"/>
                <a:gd name="connsiteY51" fmla="*/ 256780 h 285751"/>
                <a:gd name="connsiteX52" fmla="*/ 277642 w 338138"/>
                <a:gd name="connsiteY52" fmla="*/ 272582 h 285751"/>
                <a:gd name="connsiteX53" fmla="*/ 265806 w 338138"/>
                <a:gd name="connsiteY53" fmla="*/ 285750 h 285751"/>
                <a:gd name="connsiteX54" fmla="*/ 205309 w 338138"/>
                <a:gd name="connsiteY54" fmla="*/ 285750 h 285751"/>
                <a:gd name="connsiteX55" fmla="*/ 210570 w 338138"/>
                <a:gd name="connsiteY55" fmla="*/ 269948 h 285751"/>
                <a:gd name="connsiteX56" fmla="*/ 210570 w 338138"/>
                <a:gd name="connsiteY56" fmla="*/ 213325 h 285751"/>
                <a:gd name="connsiteX57" fmla="*/ 210570 w 338138"/>
                <a:gd name="connsiteY57" fmla="*/ 172504 h 285751"/>
                <a:gd name="connsiteX58" fmla="*/ 296054 w 338138"/>
                <a:gd name="connsiteY58" fmla="*/ 172504 h 285751"/>
                <a:gd name="connsiteX59" fmla="*/ 309205 w 338138"/>
                <a:gd name="connsiteY59" fmla="*/ 159335 h 285751"/>
                <a:gd name="connsiteX60" fmla="*/ 309205 w 338138"/>
                <a:gd name="connsiteY60" fmla="*/ 39504 h 285751"/>
                <a:gd name="connsiteX61" fmla="*/ 296054 w 338138"/>
                <a:gd name="connsiteY61" fmla="*/ 27653 h 285751"/>
                <a:gd name="connsiteX62" fmla="*/ 110620 w 338138"/>
                <a:gd name="connsiteY62" fmla="*/ 27653 h 285751"/>
                <a:gd name="connsiteX63" fmla="*/ 98783 w 338138"/>
                <a:gd name="connsiteY63" fmla="*/ 39504 h 285751"/>
                <a:gd name="connsiteX64" fmla="*/ 98783 w 338138"/>
                <a:gd name="connsiteY64" fmla="*/ 65841 h 285751"/>
                <a:gd name="connsiteX65" fmla="*/ 69850 w 338138"/>
                <a:gd name="connsiteY65" fmla="*/ 65841 h 285751"/>
                <a:gd name="connsiteX66" fmla="*/ 69850 w 338138"/>
                <a:gd name="connsiteY66" fmla="*/ 34237 h 285751"/>
                <a:gd name="connsiteX67" fmla="*/ 102729 w 338138"/>
                <a:gd name="connsiteY67" fmla="*/ 0 h 2857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</a:cxnLst>
              <a:rect l="l" t="t" r="r" b="b"/>
              <a:pathLst>
                <a:path w="338138" h="285751">
                  <a:moveTo>
                    <a:pt x="46038" y="261938"/>
                  </a:moveTo>
                  <a:cubicBezTo>
                    <a:pt x="41654" y="261938"/>
                    <a:pt x="38100" y="265847"/>
                    <a:pt x="38100" y="270670"/>
                  </a:cubicBezTo>
                  <a:cubicBezTo>
                    <a:pt x="38100" y="275493"/>
                    <a:pt x="41654" y="279402"/>
                    <a:pt x="46038" y="279402"/>
                  </a:cubicBezTo>
                  <a:cubicBezTo>
                    <a:pt x="50422" y="279402"/>
                    <a:pt x="53976" y="275493"/>
                    <a:pt x="53976" y="270670"/>
                  </a:cubicBezTo>
                  <a:cubicBezTo>
                    <a:pt x="53976" y="265847"/>
                    <a:pt x="50422" y="261938"/>
                    <a:pt x="46038" y="261938"/>
                  </a:cubicBezTo>
                  <a:close/>
                  <a:moveTo>
                    <a:pt x="288131" y="184150"/>
                  </a:moveTo>
                  <a:cubicBezTo>
                    <a:pt x="282432" y="184150"/>
                    <a:pt x="277812" y="188770"/>
                    <a:pt x="277812" y="194469"/>
                  </a:cubicBezTo>
                  <a:cubicBezTo>
                    <a:pt x="277812" y="200168"/>
                    <a:pt x="282432" y="204788"/>
                    <a:pt x="288131" y="204788"/>
                  </a:cubicBezTo>
                  <a:cubicBezTo>
                    <a:pt x="293830" y="204788"/>
                    <a:pt x="298450" y="200168"/>
                    <a:pt x="298450" y="194469"/>
                  </a:cubicBezTo>
                  <a:cubicBezTo>
                    <a:pt x="298450" y="188770"/>
                    <a:pt x="293830" y="184150"/>
                    <a:pt x="288131" y="184150"/>
                  </a:cubicBezTo>
                  <a:close/>
                  <a:moveTo>
                    <a:pt x="19050" y="165100"/>
                  </a:moveTo>
                  <a:lnTo>
                    <a:pt x="19050" y="242888"/>
                  </a:lnTo>
                  <a:lnTo>
                    <a:pt x="73025" y="242888"/>
                  </a:lnTo>
                  <a:lnTo>
                    <a:pt x="73025" y="165100"/>
                  </a:lnTo>
                  <a:close/>
                  <a:moveTo>
                    <a:pt x="12010" y="141288"/>
                  </a:moveTo>
                  <a:cubicBezTo>
                    <a:pt x="12010" y="141288"/>
                    <a:pt x="12010" y="141288"/>
                    <a:pt x="81400" y="141288"/>
                  </a:cubicBezTo>
                  <a:cubicBezTo>
                    <a:pt x="86738" y="141288"/>
                    <a:pt x="92075" y="146541"/>
                    <a:pt x="92075" y="153107"/>
                  </a:cubicBezTo>
                  <a:cubicBezTo>
                    <a:pt x="92075" y="153107"/>
                    <a:pt x="92075" y="153107"/>
                    <a:pt x="92075" y="273932"/>
                  </a:cubicBezTo>
                  <a:cubicBezTo>
                    <a:pt x="92075" y="280498"/>
                    <a:pt x="86738" y="285751"/>
                    <a:pt x="81400" y="285751"/>
                  </a:cubicBezTo>
                  <a:cubicBezTo>
                    <a:pt x="81400" y="285751"/>
                    <a:pt x="81400" y="285751"/>
                    <a:pt x="12010" y="285751"/>
                  </a:cubicBezTo>
                  <a:cubicBezTo>
                    <a:pt x="5337" y="285751"/>
                    <a:pt x="0" y="280498"/>
                    <a:pt x="0" y="273932"/>
                  </a:cubicBezTo>
                  <a:cubicBezTo>
                    <a:pt x="0" y="273932"/>
                    <a:pt x="0" y="273932"/>
                    <a:pt x="0" y="153107"/>
                  </a:cubicBezTo>
                  <a:cubicBezTo>
                    <a:pt x="0" y="146541"/>
                    <a:pt x="5337" y="141288"/>
                    <a:pt x="12010" y="141288"/>
                  </a:cubicBezTo>
                  <a:close/>
                  <a:moveTo>
                    <a:pt x="55002" y="82550"/>
                  </a:moveTo>
                  <a:cubicBezTo>
                    <a:pt x="55002" y="82550"/>
                    <a:pt x="55002" y="82550"/>
                    <a:pt x="175185" y="82550"/>
                  </a:cubicBezTo>
                  <a:cubicBezTo>
                    <a:pt x="185751" y="82550"/>
                    <a:pt x="193675" y="90467"/>
                    <a:pt x="193675" y="99703"/>
                  </a:cubicBezTo>
                  <a:cubicBezTo>
                    <a:pt x="193675" y="99703"/>
                    <a:pt x="193675" y="99703"/>
                    <a:pt x="193675" y="268597"/>
                  </a:cubicBezTo>
                  <a:cubicBezTo>
                    <a:pt x="193675" y="277833"/>
                    <a:pt x="185751" y="285750"/>
                    <a:pt x="175185" y="285750"/>
                  </a:cubicBezTo>
                  <a:cubicBezTo>
                    <a:pt x="175185" y="285750"/>
                    <a:pt x="175185" y="285750"/>
                    <a:pt x="107830" y="285750"/>
                  </a:cubicBezTo>
                  <a:cubicBezTo>
                    <a:pt x="109151" y="283111"/>
                    <a:pt x="109151" y="280472"/>
                    <a:pt x="109151" y="276514"/>
                  </a:cubicBezTo>
                  <a:cubicBezTo>
                    <a:pt x="109151" y="276514"/>
                    <a:pt x="109151" y="276514"/>
                    <a:pt x="109151" y="273875"/>
                  </a:cubicBezTo>
                  <a:cubicBezTo>
                    <a:pt x="110471" y="273875"/>
                    <a:pt x="113113" y="275194"/>
                    <a:pt x="115754" y="275194"/>
                  </a:cubicBezTo>
                  <a:cubicBezTo>
                    <a:pt x="121037" y="275194"/>
                    <a:pt x="124999" y="271236"/>
                    <a:pt x="124999" y="264639"/>
                  </a:cubicBezTo>
                  <a:cubicBezTo>
                    <a:pt x="124999" y="259361"/>
                    <a:pt x="121037" y="254083"/>
                    <a:pt x="115754" y="254083"/>
                  </a:cubicBezTo>
                  <a:cubicBezTo>
                    <a:pt x="113113" y="254083"/>
                    <a:pt x="110471" y="255402"/>
                    <a:pt x="109151" y="256722"/>
                  </a:cubicBezTo>
                  <a:cubicBezTo>
                    <a:pt x="109151" y="256722"/>
                    <a:pt x="109151" y="256722"/>
                    <a:pt x="109151" y="235610"/>
                  </a:cubicBezTo>
                  <a:cubicBezTo>
                    <a:pt x="109151" y="235610"/>
                    <a:pt x="109151" y="235610"/>
                    <a:pt x="168582" y="235610"/>
                  </a:cubicBezTo>
                  <a:cubicBezTo>
                    <a:pt x="168582" y="235610"/>
                    <a:pt x="168582" y="235610"/>
                    <a:pt x="168582" y="110259"/>
                  </a:cubicBezTo>
                  <a:cubicBezTo>
                    <a:pt x="168582" y="110259"/>
                    <a:pt x="168582" y="110259"/>
                    <a:pt x="61606" y="110259"/>
                  </a:cubicBezTo>
                  <a:cubicBezTo>
                    <a:pt x="61606" y="110259"/>
                    <a:pt x="61606" y="110259"/>
                    <a:pt x="61606" y="126093"/>
                  </a:cubicBezTo>
                  <a:cubicBezTo>
                    <a:pt x="61606" y="126093"/>
                    <a:pt x="61606" y="126093"/>
                    <a:pt x="36512" y="126093"/>
                  </a:cubicBezTo>
                  <a:cubicBezTo>
                    <a:pt x="36512" y="126093"/>
                    <a:pt x="36512" y="126093"/>
                    <a:pt x="36512" y="99703"/>
                  </a:cubicBezTo>
                  <a:cubicBezTo>
                    <a:pt x="36512" y="90467"/>
                    <a:pt x="45757" y="82550"/>
                    <a:pt x="55002" y="82550"/>
                  </a:cubicBezTo>
                  <a:close/>
                  <a:moveTo>
                    <a:pt x="102729" y="0"/>
                  </a:moveTo>
                  <a:cubicBezTo>
                    <a:pt x="102729" y="0"/>
                    <a:pt x="102729" y="0"/>
                    <a:pt x="305260" y="0"/>
                  </a:cubicBezTo>
                  <a:cubicBezTo>
                    <a:pt x="323672" y="0"/>
                    <a:pt x="338138" y="15802"/>
                    <a:pt x="338138" y="34237"/>
                  </a:cubicBezTo>
                  <a:cubicBezTo>
                    <a:pt x="338138" y="34237"/>
                    <a:pt x="338138" y="34237"/>
                    <a:pt x="338138" y="188306"/>
                  </a:cubicBezTo>
                  <a:cubicBezTo>
                    <a:pt x="338138" y="206741"/>
                    <a:pt x="323672" y="221226"/>
                    <a:pt x="305260" y="221226"/>
                  </a:cubicBezTo>
                  <a:cubicBezTo>
                    <a:pt x="305260" y="221226"/>
                    <a:pt x="305260" y="221226"/>
                    <a:pt x="234242" y="221226"/>
                  </a:cubicBezTo>
                  <a:cubicBezTo>
                    <a:pt x="234242" y="221226"/>
                    <a:pt x="234242" y="221226"/>
                    <a:pt x="234242" y="243612"/>
                  </a:cubicBezTo>
                  <a:cubicBezTo>
                    <a:pt x="234242" y="243612"/>
                    <a:pt x="234242" y="243612"/>
                    <a:pt x="265806" y="243612"/>
                  </a:cubicBezTo>
                  <a:cubicBezTo>
                    <a:pt x="272381" y="243612"/>
                    <a:pt x="277642" y="250196"/>
                    <a:pt x="277642" y="256780"/>
                  </a:cubicBezTo>
                  <a:cubicBezTo>
                    <a:pt x="277642" y="256780"/>
                    <a:pt x="277642" y="256780"/>
                    <a:pt x="277642" y="272582"/>
                  </a:cubicBezTo>
                  <a:cubicBezTo>
                    <a:pt x="277642" y="280483"/>
                    <a:pt x="272381" y="285750"/>
                    <a:pt x="265806" y="285750"/>
                  </a:cubicBezTo>
                  <a:cubicBezTo>
                    <a:pt x="265806" y="285750"/>
                    <a:pt x="265806" y="285750"/>
                    <a:pt x="205309" y="285750"/>
                  </a:cubicBezTo>
                  <a:cubicBezTo>
                    <a:pt x="207940" y="280483"/>
                    <a:pt x="209255" y="275216"/>
                    <a:pt x="210570" y="269948"/>
                  </a:cubicBezTo>
                  <a:cubicBezTo>
                    <a:pt x="210570" y="268632"/>
                    <a:pt x="210570" y="213325"/>
                    <a:pt x="210570" y="213325"/>
                  </a:cubicBezTo>
                  <a:cubicBezTo>
                    <a:pt x="210570" y="213325"/>
                    <a:pt x="210570" y="213325"/>
                    <a:pt x="210570" y="172504"/>
                  </a:cubicBezTo>
                  <a:cubicBezTo>
                    <a:pt x="210570" y="172504"/>
                    <a:pt x="210570" y="172504"/>
                    <a:pt x="296054" y="172504"/>
                  </a:cubicBezTo>
                  <a:cubicBezTo>
                    <a:pt x="303945" y="172504"/>
                    <a:pt x="309205" y="165920"/>
                    <a:pt x="309205" y="159335"/>
                  </a:cubicBezTo>
                  <a:cubicBezTo>
                    <a:pt x="309205" y="159335"/>
                    <a:pt x="309205" y="159335"/>
                    <a:pt x="309205" y="39504"/>
                  </a:cubicBezTo>
                  <a:cubicBezTo>
                    <a:pt x="309205" y="32920"/>
                    <a:pt x="303945" y="27653"/>
                    <a:pt x="296054" y="27653"/>
                  </a:cubicBezTo>
                  <a:cubicBezTo>
                    <a:pt x="296054" y="27653"/>
                    <a:pt x="296054" y="27653"/>
                    <a:pt x="110620" y="27653"/>
                  </a:cubicBezTo>
                  <a:cubicBezTo>
                    <a:pt x="104044" y="27653"/>
                    <a:pt x="98783" y="32920"/>
                    <a:pt x="98783" y="39504"/>
                  </a:cubicBezTo>
                  <a:cubicBezTo>
                    <a:pt x="98783" y="39504"/>
                    <a:pt x="98783" y="39504"/>
                    <a:pt x="98783" y="65841"/>
                  </a:cubicBezTo>
                  <a:cubicBezTo>
                    <a:pt x="98783" y="65841"/>
                    <a:pt x="98783" y="65841"/>
                    <a:pt x="69850" y="65841"/>
                  </a:cubicBezTo>
                  <a:cubicBezTo>
                    <a:pt x="69850" y="65841"/>
                    <a:pt x="69850" y="65841"/>
                    <a:pt x="69850" y="34237"/>
                  </a:cubicBezTo>
                  <a:cubicBezTo>
                    <a:pt x="69850" y="15802"/>
                    <a:pt x="84317" y="0"/>
                    <a:pt x="102729" y="0"/>
                  </a:cubicBezTo>
                  <a:close/>
                </a:path>
              </a:pathLst>
            </a:custGeom>
            <a:solidFill>
              <a:schemeClr val="accent4">
                <a:lumMod val="10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39" name="椭圆 38"/>
            <p:cNvSpPr/>
            <p:nvPr/>
          </p:nvSpPr>
          <p:spPr>
            <a:xfrm>
              <a:off x="8804236" y="2220622"/>
              <a:ext cx="231431" cy="231431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40" name="椭圆 39"/>
            <p:cNvSpPr/>
            <p:nvPr/>
          </p:nvSpPr>
          <p:spPr>
            <a:xfrm>
              <a:off x="8804236" y="4795895"/>
              <a:ext cx="231431" cy="231431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</p:grpSp>
      <p:grpSp>
        <p:nvGrpSpPr>
          <p:cNvPr id="51" name="千图PPT彼岸天：ID 8661124库_组合 50"/>
          <p:cNvGrpSpPr/>
          <p:nvPr>
            <p:custDataLst>
              <p:tags r:id="rId5"/>
            </p:custDataLst>
          </p:nvPr>
        </p:nvGrpSpPr>
        <p:grpSpPr>
          <a:xfrm>
            <a:off x="8897071" y="1808820"/>
            <a:ext cx="2420910" cy="3594297"/>
            <a:chOff x="8897071" y="1808820"/>
            <a:chExt cx="2420910" cy="3594297"/>
          </a:xfrm>
        </p:grpSpPr>
        <p:sp>
          <p:nvSpPr>
            <p:cNvPr id="38" name="圆角矩形 37"/>
            <p:cNvSpPr/>
            <p:nvPr/>
          </p:nvSpPr>
          <p:spPr>
            <a:xfrm>
              <a:off x="9452240" y="1808820"/>
              <a:ext cx="1865741" cy="3594297"/>
            </a:xfrm>
            <a:prstGeom prst="roundRect">
              <a:avLst>
                <a:gd name="adj" fmla="val 12255"/>
              </a:avLst>
            </a:prstGeom>
            <a:solidFill>
              <a:schemeClr val="bg1">
                <a:lumMod val="9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tIns="1080000" anchor="t" anchorCtr="1">
              <a:normAutofit/>
            </a:bodyPr>
            <a:lstStyle/>
            <a:p>
              <a:pPr algn="ctr">
                <a:lnSpc>
                  <a:spcPct val="120000"/>
                </a:lnSpc>
                <a:spcBef>
                  <a:spcPct val="0"/>
                </a:spcBef>
              </a:pPr>
              <a:r>
                <a:rPr lang="zh-CN" altLang="en-US" sz="105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此部分内容作为文字</a:t>
              </a:r>
              <a:br>
                <a:rPr lang="zh-CN" altLang="en-US" sz="105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</a:br>
              <a:r>
                <a:rPr lang="zh-CN" altLang="en-US" sz="105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排版占位显示</a:t>
              </a:r>
              <a:br>
                <a:rPr lang="zh-CN" altLang="en-US" sz="105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</a:br>
              <a:r>
                <a:rPr lang="zh-CN" altLang="en-US" sz="105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千图网</a:t>
              </a:r>
              <a:r>
                <a:rPr lang="en-US" altLang="zh-CN" sz="105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58PIC.COM</a:t>
              </a:r>
              <a:endPara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41" name="椭圆 40"/>
            <p:cNvSpPr/>
            <p:nvPr/>
          </p:nvSpPr>
          <p:spPr>
            <a:xfrm>
              <a:off x="9584764" y="2220622"/>
              <a:ext cx="231431" cy="231431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42" name="椭圆 41"/>
            <p:cNvSpPr/>
            <p:nvPr/>
          </p:nvSpPr>
          <p:spPr>
            <a:xfrm>
              <a:off x="9584764" y="4795895"/>
              <a:ext cx="231431" cy="231431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43" name="圆角矩形 42"/>
            <p:cNvSpPr/>
            <p:nvPr/>
          </p:nvSpPr>
          <p:spPr>
            <a:xfrm>
              <a:off x="8897071" y="2297445"/>
              <a:ext cx="826288" cy="72126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44" name="圆角矩形 43"/>
            <p:cNvSpPr/>
            <p:nvPr/>
          </p:nvSpPr>
          <p:spPr>
            <a:xfrm>
              <a:off x="8897071" y="4875547"/>
              <a:ext cx="826288" cy="72126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45" name="矩形 44"/>
            <p:cNvSpPr/>
            <p:nvPr/>
          </p:nvSpPr>
          <p:spPr>
            <a:xfrm>
              <a:off x="9452240" y="3900435"/>
              <a:ext cx="1860147" cy="570423"/>
            </a:xfrm>
            <a:prstGeom prst="rect">
              <a:avLst/>
            </a:prstGeom>
            <a:solidFill>
              <a:schemeClr val="accent5">
                <a:lumMod val="100000"/>
              </a:schemeClr>
            </a:solidFill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algn="ctr"/>
              <a:r>
                <a:rPr lang="en-US" altLang="zh-CN" b="1"/>
                <a:t>5</a:t>
              </a:r>
              <a:endParaRPr lang="en-US" altLang="zh-CN" b="1" dirty="0"/>
            </a:p>
          </p:txBody>
        </p:sp>
        <p:sp>
          <p:nvSpPr>
            <p:cNvPr id="46" name="矩形 45"/>
            <p:cNvSpPr/>
            <p:nvPr/>
          </p:nvSpPr>
          <p:spPr>
            <a:xfrm>
              <a:off x="9533024" y="2528128"/>
              <a:ext cx="1698578" cy="307573"/>
            </a:xfrm>
            <a:prstGeom prst="rect">
              <a:avLst/>
            </a:prstGeom>
          </p:spPr>
          <p:txBody>
            <a:bodyPr wrap="none" lIns="0" tIns="0" rIns="0" bIns="0" anchor="ctr" anchorCtr="1">
              <a:normAutofit/>
            </a:bodyPr>
            <a:lstStyle/>
            <a:p>
              <a:pPr lvl="0" algn="ctr" defTabSz="914400">
                <a:spcBef>
                  <a:spcPct val="0"/>
                </a:spcBef>
                <a:defRPr/>
              </a:pPr>
              <a:r>
                <a:rPr lang="zh-CN" altLang="en-US" b="1" dirty="0">
                  <a:solidFill>
                    <a:schemeClr val="accent5">
                      <a:lumMod val="100000"/>
                    </a:schemeClr>
                  </a:solidFill>
                </a:rPr>
                <a:t>输入标题文本</a:t>
              </a:r>
              <a:endParaRPr lang="zh-CN" altLang="en-US" b="1" dirty="0">
                <a:solidFill>
                  <a:schemeClr val="accent5">
                    <a:lumMod val="100000"/>
                  </a:schemeClr>
                </a:solidFill>
              </a:endParaRPr>
            </a:p>
          </p:txBody>
        </p:sp>
        <p:sp>
          <p:nvSpPr>
            <p:cNvPr id="47" name="任意多边形 46"/>
            <p:cNvSpPr>
              <a:spLocks noChangeAspect="1"/>
            </p:cNvSpPr>
            <p:nvPr/>
          </p:nvSpPr>
          <p:spPr bwMode="auto">
            <a:xfrm>
              <a:off x="10126852" y="4669963"/>
              <a:ext cx="510922" cy="431765"/>
            </a:xfrm>
            <a:custGeom>
              <a:avLst/>
              <a:gdLst>
                <a:gd name="connsiteX0" fmla="*/ 46038 w 338138"/>
                <a:gd name="connsiteY0" fmla="*/ 261938 h 285751"/>
                <a:gd name="connsiteX1" fmla="*/ 38100 w 338138"/>
                <a:gd name="connsiteY1" fmla="*/ 270670 h 285751"/>
                <a:gd name="connsiteX2" fmla="*/ 46038 w 338138"/>
                <a:gd name="connsiteY2" fmla="*/ 279402 h 285751"/>
                <a:gd name="connsiteX3" fmla="*/ 53976 w 338138"/>
                <a:gd name="connsiteY3" fmla="*/ 270670 h 285751"/>
                <a:gd name="connsiteX4" fmla="*/ 46038 w 338138"/>
                <a:gd name="connsiteY4" fmla="*/ 261938 h 285751"/>
                <a:gd name="connsiteX5" fmla="*/ 288131 w 338138"/>
                <a:gd name="connsiteY5" fmla="*/ 184150 h 285751"/>
                <a:gd name="connsiteX6" fmla="*/ 277812 w 338138"/>
                <a:gd name="connsiteY6" fmla="*/ 194469 h 285751"/>
                <a:gd name="connsiteX7" fmla="*/ 288131 w 338138"/>
                <a:gd name="connsiteY7" fmla="*/ 204788 h 285751"/>
                <a:gd name="connsiteX8" fmla="*/ 298450 w 338138"/>
                <a:gd name="connsiteY8" fmla="*/ 194469 h 285751"/>
                <a:gd name="connsiteX9" fmla="*/ 288131 w 338138"/>
                <a:gd name="connsiteY9" fmla="*/ 184150 h 285751"/>
                <a:gd name="connsiteX10" fmla="*/ 19050 w 338138"/>
                <a:gd name="connsiteY10" fmla="*/ 165100 h 285751"/>
                <a:gd name="connsiteX11" fmla="*/ 19050 w 338138"/>
                <a:gd name="connsiteY11" fmla="*/ 242888 h 285751"/>
                <a:gd name="connsiteX12" fmla="*/ 73025 w 338138"/>
                <a:gd name="connsiteY12" fmla="*/ 242888 h 285751"/>
                <a:gd name="connsiteX13" fmla="*/ 73025 w 338138"/>
                <a:gd name="connsiteY13" fmla="*/ 165100 h 285751"/>
                <a:gd name="connsiteX14" fmla="*/ 12010 w 338138"/>
                <a:gd name="connsiteY14" fmla="*/ 141288 h 285751"/>
                <a:gd name="connsiteX15" fmla="*/ 81400 w 338138"/>
                <a:gd name="connsiteY15" fmla="*/ 141288 h 285751"/>
                <a:gd name="connsiteX16" fmla="*/ 92075 w 338138"/>
                <a:gd name="connsiteY16" fmla="*/ 153107 h 285751"/>
                <a:gd name="connsiteX17" fmla="*/ 92075 w 338138"/>
                <a:gd name="connsiteY17" fmla="*/ 273932 h 285751"/>
                <a:gd name="connsiteX18" fmla="*/ 81400 w 338138"/>
                <a:gd name="connsiteY18" fmla="*/ 285751 h 285751"/>
                <a:gd name="connsiteX19" fmla="*/ 12010 w 338138"/>
                <a:gd name="connsiteY19" fmla="*/ 285751 h 285751"/>
                <a:gd name="connsiteX20" fmla="*/ 0 w 338138"/>
                <a:gd name="connsiteY20" fmla="*/ 273932 h 285751"/>
                <a:gd name="connsiteX21" fmla="*/ 0 w 338138"/>
                <a:gd name="connsiteY21" fmla="*/ 153107 h 285751"/>
                <a:gd name="connsiteX22" fmla="*/ 12010 w 338138"/>
                <a:gd name="connsiteY22" fmla="*/ 141288 h 285751"/>
                <a:gd name="connsiteX23" fmla="*/ 55002 w 338138"/>
                <a:gd name="connsiteY23" fmla="*/ 82550 h 285751"/>
                <a:gd name="connsiteX24" fmla="*/ 175185 w 338138"/>
                <a:gd name="connsiteY24" fmla="*/ 82550 h 285751"/>
                <a:gd name="connsiteX25" fmla="*/ 193675 w 338138"/>
                <a:gd name="connsiteY25" fmla="*/ 99703 h 285751"/>
                <a:gd name="connsiteX26" fmla="*/ 193675 w 338138"/>
                <a:gd name="connsiteY26" fmla="*/ 268597 h 285751"/>
                <a:gd name="connsiteX27" fmla="*/ 175185 w 338138"/>
                <a:gd name="connsiteY27" fmla="*/ 285750 h 285751"/>
                <a:gd name="connsiteX28" fmla="*/ 107830 w 338138"/>
                <a:gd name="connsiteY28" fmla="*/ 285750 h 285751"/>
                <a:gd name="connsiteX29" fmla="*/ 109151 w 338138"/>
                <a:gd name="connsiteY29" fmla="*/ 276514 h 285751"/>
                <a:gd name="connsiteX30" fmla="*/ 109151 w 338138"/>
                <a:gd name="connsiteY30" fmla="*/ 273875 h 285751"/>
                <a:gd name="connsiteX31" fmla="*/ 115754 w 338138"/>
                <a:gd name="connsiteY31" fmla="*/ 275194 h 285751"/>
                <a:gd name="connsiteX32" fmla="*/ 124999 w 338138"/>
                <a:gd name="connsiteY32" fmla="*/ 264639 h 285751"/>
                <a:gd name="connsiteX33" fmla="*/ 115754 w 338138"/>
                <a:gd name="connsiteY33" fmla="*/ 254083 h 285751"/>
                <a:gd name="connsiteX34" fmla="*/ 109151 w 338138"/>
                <a:gd name="connsiteY34" fmla="*/ 256722 h 285751"/>
                <a:gd name="connsiteX35" fmla="*/ 109151 w 338138"/>
                <a:gd name="connsiteY35" fmla="*/ 235610 h 285751"/>
                <a:gd name="connsiteX36" fmla="*/ 168582 w 338138"/>
                <a:gd name="connsiteY36" fmla="*/ 235610 h 285751"/>
                <a:gd name="connsiteX37" fmla="*/ 168582 w 338138"/>
                <a:gd name="connsiteY37" fmla="*/ 110259 h 285751"/>
                <a:gd name="connsiteX38" fmla="*/ 61606 w 338138"/>
                <a:gd name="connsiteY38" fmla="*/ 110259 h 285751"/>
                <a:gd name="connsiteX39" fmla="*/ 61606 w 338138"/>
                <a:gd name="connsiteY39" fmla="*/ 126093 h 285751"/>
                <a:gd name="connsiteX40" fmla="*/ 36512 w 338138"/>
                <a:gd name="connsiteY40" fmla="*/ 126093 h 285751"/>
                <a:gd name="connsiteX41" fmla="*/ 36512 w 338138"/>
                <a:gd name="connsiteY41" fmla="*/ 99703 h 285751"/>
                <a:gd name="connsiteX42" fmla="*/ 55002 w 338138"/>
                <a:gd name="connsiteY42" fmla="*/ 82550 h 285751"/>
                <a:gd name="connsiteX43" fmla="*/ 102729 w 338138"/>
                <a:gd name="connsiteY43" fmla="*/ 0 h 285751"/>
                <a:gd name="connsiteX44" fmla="*/ 305260 w 338138"/>
                <a:gd name="connsiteY44" fmla="*/ 0 h 285751"/>
                <a:gd name="connsiteX45" fmla="*/ 338138 w 338138"/>
                <a:gd name="connsiteY45" fmla="*/ 34237 h 285751"/>
                <a:gd name="connsiteX46" fmla="*/ 338138 w 338138"/>
                <a:gd name="connsiteY46" fmla="*/ 188306 h 285751"/>
                <a:gd name="connsiteX47" fmla="*/ 305260 w 338138"/>
                <a:gd name="connsiteY47" fmla="*/ 221226 h 285751"/>
                <a:gd name="connsiteX48" fmla="*/ 234242 w 338138"/>
                <a:gd name="connsiteY48" fmla="*/ 221226 h 285751"/>
                <a:gd name="connsiteX49" fmla="*/ 234242 w 338138"/>
                <a:gd name="connsiteY49" fmla="*/ 243612 h 285751"/>
                <a:gd name="connsiteX50" fmla="*/ 265806 w 338138"/>
                <a:gd name="connsiteY50" fmla="*/ 243612 h 285751"/>
                <a:gd name="connsiteX51" fmla="*/ 277642 w 338138"/>
                <a:gd name="connsiteY51" fmla="*/ 256780 h 285751"/>
                <a:gd name="connsiteX52" fmla="*/ 277642 w 338138"/>
                <a:gd name="connsiteY52" fmla="*/ 272582 h 285751"/>
                <a:gd name="connsiteX53" fmla="*/ 265806 w 338138"/>
                <a:gd name="connsiteY53" fmla="*/ 285750 h 285751"/>
                <a:gd name="connsiteX54" fmla="*/ 205309 w 338138"/>
                <a:gd name="connsiteY54" fmla="*/ 285750 h 285751"/>
                <a:gd name="connsiteX55" fmla="*/ 210570 w 338138"/>
                <a:gd name="connsiteY55" fmla="*/ 269948 h 285751"/>
                <a:gd name="connsiteX56" fmla="*/ 210570 w 338138"/>
                <a:gd name="connsiteY56" fmla="*/ 213325 h 285751"/>
                <a:gd name="connsiteX57" fmla="*/ 210570 w 338138"/>
                <a:gd name="connsiteY57" fmla="*/ 172504 h 285751"/>
                <a:gd name="connsiteX58" fmla="*/ 296054 w 338138"/>
                <a:gd name="connsiteY58" fmla="*/ 172504 h 285751"/>
                <a:gd name="connsiteX59" fmla="*/ 309205 w 338138"/>
                <a:gd name="connsiteY59" fmla="*/ 159335 h 285751"/>
                <a:gd name="connsiteX60" fmla="*/ 309205 w 338138"/>
                <a:gd name="connsiteY60" fmla="*/ 39504 h 285751"/>
                <a:gd name="connsiteX61" fmla="*/ 296054 w 338138"/>
                <a:gd name="connsiteY61" fmla="*/ 27653 h 285751"/>
                <a:gd name="connsiteX62" fmla="*/ 110620 w 338138"/>
                <a:gd name="connsiteY62" fmla="*/ 27653 h 285751"/>
                <a:gd name="connsiteX63" fmla="*/ 98783 w 338138"/>
                <a:gd name="connsiteY63" fmla="*/ 39504 h 285751"/>
                <a:gd name="connsiteX64" fmla="*/ 98783 w 338138"/>
                <a:gd name="connsiteY64" fmla="*/ 65841 h 285751"/>
                <a:gd name="connsiteX65" fmla="*/ 69850 w 338138"/>
                <a:gd name="connsiteY65" fmla="*/ 65841 h 285751"/>
                <a:gd name="connsiteX66" fmla="*/ 69850 w 338138"/>
                <a:gd name="connsiteY66" fmla="*/ 34237 h 285751"/>
                <a:gd name="connsiteX67" fmla="*/ 102729 w 338138"/>
                <a:gd name="connsiteY67" fmla="*/ 0 h 2857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</a:cxnLst>
              <a:rect l="l" t="t" r="r" b="b"/>
              <a:pathLst>
                <a:path w="338138" h="285751">
                  <a:moveTo>
                    <a:pt x="46038" y="261938"/>
                  </a:moveTo>
                  <a:cubicBezTo>
                    <a:pt x="41654" y="261938"/>
                    <a:pt x="38100" y="265847"/>
                    <a:pt x="38100" y="270670"/>
                  </a:cubicBezTo>
                  <a:cubicBezTo>
                    <a:pt x="38100" y="275493"/>
                    <a:pt x="41654" y="279402"/>
                    <a:pt x="46038" y="279402"/>
                  </a:cubicBezTo>
                  <a:cubicBezTo>
                    <a:pt x="50422" y="279402"/>
                    <a:pt x="53976" y="275493"/>
                    <a:pt x="53976" y="270670"/>
                  </a:cubicBezTo>
                  <a:cubicBezTo>
                    <a:pt x="53976" y="265847"/>
                    <a:pt x="50422" y="261938"/>
                    <a:pt x="46038" y="261938"/>
                  </a:cubicBezTo>
                  <a:close/>
                  <a:moveTo>
                    <a:pt x="288131" y="184150"/>
                  </a:moveTo>
                  <a:cubicBezTo>
                    <a:pt x="282432" y="184150"/>
                    <a:pt x="277812" y="188770"/>
                    <a:pt x="277812" y="194469"/>
                  </a:cubicBezTo>
                  <a:cubicBezTo>
                    <a:pt x="277812" y="200168"/>
                    <a:pt x="282432" y="204788"/>
                    <a:pt x="288131" y="204788"/>
                  </a:cubicBezTo>
                  <a:cubicBezTo>
                    <a:pt x="293830" y="204788"/>
                    <a:pt x="298450" y="200168"/>
                    <a:pt x="298450" y="194469"/>
                  </a:cubicBezTo>
                  <a:cubicBezTo>
                    <a:pt x="298450" y="188770"/>
                    <a:pt x="293830" y="184150"/>
                    <a:pt x="288131" y="184150"/>
                  </a:cubicBezTo>
                  <a:close/>
                  <a:moveTo>
                    <a:pt x="19050" y="165100"/>
                  </a:moveTo>
                  <a:lnTo>
                    <a:pt x="19050" y="242888"/>
                  </a:lnTo>
                  <a:lnTo>
                    <a:pt x="73025" y="242888"/>
                  </a:lnTo>
                  <a:lnTo>
                    <a:pt x="73025" y="165100"/>
                  </a:lnTo>
                  <a:close/>
                  <a:moveTo>
                    <a:pt x="12010" y="141288"/>
                  </a:moveTo>
                  <a:cubicBezTo>
                    <a:pt x="12010" y="141288"/>
                    <a:pt x="12010" y="141288"/>
                    <a:pt x="81400" y="141288"/>
                  </a:cubicBezTo>
                  <a:cubicBezTo>
                    <a:pt x="86738" y="141288"/>
                    <a:pt x="92075" y="146541"/>
                    <a:pt x="92075" y="153107"/>
                  </a:cubicBezTo>
                  <a:cubicBezTo>
                    <a:pt x="92075" y="153107"/>
                    <a:pt x="92075" y="153107"/>
                    <a:pt x="92075" y="273932"/>
                  </a:cubicBezTo>
                  <a:cubicBezTo>
                    <a:pt x="92075" y="280498"/>
                    <a:pt x="86738" y="285751"/>
                    <a:pt x="81400" y="285751"/>
                  </a:cubicBezTo>
                  <a:cubicBezTo>
                    <a:pt x="81400" y="285751"/>
                    <a:pt x="81400" y="285751"/>
                    <a:pt x="12010" y="285751"/>
                  </a:cubicBezTo>
                  <a:cubicBezTo>
                    <a:pt x="5337" y="285751"/>
                    <a:pt x="0" y="280498"/>
                    <a:pt x="0" y="273932"/>
                  </a:cubicBezTo>
                  <a:cubicBezTo>
                    <a:pt x="0" y="273932"/>
                    <a:pt x="0" y="273932"/>
                    <a:pt x="0" y="153107"/>
                  </a:cubicBezTo>
                  <a:cubicBezTo>
                    <a:pt x="0" y="146541"/>
                    <a:pt x="5337" y="141288"/>
                    <a:pt x="12010" y="141288"/>
                  </a:cubicBezTo>
                  <a:close/>
                  <a:moveTo>
                    <a:pt x="55002" y="82550"/>
                  </a:moveTo>
                  <a:cubicBezTo>
                    <a:pt x="55002" y="82550"/>
                    <a:pt x="55002" y="82550"/>
                    <a:pt x="175185" y="82550"/>
                  </a:cubicBezTo>
                  <a:cubicBezTo>
                    <a:pt x="185751" y="82550"/>
                    <a:pt x="193675" y="90467"/>
                    <a:pt x="193675" y="99703"/>
                  </a:cubicBezTo>
                  <a:cubicBezTo>
                    <a:pt x="193675" y="99703"/>
                    <a:pt x="193675" y="99703"/>
                    <a:pt x="193675" y="268597"/>
                  </a:cubicBezTo>
                  <a:cubicBezTo>
                    <a:pt x="193675" y="277833"/>
                    <a:pt x="185751" y="285750"/>
                    <a:pt x="175185" y="285750"/>
                  </a:cubicBezTo>
                  <a:cubicBezTo>
                    <a:pt x="175185" y="285750"/>
                    <a:pt x="175185" y="285750"/>
                    <a:pt x="107830" y="285750"/>
                  </a:cubicBezTo>
                  <a:cubicBezTo>
                    <a:pt x="109151" y="283111"/>
                    <a:pt x="109151" y="280472"/>
                    <a:pt x="109151" y="276514"/>
                  </a:cubicBezTo>
                  <a:cubicBezTo>
                    <a:pt x="109151" y="276514"/>
                    <a:pt x="109151" y="276514"/>
                    <a:pt x="109151" y="273875"/>
                  </a:cubicBezTo>
                  <a:cubicBezTo>
                    <a:pt x="110471" y="273875"/>
                    <a:pt x="113113" y="275194"/>
                    <a:pt x="115754" y="275194"/>
                  </a:cubicBezTo>
                  <a:cubicBezTo>
                    <a:pt x="121037" y="275194"/>
                    <a:pt x="124999" y="271236"/>
                    <a:pt x="124999" y="264639"/>
                  </a:cubicBezTo>
                  <a:cubicBezTo>
                    <a:pt x="124999" y="259361"/>
                    <a:pt x="121037" y="254083"/>
                    <a:pt x="115754" y="254083"/>
                  </a:cubicBezTo>
                  <a:cubicBezTo>
                    <a:pt x="113113" y="254083"/>
                    <a:pt x="110471" y="255402"/>
                    <a:pt x="109151" y="256722"/>
                  </a:cubicBezTo>
                  <a:cubicBezTo>
                    <a:pt x="109151" y="256722"/>
                    <a:pt x="109151" y="256722"/>
                    <a:pt x="109151" y="235610"/>
                  </a:cubicBezTo>
                  <a:cubicBezTo>
                    <a:pt x="109151" y="235610"/>
                    <a:pt x="109151" y="235610"/>
                    <a:pt x="168582" y="235610"/>
                  </a:cubicBezTo>
                  <a:cubicBezTo>
                    <a:pt x="168582" y="235610"/>
                    <a:pt x="168582" y="235610"/>
                    <a:pt x="168582" y="110259"/>
                  </a:cubicBezTo>
                  <a:cubicBezTo>
                    <a:pt x="168582" y="110259"/>
                    <a:pt x="168582" y="110259"/>
                    <a:pt x="61606" y="110259"/>
                  </a:cubicBezTo>
                  <a:cubicBezTo>
                    <a:pt x="61606" y="110259"/>
                    <a:pt x="61606" y="110259"/>
                    <a:pt x="61606" y="126093"/>
                  </a:cubicBezTo>
                  <a:cubicBezTo>
                    <a:pt x="61606" y="126093"/>
                    <a:pt x="61606" y="126093"/>
                    <a:pt x="36512" y="126093"/>
                  </a:cubicBezTo>
                  <a:cubicBezTo>
                    <a:pt x="36512" y="126093"/>
                    <a:pt x="36512" y="126093"/>
                    <a:pt x="36512" y="99703"/>
                  </a:cubicBezTo>
                  <a:cubicBezTo>
                    <a:pt x="36512" y="90467"/>
                    <a:pt x="45757" y="82550"/>
                    <a:pt x="55002" y="82550"/>
                  </a:cubicBezTo>
                  <a:close/>
                  <a:moveTo>
                    <a:pt x="102729" y="0"/>
                  </a:moveTo>
                  <a:cubicBezTo>
                    <a:pt x="102729" y="0"/>
                    <a:pt x="102729" y="0"/>
                    <a:pt x="305260" y="0"/>
                  </a:cubicBezTo>
                  <a:cubicBezTo>
                    <a:pt x="323672" y="0"/>
                    <a:pt x="338138" y="15802"/>
                    <a:pt x="338138" y="34237"/>
                  </a:cubicBezTo>
                  <a:cubicBezTo>
                    <a:pt x="338138" y="34237"/>
                    <a:pt x="338138" y="34237"/>
                    <a:pt x="338138" y="188306"/>
                  </a:cubicBezTo>
                  <a:cubicBezTo>
                    <a:pt x="338138" y="206741"/>
                    <a:pt x="323672" y="221226"/>
                    <a:pt x="305260" y="221226"/>
                  </a:cubicBezTo>
                  <a:cubicBezTo>
                    <a:pt x="305260" y="221226"/>
                    <a:pt x="305260" y="221226"/>
                    <a:pt x="234242" y="221226"/>
                  </a:cubicBezTo>
                  <a:cubicBezTo>
                    <a:pt x="234242" y="221226"/>
                    <a:pt x="234242" y="221226"/>
                    <a:pt x="234242" y="243612"/>
                  </a:cubicBezTo>
                  <a:cubicBezTo>
                    <a:pt x="234242" y="243612"/>
                    <a:pt x="234242" y="243612"/>
                    <a:pt x="265806" y="243612"/>
                  </a:cubicBezTo>
                  <a:cubicBezTo>
                    <a:pt x="272381" y="243612"/>
                    <a:pt x="277642" y="250196"/>
                    <a:pt x="277642" y="256780"/>
                  </a:cubicBezTo>
                  <a:cubicBezTo>
                    <a:pt x="277642" y="256780"/>
                    <a:pt x="277642" y="256780"/>
                    <a:pt x="277642" y="272582"/>
                  </a:cubicBezTo>
                  <a:cubicBezTo>
                    <a:pt x="277642" y="280483"/>
                    <a:pt x="272381" y="285750"/>
                    <a:pt x="265806" y="285750"/>
                  </a:cubicBezTo>
                  <a:cubicBezTo>
                    <a:pt x="265806" y="285750"/>
                    <a:pt x="265806" y="285750"/>
                    <a:pt x="205309" y="285750"/>
                  </a:cubicBezTo>
                  <a:cubicBezTo>
                    <a:pt x="207940" y="280483"/>
                    <a:pt x="209255" y="275216"/>
                    <a:pt x="210570" y="269948"/>
                  </a:cubicBezTo>
                  <a:cubicBezTo>
                    <a:pt x="210570" y="268632"/>
                    <a:pt x="210570" y="213325"/>
                    <a:pt x="210570" y="213325"/>
                  </a:cubicBezTo>
                  <a:cubicBezTo>
                    <a:pt x="210570" y="213325"/>
                    <a:pt x="210570" y="213325"/>
                    <a:pt x="210570" y="172504"/>
                  </a:cubicBezTo>
                  <a:cubicBezTo>
                    <a:pt x="210570" y="172504"/>
                    <a:pt x="210570" y="172504"/>
                    <a:pt x="296054" y="172504"/>
                  </a:cubicBezTo>
                  <a:cubicBezTo>
                    <a:pt x="303945" y="172504"/>
                    <a:pt x="309205" y="165920"/>
                    <a:pt x="309205" y="159335"/>
                  </a:cubicBezTo>
                  <a:cubicBezTo>
                    <a:pt x="309205" y="159335"/>
                    <a:pt x="309205" y="159335"/>
                    <a:pt x="309205" y="39504"/>
                  </a:cubicBezTo>
                  <a:cubicBezTo>
                    <a:pt x="309205" y="32920"/>
                    <a:pt x="303945" y="27653"/>
                    <a:pt x="296054" y="27653"/>
                  </a:cubicBezTo>
                  <a:cubicBezTo>
                    <a:pt x="296054" y="27653"/>
                    <a:pt x="296054" y="27653"/>
                    <a:pt x="110620" y="27653"/>
                  </a:cubicBezTo>
                  <a:cubicBezTo>
                    <a:pt x="104044" y="27653"/>
                    <a:pt x="98783" y="32920"/>
                    <a:pt x="98783" y="39504"/>
                  </a:cubicBezTo>
                  <a:cubicBezTo>
                    <a:pt x="98783" y="39504"/>
                    <a:pt x="98783" y="39504"/>
                    <a:pt x="98783" y="65841"/>
                  </a:cubicBezTo>
                  <a:cubicBezTo>
                    <a:pt x="98783" y="65841"/>
                    <a:pt x="98783" y="65841"/>
                    <a:pt x="69850" y="65841"/>
                  </a:cubicBezTo>
                  <a:cubicBezTo>
                    <a:pt x="69850" y="65841"/>
                    <a:pt x="69850" y="65841"/>
                    <a:pt x="69850" y="34237"/>
                  </a:cubicBezTo>
                  <a:cubicBezTo>
                    <a:pt x="69850" y="15802"/>
                    <a:pt x="84317" y="0"/>
                    <a:pt x="102729" y="0"/>
                  </a:cubicBezTo>
                  <a:close/>
                </a:path>
              </a:pathLst>
            </a:custGeom>
            <a:solidFill>
              <a:schemeClr val="accent5">
                <a:lumMod val="10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5000">
        <p14:flip dir="r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千图PPT彼岸天：ID 8661124库_组合 1"/>
          <p:cNvGrpSpPr/>
          <p:nvPr>
            <p:custDataLst>
              <p:tags r:id="rId1"/>
            </p:custDataLst>
          </p:nvPr>
        </p:nvGrpSpPr>
        <p:grpSpPr>
          <a:xfrm>
            <a:off x="2531604" y="1232756"/>
            <a:ext cx="7208119" cy="1257774"/>
            <a:chOff x="2531604" y="1232756"/>
            <a:chExt cx="7208119" cy="1257774"/>
          </a:xfrm>
        </p:grpSpPr>
        <p:grpSp>
          <p:nvGrpSpPr>
            <p:cNvPr id="6" name="组合 5"/>
            <p:cNvGrpSpPr/>
            <p:nvPr/>
          </p:nvGrpSpPr>
          <p:grpSpPr>
            <a:xfrm>
              <a:off x="2531604" y="1232756"/>
              <a:ext cx="2532663" cy="1174553"/>
              <a:chOff x="2329923" y="1232756"/>
              <a:chExt cx="3558662" cy="1650373"/>
            </a:xfrm>
          </p:grpSpPr>
          <p:grpSp>
            <p:nvGrpSpPr>
              <p:cNvPr id="45" name="组合 44"/>
              <p:cNvGrpSpPr/>
              <p:nvPr/>
            </p:nvGrpSpPr>
            <p:grpSpPr>
              <a:xfrm>
                <a:off x="2329923" y="1232756"/>
                <a:ext cx="1515742" cy="1400986"/>
                <a:chOff x="1193800" y="840388"/>
                <a:chExt cx="1673945" cy="1547212"/>
              </a:xfrm>
            </p:grpSpPr>
            <p:sp>
              <p:nvSpPr>
                <p:cNvPr id="51" name="任意多边形 36"/>
                <p:cNvSpPr/>
                <p:nvPr/>
              </p:nvSpPr>
              <p:spPr bwMode="auto">
                <a:xfrm flipH="1">
                  <a:off x="1193800" y="840388"/>
                  <a:ext cx="1253637" cy="1155569"/>
                </a:xfrm>
                <a:custGeom>
                  <a:avLst/>
                  <a:gdLst>
                    <a:gd name="connsiteX0" fmla="*/ 4805268 w 5554132"/>
                    <a:gd name="connsiteY0" fmla="*/ 313 h 5119649"/>
                    <a:gd name="connsiteX1" fmla="*/ 5490256 w 5554132"/>
                    <a:gd name="connsiteY1" fmla="*/ 64567 h 5119649"/>
                    <a:gd name="connsiteX2" fmla="*/ 5278097 w 5554132"/>
                    <a:gd name="connsiteY2" fmla="*/ 1505924 h 5119649"/>
                    <a:gd name="connsiteX3" fmla="*/ 3358319 w 5554132"/>
                    <a:gd name="connsiteY3" fmla="*/ 2683807 h 5119649"/>
                    <a:gd name="connsiteX4" fmla="*/ 3117700 w 5554132"/>
                    <a:gd name="connsiteY4" fmla="*/ 3884938 h 5119649"/>
                    <a:gd name="connsiteX5" fmla="*/ 3197906 w 5554132"/>
                    <a:gd name="connsiteY5" fmla="*/ 4654695 h 5119649"/>
                    <a:gd name="connsiteX6" fmla="*/ 2716668 w 5554132"/>
                    <a:gd name="connsiteY6" fmla="*/ 5119649 h 5119649"/>
                    <a:gd name="connsiteX7" fmla="*/ 0 w 5554132"/>
                    <a:gd name="connsiteY7" fmla="*/ 2451330 h 5119649"/>
                    <a:gd name="connsiteX8" fmla="*/ 450191 w 5554132"/>
                    <a:gd name="connsiteY8" fmla="*/ 1895969 h 5119649"/>
                    <a:gd name="connsiteX9" fmla="*/ 1399731 w 5554132"/>
                    <a:gd name="connsiteY9" fmla="*/ 2231769 h 5119649"/>
                    <a:gd name="connsiteX10" fmla="*/ 2582128 w 5554132"/>
                    <a:gd name="connsiteY10" fmla="*/ 2089700 h 5119649"/>
                    <a:gd name="connsiteX11" fmla="*/ 3891303 w 5554132"/>
                    <a:gd name="connsiteY11" fmla="*/ 263464 h 5119649"/>
                    <a:gd name="connsiteX12" fmla="*/ 4805268 w 5554132"/>
                    <a:gd name="connsiteY12" fmla="*/ 313 h 5119649"/>
                    <a:gd name="connsiteX13" fmla="*/ 4796632 w 5554132"/>
                    <a:gd name="connsiteY13" fmla="*/ 453987 h 5119649"/>
                    <a:gd name="connsiteX14" fmla="*/ 4552950 w 5554132"/>
                    <a:gd name="connsiteY14" fmla="*/ 695287 h 5119649"/>
                    <a:gd name="connsiteX15" fmla="*/ 4796632 w 5554132"/>
                    <a:gd name="connsiteY15" fmla="*/ 936587 h 5119649"/>
                    <a:gd name="connsiteX16" fmla="*/ 5040314 w 5554132"/>
                    <a:gd name="connsiteY16" fmla="*/ 695287 h 5119649"/>
                    <a:gd name="connsiteX17" fmla="*/ 4796632 w 5554132"/>
                    <a:gd name="connsiteY17" fmla="*/ 453987 h 511964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5554132" h="5119649">
                      <a:moveTo>
                        <a:pt x="4805268" y="313"/>
                      </a:moveTo>
                      <a:cubicBezTo>
                        <a:pt x="5166843" y="5156"/>
                        <a:pt x="5490256" y="64567"/>
                        <a:pt x="5490256" y="64567"/>
                      </a:cubicBezTo>
                      <a:cubicBezTo>
                        <a:pt x="5490256" y="64567"/>
                        <a:pt x="5730875" y="1020306"/>
                        <a:pt x="5278097" y="1505924"/>
                      </a:cubicBezTo>
                      <a:cubicBezTo>
                        <a:pt x="3358319" y="2683807"/>
                        <a:pt x="3358319" y="2683807"/>
                        <a:pt x="3358319" y="2683807"/>
                      </a:cubicBezTo>
                      <a:cubicBezTo>
                        <a:pt x="3358319" y="2683807"/>
                        <a:pt x="2507096" y="3267583"/>
                        <a:pt x="3117700" y="3884938"/>
                      </a:cubicBezTo>
                      <a:cubicBezTo>
                        <a:pt x="3117700" y="3884938"/>
                        <a:pt x="3715366" y="4192325"/>
                        <a:pt x="3197906" y="4654695"/>
                      </a:cubicBezTo>
                      <a:cubicBezTo>
                        <a:pt x="3197906" y="4654695"/>
                        <a:pt x="2724430" y="5109317"/>
                        <a:pt x="2716668" y="5119649"/>
                      </a:cubicBezTo>
                      <a:cubicBezTo>
                        <a:pt x="0" y="2451330"/>
                        <a:pt x="0" y="2451330"/>
                        <a:pt x="0" y="2451330"/>
                      </a:cubicBezTo>
                      <a:cubicBezTo>
                        <a:pt x="12937" y="2438415"/>
                        <a:pt x="450191" y="1895969"/>
                        <a:pt x="450191" y="1895969"/>
                      </a:cubicBezTo>
                      <a:cubicBezTo>
                        <a:pt x="450191" y="1895969"/>
                        <a:pt x="809826" y="1418100"/>
                        <a:pt x="1399731" y="2231769"/>
                      </a:cubicBezTo>
                      <a:cubicBezTo>
                        <a:pt x="2222493" y="2893037"/>
                        <a:pt x="2582128" y="2089700"/>
                        <a:pt x="2582128" y="2089700"/>
                      </a:cubicBezTo>
                      <a:cubicBezTo>
                        <a:pt x="3891303" y="263464"/>
                        <a:pt x="3891303" y="263464"/>
                        <a:pt x="3891303" y="263464"/>
                      </a:cubicBezTo>
                      <a:cubicBezTo>
                        <a:pt x="4043954" y="45194"/>
                        <a:pt x="4443692" y="-4530"/>
                        <a:pt x="4805268" y="313"/>
                      </a:cubicBezTo>
                      <a:close/>
                      <a:moveTo>
                        <a:pt x="4796632" y="453987"/>
                      </a:moveTo>
                      <a:cubicBezTo>
                        <a:pt x="4662050" y="453987"/>
                        <a:pt x="4552950" y="562021"/>
                        <a:pt x="4552950" y="695287"/>
                      </a:cubicBezTo>
                      <a:cubicBezTo>
                        <a:pt x="4552950" y="828553"/>
                        <a:pt x="4662050" y="936587"/>
                        <a:pt x="4796632" y="936587"/>
                      </a:cubicBezTo>
                      <a:cubicBezTo>
                        <a:pt x="4931214" y="936587"/>
                        <a:pt x="5040314" y="828553"/>
                        <a:pt x="5040314" y="695287"/>
                      </a:cubicBezTo>
                      <a:cubicBezTo>
                        <a:pt x="5040314" y="562021"/>
                        <a:pt x="4931214" y="453987"/>
                        <a:pt x="4796632" y="453987"/>
                      </a:cubicBezTo>
                      <a:close/>
                    </a:path>
                  </a:pathLst>
                </a:custGeom>
                <a:solidFill>
                  <a:schemeClr val="tx2">
                    <a:lumMod val="40000"/>
                    <a:lumOff val="60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52" name="任意多边形 37"/>
                <p:cNvSpPr/>
                <p:nvPr/>
              </p:nvSpPr>
              <p:spPr bwMode="auto">
                <a:xfrm flipH="1">
                  <a:off x="1880577" y="1444863"/>
                  <a:ext cx="987168" cy="942737"/>
                </a:xfrm>
                <a:custGeom>
                  <a:avLst/>
                  <a:gdLst>
                    <a:gd name="T0" fmla="*/ 650 w 1691"/>
                    <a:gd name="T1" fmla="*/ 0 h 1617"/>
                    <a:gd name="T2" fmla="*/ 0 w 1691"/>
                    <a:gd name="T3" fmla="*/ 579 h 1617"/>
                    <a:gd name="T4" fmla="*/ 47 w 1691"/>
                    <a:gd name="T5" fmla="*/ 658 h 1617"/>
                    <a:gd name="T6" fmla="*/ 377 w 1691"/>
                    <a:gd name="T7" fmla="*/ 390 h 1617"/>
                    <a:gd name="T8" fmla="*/ 92 w 1691"/>
                    <a:gd name="T9" fmla="*/ 680 h 1617"/>
                    <a:gd name="T10" fmla="*/ 144 w 1691"/>
                    <a:gd name="T11" fmla="*/ 739 h 1617"/>
                    <a:gd name="T12" fmla="*/ 542 w 1691"/>
                    <a:gd name="T13" fmla="*/ 316 h 1617"/>
                    <a:gd name="T14" fmla="*/ 159 w 1691"/>
                    <a:gd name="T15" fmla="*/ 762 h 1617"/>
                    <a:gd name="T16" fmla="*/ 459 w 1691"/>
                    <a:gd name="T17" fmla="*/ 554 h 1617"/>
                    <a:gd name="T18" fmla="*/ 212 w 1691"/>
                    <a:gd name="T19" fmla="*/ 792 h 1617"/>
                    <a:gd name="T20" fmla="*/ 249 w 1691"/>
                    <a:gd name="T21" fmla="*/ 829 h 1617"/>
                    <a:gd name="T22" fmla="*/ 392 w 1691"/>
                    <a:gd name="T23" fmla="*/ 710 h 1617"/>
                    <a:gd name="T24" fmla="*/ 287 w 1691"/>
                    <a:gd name="T25" fmla="*/ 866 h 1617"/>
                    <a:gd name="T26" fmla="*/ 324 w 1691"/>
                    <a:gd name="T27" fmla="*/ 910 h 1617"/>
                    <a:gd name="T28" fmla="*/ 699 w 1691"/>
                    <a:gd name="T29" fmla="*/ 412 h 1617"/>
                    <a:gd name="T30" fmla="*/ 354 w 1691"/>
                    <a:gd name="T31" fmla="*/ 940 h 1617"/>
                    <a:gd name="T32" fmla="*/ 384 w 1691"/>
                    <a:gd name="T33" fmla="*/ 985 h 1617"/>
                    <a:gd name="T34" fmla="*/ 609 w 1691"/>
                    <a:gd name="T35" fmla="*/ 739 h 1617"/>
                    <a:gd name="T36" fmla="*/ 422 w 1691"/>
                    <a:gd name="T37" fmla="*/ 1007 h 1617"/>
                    <a:gd name="T38" fmla="*/ 759 w 1691"/>
                    <a:gd name="T39" fmla="*/ 635 h 1617"/>
                    <a:gd name="T40" fmla="*/ 459 w 1691"/>
                    <a:gd name="T41" fmla="*/ 1044 h 1617"/>
                    <a:gd name="T42" fmla="*/ 489 w 1691"/>
                    <a:gd name="T43" fmla="*/ 1067 h 1617"/>
                    <a:gd name="T44" fmla="*/ 752 w 1691"/>
                    <a:gd name="T45" fmla="*/ 754 h 1617"/>
                    <a:gd name="T46" fmla="*/ 534 w 1691"/>
                    <a:gd name="T47" fmla="*/ 1096 h 1617"/>
                    <a:gd name="T48" fmla="*/ 556 w 1691"/>
                    <a:gd name="T49" fmla="*/ 1128 h 1617"/>
                    <a:gd name="T50" fmla="*/ 992 w 1691"/>
                    <a:gd name="T51" fmla="*/ 635 h 1617"/>
                    <a:gd name="T52" fmla="*/ 587 w 1691"/>
                    <a:gd name="T53" fmla="*/ 1156 h 1617"/>
                    <a:gd name="T54" fmla="*/ 624 w 1691"/>
                    <a:gd name="T55" fmla="*/ 1193 h 1617"/>
                    <a:gd name="T56" fmla="*/ 744 w 1691"/>
                    <a:gd name="T57" fmla="*/ 1059 h 1617"/>
                    <a:gd name="T58" fmla="*/ 662 w 1691"/>
                    <a:gd name="T59" fmla="*/ 1238 h 1617"/>
                    <a:gd name="T60" fmla="*/ 939 w 1691"/>
                    <a:gd name="T61" fmla="*/ 925 h 1617"/>
                    <a:gd name="T62" fmla="*/ 699 w 1691"/>
                    <a:gd name="T63" fmla="*/ 1260 h 1617"/>
                    <a:gd name="T64" fmla="*/ 729 w 1691"/>
                    <a:gd name="T65" fmla="*/ 1304 h 1617"/>
                    <a:gd name="T66" fmla="*/ 1007 w 1691"/>
                    <a:gd name="T67" fmla="*/ 1059 h 1617"/>
                    <a:gd name="T68" fmla="*/ 767 w 1691"/>
                    <a:gd name="T69" fmla="*/ 1334 h 1617"/>
                    <a:gd name="T70" fmla="*/ 789 w 1691"/>
                    <a:gd name="T71" fmla="*/ 1371 h 1617"/>
                    <a:gd name="T72" fmla="*/ 1292 w 1691"/>
                    <a:gd name="T73" fmla="*/ 933 h 1617"/>
                    <a:gd name="T74" fmla="*/ 819 w 1691"/>
                    <a:gd name="T75" fmla="*/ 1416 h 1617"/>
                    <a:gd name="T76" fmla="*/ 864 w 1691"/>
                    <a:gd name="T77" fmla="*/ 1461 h 1617"/>
                    <a:gd name="T78" fmla="*/ 1247 w 1691"/>
                    <a:gd name="T79" fmla="*/ 1119 h 1617"/>
                    <a:gd name="T80" fmla="*/ 917 w 1691"/>
                    <a:gd name="T81" fmla="*/ 1498 h 1617"/>
                    <a:gd name="T82" fmla="*/ 954 w 1691"/>
                    <a:gd name="T83" fmla="*/ 1527 h 1617"/>
                    <a:gd name="T84" fmla="*/ 1419 w 1691"/>
                    <a:gd name="T85" fmla="*/ 1037 h 1617"/>
                    <a:gd name="T86" fmla="*/ 999 w 1691"/>
                    <a:gd name="T87" fmla="*/ 1565 h 1617"/>
                    <a:gd name="T88" fmla="*/ 1037 w 1691"/>
                    <a:gd name="T89" fmla="*/ 1617 h 1617"/>
                    <a:gd name="T90" fmla="*/ 1691 w 1691"/>
                    <a:gd name="T91" fmla="*/ 988 h 1617"/>
                    <a:gd name="T92" fmla="*/ 650 w 1691"/>
                    <a:gd name="T93" fmla="*/ 0 h 16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</a:cxnLst>
                  <a:rect l="0" t="0" r="r" b="b"/>
                  <a:pathLst>
                    <a:path w="1691" h="1617">
                      <a:moveTo>
                        <a:pt x="650" y="0"/>
                      </a:moveTo>
                      <a:cubicBezTo>
                        <a:pt x="0" y="579"/>
                        <a:pt x="0" y="579"/>
                        <a:pt x="0" y="579"/>
                      </a:cubicBezTo>
                      <a:cubicBezTo>
                        <a:pt x="47" y="658"/>
                        <a:pt x="47" y="658"/>
                        <a:pt x="47" y="658"/>
                      </a:cubicBezTo>
                      <a:cubicBezTo>
                        <a:pt x="377" y="390"/>
                        <a:pt x="377" y="390"/>
                        <a:pt x="377" y="390"/>
                      </a:cubicBezTo>
                      <a:cubicBezTo>
                        <a:pt x="92" y="680"/>
                        <a:pt x="92" y="680"/>
                        <a:pt x="92" y="680"/>
                      </a:cubicBezTo>
                      <a:cubicBezTo>
                        <a:pt x="144" y="739"/>
                        <a:pt x="144" y="739"/>
                        <a:pt x="144" y="739"/>
                      </a:cubicBezTo>
                      <a:cubicBezTo>
                        <a:pt x="542" y="316"/>
                        <a:pt x="542" y="316"/>
                        <a:pt x="542" y="316"/>
                      </a:cubicBezTo>
                      <a:cubicBezTo>
                        <a:pt x="159" y="762"/>
                        <a:pt x="159" y="762"/>
                        <a:pt x="159" y="762"/>
                      </a:cubicBezTo>
                      <a:cubicBezTo>
                        <a:pt x="459" y="554"/>
                        <a:pt x="459" y="554"/>
                        <a:pt x="459" y="554"/>
                      </a:cubicBezTo>
                      <a:cubicBezTo>
                        <a:pt x="212" y="792"/>
                        <a:pt x="212" y="792"/>
                        <a:pt x="212" y="792"/>
                      </a:cubicBezTo>
                      <a:cubicBezTo>
                        <a:pt x="249" y="829"/>
                        <a:pt x="249" y="829"/>
                        <a:pt x="249" y="829"/>
                      </a:cubicBezTo>
                      <a:cubicBezTo>
                        <a:pt x="392" y="710"/>
                        <a:pt x="392" y="710"/>
                        <a:pt x="392" y="710"/>
                      </a:cubicBezTo>
                      <a:cubicBezTo>
                        <a:pt x="287" y="866"/>
                        <a:pt x="287" y="866"/>
                        <a:pt x="287" y="866"/>
                      </a:cubicBezTo>
                      <a:cubicBezTo>
                        <a:pt x="324" y="910"/>
                        <a:pt x="324" y="910"/>
                        <a:pt x="324" y="910"/>
                      </a:cubicBezTo>
                      <a:cubicBezTo>
                        <a:pt x="699" y="412"/>
                        <a:pt x="699" y="412"/>
                        <a:pt x="699" y="412"/>
                      </a:cubicBezTo>
                      <a:cubicBezTo>
                        <a:pt x="354" y="940"/>
                        <a:pt x="354" y="940"/>
                        <a:pt x="354" y="940"/>
                      </a:cubicBezTo>
                      <a:cubicBezTo>
                        <a:pt x="384" y="985"/>
                        <a:pt x="384" y="985"/>
                        <a:pt x="384" y="985"/>
                      </a:cubicBezTo>
                      <a:cubicBezTo>
                        <a:pt x="609" y="739"/>
                        <a:pt x="609" y="739"/>
                        <a:pt x="609" y="739"/>
                      </a:cubicBezTo>
                      <a:cubicBezTo>
                        <a:pt x="422" y="1007"/>
                        <a:pt x="422" y="1007"/>
                        <a:pt x="422" y="1007"/>
                      </a:cubicBezTo>
                      <a:cubicBezTo>
                        <a:pt x="759" y="635"/>
                        <a:pt x="759" y="635"/>
                        <a:pt x="759" y="635"/>
                      </a:cubicBezTo>
                      <a:cubicBezTo>
                        <a:pt x="459" y="1044"/>
                        <a:pt x="459" y="1044"/>
                        <a:pt x="459" y="1044"/>
                      </a:cubicBezTo>
                      <a:cubicBezTo>
                        <a:pt x="489" y="1067"/>
                        <a:pt x="489" y="1067"/>
                        <a:pt x="489" y="1067"/>
                      </a:cubicBezTo>
                      <a:cubicBezTo>
                        <a:pt x="752" y="754"/>
                        <a:pt x="752" y="754"/>
                        <a:pt x="752" y="754"/>
                      </a:cubicBezTo>
                      <a:cubicBezTo>
                        <a:pt x="534" y="1096"/>
                        <a:pt x="534" y="1096"/>
                        <a:pt x="534" y="1096"/>
                      </a:cubicBezTo>
                      <a:cubicBezTo>
                        <a:pt x="556" y="1128"/>
                        <a:pt x="556" y="1128"/>
                        <a:pt x="556" y="1128"/>
                      </a:cubicBezTo>
                      <a:cubicBezTo>
                        <a:pt x="992" y="635"/>
                        <a:pt x="992" y="635"/>
                        <a:pt x="992" y="635"/>
                      </a:cubicBezTo>
                      <a:cubicBezTo>
                        <a:pt x="587" y="1156"/>
                        <a:pt x="587" y="1156"/>
                        <a:pt x="587" y="1156"/>
                      </a:cubicBezTo>
                      <a:cubicBezTo>
                        <a:pt x="624" y="1193"/>
                        <a:pt x="624" y="1193"/>
                        <a:pt x="624" y="1193"/>
                      </a:cubicBezTo>
                      <a:cubicBezTo>
                        <a:pt x="744" y="1059"/>
                        <a:pt x="744" y="1059"/>
                        <a:pt x="744" y="1059"/>
                      </a:cubicBezTo>
                      <a:cubicBezTo>
                        <a:pt x="662" y="1238"/>
                        <a:pt x="662" y="1238"/>
                        <a:pt x="662" y="1238"/>
                      </a:cubicBezTo>
                      <a:cubicBezTo>
                        <a:pt x="939" y="925"/>
                        <a:pt x="939" y="925"/>
                        <a:pt x="939" y="925"/>
                      </a:cubicBezTo>
                      <a:cubicBezTo>
                        <a:pt x="699" y="1260"/>
                        <a:pt x="699" y="1260"/>
                        <a:pt x="699" y="1260"/>
                      </a:cubicBezTo>
                      <a:cubicBezTo>
                        <a:pt x="729" y="1304"/>
                        <a:pt x="729" y="1304"/>
                        <a:pt x="729" y="1304"/>
                      </a:cubicBezTo>
                      <a:cubicBezTo>
                        <a:pt x="1007" y="1059"/>
                        <a:pt x="1007" y="1059"/>
                        <a:pt x="1007" y="1059"/>
                      </a:cubicBezTo>
                      <a:cubicBezTo>
                        <a:pt x="767" y="1334"/>
                        <a:pt x="767" y="1334"/>
                        <a:pt x="767" y="1334"/>
                      </a:cubicBezTo>
                      <a:cubicBezTo>
                        <a:pt x="789" y="1371"/>
                        <a:pt x="789" y="1371"/>
                        <a:pt x="789" y="1371"/>
                      </a:cubicBezTo>
                      <a:cubicBezTo>
                        <a:pt x="1292" y="933"/>
                        <a:pt x="1292" y="933"/>
                        <a:pt x="1292" y="933"/>
                      </a:cubicBezTo>
                      <a:cubicBezTo>
                        <a:pt x="1262" y="940"/>
                        <a:pt x="819" y="1416"/>
                        <a:pt x="819" y="1416"/>
                      </a:cubicBezTo>
                      <a:cubicBezTo>
                        <a:pt x="864" y="1461"/>
                        <a:pt x="864" y="1461"/>
                        <a:pt x="864" y="1461"/>
                      </a:cubicBezTo>
                      <a:cubicBezTo>
                        <a:pt x="1247" y="1119"/>
                        <a:pt x="1247" y="1119"/>
                        <a:pt x="1247" y="1119"/>
                      </a:cubicBezTo>
                      <a:cubicBezTo>
                        <a:pt x="917" y="1498"/>
                        <a:pt x="917" y="1498"/>
                        <a:pt x="917" y="1498"/>
                      </a:cubicBezTo>
                      <a:cubicBezTo>
                        <a:pt x="954" y="1527"/>
                        <a:pt x="954" y="1527"/>
                        <a:pt x="954" y="1527"/>
                      </a:cubicBezTo>
                      <a:cubicBezTo>
                        <a:pt x="1419" y="1037"/>
                        <a:pt x="1419" y="1037"/>
                        <a:pt x="1419" y="1037"/>
                      </a:cubicBezTo>
                      <a:cubicBezTo>
                        <a:pt x="999" y="1565"/>
                        <a:pt x="999" y="1565"/>
                        <a:pt x="999" y="1565"/>
                      </a:cubicBezTo>
                      <a:cubicBezTo>
                        <a:pt x="1037" y="1617"/>
                        <a:pt x="1037" y="1617"/>
                        <a:pt x="1037" y="1617"/>
                      </a:cubicBezTo>
                      <a:cubicBezTo>
                        <a:pt x="1691" y="988"/>
                        <a:pt x="1691" y="988"/>
                        <a:pt x="1691" y="988"/>
                      </a:cubicBezTo>
                      <a:cubicBezTo>
                        <a:pt x="650" y="0"/>
                        <a:pt x="650" y="0"/>
                        <a:pt x="650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</p:grpSp>
          <p:grpSp>
            <p:nvGrpSpPr>
              <p:cNvPr id="46" name="组合 45"/>
              <p:cNvGrpSpPr/>
              <p:nvPr/>
            </p:nvGrpSpPr>
            <p:grpSpPr>
              <a:xfrm>
                <a:off x="3305559" y="2097567"/>
                <a:ext cx="1746926" cy="785562"/>
                <a:chOff x="2271266" y="1795463"/>
                <a:chExt cx="1929259" cy="867554"/>
              </a:xfrm>
            </p:grpSpPr>
            <p:sp>
              <p:nvSpPr>
                <p:cNvPr id="49" name="任意多边形 30"/>
                <p:cNvSpPr/>
                <p:nvPr/>
              </p:nvSpPr>
              <p:spPr>
                <a:xfrm>
                  <a:off x="2271266" y="1795463"/>
                  <a:ext cx="1736212" cy="867554"/>
                </a:xfrm>
                <a:custGeom>
                  <a:avLst/>
                  <a:gdLst>
                    <a:gd name="connsiteX0" fmla="*/ 627788 w 1736212"/>
                    <a:gd name="connsiteY0" fmla="*/ 0 h 867554"/>
                    <a:gd name="connsiteX1" fmla="*/ 1736212 w 1736212"/>
                    <a:gd name="connsiteY1" fmla="*/ 0 h 867554"/>
                    <a:gd name="connsiteX2" fmla="*/ 1727862 w 1736212"/>
                    <a:gd name="connsiteY2" fmla="*/ 44850 h 867554"/>
                    <a:gd name="connsiteX3" fmla="*/ 649123 w 1736212"/>
                    <a:gd name="connsiteY3" fmla="*/ 866972 h 867554"/>
                    <a:gd name="connsiteX4" fmla="*/ 55413 w 1736212"/>
                    <a:gd name="connsiteY4" fmla="*/ 664221 h 867554"/>
                    <a:gd name="connsiteX5" fmla="*/ 0 w 1736212"/>
                    <a:gd name="connsiteY5" fmla="*/ 619894 h 867554"/>
                    <a:gd name="connsiteX6" fmla="*/ 627788 w 1736212"/>
                    <a:gd name="connsiteY6" fmla="*/ 0 h 86755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736212" h="867554">
                      <a:moveTo>
                        <a:pt x="627788" y="0"/>
                      </a:moveTo>
                      <a:lnTo>
                        <a:pt x="1736212" y="0"/>
                      </a:lnTo>
                      <a:lnTo>
                        <a:pt x="1727862" y="44850"/>
                      </a:lnTo>
                      <a:cubicBezTo>
                        <a:pt x="1611897" y="530341"/>
                        <a:pt x="1167445" y="883889"/>
                        <a:pt x="649123" y="866972"/>
                      </a:cubicBezTo>
                      <a:cubicBezTo>
                        <a:pt x="426985" y="859722"/>
                        <a:pt x="222823" y="785458"/>
                        <a:pt x="55413" y="664221"/>
                      </a:cubicBezTo>
                      <a:lnTo>
                        <a:pt x="0" y="619894"/>
                      </a:lnTo>
                      <a:lnTo>
                        <a:pt x="627788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762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50" name="矩形 49"/>
                <p:cNvSpPr/>
                <p:nvPr/>
              </p:nvSpPr>
              <p:spPr>
                <a:xfrm>
                  <a:off x="2957513" y="1795463"/>
                  <a:ext cx="1243012" cy="867554"/>
                </a:xfrm>
                <a:prstGeom prst="rect">
                  <a:avLst/>
                </a:prstGeom>
                <a:solidFill>
                  <a:schemeClr val="accent1"/>
                </a:solidFill>
                <a:ln w="762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</a:p>
              </p:txBody>
            </p:sp>
          </p:grpSp>
          <p:sp>
            <p:nvSpPr>
              <p:cNvPr id="47" name="矩形 46"/>
              <p:cNvSpPr/>
              <p:nvPr/>
            </p:nvSpPr>
            <p:spPr>
              <a:xfrm>
                <a:off x="5052485" y="2097567"/>
                <a:ext cx="836100" cy="785562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48" name="任意多边形 25"/>
              <p:cNvSpPr>
                <a:spLocks noChangeAspect="1"/>
              </p:cNvSpPr>
              <p:nvPr/>
            </p:nvSpPr>
            <p:spPr bwMode="auto">
              <a:xfrm>
                <a:off x="4280107" y="2217022"/>
                <a:ext cx="542746" cy="542172"/>
              </a:xfrm>
              <a:custGeom>
                <a:avLst/>
                <a:gdLst>
                  <a:gd name="T0" fmla="*/ 374 w 400"/>
                  <a:gd name="T1" fmla="*/ 100 h 400"/>
                  <a:gd name="T2" fmla="*/ 301 w 400"/>
                  <a:gd name="T3" fmla="*/ 27 h 400"/>
                  <a:gd name="T4" fmla="*/ 200 w 400"/>
                  <a:gd name="T5" fmla="*/ 0 h 400"/>
                  <a:gd name="T6" fmla="*/ 100 w 400"/>
                  <a:gd name="T7" fmla="*/ 27 h 400"/>
                  <a:gd name="T8" fmla="*/ 27 w 400"/>
                  <a:gd name="T9" fmla="*/ 100 h 400"/>
                  <a:gd name="T10" fmla="*/ 0 w 400"/>
                  <a:gd name="T11" fmla="*/ 200 h 400"/>
                  <a:gd name="T12" fmla="*/ 27 w 400"/>
                  <a:gd name="T13" fmla="*/ 301 h 400"/>
                  <a:gd name="T14" fmla="*/ 100 w 400"/>
                  <a:gd name="T15" fmla="*/ 374 h 400"/>
                  <a:gd name="T16" fmla="*/ 200 w 400"/>
                  <a:gd name="T17" fmla="*/ 400 h 400"/>
                  <a:gd name="T18" fmla="*/ 301 w 400"/>
                  <a:gd name="T19" fmla="*/ 374 h 400"/>
                  <a:gd name="T20" fmla="*/ 374 w 400"/>
                  <a:gd name="T21" fmla="*/ 301 h 400"/>
                  <a:gd name="T22" fmla="*/ 400 w 400"/>
                  <a:gd name="T23" fmla="*/ 200 h 400"/>
                  <a:gd name="T24" fmla="*/ 374 w 400"/>
                  <a:gd name="T25" fmla="*/ 100 h 400"/>
                  <a:gd name="T26" fmla="*/ 330 w 400"/>
                  <a:gd name="T27" fmla="*/ 170 h 400"/>
                  <a:gd name="T28" fmla="*/ 188 w 400"/>
                  <a:gd name="T29" fmla="*/ 311 h 400"/>
                  <a:gd name="T30" fmla="*/ 176 w 400"/>
                  <a:gd name="T31" fmla="*/ 316 h 400"/>
                  <a:gd name="T32" fmla="*/ 165 w 400"/>
                  <a:gd name="T33" fmla="*/ 311 h 400"/>
                  <a:gd name="T34" fmla="*/ 70 w 400"/>
                  <a:gd name="T35" fmla="*/ 217 h 400"/>
                  <a:gd name="T36" fmla="*/ 66 w 400"/>
                  <a:gd name="T37" fmla="*/ 205 h 400"/>
                  <a:gd name="T38" fmla="*/ 70 w 400"/>
                  <a:gd name="T39" fmla="*/ 193 h 400"/>
                  <a:gd name="T40" fmla="*/ 94 w 400"/>
                  <a:gd name="T41" fmla="*/ 170 h 400"/>
                  <a:gd name="T42" fmla="*/ 106 w 400"/>
                  <a:gd name="T43" fmla="*/ 165 h 400"/>
                  <a:gd name="T44" fmla="*/ 118 w 400"/>
                  <a:gd name="T45" fmla="*/ 170 h 400"/>
                  <a:gd name="T46" fmla="*/ 176 w 400"/>
                  <a:gd name="T47" fmla="*/ 229 h 400"/>
                  <a:gd name="T48" fmla="*/ 283 w 400"/>
                  <a:gd name="T49" fmla="*/ 123 h 400"/>
                  <a:gd name="T50" fmla="*/ 295 w 400"/>
                  <a:gd name="T51" fmla="*/ 118 h 400"/>
                  <a:gd name="T52" fmla="*/ 306 w 400"/>
                  <a:gd name="T53" fmla="*/ 123 h 400"/>
                  <a:gd name="T54" fmla="*/ 330 w 400"/>
                  <a:gd name="T55" fmla="*/ 146 h 400"/>
                  <a:gd name="T56" fmla="*/ 335 w 400"/>
                  <a:gd name="T57" fmla="*/ 158 h 400"/>
                  <a:gd name="T58" fmla="*/ 330 w 400"/>
                  <a:gd name="T59" fmla="*/ 170 h 400"/>
                  <a:gd name="T60" fmla="*/ 330 w 400"/>
                  <a:gd name="T61" fmla="*/ 170 h 400"/>
                  <a:gd name="T62" fmla="*/ 330 w 400"/>
                  <a:gd name="T63" fmla="*/ 170 h 4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400" h="400">
                    <a:moveTo>
                      <a:pt x="374" y="100"/>
                    </a:moveTo>
                    <a:cubicBezTo>
                      <a:pt x="356" y="69"/>
                      <a:pt x="331" y="45"/>
                      <a:pt x="301" y="27"/>
                    </a:cubicBezTo>
                    <a:cubicBezTo>
                      <a:pt x="270" y="9"/>
                      <a:pt x="237" y="0"/>
                      <a:pt x="200" y="0"/>
                    </a:cubicBezTo>
                    <a:cubicBezTo>
                      <a:pt x="164" y="0"/>
                      <a:pt x="130" y="9"/>
                      <a:pt x="100" y="27"/>
                    </a:cubicBezTo>
                    <a:cubicBezTo>
                      <a:pt x="69" y="45"/>
                      <a:pt x="45" y="69"/>
                      <a:pt x="27" y="100"/>
                    </a:cubicBezTo>
                    <a:cubicBezTo>
                      <a:pt x="9" y="130"/>
                      <a:pt x="0" y="164"/>
                      <a:pt x="0" y="200"/>
                    </a:cubicBezTo>
                    <a:cubicBezTo>
                      <a:pt x="0" y="237"/>
                      <a:pt x="9" y="270"/>
                      <a:pt x="27" y="301"/>
                    </a:cubicBezTo>
                    <a:cubicBezTo>
                      <a:pt x="45" y="331"/>
                      <a:pt x="69" y="356"/>
                      <a:pt x="100" y="374"/>
                    </a:cubicBezTo>
                    <a:cubicBezTo>
                      <a:pt x="130" y="391"/>
                      <a:pt x="164" y="400"/>
                      <a:pt x="200" y="400"/>
                    </a:cubicBezTo>
                    <a:cubicBezTo>
                      <a:pt x="237" y="400"/>
                      <a:pt x="270" y="391"/>
                      <a:pt x="301" y="374"/>
                    </a:cubicBezTo>
                    <a:cubicBezTo>
                      <a:pt x="331" y="356"/>
                      <a:pt x="356" y="331"/>
                      <a:pt x="374" y="301"/>
                    </a:cubicBezTo>
                    <a:cubicBezTo>
                      <a:pt x="392" y="270"/>
                      <a:pt x="400" y="237"/>
                      <a:pt x="400" y="200"/>
                    </a:cubicBezTo>
                    <a:cubicBezTo>
                      <a:pt x="400" y="164"/>
                      <a:pt x="392" y="130"/>
                      <a:pt x="374" y="100"/>
                    </a:cubicBezTo>
                    <a:close/>
                    <a:moveTo>
                      <a:pt x="330" y="170"/>
                    </a:moveTo>
                    <a:cubicBezTo>
                      <a:pt x="188" y="311"/>
                      <a:pt x="188" y="311"/>
                      <a:pt x="188" y="311"/>
                    </a:cubicBezTo>
                    <a:cubicBezTo>
                      <a:pt x="185" y="315"/>
                      <a:pt x="181" y="316"/>
                      <a:pt x="176" y="316"/>
                    </a:cubicBezTo>
                    <a:cubicBezTo>
                      <a:pt x="172" y="316"/>
                      <a:pt x="168" y="315"/>
                      <a:pt x="165" y="311"/>
                    </a:cubicBezTo>
                    <a:cubicBezTo>
                      <a:pt x="70" y="217"/>
                      <a:pt x="70" y="217"/>
                      <a:pt x="70" y="217"/>
                    </a:cubicBezTo>
                    <a:cubicBezTo>
                      <a:pt x="67" y="214"/>
                      <a:pt x="66" y="210"/>
                      <a:pt x="66" y="205"/>
                    </a:cubicBezTo>
                    <a:cubicBezTo>
                      <a:pt x="66" y="200"/>
                      <a:pt x="67" y="196"/>
                      <a:pt x="70" y="193"/>
                    </a:cubicBezTo>
                    <a:cubicBezTo>
                      <a:pt x="94" y="170"/>
                      <a:pt x="94" y="170"/>
                      <a:pt x="94" y="170"/>
                    </a:cubicBezTo>
                    <a:cubicBezTo>
                      <a:pt x="97" y="166"/>
                      <a:pt x="101" y="165"/>
                      <a:pt x="106" y="165"/>
                    </a:cubicBezTo>
                    <a:cubicBezTo>
                      <a:pt x="110" y="165"/>
                      <a:pt x="114" y="166"/>
                      <a:pt x="118" y="170"/>
                    </a:cubicBezTo>
                    <a:cubicBezTo>
                      <a:pt x="176" y="229"/>
                      <a:pt x="176" y="229"/>
                      <a:pt x="176" y="229"/>
                    </a:cubicBezTo>
                    <a:cubicBezTo>
                      <a:pt x="283" y="123"/>
                      <a:pt x="283" y="123"/>
                      <a:pt x="283" y="123"/>
                    </a:cubicBezTo>
                    <a:cubicBezTo>
                      <a:pt x="286" y="119"/>
                      <a:pt x="290" y="118"/>
                      <a:pt x="295" y="118"/>
                    </a:cubicBezTo>
                    <a:cubicBezTo>
                      <a:pt x="299" y="118"/>
                      <a:pt x="303" y="119"/>
                      <a:pt x="306" y="123"/>
                    </a:cubicBezTo>
                    <a:cubicBezTo>
                      <a:pt x="330" y="146"/>
                      <a:pt x="330" y="146"/>
                      <a:pt x="330" y="146"/>
                    </a:cubicBezTo>
                    <a:cubicBezTo>
                      <a:pt x="333" y="149"/>
                      <a:pt x="335" y="153"/>
                      <a:pt x="335" y="158"/>
                    </a:cubicBezTo>
                    <a:cubicBezTo>
                      <a:pt x="335" y="163"/>
                      <a:pt x="333" y="167"/>
                      <a:pt x="330" y="170"/>
                    </a:cubicBezTo>
                    <a:close/>
                    <a:moveTo>
                      <a:pt x="330" y="170"/>
                    </a:moveTo>
                    <a:cubicBezTo>
                      <a:pt x="330" y="170"/>
                      <a:pt x="330" y="170"/>
                      <a:pt x="330" y="17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7" name="组合 6"/>
            <p:cNvGrpSpPr/>
            <p:nvPr/>
          </p:nvGrpSpPr>
          <p:grpSpPr>
            <a:xfrm>
              <a:off x="6708068" y="1755072"/>
              <a:ext cx="3031655" cy="735458"/>
              <a:chOff x="6830423" y="1966633"/>
              <a:chExt cx="3031655" cy="735458"/>
            </a:xfrm>
          </p:grpSpPr>
          <p:sp>
            <p:nvSpPr>
              <p:cNvPr id="42" name="圆角矩形 5"/>
              <p:cNvSpPr/>
              <p:nvPr/>
            </p:nvSpPr>
            <p:spPr>
              <a:xfrm>
                <a:off x="6830423" y="2002365"/>
                <a:ext cx="597725" cy="597725"/>
              </a:xfrm>
              <a:prstGeom prst="roundRect">
                <a:avLst/>
              </a:prstGeom>
              <a:solidFill>
                <a:schemeClr val="accent1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anchor="ctr">
                <a:normAutofit/>
              </a:bodyPr>
              <a:lstStyle/>
              <a:p>
                <a:pPr algn="ctr"/>
                <a:r>
                  <a:rPr lang="en-US" sz="2000" b="1">
                    <a:solidFill>
                      <a:schemeClr val="bg1"/>
                    </a:solidFill>
                  </a:rPr>
                  <a:t>01</a:t>
                </a:r>
                <a:endParaRPr lang="en-US" sz="20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43" name="文本框 6"/>
              <p:cNvSpPr txBox="1"/>
              <p:nvPr/>
            </p:nvSpPr>
            <p:spPr>
              <a:xfrm>
                <a:off x="7551463" y="1966633"/>
                <a:ext cx="2076659" cy="203389"/>
              </a:xfrm>
              <a:prstGeom prst="rect">
                <a:avLst/>
              </a:prstGeom>
              <a:noFill/>
            </p:spPr>
            <p:txBody>
              <a:bodyPr wrap="none" lIns="144000" tIns="0" rIns="0" bIns="0" anchor="ctr" anchorCtr="0">
                <a:normAutofit fontScale="92500" lnSpcReduction="10000"/>
              </a:bodyPr>
              <a:lstStyle/>
              <a:p>
                <a:pPr>
                  <a:lnSpc>
                    <a:spcPct val="110000"/>
                  </a:lnSpc>
                </a:pPr>
                <a:r>
                  <a:rPr lang="zh-CN" altLang="en-US" sz="1400" b="1" dirty="0">
                    <a:solidFill>
                      <a:schemeClr val="accent1"/>
                    </a:solidFill>
                  </a:rPr>
                  <a:t>输入标题文本</a:t>
                </a:r>
                <a:endParaRPr lang="zh-CN" altLang="en-US" sz="1400" b="1" dirty="0">
                  <a:solidFill>
                    <a:schemeClr val="accent1"/>
                  </a:solidFill>
                </a:endParaRPr>
              </a:p>
            </p:txBody>
          </p:sp>
          <p:sp>
            <p:nvSpPr>
              <p:cNvPr id="44" name="文本框 7"/>
              <p:cNvSpPr txBox="1"/>
              <p:nvPr/>
            </p:nvSpPr>
            <p:spPr>
              <a:xfrm>
                <a:off x="7551463" y="2170022"/>
                <a:ext cx="2310615" cy="532069"/>
              </a:xfrm>
              <a:prstGeom prst="rect">
                <a:avLst/>
              </a:prstGeom>
              <a:noFill/>
            </p:spPr>
            <p:txBody>
              <a:bodyPr wrap="square" lIns="144000" tIns="0" rIns="0" bIns="0" anchor="ctr" anchorCtr="0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50" dirty="0">
                    <a:solidFill>
                      <a:sysClr val="windowText" lastClr="000000"/>
                    </a:solidFill>
                  </a:rPr>
                  <a:t>请替换文字内容复制你的内容到此</a:t>
                </a:r>
                <a:br>
                  <a:rPr lang="zh-CN" altLang="en-US" sz="1050" dirty="0">
                    <a:solidFill>
                      <a:sysClr val="windowText" lastClr="000000"/>
                    </a:solidFill>
                  </a:rPr>
                </a:br>
                <a:r>
                  <a:rPr lang="zh-CN" altLang="en-US" sz="1050" dirty="0">
                    <a:solidFill>
                      <a:sysClr val="windowText" lastClr="000000"/>
                    </a:solidFill>
                  </a:rPr>
                  <a:t>千图网</a:t>
                </a:r>
                <a:r>
                  <a:rPr lang="en-US" altLang="zh-CN" sz="1050" dirty="0">
                    <a:solidFill>
                      <a:sysClr val="windowText" lastClr="000000"/>
                    </a:solidFill>
                  </a:rPr>
                  <a:t>58PIC.COM</a:t>
                </a:r>
                <a:endParaRPr lang="zh-CN" altLang="en-US" sz="1050" dirty="0">
                  <a:solidFill>
                    <a:sysClr val="windowText" lastClr="000000"/>
                  </a:solidFill>
                </a:endParaRPr>
              </a:p>
            </p:txBody>
          </p:sp>
        </p:grpSp>
      </p:grpSp>
      <p:grpSp>
        <p:nvGrpSpPr>
          <p:cNvPr id="70" name="千图PPT彼岸天：ID 8661124库_组合 69"/>
          <p:cNvGrpSpPr/>
          <p:nvPr>
            <p:custDataLst>
              <p:tags r:id="rId2"/>
            </p:custDataLst>
          </p:nvPr>
        </p:nvGrpSpPr>
        <p:grpSpPr>
          <a:xfrm>
            <a:off x="2531604" y="3055374"/>
            <a:ext cx="7208119" cy="1254658"/>
            <a:chOff x="2531604" y="3055374"/>
            <a:chExt cx="7208119" cy="1254658"/>
          </a:xfrm>
        </p:grpSpPr>
        <p:grpSp>
          <p:nvGrpSpPr>
            <p:cNvPr id="5" name="组合 4"/>
            <p:cNvGrpSpPr/>
            <p:nvPr/>
          </p:nvGrpSpPr>
          <p:grpSpPr>
            <a:xfrm>
              <a:off x="2531604" y="3055374"/>
              <a:ext cx="2532663" cy="1176494"/>
              <a:chOff x="2329923" y="2633742"/>
              <a:chExt cx="3558662" cy="1653100"/>
            </a:xfrm>
          </p:grpSpPr>
          <p:grpSp>
            <p:nvGrpSpPr>
              <p:cNvPr id="53" name="组合 52"/>
              <p:cNvGrpSpPr/>
              <p:nvPr/>
            </p:nvGrpSpPr>
            <p:grpSpPr>
              <a:xfrm>
                <a:off x="2329923" y="2633742"/>
                <a:ext cx="1515742" cy="1400986"/>
                <a:chOff x="1193800" y="2387600"/>
                <a:chExt cx="1673945" cy="1547212"/>
              </a:xfrm>
            </p:grpSpPr>
            <p:sp>
              <p:nvSpPr>
                <p:cNvPr id="59" name="任意多边形 34"/>
                <p:cNvSpPr/>
                <p:nvPr/>
              </p:nvSpPr>
              <p:spPr bwMode="auto">
                <a:xfrm flipH="1">
                  <a:off x="1193800" y="2387600"/>
                  <a:ext cx="1253637" cy="1155569"/>
                </a:xfrm>
                <a:custGeom>
                  <a:avLst/>
                  <a:gdLst>
                    <a:gd name="connsiteX0" fmla="*/ 4805268 w 5554132"/>
                    <a:gd name="connsiteY0" fmla="*/ 313 h 5119649"/>
                    <a:gd name="connsiteX1" fmla="*/ 5490256 w 5554132"/>
                    <a:gd name="connsiteY1" fmla="*/ 64567 h 5119649"/>
                    <a:gd name="connsiteX2" fmla="*/ 5278097 w 5554132"/>
                    <a:gd name="connsiteY2" fmla="*/ 1505924 h 5119649"/>
                    <a:gd name="connsiteX3" fmla="*/ 3358319 w 5554132"/>
                    <a:gd name="connsiteY3" fmla="*/ 2683807 h 5119649"/>
                    <a:gd name="connsiteX4" fmla="*/ 3117700 w 5554132"/>
                    <a:gd name="connsiteY4" fmla="*/ 3884938 h 5119649"/>
                    <a:gd name="connsiteX5" fmla="*/ 3197906 w 5554132"/>
                    <a:gd name="connsiteY5" fmla="*/ 4654695 h 5119649"/>
                    <a:gd name="connsiteX6" fmla="*/ 2716668 w 5554132"/>
                    <a:gd name="connsiteY6" fmla="*/ 5119649 h 5119649"/>
                    <a:gd name="connsiteX7" fmla="*/ 0 w 5554132"/>
                    <a:gd name="connsiteY7" fmla="*/ 2451330 h 5119649"/>
                    <a:gd name="connsiteX8" fmla="*/ 450191 w 5554132"/>
                    <a:gd name="connsiteY8" fmla="*/ 1895969 h 5119649"/>
                    <a:gd name="connsiteX9" fmla="*/ 1399731 w 5554132"/>
                    <a:gd name="connsiteY9" fmla="*/ 2231769 h 5119649"/>
                    <a:gd name="connsiteX10" fmla="*/ 2582128 w 5554132"/>
                    <a:gd name="connsiteY10" fmla="*/ 2089700 h 5119649"/>
                    <a:gd name="connsiteX11" fmla="*/ 3891303 w 5554132"/>
                    <a:gd name="connsiteY11" fmla="*/ 263464 h 5119649"/>
                    <a:gd name="connsiteX12" fmla="*/ 4805268 w 5554132"/>
                    <a:gd name="connsiteY12" fmla="*/ 313 h 5119649"/>
                    <a:gd name="connsiteX13" fmla="*/ 4796632 w 5554132"/>
                    <a:gd name="connsiteY13" fmla="*/ 453987 h 5119649"/>
                    <a:gd name="connsiteX14" fmla="*/ 4552950 w 5554132"/>
                    <a:gd name="connsiteY14" fmla="*/ 695287 h 5119649"/>
                    <a:gd name="connsiteX15" fmla="*/ 4796632 w 5554132"/>
                    <a:gd name="connsiteY15" fmla="*/ 936587 h 5119649"/>
                    <a:gd name="connsiteX16" fmla="*/ 5040314 w 5554132"/>
                    <a:gd name="connsiteY16" fmla="*/ 695287 h 5119649"/>
                    <a:gd name="connsiteX17" fmla="*/ 4796632 w 5554132"/>
                    <a:gd name="connsiteY17" fmla="*/ 453987 h 511964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5554132" h="5119649">
                      <a:moveTo>
                        <a:pt x="4805268" y="313"/>
                      </a:moveTo>
                      <a:cubicBezTo>
                        <a:pt x="5166843" y="5156"/>
                        <a:pt x="5490256" y="64567"/>
                        <a:pt x="5490256" y="64567"/>
                      </a:cubicBezTo>
                      <a:cubicBezTo>
                        <a:pt x="5490256" y="64567"/>
                        <a:pt x="5730875" y="1020306"/>
                        <a:pt x="5278097" y="1505924"/>
                      </a:cubicBezTo>
                      <a:cubicBezTo>
                        <a:pt x="3358319" y="2683807"/>
                        <a:pt x="3358319" y="2683807"/>
                        <a:pt x="3358319" y="2683807"/>
                      </a:cubicBezTo>
                      <a:cubicBezTo>
                        <a:pt x="3358319" y="2683807"/>
                        <a:pt x="2507096" y="3267583"/>
                        <a:pt x="3117700" y="3884938"/>
                      </a:cubicBezTo>
                      <a:cubicBezTo>
                        <a:pt x="3117700" y="3884938"/>
                        <a:pt x="3715366" y="4192325"/>
                        <a:pt x="3197906" y="4654695"/>
                      </a:cubicBezTo>
                      <a:cubicBezTo>
                        <a:pt x="3197906" y="4654695"/>
                        <a:pt x="2724430" y="5109317"/>
                        <a:pt x="2716668" y="5119649"/>
                      </a:cubicBezTo>
                      <a:cubicBezTo>
                        <a:pt x="0" y="2451330"/>
                        <a:pt x="0" y="2451330"/>
                        <a:pt x="0" y="2451330"/>
                      </a:cubicBezTo>
                      <a:cubicBezTo>
                        <a:pt x="12937" y="2438415"/>
                        <a:pt x="450191" y="1895969"/>
                        <a:pt x="450191" y="1895969"/>
                      </a:cubicBezTo>
                      <a:cubicBezTo>
                        <a:pt x="450191" y="1895969"/>
                        <a:pt x="809826" y="1418100"/>
                        <a:pt x="1399731" y="2231769"/>
                      </a:cubicBezTo>
                      <a:cubicBezTo>
                        <a:pt x="2222493" y="2893037"/>
                        <a:pt x="2582128" y="2089700"/>
                        <a:pt x="2582128" y="2089700"/>
                      </a:cubicBezTo>
                      <a:cubicBezTo>
                        <a:pt x="3891303" y="263464"/>
                        <a:pt x="3891303" y="263464"/>
                        <a:pt x="3891303" y="263464"/>
                      </a:cubicBezTo>
                      <a:cubicBezTo>
                        <a:pt x="4043954" y="45194"/>
                        <a:pt x="4443692" y="-4530"/>
                        <a:pt x="4805268" y="313"/>
                      </a:cubicBezTo>
                      <a:close/>
                      <a:moveTo>
                        <a:pt x="4796632" y="453987"/>
                      </a:moveTo>
                      <a:cubicBezTo>
                        <a:pt x="4662050" y="453987"/>
                        <a:pt x="4552950" y="562021"/>
                        <a:pt x="4552950" y="695287"/>
                      </a:cubicBezTo>
                      <a:cubicBezTo>
                        <a:pt x="4552950" y="828553"/>
                        <a:pt x="4662050" y="936587"/>
                        <a:pt x="4796632" y="936587"/>
                      </a:cubicBezTo>
                      <a:cubicBezTo>
                        <a:pt x="4931214" y="936587"/>
                        <a:pt x="5040314" y="828553"/>
                        <a:pt x="5040314" y="695287"/>
                      </a:cubicBezTo>
                      <a:cubicBezTo>
                        <a:pt x="5040314" y="562021"/>
                        <a:pt x="4931214" y="453987"/>
                        <a:pt x="4796632" y="453987"/>
                      </a:cubicBezTo>
                      <a:close/>
                    </a:path>
                  </a:pathLst>
                </a:custGeom>
                <a:solidFill>
                  <a:schemeClr val="tx2">
                    <a:lumMod val="40000"/>
                    <a:lumOff val="60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60" name="任意多边形 35"/>
                <p:cNvSpPr/>
                <p:nvPr/>
              </p:nvSpPr>
              <p:spPr bwMode="auto">
                <a:xfrm flipH="1">
                  <a:off x="1880577" y="2992075"/>
                  <a:ext cx="987168" cy="942737"/>
                </a:xfrm>
                <a:custGeom>
                  <a:avLst/>
                  <a:gdLst>
                    <a:gd name="T0" fmla="*/ 650 w 1691"/>
                    <a:gd name="T1" fmla="*/ 0 h 1617"/>
                    <a:gd name="T2" fmla="*/ 0 w 1691"/>
                    <a:gd name="T3" fmla="*/ 579 h 1617"/>
                    <a:gd name="T4" fmla="*/ 47 w 1691"/>
                    <a:gd name="T5" fmla="*/ 658 h 1617"/>
                    <a:gd name="T6" fmla="*/ 377 w 1691"/>
                    <a:gd name="T7" fmla="*/ 390 h 1617"/>
                    <a:gd name="T8" fmla="*/ 92 w 1691"/>
                    <a:gd name="T9" fmla="*/ 680 h 1617"/>
                    <a:gd name="T10" fmla="*/ 144 w 1691"/>
                    <a:gd name="T11" fmla="*/ 739 h 1617"/>
                    <a:gd name="T12" fmla="*/ 542 w 1691"/>
                    <a:gd name="T13" fmla="*/ 316 h 1617"/>
                    <a:gd name="T14" fmla="*/ 159 w 1691"/>
                    <a:gd name="T15" fmla="*/ 762 h 1617"/>
                    <a:gd name="T16" fmla="*/ 459 w 1691"/>
                    <a:gd name="T17" fmla="*/ 554 h 1617"/>
                    <a:gd name="T18" fmla="*/ 212 w 1691"/>
                    <a:gd name="T19" fmla="*/ 792 h 1617"/>
                    <a:gd name="T20" fmla="*/ 249 w 1691"/>
                    <a:gd name="T21" fmla="*/ 829 h 1617"/>
                    <a:gd name="T22" fmla="*/ 392 w 1691"/>
                    <a:gd name="T23" fmla="*/ 710 h 1617"/>
                    <a:gd name="T24" fmla="*/ 287 w 1691"/>
                    <a:gd name="T25" fmla="*/ 866 h 1617"/>
                    <a:gd name="T26" fmla="*/ 324 w 1691"/>
                    <a:gd name="T27" fmla="*/ 910 h 1617"/>
                    <a:gd name="T28" fmla="*/ 699 w 1691"/>
                    <a:gd name="T29" fmla="*/ 412 h 1617"/>
                    <a:gd name="T30" fmla="*/ 354 w 1691"/>
                    <a:gd name="T31" fmla="*/ 940 h 1617"/>
                    <a:gd name="T32" fmla="*/ 384 w 1691"/>
                    <a:gd name="T33" fmla="*/ 985 h 1617"/>
                    <a:gd name="T34" fmla="*/ 609 w 1691"/>
                    <a:gd name="T35" fmla="*/ 739 h 1617"/>
                    <a:gd name="T36" fmla="*/ 422 w 1691"/>
                    <a:gd name="T37" fmla="*/ 1007 h 1617"/>
                    <a:gd name="T38" fmla="*/ 759 w 1691"/>
                    <a:gd name="T39" fmla="*/ 635 h 1617"/>
                    <a:gd name="T40" fmla="*/ 459 w 1691"/>
                    <a:gd name="T41" fmla="*/ 1044 h 1617"/>
                    <a:gd name="T42" fmla="*/ 489 w 1691"/>
                    <a:gd name="T43" fmla="*/ 1067 h 1617"/>
                    <a:gd name="T44" fmla="*/ 752 w 1691"/>
                    <a:gd name="T45" fmla="*/ 754 h 1617"/>
                    <a:gd name="T46" fmla="*/ 534 w 1691"/>
                    <a:gd name="T47" fmla="*/ 1096 h 1617"/>
                    <a:gd name="T48" fmla="*/ 556 w 1691"/>
                    <a:gd name="T49" fmla="*/ 1128 h 1617"/>
                    <a:gd name="T50" fmla="*/ 992 w 1691"/>
                    <a:gd name="T51" fmla="*/ 635 h 1617"/>
                    <a:gd name="T52" fmla="*/ 587 w 1691"/>
                    <a:gd name="T53" fmla="*/ 1156 h 1617"/>
                    <a:gd name="T54" fmla="*/ 624 w 1691"/>
                    <a:gd name="T55" fmla="*/ 1193 h 1617"/>
                    <a:gd name="T56" fmla="*/ 744 w 1691"/>
                    <a:gd name="T57" fmla="*/ 1059 h 1617"/>
                    <a:gd name="T58" fmla="*/ 662 w 1691"/>
                    <a:gd name="T59" fmla="*/ 1238 h 1617"/>
                    <a:gd name="T60" fmla="*/ 939 w 1691"/>
                    <a:gd name="T61" fmla="*/ 925 h 1617"/>
                    <a:gd name="T62" fmla="*/ 699 w 1691"/>
                    <a:gd name="T63" fmla="*/ 1260 h 1617"/>
                    <a:gd name="T64" fmla="*/ 729 w 1691"/>
                    <a:gd name="T65" fmla="*/ 1304 h 1617"/>
                    <a:gd name="T66" fmla="*/ 1007 w 1691"/>
                    <a:gd name="T67" fmla="*/ 1059 h 1617"/>
                    <a:gd name="T68" fmla="*/ 767 w 1691"/>
                    <a:gd name="T69" fmla="*/ 1334 h 1617"/>
                    <a:gd name="T70" fmla="*/ 789 w 1691"/>
                    <a:gd name="T71" fmla="*/ 1371 h 1617"/>
                    <a:gd name="T72" fmla="*/ 1292 w 1691"/>
                    <a:gd name="T73" fmla="*/ 933 h 1617"/>
                    <a:gd name="T74" fmla="*/ 819 w 1691"/>
                    <a:gd name="T75" fmla="*/ 1416 h 1617"/>
                    <a:gd name="T76" fmla="*/ 864 w 1691"/>
                    <a:gd name="T77" fmla="*/ 1461 h 1617"/>
                    <a:gd name="T78" fmla="*/ 1247 w 1691"/>
                    <a:gd name="T79" fmla="*/ 1119 h 1617"/>
                    <a:gd name="T80" fmla="*/ 917 w 1691"/>
                    <a:gd name="T81" fmla="*/ 1498 h 1617"/>
                    <a:gd name="T82" fmla="*/ 954 w 1691"/>
                    <a:gd name="T83" fmla="*/ 1527 h 1617"/>
                    <a:gd name="T84" fmla="*/ 1419 w 1691"/>
                    <a:gd name="T85" fmla="*/ 1037 h 1617"/>
                    <a:gd name="T86" fmla="*/ 999 w 1691"/>
                    <a:gd name="T87" fmla="*/ 1565 h 1617"/>
                    <a:gd name="T88" fmla="*/ 1037 w 1691"/>
                    <a:gd name="T89" fmla="*/ 1617 h 1617"/>
                    <a:gd name="T90" fmla="*/ 1691 w 1691"/>
                    <a:gd name="T91" fmla="*/ 988 h 1617"/>
                    <a:gd name="T92" fmla="*/ 650 w 1691"/>
                    <a:gd name="T93" fmla="*/ 0 h 16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</a:cxnLst>
                  <a:rect l="0" t="0" r="r" b="b"/>
                  <a:pathLst>
                    <a:path w="1691" h="1617">
                      <a:moveTo>
                        <a:pt x="650" y="0"/>
                      </a:moveTo>
                      <a:cubicBezTo>
                        <a:pt x="0" y="579"/>
                        <a:pt x="0" y="579"/>
                        <a:pt x="0" y="579"/>
                      </a:cubicBezTo>
                      <a:cubicBezTo>
                        <a:pt x="47" y="658"/>
                        <a:pt x="47" y="658"/>
                        <a:pt x="47" y="658"/>
                      </a:cubicBezTo>
                      <a:cubicBezTo>
                        <a:pt x="377" y="390"/>
                        <a:pt x="377" y="390"/>
                        <a:pt x="377" y="390"/>
                      </a:cubicBezTo>
                      <a:cubicBezTo>
                        <a:pt x="92" y="680"/>
                        <a:pt x="92" y="680"/>
                        <a:pt x="92" y="680"/>
                      </a:cubicBezTo>
                      <a:cubicBezTo>
                        <a:pt x="144" y="739"/>
                        <a:pt x="144" y="739"/>
                        <a:pt x="144" y="739"/>
                      </a:cubicBezTo>
                      <a:cubicBezTo>
                        <a:pt x="542" y="316"/>
                        <a:pt x="542" y="316"/>
                        <a:pt x="542" y="316"/>
                      </a:cubicBezTo>
                      <a:cubicBezTo>
                        <a:pt x="159" y="762"/>
                        <a:pt x="159" y="762"/>
                        <a:pt x="159" y="762"/>
                      </a:cubicBezTo>
                      <a:cubicBezTo>
                        <a:pt x="459" y="554"/>
                        <a:pt x="459" y="554"/>
                        <a:pt x="459" y="554"/>
                      </a:cubicBezTo>
                      <a:cubicBezTo>
                        <a:pt x="212" y="792"/>
                        <a:pt x="212" y="792"/>
                        <a:pt x="212" y="792"/>
                      </a:cubicBezTo>
                      <a:cubicBezTo>
                        <a:pt x="249" y="829"/>
                        <a:pt x="249" y="829"/>
                        <a:pt x="249" y="829"/>
                      </a:cubicBezTo>
                      <a:cubicBezTo>
                        <a:pt x="392" y="710"/>
                        <a:pt x="392" y="710"/>
                        <a:pt x="392" y="710"/>
                      </a:cubicBezTo>
                      <a:cubicBezTo>
                        <a:pt x="287" y="866"/>
                        <a:pt x="287" y="866"/>
                        <a:pt x="287" y="866"/>
                      </a:cubicBezTo>
                      <a:cubicBezTo>
                        <a:pt x="324" y="910"/>
                        <a:pt x="324" y="910"/>
                        <a:pt x="324" y="910"/>
                      </a:cubicBezTo>
                      <a:cubicBezTo>
                        <a:pt x="699" y="412"/>
                        <a:pt x="699" y="412"/>
                        <a:pt x="699" y="412"/>
                      </a:cubicBezTo>
                      <a:cubicBezTo>
                        <a:pt x="354" y="940"/>
                        <a:pt x="354" y="940"/>
                        <a:pt x="354" y="940"/>
                      </a:cubicBezTo>
                      <a:cubicBezTo>
                        <a:pt x="384" y="985"/>
                        <a:pt x="384" y="985"/>
                        <a:pt x="384" y="985"/>
                      </a:cubicBezTo>
                      <a:cubicBezTo>
                        <a:pt x="609" y="739"/>
                        <a:pt x="609" y="739"/>
                        <a:pt x="609" y="739"/>
                      </a:cubicBezTo>
                      <a:cubicBezTo>
                        <a:pt x="422" y="1007"/>
                        <a:pt x="422" y="1007"/>
                        <a:pt x="422" y="1007"/>
                      </a:cubicBezTo>
                      <a:cubicBezTo>
                        <a:pt x="759" y="635"/>
                        <a:pt x="759" y="635"/>
                        <a:pt x="759" y="635"/>
                      </a:cubicBezTo>
                      <a:cubicBezTo>
                        <a:pt x="459" y="1044"/>
                        <a:pt x="459" y="1044"/>
                        <a:pt x="459" y="1044"/>
                      </a:cubicBezTo>
                      <a:cubicBezTo>
                        <a:pt x="489" y="1067"/>
                        <a:pt x="489" y="1067"/>
                        <a:pt x="489" y="1067"/>
                      </a:cubicBezTo>
                      <a:cubicBezTo>
                        <a:pt x="752" y="754"/>
                        <a:pt x="752" y="754"/>
                        <a:pt x="752" y="754"/>
                      </a:cubicBezTo>
                      <a:cubicBezTo>
                        <a:pt x="534" y="1096"/>
                        <a:pt x="534" y="1096"/>
                        <a:pt x="534" y="1096"/>
                      </a:cubicBezTo>
                      <a:cubicBezTo>
                        <a:pt x="556" y="1128"/>
                        <a:pt x="556" y="1128"/>
                        <a:pt x="556" y="1128"/>
                      </a:cubicBezTo>
                      <a:cubicBezTo>
                        <a:pt x="992" y="635"/>
                        <a:pt x="992" y="635"/>
                        <a:pt x="992" y="635"/>
                      </a:cubicBezTo>
                      <a:cubicBezTo>
                        <a:pt x="587" y="1156"/>
                        <a:pt x="587" y="1156"/>
                        <a:pt x="587" y="1156"/>
                      </a:cubicBezTo>
                      <a:cubicBezTo>
                        <a:pt x="624" y="1193"/>
                        <a:pt x="624" y="1193"/>
                        <a:pt x="624" y="1193"/>
                      </a:cubicBezTo>
                      <a:cubicBezTo>
                        <a:pt x="744" y="1059"/>
                        <a:pt x="744" y="1059"/>
                        <a:pt x="744" y="1059"/>
                      </a:cubicBezTo>
                      <a:cubicBezTo>
                        <a:pt x="662" y="1238"/>
                        <a:pt x="662" y="1238"/>
                        <a:pt x="662" y="1238"/>
                      </a:cubicBezTo>
                      <a:cubicBezTo>
                        <a:pt x="939" y="925"/>
                        <a:pt x="939" y="925"/>
                        <a:pt x="939" y="925"/>
                      </a:cubicBezTo>
                      <a:cubicBezTo>
                        <a:pt x="699" y="1260"/>
                        <a:pt x="699" y="1260"/>
                        <a:pt x="699" y="1260"/>
                      </a:cubicBezTo>
                      <a:cubicBezTo>
                        <a:pt x="729" y="1304"/>
                        <a:pt x="729" y="1304"/>
                        <a:pt x="729" y="1304"/>
                      </a:cubicBezTo>
                      <a:cubicBezTo>
                        <a:pt x="1007" y="1059"/>
                        <a:pt x="1007" y="1059"/>
                        <a:pt x="1007" y="1059"/>
                      </a:cubicBezTo>
                      <a:cubicBezTo>
                        <a:pt x="767" y="1334"/>
                        <a:pt x="767" y="1334"/>
                        <a:pt x="767" y="1334"/>
                      </a:cubicBezTo>
                      <a:cubicBezTo>
                        <a:pt x="789" y="1371"/>
                        <a:pt x="789" y="1371"/>
                        <a:pt x="789" y="1371"/>
                      </a:cubicBezTo>
                      <a:cubicBezTo>
                        <a:pt x="1292" y="933"/>
                        <a:pt x="1292" y="933"/>
                        <a:pt x="1292" y="933"/>
                      </a:cubicBezTo>
                      <a:cubicBezTo>
                        <a:pt x="1262" y="940"/>
                        <a:pt x="819" y="1416"/>
                        <a:pt x="819" y="1416"/>
                      </a:cubicBezTo>
                      <a:cubicBezTo>
                        <a:pt x="864" y="1461"/>
                        <a:pt x="864" y="1461"/>
                        <a:pt x="864" y="1461"/>
                      </a:cubicBezTo>
                      <a:cubicBezTo>
                        <a:pt x="1247" y="1119"/>
                        <a:pt x="1247" y="1119"/>
                        <a:pt x="1247" y="1119"/>
                      </a:cubicBezTo>
                      <a:cubicBezTo>
                        <a:pt x="917" y="1498"/>
                        <a:pt x="917" y="1498"/>
                        <a:pt x="917" y="1498"/>
                      </a:cubicBezTo>
                      <a:cubicBezTo>
                        <a:pt x="954" y="1527"/>
                        <a:pt x="954" y="1527"/>
                        <a:pt x="954" y="1527"/>
                      </a:cubicBezTo>
                      <a:cubicBezTo>
                        <a:pt x="1419" y="1037"/>
                        <a:pt x="1419" y="1037"/>
                        <a:pt x="1419" y="1037"/>
                      </a:cubicBezTo>
                      <a:cubicBezTo>
                        <a:pt x="999" y="1565"/>
                        <a:pt x="999" y="1565"/>
                        <a:pt x="999" y="1565"/>
                      </a:cubicBezTo>
                      <a:cubicBezTo>
                        <a:pt x="1037" y="1617"/>
                        <a:pt x="1037" y="1617"/>
                        <a:pt x="1037" y="1617"/>
                      </a:cubicBezTo>
                      <a:cubicBezTo>
                        <a:pt x="1691" y="988"/>
                        <a:pt x="1691" y="988"/>
                        <a:pt x="1691" y="988"/>
                      </a:cubicBezTo>
                      <a:cubicBezTo>
                        <a:pt x="650" y="0"/>
                        <a:pt x="650" y="0"/>
                        <a:pt x="650" y="0"/>
                      </a:cubicBezTo>
                      <a:close/>
                    </a:path>
                  </a:pathLst>
                </a:custGeom>
                <a:solidFill>
                  <a:schemeClr val="accent3">
                    <a:lumMod val="100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</p:grpSp>
          <p:grpSp>
            <p:nvGrpSpPr>
              <p:cNvPr id="54" name="组合 53"/>
              <p:cNvGrpSpPr/>
              <p:nvPr/>
            </p:nvGrpSpPr>
            <p:grpSpPr>
              <a:xfrm>
                <a:off x="3305559" y="3501280"/>
                <a:ext cx="1746926" cy="785562"/>
                <a:chOff x="2271266" y="1795463"/>
                <a:chExt cx="1929259" cy="867554"/>
              </a:xfrm>
              <a:solidFill>
                <a:schemeClr val="accent2"/>
              </a:solidFill>
            </p:grpSpPr>
            <p:sp>
              <p:nvSpPr>
                <p:cNvPr id="57" name="任意多边形 28"/>
                <p:cNvSpPr/>
                <p:nvPr/>
              </p:nvSpPr>
              <p:spPr>
                <a:xfrm>
                  <a:off x="2271266" y="1795463"/>
                  <a:ext cx="1736212" cy="867554"/>
                </a:xfrm>
                <a:custGeom>
                  <a:avLst/>
                  <a:gdLst>
                    <a:gd name="connsiteX0" fmla="*/ 627788 w 1736212"/>
                    <a:gd name="connsiteY0" fmla="*/ 0 h 867554"/>
                    <a:gd name="connsiteX1" fmla="*/ 1736212 w 1736212"/>
                    <a:gd name="connsiteY1" fmla="*/ 0 h 867554"/>
                    <a:gd name="connsiteX2" fmla="*/ 1727862 w 1736212"/>
                    <a:gd name="connsiteY2" fmla="*/ 44850 h 867554"/>
                    <a:gd name="connsiteX3" fmla="*/ 649123 w 1736212"/>
                    <a:gd name="connsiteY3" fmla="*/ 866972 h 867554"/>
                    <a:gd name="connsiteX4" fmla="*/ 55413 w 1736212"/>
                    <a:gd name="connsiteY4" fmla="*/ 664221 h 867554"/>
                    <a:gd name="connsiteX5" fmla="*/ 0 w 1736212"/>
                    <a:gd name="connsiteY5" fmla="*/ 619894 h 867554"/>
                    <a:gd name="connsiteX6" fmla="*/ 627788 w 1736212"/>
                    <a:gd name="connsiteY6" fmla="*/ 0 h 86755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736212" h="867554">
                      <a:moveTo>
                        <a:pt x="627788" y="0"/>
                      </a:moveTo>
                      <a:lnTo>
                        <a:pt x="1736212" y="0"/>
                      </a:lnTo>
                      <a:lnTo>
                        <a:pt x="1727862" y="44850"/>
                      </a:lnTo>
                      <a:cubicBezTo>
                        <a:pt x="1611897" y="530341"/>
                        <a:pt x="1167445" y="883889"/>
                        <a:pt x="649123" y="866972"/>
                      </a:cubicBezTo>
                      <a:cubicBezTo>
                        <a:pt x="426985" y="859722"/>
                        <a:pt x="222823" y="785458"/>
                        <a:pt x="55413" y="664221"/>
                      </a:cubicBezTo>
                      <a:lnTo>
                        <a:pt x="0" y="619894"/>
                      </a:lnTo>
                      <a:lnTo>
                        <a:pt x="627788" y="0"/>
                      </a:lnTo>
                      <a:close/>
                    </a:path>
                  </a:pathLst>
                </a:custGeom>
                <a:solidFill>
                  <a:schemeClr val="accent3">
                    <a:lumMod val="100000"/>
                  </a:schemeClr>
                </a:solidFill>
                <a:ln w="762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58" name="矩形 57"/>
                <p:cNvSpPr/>
                <p:nvPr/>
              </p:nvSpPr>
              <p:spPr>
                <a:xfrm>
                  <a:off x="2957513" y="1795463"/>
                  <a:ext cx="1243012" cy="867554"/>
                </a:xfrm>
                <a:prstGeom prst="rect">
                  <a:avLst/>
                </a:prstGeom>
                <a:solidFill>
                  <a:schemeClr val="accent3">
                    <a:lumMod val="100000"/>
                  </a:schemeClr>
                </a:solidFill>
                <a:ln w="762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</a:p>
              </p:txBody>
            </p:sp>
          </p:grpSp>
          <p:sp>
            <p:nvSpPr>
              <p:cNvPr id="55" name="矩形 54"/>
              <p:cNvSpPr/>
              <p:nvPr/>
            </p:nvSpPr>
            <p:spPr>
              <a:xfrm>
                <a:off x="5052485" y="3501280"/>
                <a:ext cx="836100" cy="785562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56" name="任意多边形 24"/>
              <p:cNvSpPr/>
              <p:nvPr/>
            </p:nvSpPr>
            <p:spPr bwMode="auto">
              <a:xfrm>
                <a:off x="4295636" y="3683779"/>
                <a:ext cx="511688" cy="420564"/>
              </a:xfrm>
              <a:custGeom>
                <a:avLst/>
                <a:gdLst>
                  <a:gd name="T0" fmla="*/ 285 w 293"/>
                  <a:gd name="T1" fmla="*/ 32 h 238"/>
                  <a:gd name="T2" fmla="*/ 259 w 293"/>
                  <a:gd name="T3" fmla="*/ 38 h 238"/>
                  <a:gd name="T4" fmla="*/ 275 w 293"/>
                  <a:gd name="T5" fmla="*/ 24 h 238"/>
                  <a:gd name="T6" fmla="*/ 285 w 293"/>
                  <a:gd name="T7" fmla="*/ 4 h 238"/>
                  <a:gd name="T8" fmla="*/ 257 w 293"/>
                  <a:gd name="T9" fmla="*/ 16 h 238"/>
                  <a:gd name="T10" fmla="*/ 237 w 293"/>
                  <a:gd name="T11" fmla="*/ 11 h 238"/>
                  <a:gd name="T12" fmla="*/ 216 w 293"/>
                  <a:gd name="T13" fmla="*/ 1 h 238"/>
                  <a:gd name="T14" fmla="*/ 203 w 293"/>
                  <a:gd name="T15" fmla="*/ 0 h 238"/>
                  <a:gd name="T16" fmla="*/ 179 w 293"/>
                  <a:gd name="T17" fmla="*/ 5 h 238"/>
                  <a:gd name="T18" fmla="*/ 154 w 293"/>
                  <a:gd name="T19" fmla="*/ 27 h 238"/>
                  <a:gd name="T20" fmla="*/ 143 w 293"/>
                  <a:gd name="T21" fmla="*/ 54 h 238"/>
                  <a:gd name="T22" fmla="*/ 143 w 293"/>
                  <a:gd name="T23" fmla="*/ 67 h 238"/>
                  <a:gd name="T24" fmla="*/ 126 w 293"/>
                  <a:gd name="T25" fmla="*/ 72 h 238"/>
                  <a:gd name="T26" fmla="*/ 75 w 293"/>
                  <a:gd name="T27" fmla="*/ 55 h 238"/>
                  <a:gd name="T28" fmla="*/ 33 w 293"/>
                  <a:gd name="T29" fmla="*/ 24 h 238"/>
                  <a:gd name="T30" fmla="*/ 17 w 293"/>
                  <a:gd name="T31" fmla="*/ 17 h 238"/>
                  <a:gd name="T32" fmla="*/ 12 w 293"/>
                  <a:gd name="T33" fmla="*/ 41 h 238"/>
                  <a:gd name="T34" fmla="*/ 14 w 293"/>
                  <a:gd name="T35" fmla="*/ 57 h 238"/>
                  <a:gd name="T36" fmla="*/ 23 w 293"/>
                  <a:gd name="T37" fmla="*/ 76 h 238"/>
                  <a:gd name="T38" fmla="*/ 39 w 293"/>
                  <a:gd name="T39" fmla="*/ 91 h 238"/>
                  <a:gd name="T40" fmla="*/ 25 w 293"/>
                  <a:gd name="T41" fmla="*/ 89 h 238"/>
                  <a:gd name="T42" fmla="*/ 12 w 293"/>
                  <a:gd name="T43" fmla="*/ 84 h 238"/>
                  <a:gd name="T44" fmla="*/ 13 w 293"/>
                  <a:gd name="T45" fmla="*/ 95 h 238"/>
                  <a:gd name="T46" fmla="*/ 25 w 293"/>
                  <a:gd name="T47" fmla="*/ 123 h 238"/>
                  <a:gd name="T48" fmla="*/ 50 w 293"/>
                  <a:gd name="T49" fmla="*/ 140 h 238"/>
                  <a:gd name="T50" fmla="*/ 52 w 293"/>
                  <a:gd name="T51" fmla="*/ 145 h 238"/>
                  <a:gd name="T52" fmla="*/ 33 w 293"/>
                  <a:gd name="T53" fmla="*/ 145 h 238"/>
                  <a:gd name="T54" fmla="*/ 41 w 293"/>
                  <a:gd name="T55" fmla="*/ 161 h 238"/>
                  <a:gd name="T56" fmla="*/ 62 w 293"/>
                  <a:gd name="T57" fmla="*/ 179 h 238"/>
                  <a:gd name="T58" fmla="*/ 89 w 293"/>
                  <a:gd name="T59" fmla="*/ 186 h 238"/>
                  <a:gd name="T60" fmla="*/ 73 w 293"/>
                  <a:gd name="T61" fmla="*/ 197 h 238"/>
                  <a:gd name="T62" fmla="*/ 45 w 293"/>
                  <a:gd name="T63" fmla="*/ 208 h 238"/>
                  <a:gd name="T64" fmla="*/ 14 w 293"/>
                  <a:gd name="T65" fmla="*/ 212 h 238"/>
                  <a:gd name="T66" fmla="*/ 0 w 293"/>
                  <a:gd name="T67" fmla="*/ 211 h 238"/>
                  <a:gd name="T68" fmla="*/ 32 w 293"/>
                  <a:gd name="T69" fmla="*/ 227 h 238"/>
                  <a:gd name="T70" fmla="*/ 68 w 293"/>
                  <a:gd name="T71" fmla="*/ 237 h 238"/>
                  <a:gd name="T72" fmla="*/ 93 w 293"/>
                  <a:gd name="T73" fmla="*/ 238 h 238"/>
                  <a:gd name="T74" fmla="*/ 149 w 293"/>
                  <a:gd name="T75" fmla="*/ 229 h 238"/>
                  <a:gd name="T76" fmla="*/ 195 w 293"/>
                  <a:gd name="T77" fmla="*/ 205 h 238"/>
                  <a:gd name="T78" fmla="*/ 229 w 293"/>
                  <a:gd name="T79" fmla="*/ 169 h 238"/>
                  <a:gd name="T80" fmla="*/ 252 w 293"/>
                  <a:gd name="T81" fmla="*/ 127 h 238"/>
                  <a:gd name="T82" fmla="*/ 262 w 293"/>
                  <a:gd name="T83" fmla="*/ 82 h 238"/>
                  <a:gd name="T84" fmla="*/ 263 w 293"/>
                  <a:gd name="T85" fmla="*/ 59 h 238"/>
                  <a:gd name="T86" fmla="*/ 280 w 293"/>
                  <a:gd name="T87" fmla="*/ 45 h 238"/>
                  <a:gd name="T88" fmla="*/ 293 w 293"/>
                  <a:gd name="T89" fmla="*/ 28 h 2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293" h="238">
                    <a:moveTo>
                      <a:pt x="293" y="28"/>
                    </a:moveTo>
                    <a:lnTo>
                      <a:pt x="293" y="28"/>
                    </a:lnTo>
                    <a:lnTo>
                      <a:pt x="285" y="32"/>
                    </a:lnTo>
                    <a:lnTo>
                      <a:pt x="277" y="34"/>
                    </a:lnTo>
                    <a:lnTo>
                      <a:pt x="267" y="36"/>
                    </a:lnTo>
                    <a:lnTo>
                      <a:pt x="259" y="38"/>
                    </a:lnTo>
                    <a:lnTo>
                      <a:pt x="259" y="38"/>
                    </a:lnTo>
                    <a:lnTo>
                      <a:pt x="267" y="31"/>
                    </a:lnTo>
                    <a:lnTo>
                      <a:pt x="275" y="24"/>
                    </a:lnTo>
                    <a:lnTo>
                      <a:pt x="281" y="14"/>
                    </a:lnTo>
                    <a:lnTo>
                      <a:pt x="285" y="4"/>
                    </a:lnTo>
                    <a:lnTo>
                      <a:pt x="285" y="4"/>
                    </a:lnTo>
                    <a:lnTo>
                      <a:pt x="277" y="9"/>
                    </a:lnTo>
                    <a:lnTo>
                      <a:pt x="266" y="13"/>
                    </a:lnTo>
                    <a:lnTo>
                      <a:pt x="257" y="16"/>
                    </a:lnTo>
                    <a:lnTo>
                      <a:pt x="247" y="18"/>
                    </a:lnTo>
                    <a:lnTo>
                      <a:pt x="247" y="18"/>
                    </a:lnTo>
                    <a:lnTo>
                      <a:pt x="237" y="11"/>
                    </a:lnTo>
                    <a:lnTo>
                      <a:pt x="227" y="5"/>
                    </a:lnTo>
                    <a:lnTo>
                      <a:pt x="222" y="3"/>
                    </a:lnTo>
                    <a:lnTo>
                      <a:pt x="216" y="1"/>
                    </a:lnTo>
                    <a:lnTo>
                      <a:pt x="209" y="0"/>
                    </a:lnTo>
                    <a:lnTo>
                      <a:pt x="203" y="0"/>
                    </a:lnTo>
                    <a:lnTo>
                      <a:pt x="203" y="0"/>
                    </a:lnTo>
                    <a:lnTo>
                      <a:pt x="197" y="0"/>
                    </a:lnTo>
                    <a:lnTo>
                      <a:pt x="191" y="1"/>
                    </a:lnTo>
                    <a:lnTo>
                      <a:pt x="179" y="5"/>
                    </a:lnTo>
                    <a:lnTo>
                      <a:pt x="169" y="10"/>
                    </a:lnTo>
                    <a:lnTo>
                      <a:pt x="161" y="17"/>
                    </a:lnTo>
                    <a:lnTo>
                      <a:pt x="154" y="27"/>
                    </a:lnTo>
                    <a:lnTo>
                      <a:pt x="147" y="37"/>
                    </a:lnTo>
                    <a:lnTo>
                      <a:pt x="144" y="48"/>
                    </a:lnTo>
                    <a:lnTo>
                      <a:pt x="143" y="54"/>
                    </a:lnTo>
                    <a:lnTo>
                      <a:pt x="143" y="60"/>
                    </a:lnTo>
                    <a:lnTo>
                      <a:pt x="143" y="60"/>
                    </a:lnTo>
                    <a:lnTo>
                      <a:pt x="143" y="67"/>
                    </a:lnTo>
                    <a:lnTo>
                      <a:pt x="144" y="74"/>
                    </a:lnTo>
                    <a:lnTo>
                      <a:pt x="144" y="74"/>
                    </a:lnTo>
                    <a:lnTo>
                      <a:pt x="126" y="72"/>
                    </a:lnTo>
                    <a:lnTo>
                      <a:pt x="108" y="68"/>
                    </a:lnTo>
                    <a:lnTo>
                      <a:pt x="92" y="63"/>
                    </a:lnTo>
                    <a:lnTo>
                      <a:pt x="75" y="55"/>
                    </a:lnTo>
                    <a:lnTo>
                      <a:pt x="59" y="46"/>
                    </a:lnTo>
                    <a:lnTo>
                      <a:pt x="45" y="36"/>
                    </a:lnTo>
                    <a:lnTo>
                      <a:pt x="33" y="24"/>
                    </a:lnTo>
                    <a:lnTo>
                      <a:pt x="20" y="11"/>
                    </a:lnTo>
                    <a:lnTo>
                      <a:pt x="20" y="11"/>
                    </a:lnTo>
                    <a:lnTo>
                      <a:pt x="17" y="17"/>
                    </a:lnTo>
                    <a:lnTo>
                      <a:pt x="15" y="26"/>
                    </a:lnTo>
                    <a:lnTo>
                      <a:pt x="13" y="33"/>
                    </a:lnTo>
                    <a:lnTo>
                      <a:pt x="12" y="41"/>
                    </a:lnTo>
                    <a:lnTo>
                      <a:pt x="12" y="41"/>
                    </a:lnTo>
                    <a:lnTo>
                      <a:pt x="13" y="48"/>
                    </a:lnTo>
                    <a:lnTo>
                      <a:pt x="14" y="57"/>
                    </a:lnTo>
                    <a:lnTo>
                      <a:pt x="17" y="63"/>
                    </a:lnTo>
                    <a:lnTo>
                      <a:pt x="20" y="70"/>
                    </a:lnTo>
                    <a:lnTo>
                      <a:pt x="23" y="76"/>
                    </a:lnTo>
                    <a:lnTo>
                      <a:pt x="28" y="81"/>
                    </a:lnTo>
                    <a:lnTo>
                      <a:pt x="34" y="87"/>
                    </a:lnTo>
                    <a:lnTo>
                      <a:pt x="39" y="91"/>
                    </a:lnTo>
                    <a:lnTo>
                      <a:pt x="39" y="91"/>
                    </a:lnTo>
                    <a:lnTo>
                      <a:pt x="32" y="91"/>
                    </a:lnTo>
                    <a:lnTo>
                      <a:pt x="25" y="89"/>
                    </a:lnTo>
                    <a:lnTo>
                      <a:pt x="18" y="87"/>
                    </a:lnTo>
                    <a:lnTo>
                      <a:pt x="12" y="84"/>
                    </a:lnTo>
                    <a:lnTo>
                      <a:pt x="12" y="84"/>
                    </a:lnTo>
                    <a:lnTo>
                      <a:pt x="12" y="85"/>
                    </a:lnTo>
                    <a:lnTo>
                      <a:pt x="12" y="85"/>
                    </a:lnTo>
                    <a:lnTo>
                      <a:pt x="13" y="95"/>
                    </a:lnTo>
                    <a:lnTo>
                      <a:pt x="16" y="105"/>
                    </a:lnTo>
                    <a:lnTo>
                      <a:pt x="20" y="115"/>
                    </a:lnTo>
                    <a:lnTo>
                      <a:pt x="25" y="123"/>
                    </a:lnTo>
                    <a:lnTo>
                      <a:pt x="33" y="130"/>
                    </a:lnTo>
                    <a:lnTo>
                      <a:pt x="41" y="136"/>
                    </a:lnTo>
                    <a:lnTo>
                      <a:pt x="50" y="140"/>
                    </a:lnTo>
                    <a:lnTo>
                      <a:pt x="60" y="143"/>
                    </a:lnTo>
                    <a:lnTo>
                      <a:pt x="60" y="143"/>
                    </a:lnTo>
                    <a:lnTo>
                      <a:pt x="52" y="145"/>
                    </a:lnTo>
                    <a:lnTo>
                      <a:pt x="44" y="146"/>
                    </a:lnTo>
                    <a:lnTo>
                      <a:pt x="44" y="146"/>
                    </a:lnTo>
                    <a:lnTo>
                      <a:pt x="33" y="145"/>
                    </a:lnTo>
                    <a:lnTo>
                      <a:pt x="33" y="145"/>
                    </a:lnTo>
                    <a:lnTo>
                      <a:pt x="37" y="153"/>
                    </a:lnTo>
                    <a:lnTo>
                      <a:pt x="41" y="161"/>
                    </a:lnTo>
                    <a:lnTo>
                      <a:pt x="47" y="168"/>
                    </a:lnTo>
                    <a:lnTo>
                      <a:pt x="54" y="175"/>
                    </a:lnTo>
                    <a:lnTo>
                      <a:pt x="62" y="179"/>
                    </a:lnTo>
                    <a:lnTo>
                      <a:pt x="71" y="183"/>
                    </a:lnTo>
                    <a:lnTo>
                      <a:pt x="79" y="185"/>
                    </a:lnTo>
                    <a:lnTo>
                      <a:pt x="89" y="186"/>
                    </a:lnTo>
                    <a:lnTo>
                      <a:pt x="89" y="186"/>
                    </a:lnTo>
                    <a:lnTo>
                      <a:pt x="81" y="192"/>
                    </a:lnTo>
                    <a:lnTo>
                      <a:pt x="73" y="197"/>
                    </a:lnTo>
                    <a:lnTo>
                      <a:pt x="64" y="201"/>
                    </a:lnTo>
                    <a:lnTo>
                      <a:pt x="54" y="206"/>
                    </a:lnTo>
                    <a:lnTo>
                      <a:pt x="45" y="208"/>
                    </a:lnTo>
                    <a:lnTo>
                      <a:pt x="35" y="210"/>
                    </a:lnTo>
                    <a:lnTo>
                      <a:pt x="25" y="212"/>
                    </a:lnTo>
                    <a:lnTo>
                      <a:pt x="14" y="212"/>
                    </a:lnTo>
                    <a:lnTo>
                      <a:pt x="14" y="212"/>
                    </a:lnTo>
                    <a:lnTo>
                      <a:pt x="0" y="211"/>
                    </a:lnTo>
                    <a:lnTo>
                      <a:pt x="0" y="211"/>
                    </a:lnTo>
                    <a:lnTo>
                      <a:pt x="10" y="217"/>
                    </a:lnTo>
                    <a:lnTo>
                      <a:pt x="21" y="222"/>
                    </a:lnTo>
                    <a:lnTo>
                      <a:pt x="32" y="227"/>
                    </a:lnTo>
                    <a:lnTo>
                      <a:pt x="44" y="231"/>
                    </a:lnTo>
                    <a:lnTo>
                      <a:pt x="55" y="235"/>
                    </a:lnTo>
                    <a:lnTo>
                      <a:pt x="68" y="237"/>
                    </a:lnTo>
                    <a:lnTo>
                      <a:pt x="80" y="238"/>
                    </a:lnTo>
                    <a:lnTo>
                      <a:pt x="93" y="238"/>
                    </a:lnTo>
                    <a:lnTo>
                      <a:pt x="93" y="238"/>
                    </a:lnTo>
                    <a:lnTo>
                      <a:pt x="112" y="237"/>
                    </a:lnTo>
                    <a:lnTo>
                      <a:pt x="132" y="233"/>
                    </a:lnTo>
                    <a:lnTo>
                      <a:pt x="149" y="229"/>
                    </a:lnTo>
                    <a:lnTo>
                      <a:pt x="166" y="222"/>
                    </a:lnTo>
                    <a:lnTo>
                      <a:pt x="180" y="215"/>
                    </a:lnTo>
                    <a:lnTo>
                      <a:pt x="195" y="205"/>
                    </a:lnTo>
                    <a:lnTo>
                      <a:pt x="207" y="194"/>
                    </a:lnTo>
                    <a:lnTo>
                      <a:pt x="220" y="183"/>
                    </a:lnTo>
                    <a:lnTo>
                      <a:pt x="229" y="169"/>
                    </a:lnTo>
                    <a:lnTo>
                      <a:pt x="238" y="156"/>
                    </a:lnTo>
                    <a:lnTo>
                      <a:pt x="246" y="141"/>
                    </a:lnTo>
                    <a:lnTo>
                      <a:pt x="252" y="127"/>
                    </a:lnTo>
                    <a:lnTo>
                      <a:pt x="257" y="112"/>
                    </a:lnTo>
                    <a:lnTo>
                      <a:pt x="260" y="97"/>
                    </a:lnTo>
                    <a:lnTo>
                      <a:pt x="262" y="82"/>
                    </a:lnTo>
                    <a:lnTo>
                      <a:pt x="263" y="67"/>
                    </a:lnTo>
                    <a:lnTo>
                      <a:pt x="263" y="67"/>
                    </a:lnTo>
                    <a:lnTo>
                      <a:pt x="263" y="59"/>
                    </a:lnTo>
                    <a:lnTo>
                      <a:pt x="263" y="59"/>
                    </a:lnTo>
                    <a:lnTo>
                      <a:pt x="271" y="52"/>
                    </a:lnTo>
                    <a:lnTo>
                      <a:pt x="280" y="45"/>
                    </a:lnTo>
                    <a:lnTo>
                      <a:pt x="287" y="37"/>
                    </a:lnTo>
                    <a:lnTo>
                      <a:pt x="293" y="28"/>
                    </a:lnTo>
                    <a:lnTo>
                      <a:pt x="293" y="28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708068" y="3574574"/>
              <a:ext cx="3031655" cy="735458"/>
              <a:chOff x="6830423" y="3516777"/>
              <a:chExt cx="3031655" cy="735458"/>
            </a:xfrm>
          </p:grpSpPr>
          <p:sp>
            <p:nvSpPr>
              <p:cNvPr id="39" name="圆角矩形 8"/>
              <p:cNvSpPr/>
              <p:nvPr/>
            </p:nvSpPr>
            <p:spPr>
              <a:xfrm>
                <a:off x="6830423" y="3552509"/>
                <a:ext cx="597725" cy="597725"/>
              </a:xfrm>
              <a:prstGeom prst="roundRect">
                <a:avLst/>
              </a:prstGeom>
              <a:solidFill>
                <a:schemeClr val="accent3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anchor="ctr">
                <a:normAutofit/>
              </a:bodyPr>
              <a:lstStyle/>
              <a:p>
                <a:pPr algn="ctr"/>
                <a:r>
                  <a:rPr lang="en-US" sz="2000" b="1">
                    <a:solidFill>
                      <a:schemeClr val="bg1"/>
                    </a:solidFill>
                  </a:rPr>
                  <a:t>03</a:t>
                </a:r>
                <a:endParaRPr lang="en-US" sz="20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40" name="文本框 9"/>
              <p:cNvSpPr txBox="1"/>
              <p:nvPr/>
            </p:nvSpPr>
            <p:spPr>
              <a:xfrm>
                <a:off x="7551463" y="3516777"/>
                <a:ext cx="2076659" cy="203389"/>
              </a:xfrm>
              <a:prstGeom prst="rect">
                <a:avLst/>
              </a:prstGeom>
              <a:noFill/>
            </p:spPr>
            <p:txBody>
              <a:bodyPr wrap="none" lIns="144000" tIns="0" rIns="0" bIns="0" anchor="ctr" anchorCtr="0">
                <a:normAutofit fontScale="92500" lnSpcReduction="10000"/>
              </a:bodyPr>
              <a:lstStyle/>
              <a:p>
                <a:pPr>
                  <a:lnSpc>
                    <a:spcPct val="110000"/>
                  </a:lnSpc>
                </a:pPr>
                <a:r>
                  <a:rPr lang="zh-CN" altLang="en-US" sz="1400" b="1" dirty="0">
                    <a:solidFill>
                      <a:schemeClr val="accent3"/>
                    </a:solidFill>
                  </a:rPr>
                  <a:t>输入标题文本</a:t>
                </a:r>
                <a:endParaRPr lang="zh-CN" altLang="en-US" sz="1400" b="1" dirty="0">
                  <a:solidFill>
                    <a:schemeClr val="accent3"/>
                  </a:solidFill>
                </a:endParaRPr>
              </a:p>
            </p:txBody>
          </p:sp>
          <p:sp>
            <p:nvSpPr>
              <p:cNvPr id="41" name="文本框 10"/>
              <p:cNvSpPr txBox="1"/>
              <p:nvPr/>
            </p:nvSpPr>
            <p:spPr>
              <a:xfrm>
                <a:off x="7551463" y="3720166"/>
                <a:ext cx="2310615" cy="532069"/>
              </a:xfrm>
              <a:prstGeom prst="rect">
                <a:avLst/>
              </a:prstGeom>
              <a:noFill/>
            </p:spPr>
            <p:txBody>
              <a:bodyPr wrap="square" lIns="144000" tIns="0" rIns="0" bIns="0" anchor="ctr" anchorCtr="0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50" dirty="0">
                    <a:solidFill>
                      <a:sysClr val="windowText" lastClr="000000"/>
                    </a:solidFill>
                  </a:rPr>
                  <a:t>请替换文字内容复制你的内容到此</a:t>
                </a:r>
                <a:br>
                  <a:rPr lang="zh-CN" altLang="en-US" sz="1050" dirty="0">
                    <a:solidFill>
                      <a:sysClr val="windowText" lastClr="000000"/>
                    </a:solidFill>
                  </a:rPr>
                </a:br>
                <a:r>
                  <a:rPr lang="zh-CN" altLang="en-US" sz="1050" dirty="0">
                    <a:solidFill>
                      <a:sysClr val="windowText" lastClr="000000"/>
                    </a:solidFill>
                  </a:rPr>
                  <a:t>千图网</a:t>
                </a:r>
                <a:r>
                  <a:rPr lang="en-US" altLang="zh-CN" sz="1050" dirty="0">
                    <a:solidFill>
                      <a:sysClr val="windowText" lastClr="000000"/>
                    </a:solidFill>
                  </a:rPr>
                  <a:t>58PIC.COM</a:t>
                </a:r>
                <a:endParaRPr lang="zh-CN" altLang="en-US" sz="1050" dirty="0">
                  <a:solidFill>
                    <a:sysClr val="windowText" lastClr="000000"/>
                  </a:solidFill>
                </a:endParaRPr>
              </a:p>
            </p:txBody>
          </p:sp>
        </p:grpSp>
      </p:grpSp>
      <p:grpSp>
        <p:nvGrpSpPr>
          <p:cNvPr id="71" name="千图PPT彼岸天：ID 8661124库_组合 70"/>
          <p:cNvGrpSpPr/>
          <p:nvPr>
            <p:custDataLst>
              <p:tags r:id="rId3"/>
            </p:custDataLst>
          </p:nvPr>
        </p:nvGrpSpPr>
        <p:grpSpPr>
          <a:xfrm>
            <a:off x="2531604" y="3993933"/>
            <a:ext cx="7208119" cy="1225851"/>
            <a:chOff x="2531604" y="3993933"/>
            <a:chExt cx="7208119" cy="1225851"/>
          </a:xfrm>
        </p:grpSpPr>
        <p:grpSp>
          <p:nvGrpSpPr>
            <p:cNvPr id="4" name="组合 3"/>
            <p:cNvGrpSpPr/>
            <p:nvPr/>
          </p:nvGrpSpPr>
          <p:grpSpPr>
            <a:xfrm>
              <a:off x="2531604" y="3993933"/>
              <a:ext cx="2532663" cy="1172296"/>
              <a:chOff x="2329923" y="4034728"/>
              <a:chExt cx="3558662" cy="1647202"/>
            </a:xfrm>
          </p:grpSpPr>
          <p:grpSp>
            <p:nvGrpSpPr>
              <p:cNvPr id="61" name="组合 60"/>
              <p:cNvGrpSpPr/>
              <p:nvPr/>
            </p:nvGrpSpPr>
            <p:grpSpPr>
              <a:xfrm>
                <a:off x="2329923" y="4034728"/>
                <a:ext cx="1515742" cy="1400986"/>
                <a:chOff x="1193800" y="3934812"/>
                <a:chExt cx="1673945" cy="1547212"/>
              </a:xfrm>
            </p:grpSpPr>
            <p:sp>
              <p:nvSpPr>
                <p:cNvPr id="67" name="任意多边形 32"/>
                <p:cNvSpPr/>
                <p:nvPr/>
              </p:nvSpPr>
              <p:spPr bwMode="auto">
                <a:xfrm flipH="1">
                  <a:off x="1193800" y="3934812"/>
                  <a:ext cx="1253637" cy="1155569"/>
                </a:xfrm>
                <a:custGeom>
                  <a:avLst/>
                  <a:gdLst>
                    <a:gd name="connsiteX0" fmla="*/ 4805268 w 5554132"/>
                    <a:gd name="connsiteY0" fmla="*/ 313 h 5119649"/>
                    <a:gd name="connsiteX1" fmla="*/ 5490256 w 5554132"/>
                    <a:gd name="connsiteY1" fmla="*/ 64567 h 5119649"/>
                    <a:gd name="connsiteX2" fmla="*/ 5278097 w 5554132"/>
                    <a:gd name="connsiteY2" fmla="*/ 1505924 h 5119649"/>
                    <a:gd name="connsiteX3" fmla="*/ 3358319 w 5554132"/>
                    <a:gd name="connsiteY3" fmla="*/ 2683807 h 5119649"/>
                    <a:gd name="connsiteX4" fmla="*/ 3117700 w 5554132"/>
                    <a:gd name="connsiteY4" fmla="*/ 3884938 h 5119649"/>
                    <a:gd name="connsiteX5" fmla="*/ 3197906 w 5554132"/>
                    <a:gd name="connsiteY5" fmla="*/ 4654695 h 5119649"/>
                    <a:gd name="connsiteX6" fmla="*/ 2716668 w 5554132"/>
                    <a:gd name="connsiteY6" fmla="*/ 5119649 h 5119649"/>
                    <a:gd name="connsiteX7" fmla="*/ 0 w 5554132"/>
                    <a:gd name="connsiteY7" fmla="*/ 2451330 h 5119649"/>
                    <a:gd name="connsiteX8" fmla="*/ 450191 w 5554132"/>
                    <a:gd name="connsiteY8" fmla="*/ 1895969 h 5119649"/>
                    <a:gd name="connsiteX9" fmla="*/ 1399731 w 5554132"/>
                    <a:gd name="connsiteY9" fmla="*/ 2231769 h 5119649"/>
                    <a:gd name="connsiteX10" fmla="*/ 2582128 w 5554132"/>
                    <a:gd name="connsiteY10" fmla="*/ 2089700 h 5119649"/>
                    <a:gd name="connsiteX11" fmla="*/ 3891303 w 5554132"/>
                    <a:gd name="connsiteY11" fmla="*/ 263464 h 5119649"/>
                    <a:gd name="connsiteX12" fmla="*/ 4805268 w 5554132"/>
                    <a:gd name="connsiteY12" fmla="*/ 313 h 5119649"/>
                    <a:gd name="connsiteX13" fmla="*/ 4796632 w 5554132"/>
                    <a:gd name="connsiteY13" fmla="*/ 453987 h 5119649"/>
                    <a:gd name="connsiteX14" fmla="*/ 4552950 w 5554132"/>
                    <a:gd name="connsiteY14" fmla="*/ 695287 h 5119649"/>
                    <a:gd name="connsiteX15" fmla="*/ 4796632 w 5554132"/>
                    <a:gd name="connsiteY15" fmla="*/ 936587 h 5119649"/>
                    <a:gd name="connsiteX16" fmla="*/ 5040314 w 5554132"/>
                    <a:gd name="connsiteY16" fmla="*/ 695287 h 5119649"/>
                    <a:gd name="connsiteX17" fmla="*/ 4796632 w 5554132"/>
                    <a:gd name="connsiteY17" fmla="*/ 453987 h 511964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5554132" h="5119649">
                      <a:moveTo>
                        <a:pt x="4805268" y="313"/>
                      </a:moveTo>
                      <a:cubicBezTo>
                        <a:pt x="5166843" y="5156"/>
                        <a:pt x="5490256" y="64567"/>
                        <a:pt x="5490256" y="64567"/>
                      </a:cubicBezTo>
                      <a:cubicBezTo>
                        <a:pt x="5490256" y="64567"/>
                        <a:pt x="5730875" y="1020306"/>
                        <a:pt x="5278097" y="1505924"/>
                      </a:cubicBezTo>
                      <a:cubicBezTo>
                        <a:pt x="3358319" y="2683807"/>
                        <a:pt x="3358319" y="2683807"/>
                        <a:pt x="3358319" y="2683807"/>
                      </a:cubicBezTo>
                      <a:cubicBezTo>
                        <a:pt x="3358319" y="2683807"/>
                        <a:pt x="2507096" y="3267583"/>
                        <a:pt x="3117700" y="3884938"/>
                      </a:cubicBezTo>
                      <a:cubicBezTo>
                        <a:pt x="3117700" y="3884938"/>
                        <a:pt x="3715366" y="4192325"/>
                        <a:pt x="3197906" y="4654695"/>
                      </a:cubicBezTo>
                      <a:cubicBezTo>
                        <a:pt x="3197906" y="4654695"/>
                        <a:pt x="2724430" y="5109317"/>
                        <a:pt x="2716668" y="5119649"/>
                      </a:cubicBezTo>
                      <a:cubicBezTo>
                        <a:pt x="0" y="2451330"/>
                        <a:pt x="0" y="2451330"/>
                        <a:pt x="0" y="2451330"/>
                      </a:cubicBezTo>
                      <a:cubicBezTo>
                        <a:pt x="12937" y="2438415"/>
                        <a:pt x="450191" y="1895969"/>
                        <a:pt x="450191" y="1895969"/>
                      </a:cubicBezTo>
                      <a:cubicBezTo>
                        <a:pt x="450191" y="1895969"/>
                        <a:pt x="809826" y="1418100"/>
                        <a:pt x="1399731" y="2231769"/>
                      </a:cubicBezTo>
                      <a:cubicBezTo>
                        <a:pt x="2222493" y="2893037"/>
                        <a:pt x="2582128" y="2089700"/>
                        <a:pt x="2582128" y="2089700"/>
                      </a:cubicBezTo>
                      <a:cubicBezTo>
                        <a:pt x="3891303" y="263464"/>
                        <a:pt x="3891303" y="263464"/>
                        <a:pt x="3891303" y="263464"/>
                      </a:cubicBezTo>
                      <a:cubicBezTo>
                        <a:pt x="4043954" y="45194"/>
                        <a:pt x="4443692" y="-4530"/>
                        <a:pt x="4805268" y="313"/>
                      </a:cubicBezTo>
                      <a:close/>
                      <a:moveTo>
                        <a:pt x="4796632" y="453987"/>
                      </a:moveTo>
                      <a:cubicBezTo>
                        <a:pt x="4662050" y="453987"/>
                        <a:pt x="4552950" y="562021"/>
                        <a:pt x="4552950" y="695287"/>
                      </a:cubicBezTo>
                      <a:cubicBezTo>
                        <a:pt x="4552950" y="828553"/>
                        <a:pt x="4662050" y="936587"/>
                        <a:pt x="4796632" y="936587"/>
                      </a:cubicBezTo>
                      <a:cubicBezTo>
                        <a:pt x="4931214" y="936587"/>
                        <a:pt x="5040314" y="828553"/>
                        <a:pt x="5040314" y="695287"/>
                      </a:cubicBezTo>
                      <a:cubicBezTo>
                        <a:pt x="5040314" y="562021"/>
                        <a:pt x="4931214" y="453987"/>
                        <a:pt x="4796632" y="453987"/>
                      </a:cubicBezTo>
                      <a:close/>
                    </a:path>
                  </a:pathLst>
                </a:custGeom>
                <a:solidFill>
                  <a:schemeClr val="tx2">
                    <a:lumMod val="40000"/>
                    <a:lumOff val="60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68" name="任意多边形 33"/>
                <p:cNvSpPr/>
                <p:nvPr/>
              </p:nvSpPr>
              <p:spPr bwMode="auto">
                <a:xfrm flipH="1">
                  <a:off x="1880577" y="4539287"/>
                  <a:ext cx="987168" cy="942737"/>
                </a:xfrm>
                <a:custGeom>
                  <a:avLst/>
                  <a:gdLst>
                    <a:gd name="T0" fmla="*/ 650 w 1691"/>
                    <a:gd name="T1" fmla="*/ 0 h 1617"/>
                    <a:gd name="T2" fmla="*/ 0 w 1691"/>
                    <a:gd name="T3" fmla="*/ 579 h 1617"/>
                    <a:gd name="T4" fmla="*/ 47 w 1691"/>
                    <a:gd name="T5" fmla="*/ 658 h 1617"/>
                    <a:gd name="T6" fmla="*/ 377 w 1691"/>
                    <a:gd name="T7" fmla="*/ 390 h 1617"/>
                    <a:gd name="T8" fmla="*/ 92 w 1691"/>
                    <a:gd name="T9" fmla="*/ 680 h 1617"/>
                    <a:gd name="T10" fmla="*/ 144 w 1691"/>
                    <a:gd name="T11" fmla="*/ 739 h 1617"/>
                    <a:gd name="T12" fmla="*/ 542 w 1691"/>
                    <a:gd name="T13" fmla="*/ 316 h 1617"/>
                    <a:gd name="T14" fmla="*/ 159 w 1691"/>
                    <a:gd name="T15" fmla="*/ 762 h 1617"/>
                    <a:gd name="T16" fmla="*/ 459 w 1691"/>
                    <a:gd name="T17" fmla="*/ 554 h 1617"/>
                    <a:gd name="T18" fmla="*/ 212 w 1691"/>
                    <a:gd name="T19" fmla="*/ 792 h 1617"/>
                    <a:gd name="T20" fmla="*/ 249 w 1691"/>
                    <a:gd name="T21" fmla="*/ 829 h 1617"/>
                    <a:gd name="T22" fmla="*/ 392 w 1691"/>
                    <a:gd name="T23" fmla="*/ 710 h 1617"/>
                    <a:gd name="T24" fmla="*/ 287 w 1691"/>
                    <a:gd name="T25" fmla="*/ 866 h 1617"/>
                    <a:gd name="T26" fmla="*/ 324 w 1691"/>
                    <a:gd name="T27" fmla="*/ 910 h 1617"/>
                    <a:gd name="T28" fmla="*/ 699 w 1691"/>
                    <a:gd name="T29" fmla="*/ 412 h 1617"/>
                    <a:gd name="T30" fmla="*/ 354 w 1691"/>
                    <a:gd name="T31" fmla="*/ 940 h 1617"/>
                    <a:gd name="T32" fmla="*/ 384 w 1691"/>
                    <a:gd name="T33" fmla="*/ 985 h 1617"/>
                    <a:gd name="T34" fmla="*/ 609 w 1691"/>
                    <a:gd name="T35" fmla="*/ 739 h 1617"/>
                    <a:gd name="T36" fmla="*/ 422 w 1691"/>
                    <a:gd name="T37" fmla="*/ 1007 h 1617"/>
                    <a:gd name="T38" fmla="*/ 759 w 1691"/>
                    <a:gd name="T39" fmla="*/ 635 h 1617"/>
                    <a:gd name="T40" fmla="*/ 459 w 1691"/>
                    <a:gd name="T41" fmla="*/ 1044 h 1617"/>
                    <a:gd name="T42" fmla="*/ 489 w 1691"/>
                    <a:gd name="T43" fmla="*/ 1067 h 1617"/>
                    <a:gd name="T44" fmla="*/ 752 w 1691"/>
                    <a:gd name="T45" fmla="*/ 754 h 1617"/>
                    <a:gd name="T46" fmla="*/ 534 w 1691"/>
                    <a:gd name="T47" fmla="*/ 1096 h 1617"/>
                    <a:gd name="T48" fmla="*/ 556 w 1691"/>
                    <a:gd name="T49" fmla="*/ 1128 h 1617"/>
                    <a:gd name="T50" fmla="*/ 992 w 1691"/>
                    <a:gd name="T51" fmla="*/ 635 h 1617"/>
                    <a:gd name="T52" fmla="*/ 587 w 1691"/>
                    <a:gd name="T53" fmla="*/ 1156 h 1617"/>
                    <a:gd name="T54" fmla="*/ 624 w 1691"/>
                    <a:gd name="T55" fmla="*/ 1193 h 1617"/>
                    <a:gd name="T56" fmla="*/ 744 w 1691"/>
                    <a:gd name="T57" fmla="*/ 1059 h 1617"/>
                    <a:gd name="T58" fmla="*/ 662 w 1691"/>
                    <a:gd name="T59" fmla="*/ 1238 h 1617"/>
                    <a:gd name="T60" fmla="*/ 939 w 1691"/>
                    <a:gd name="T61" fmla="*/ 925 h 1617"/>
                    <a:gd name="T62" fmla="*/ 699 w 1691"/>
                    <a:gd name="T63" fmla="*/ 1260 h 1617"/>
                    <a:gd name="T64" fmla="*/ 729 w 1691"/>
                    <a:gd name="T65" fmla="*/ 1304 h 1617"/>
                    <a:gd name="T66" fmla="*/ 1007 w 1691"/>
                    <a:gd name="T67" fmla="*/ 1059 h 1617"/>
                    <a:gd name="T68" fmla="*/ 767 w 1691"/>
                    <a:gd name="T69" fmla="*/ 1334 h 1617"/>
                    <a:gd name="T70" fmla="*/ 789 w 1691"/>
                    <a:gd name="T71" fmla="*/ 1371 h 1617"/>
                    <a:gd name="T72" fmla="*/ 1292 w 1691"/>
                    <a:gd name="T73" fmla="*/ 933 h 1617"/>
                    <a:gd name="T74" fmla="*/ 819 w 1691"/>
                    <a:gd name="T75" fmla="*/ 1416 h 1617"/>
                    <a:gd name="T76" fmla="*/ 864 w 1691"/>
                    <a:gd name="T77" fmla="*/ 1461 h 1617"/>
                    <a:gd name="T78" fmla="*/ 1247 w 1691"/>
                    <a:gd name="T79" fmla="*/ 1119 h 1617"/>
                    <a:gd name="T80" fmla="*/ 917 w 1691"/>
                    <a:gd name="T81" fmla="*/ 1498 h 1617"/>
                    <a:gd name="T82" fmla="*/ 954 w 1691"/>
                    <a:gd name="T83" fmla="*/ 1527 h 1617"/>
                    <a:gd name="T84" fmla="*/ 1419 w 1691"/>
                    <a:gd name="T85" fmla="*/ 1037 h 1617"/>
                    <a:gd name="T86" fmla="*/ 999 w 1691"/>
                    <a:gd name="T87" fmla="*/ 1565 h 1617"/>
                    <a:gd name="T88" fmla="*/ 1037 w 1691"/>
                    <a:gd name="T89" fmla="*/ 1617 h 1617"/>
                    <a:gd name="T90" fmla="*/ 1691 w 1691"/>
                    <a:gd name="T91" fmla="*/ 988 h 1617"/>
                    <a:gd name="T92" fmla="*/ 650 w 1691"/>
                    <a:gd name="T93" fmla="*/ 0 h 16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</a:cxnLst>
                  <a:rect l="0" t="0" r="r" b="b"/>
                  <a:pathLst>
                    <a:path w="1691" h="1617">
                      <a:moveTo>
                        <a:pt x="650" y="0"/>
                      </a:moveTo>
                      <a:cubicBezTo>
                        <a:pt x="0" y="579"/>
                        <a:pt x="0" y="579"/>
                        <a:pt x="0" y="579"/>
                      </a:cubicBezTo>
                      <a:cubicBezTo>
                        <a:pt x="47" y="658"/>
                        <a:pt x="47" y="658"/>
                        <a:pt x="47" y="658"/>
                      </a:cubicBezTo>
                      <a:cubicBezTo>
                        <a:pt x="377" y="390"/>
                        <a:pt x="377" y="390"/>
                        <a:pt x="377" y="390"/>
                      </a:cubicBezTo>
                      <a:cubicBezTo>
                        <a:pt x="92" y="680"/>
                        <a:pt x="92" y="680"/>
                        <a:pt x="92" y="680"/>
                      </a:cubicBezTo>
                      <a:cubicBezTo>
                        <a:pt x="144" y="739"/>
                        <a:pt x="144" y="739"/>
                        <a:pt x="144" y="739"/>
                      </a:cubicBezTo>
                      <a:cubicBezTo>
                        <a:pt x="542" y="316"/>
                        <a:pt x="542" y="316"/>
                        <a:pt x="542" y="316"/>
                      </a:cubicBezTo>
                      <a:cubicBezTo>
                        <a:pt x="159" y="762"/>
                        <a:pt x="159" y="762"/>
                        <a:pt x="159" y="762"/>
                      </a:cubicBezTo>
                      <a:cubicBezTo>
                        <a:pt x="459" y="554"/>
                        <a:pt x="459" y="554"/>
                        <a:pt x="459" y="554"/>
                      </a:cubicBezTo>
                      <a:cubicBezTo>
                        <a:pt x="212" y="792"/>
                        <a:pt x="212" y="792"/>
                        <a:pt x="212" y="792"/>
                      </a:cubicBezTo>
                      <a:cubicBezTo>
                        <a:pt x="249" y="829"/>
                        <a:pt x="249" y="829"/>
                        <a:pt x="249" y="829"/>
                      </a:cubicBezTo>
                      <a:cubicBezTo>
                        <a:pt x="392" y="710"/>
                        <a:pt x="392" y="710"/>
                        <a:pt x="392" y="710"/>
                      </a:cubicBezTo>
                      <a:cubicBezTo>
                        <a:pt x="287" y="866"/>
                        <a:pt x="287" y="866"/>
                        <a:pt x="287" y="866"/>
                      </a:cubicBezTo>
                      <a:cubicBezTo>
                        <a:pt x="324" y="910"/>
                        <a:pt x="324" y="910"/>
                        <a:pt x="324" y="910"/>
                      </a:cubicBezTo>
                      <a:cubicBezTo>
                        <a:pt x="699" y="412"/>
                        <a:pt x="699" y="412"/>
                        <a:pt x="699" y="412"/>
                      </a:cubicBezTo>
                      <a:cubicBezTo>
                        <a:pt x="354" y="940"/>
                        <a:pt x="354" y="940"/>
                        <a:pt x="354" y="940"/>
                      </a:cubicBezTo>
                      <a:cubicBezTo>
                        <a:pt x="384" y="985"/>
                        <a:pt x="384" y="985"/>
                        <a:pt x="384" y="985"/>
                      </a:cubicBezTo>
                      <a:cubicBezTo>
                        <a:pt x="609" y="739"/>
                        <a:pt x="609" y="739"/>
                        <a:pt x="609" y="739"/>
                      </a:cubicBezTo>
                      <a:cubicBezTo>
                        <a:pt x="422" y="1007"/>
                        <a:pt x="422" y="1007"/>
                        <a:pt x="422" y="1007"/>
                      </a:cubicBezTo>
                      <a:cubicBezTo>
                        <a:pt x="759" y="635"/>
                        <a:pt x="759" y="635"/>
                        <a:pt x="759" y="635"/>
                      </a:cubicBezTo>
                      <a:cubicBezTo>
                        <a:pt x="459" y="1044"/>
                        <a:pt x="459" y="1044"/>
                        <a:pt x="459" y="1044"/>
                      </a:cubicBezTo>
                      <a:cubicBezTo>
                        <a:pt x="489" y="1067"/>
                        <a:pt x="489" y="1067"/>
                        <a:pt x="489" y="1067"/>
                      </a:cubicBezTo>
                      <a:cubicBezTo>
                        <a:pt x="752" y="754"/>
                        <a:pt x="752" y="754"/>
                        <a:pt x="752" y="754"/>
                      </a:cubicBezTo>
                      <a:cubicBezTo>
                        <a:pt x="534" y="1096"/>
                        <a:pt x="534" y="1096"/>
                        <a:pt x="534" y="1096"/>
                      </a:cubicBezTo>
                      <a:cubicBezTo>
                        <a:pt x="556" y="1128"/>
                        <a:pt x="556" y="1128"/>
                        <a:pt x="556" y="1128"/>
                      </a:cubicBezTo>
                      <a:cubicBezTo>
                        <a:pt x="992" y="635"/>
                        <a:pt x="992" y="635"/>
                        <a:pt x="992" y="635"/>
                      </a:cubicBezTo>
                      <a:cubicBezTo>
                        <a:pt x="587" y="1156"/>
                        <a:pt x="587" y="1156"/>
                        <a:pt x="587" y="1156"/>
                      </a:cubicBezTo>
                      <a:cubicBezTo>
                        <a:pt x="624" y="1193"/>
                        <a:pt x="624" y="1193"/>
                        <a:pt x="624" y="1193"/>
                      </a:cubicBezTo>
                      <a:cubicBezTo>
                        <a:pt x="744" y="1059"/>
                        <a:pt x="744" y="1059"/>
                        <a:pt x="744" y="1059"/>
                      </a:cubicBezTo>
                      <a:cubicBezTo>
                        <a:pt x="662" y="1238"/>
                        <a:pt x="662" y="1238"/>
                        <a:pt x="662" y="1238"/>
                      </a:cubicBezTo>
                      <a:cubicBezTo>
                        <a:pt x="939" y="925"/>
                        <a:pt x="939" y="925"/>
                        <a:pt x="939" y="925"/>
                      </a:cubicBezTo>
                      <a:cubicBezTo>
                        <a:pt x="699" y="1260"/>
                        <a:pt x="699" y="1260"/>
                        <a:pt x="699" y="1260"/>
                      </a:cubicBezTo>
                      <a:cubicBezTo>
                        <a:pt x="729" y="1304"/>
                        <a:pt x="729" y="1304"/>
                        <a:pt x="729" y="1304"/>
                      </a:cubicBezTo>
                      <a:cubicBezTo>
                        <a:pt x="1007" y="1059"/>
                        <a:pt x="1007" y="1059"/>
                        <a:pt x="1007" y="1059"/>
                      </a:cubicBezTo>
                      <a:cubicBezTo>
                        <a:pt x="767" y="1334"/>
                        <a:pt x="767" y="1334"/>
                        <a:pt x="767" y="1334"/>
                      </a:cubicBezTo>
                      <a:cubicBezTo>
                        <a:pt x="789" y="1371"/>
                        <a:pt x="789" y="1371"/>
                        <a:pt x="789" y="1371"/>
                      </a:cubicBezTo>
                      <a:cubicBezTo>
                        <a:pt x="1292" y="933"/>
                        <a:pt x="1292" y="933"/>
                        <a:pt x="1292" y="933"/>
                      </a:cubicBezTo>
                      <a:cubicBezTo>
                        <a:pt x="1262" y="940"/>
                        <a:pt x="819" y="1416"/>
                        <a:pt x="819" y="1416"/>
                      </a:cubicBezTo>
                      <a:cubicBezTo>
                        <a:pt x="864" y="1461"/>
                        <a:pt x="864" y="1461"/>
                        <a:pt x="864" y="1461"/>
                      </a:cubicBezTo>
                      <a:cubicBezTo>
                        <a:pt x="1247" y="1119"/>
                        <a:pt x="1247" y="1119"/>
                        <a:pt x="1247" y="1119"/>
                      </a:cubicBezTo>
                      <a:cubicBezTo>
                        <a:pt x="917" y="1498"/>
                        <a:pt x="917" y="1498"/>
                        <a:pt x="917" y="1498"/>
                      </a:cubicBezTo>
                      <a:cubicBezTo>
                        <a:pt x="954" y="1527"/>
                        <a:pt x="954" y="1527"/>
                        <a:pt x="954" y="1527"/>
                      </a:cubicBezTo>
                      <a:cubicBezTo>
                        <a:pt x="1419" y="1037"/>
                        <a:pt x="1419" y="1037"/>
                        <a:pt x="1419" y="1037"/>
                      </a:cubicBezTo>
                      <a:cubicBezTo>
                        <a:pt x="999" y="1565"/>
                        <a:pt x="999" y="1565"/>
                        <a:pt x="999" y="1565"/>
                      </a:cubicBezTo>
                      <a:cubicBezTo>
                        <a:pt x="1037" y="1617"/>
                        <a:pt x="1037" y="1617"/>
                        <a:pt x="1037" y="1617"/>
                      </a:cubicBezTo>
                      <a:cubicBezTo>
                        <a:pt x="1691" y="988"/>
                        <a:pt x="1691" y="988"/>
                        <a:pt x="1691" y="988"/>
                      </a:cubicBezTo>
                      <a:cubicBezTo>
                        <a:pt x="650" y="0"/>
                        <a:pt x="650" y="0"/>
                        <a:pt x="650" y="0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</p:grpSp>
          <p:grpSp>
            <p:nvGrpSpPr>
              <p:cNvPr id="62" name="组合 61"/>
              <p:cNvGrpSpPr/>
              <p:nvPr/>
            </p:nvGrpSpPr>
            <p:grpSpPr>
              <a:xfrm>
                <a:off x="3305559" y="4896368"/>
                <a:ext cx="1746926" cy="785562"/>
                <a:chOff x="2271266" y="1795463"/>
                <a:chExt cx="1929259" cy="867554"/>
              </a:xfrm>
              <a:solidFill>
                <a:schemeClr val="accent4"/>
              </a:solidFill>
            </p:grpSpPr>
            <p:sp>
              <p:nvSpPr>
                <p:cNvPr id="65" name="任意多边形 26"/>
                <p:cNvSpPr/>
                <p:nvPr/>
              </p:nvSpPr>
              <p:spPr>
                <a:xfrm>
                  <a:off x="2271266" y="1795463"/>
                  <a:ext cx="1736212" cy="867554"/>
                </a:xfrm>
                <a:custGeom>
                  <a:avLst/>
                  <a:gdLst>
                    <a:gd name="connsiteX0" fmla="*/ 627788 w 1736212"/>
                    <a:gd name="connsiteY0" fmla="*/ 0 h 867554"/>
                    <a:gd name="connsiteX1" fmla="*/ 1736212 w 1736212"/>
                    <a:gd name="connsiteY1" fmla="*/ 0 h 867554"/>
                    <a:gd name="connsiteX2" fmla="*/ 1727862 w 1736212"/>
                    <a:gd name="connsiteY2" fmla="*/ 44850 h 867554"/>
                    <a:gd name="connsiteX3" fmla="*/ 649123 w 1736212"/>
                    <a:gd name="connsiteY3" fmla="*/ 866972 h 867554"/>
                    <a:gd name="connsiteX4" fmla="*/ 55413 w 1736212"/>
                    <a:gd name="connsiteY4" fmla="*/ 664221 h 867554"/>
                    <a:gd name="connsiteX5" fmla="*/ 0 w 1736212"/>
                    <a:gd name="connsiteY5" fmla="*/ 619894 h 867554"/>
                    <a:gd name="connsiteX6" fmla="*/ 627788 w 1736212"/>
                    <a:gd name="connsiteY6" fmla="*/ 0 h 86755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736212" h="867554">
                      <a:moveTo>
                        <a:pt x="627788" y="0"/>
                      </a:moveTo>
                      <a:lnTo>
                        <a:pt x="1736212" y="0"/>
                      </a:lnTo>
                      <a:lnTo>
                        <a:pt x="1727862" y="44850"/>
                      </a:lnTo>
                      <a:cubicBezTo>
                        <a:pt x="1611897" y="530341"/>
                        <a:pt x="1167445" y="883889"/>
                        <a:pt x="649123" y="866972"/>
                      </a:cubicBezTo>
                      <a:cubicBezTo>
                        <a:pt x="426985" y="859722"/>
                        <a:pt x="222823" y="785458"/>
                        <a:pt x="55413" y="664221"/>
                      </a:cubicBezTo>
                      <a:lnTo>
                        <a:pt x="0" y="619894"/>
                      </a:lnTo>
                      <a:lnTo>
                        <a:pt x="627788" y="0"/>
                      </a:lnTo>
                      <a:close/>
                    </a:path>
                  </a:pathLst>
                </a:custGeom>
                <a:grpFill/>
                <a:ln w="762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66" name="矩形 65"/>
                <p:cNvSpPr/>
                <p:nvPr/>
              </p:nvSpPr>
              <p:spPr>
                <a:xfrm>
                  <a:off x="2957513" y="1795463"/>
                  <a:ext cx="1243012" cy="867554"/>
                </a:xfrm>
                <a:prstGeom prst="rect">
                  <a:avLst/>
                </a:prstGeom>
                <a:grpFill/>
                <a:ln w="762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</a:p>
              </p:txBody>
            </p:sp>
          </p:grpSp>
          <p:sp>
            <p:nvSpPr>
              <p:cNvPr id="63" name="矩形 62"/>
              <p:cNvSpPr/>
              <p:nvPr/>
            </p:nvSpPr>
            <p:spPr>
              <a:xfrm>
                <a:off x="5052485" y="4896368"/>
                <a:ext cx="836100" cy="785562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64" name="任意多边形 23"/>
              <p:cNvSpPr/>
              <p:nvPr/>
            </p:nvSpPr>
            <p:spPr bwMode="auto">
              <a:xfrm>
                <a:off x="4305238" y="5044735"/>
                <a:ext cx="492483" cy="491569"/>
              </a:xfrm>
              <a:custGeom>
                <a:avLst/>
                <a:gdLst>
                  <a:gd name="T0" fmla="*/ 164 w 204"/>
                  <a:gd name="T1" fmla="*/ 0 h 204"/>
                  <a:gd name="T2" fmla="*/ 39 w 204"/>
                  <a:gd name="T3" fmla="*/ 0 h 204"/>
                  <a:gd name="T4" fmla="*/ 0 w 204"/>
                  <a:gd name="T5" fmla="*/ 39 h 204"/>
                  <a:gd name="T6" fmla="*/ 0 w 204"/>
                  <a:gd name="T7" fmla="*/ 81 h 204"/>
                  <a:gd name="T8" fmla="*/ 0 w 204"/>
                  <a:gd name="T9" fmla="*/ 164 h 204"/>
                  <a:gd name="T10" fmla="*/ 39 w 204"/>
                  <a:gd name="T11" fmla="*/ 204 h 204"/>
                  <a:gd name="T12" fmla="*/ 164 w 204"/>
                  <a:gd name="T13" fmla="*/ 204 h 204"/>
                  <a:gd name="T14" fmla="*/ 204 w 204"/>
                  <a:gd name="T15" fmla="*/ 164 h 204"/>
                  <a:gd name="T16" fmla="*/ 204 w 204"/>
                  <a:gd name="T17" fmla="*/ 81 h 204"/>
                  <a:gd name="T18" fmla="*/ 204 w 204"/>
                  <a:gd name="T19" fmla="*/ 39 h 204"/>
                  <a:gd name="T20" fmla="*/ 164 w 204"/>
                  <a:gd name="T21" fmla="*/ 0 h 204"/>
                  <a:gd name="T22" fmla="*/ 176 w 204"/>
                  <a:gd name="T23" fmla="*/ 23 h 204"/>
                  <a:gd name="T24" fmla="*/ 180 w 204"/>
                  <a:gd name="T25" fmla="*/ 23 h 204"/>
                  <a:gd name="T26" fmla="*/ 180 w 204"/>
                  <a:gd name="T27" fmla="*/ 28 h 204"/>
                  <a:gd name="T28" fmla="*/ 180 w 204"/>
                  <a:gd name="T29" fmla="*/ 58 h 204"/>
                  <a:gd name="T30" fmla="*/ 146 w 204"/>
                  <a:gd name="T31" fmla="*/ 58 h 204"/>
                  <a:gd name="T32" fmla="*/ 146 w 204"/>
                  <a:gd name="T33" fmla="*/ 24 h 204"/>
                  <a:gd name="T34" fmla="*/ 176 w 204"/>
                  <a:gd name="T35" fmla="*/ 23 h 204"/>
                  <a:gd name="T36" fmla="*/ 73 w 204"/>
                  <a:gd name="T37" fmla="*/ 81 h 204"/>
                  <a:gd name="T38" fmla="*/ 102 w 204"/>
                  <a:gd name="T39" fmla="*/ 66 h 204"/>
                  <a:gd name="T40" fmla="*/ 131 w 204"/>
                  <a:gd name="T41" fmla="*/ 81 h 204"/>
                  <a:gd name="T42" fmla="*/ 138 w 204"/>
                  <a:gd name="T43" fmla="*/ 102 h 204"/>
                  <a:gd name="T44" fmla="*/ 102 w 204"/>
                  <a:gd name="T45" fmla="*/ 138 h 204"/>
                  <a:gd name="T46" fmla="*/ 66 w 204"/>
                  <a:gd name="T47" fmla="*/ 102 h 204"/>
                  <a:gd name="T48" fmla="*/ 73 w 204"/>
                  <a:gd name="T49" fmla="*/ 81 h 204"/>
                  <a:gd name="T50" fmla="*/ 184 w 204"/>
                  <a:gd name="T51" fmla="*/ 164 h 204"/>
                  <a:gd name="T52" fmla="*/ 164 w 204"/>
                  <a:gd name="T53" fmla="*/ 184 h 204"/>
                  <a:gd name="T54" fmla="*/ 39 w 204"/>
                  <a:gd name="T55" fmla="*/ 184 h 204"/>
                  <a:gd name="T56" fmla="*/ 20 w 204"/>
                  <a:gd name="T57" fmla="*/ 164 h 204"/>
                  <a:gd name="T58" fmla="*/ 20 w 204"/>
                  <a:gd name="T59" fmla="*/ 81 h 204"/>
                  <a:gd name="T60" fmla="*/ 50 w 204"/>
                  <a:gd name="T61" fmla="*/ 81 h 204"/>
                  <a:gd name="T62" fmla="*/ 46 w 204"/>
                  <a:gd name="T63" fmla="*/ 102 h 204"/>
                  <a:gd name="T64" fmla="*/ 102 w 204"/>
                  <a:gd name="T65" fmla="*/ 158 h 204"/>
                  <a:gd name="T66" fmla="*/ 157 w 204"/>
                  <a:gd name="T67" fmla="*/ 102 h 204"/>
                  <a:gd name="T68" fmla="*/ 153 w 204"/>
                  <a:gd name="T69" fmla="*/ 81 h 204"/>
                  <a:gd name="T70" fmla="*/ 184 w 204"/>
                  <a:gd name="T71" fmla="*/ 81 h 204"/>
                  <a:gd name="T72" fmla="*/ 184 w 204"/>
                  <a:gd name="T73" fmla="*/ 164 h 2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204" h="204">
                    <a:moveTo>
                      <a:pt x="164" y="0"/>
                    </a:moveTo>
                    <a:cubicBezTo>
                      <a:pt x="39" y="0"/>
                      <a:pt x="39" y="0"/>
                      <a:pt x="39" y="0"/>
                    </a:cubicBezTo>
                    <a:cubicBezTo>
                      <a:pt x="17" y="0"/>
                      <a:pt x="0" y="18"/>
                      <a:pt x="0" y="39"/>
                    </a:cubicBezTo>
                    <a:cubicBezTo>
                      <a:pt x="0" y="81"/>
                      <a:pt x="0" y="81"/>
                      <a:pt x="0" y="81"/>
                    </a:cubicBezTo>
                    <a:cubicBezTo>
                      <a:pt x="0" y="164"/>
                      <a:pt x="0" y="164"/>
                      <a:pt x="0" y="164"/>
                    </a:cubicBezTo>
                    <a:cubicBezTo>
                      <a:pt x="0" y="186"/>
                      <a:pt x="17" y="204"/>
                      <a:pt x="39" y="204"/>
                    </a:cubicBezTo>
                    <a:cubicBezTo>
                      <a:pt x="164" y="204"/>
                      <a:pt x="164" y="204"/>
                      <a:pt x="164" y="204"/>
                    </a:cubicBezTo>
                    <a:cubicBezTo>
                      <a:pt x="186" y="204"/>
                      <a:pt x="204" y="186"/>
                      <a:pt x="204" y="164"/>
                    </a:cubicBezTo>
                    <a:cubicBezTo>
                      <a:pt x="204" y="81"/>
                      <a:pt x="204" y="81"/>
                      <a:pt x="204" y="81"/>
                    </a:cubicBezTo>
                    <a:cubicBezTo>
                      <a:pt x="204" y="39"/>
                      <a:pt x="204" y="39"/>
                      <a:pt x="204" y="39"/>
                    </a:cubicBezTo>
                    <a:cubicBezTo>
                      <a:pt x="204" y="18"/>
                      <a:pt x="186" y="0"/>
                      <a:pt x="164" y="0"/>
                    </a:cubicBezTo>
                    <a:close/>
                    <a:moveTo>
                      <a:pt x="176" y="23"/>
                    </a:moveTo>
                    <a:cubicBezTo>
                      <a:pt x="180" y="23"/>
                      <a:pt x="180" y="23"/>
                      <a:pt x="180" y="23"/>
                    </a:cubicBezTo>
                    <a:cubicBezTo>
                      <a:pt x="180" y="28"/>
                      <a:pt x="180" y="28"/>
                      <a:pt x="180" y="28"/>
                    </a:cubicBezTo>
                    <a:cubicBezTo>
                      <a:pt x="180" y="58"/>
                      <a:pt x="180" y="58"/>
                      <a:pt x="180" y="58"/>
                    </a:cubicBezTo>
                    <a:cubicBezTo>
                      <a:pt x="146" y="58"/>
                      <a:pt x="146" y="58"/>
                      <a:pt x="146" y="58"/>
                    </a:cubicBezTo>
                    <a:cubicBezTo>
                      <a:pt x="146" y="24"/>
                      <a:pt x="146" y="24"/>
                      <a:pt x="146" y="24"/>
                    </a:cubicBezTo>
                    <a:lnTo>
                      <a:pt x="176" y="23"/>
                    </a:lnTo>
                    <a:close/>
                    <a:moveTo>
                      <a:pt x="73" y="81"/>
                    </a:moveTo>
                    <a:cubicBezTo>
                      <a:pt x="79" y="72"/>
                      <a:pt x="90" y="66"/>
                      <a:pt x="102" y="66"/>
                    </a:cubicBezTo>
                    <a:cubicBezTo>
                      <a:pt x="114" y="66"/>
                      <a:pt x="124" y="72"/>
                      <a:pt x="131" y="81"/>
                    </a:cubicBezTo>
                    <a:cubicBezTo>
                      <a:pt x="135" y="87"/>
                      <a:pt x="138" y="94"/>
                      <a:pt x="138" y="102"/>
                    </a:cubicBezTo>
                    <a:cubicBezTo>
                      <a:pt x="138" y="122"/>
                      <a:pt x="121" y="138"/>
                      <a:pt x="102" y="138"/>
                    </a:cubicBezTo>
                    <a:cubicBezTo>
                      <a:pt x="82" y="138"/>
                      <a:pt x="66" y="122"/>
                      <a:pt x="66" y="102"/>
                    </a:cubicBezTo>
                    <a:cubicBezTo>
                      <a:pt x="66" y="94"/>
                      <a:pt x="68" y="87"/>
                      <a:pt x="73" y="81"/>
                    </a:cubicBezTo>
                    <a:close/>
                    <a:moveTo>
                      <a:pt x="184" y="164"/>
                    </a:moveTo>
                    <a:cubicBezTo>
                      <a:pt x="184" y="175"/>
                      <a:pt x="175" y="184"/>
                      <a:pt x="164" y="184"/>
                    </a:cubicBezTo>
                    <a:cubicBezTo>
                      <a:pt x="39" y="184"/>
                      <a:pt x="39" y="184"/>
                      <a:pt x="39" y="184"/>
                    </a:cubicBezTo>
                    <a:cubicBezTo>
                      <a:pt x="28" y="184"/>
                      <a:pt x="20" y="175"/>
                      <a:pt x="20" y="164"/>
                    </a:cubicBezTo>
                    <a:cubicBezTo>
                      <a:pt x="20" y="81"/>
                      <a:pt x="20" y="81"/>
                      <a:pt x="20" y="81"/>
                    </a:cubicBezTo>
                    <a:cubicBezTo>
                      <a:pt x="50" y="81"/>
                      <a:pt x="50" y="81"/>
                      <a:pt x="50" y="81"/>
                    </a:cubicBezTo>
                    <a:cubicBezTo>
                      <a:pt x="47" y="87"/>
                      <a:pt x="46" y="95"/>
                      <a:pt x="46" y="102"/>
                    </a:cubicBezTo>
                    <a:cubicBezTo>
                      <a:pt x="46" y="133"/>
                      <a:pt x="71" y="158"/>
                      <a:pt x="102" y="158"/>
                    </a:cubicBezTo>
                    <a:cubicBezTo>
                      <a:pt x="132" y="158"/>
                      <a:pt x="157" y="133"/>
                      <a:pt x="157" y="102"/>
                    </a:cubicBezTo>
                    <a:cubicBezTo>
                      <a:pt x="157" y="95"/>
                      <a:pt x="156" y="87"/>
                      <a:pt x="153" y="81"/>
                    </a:cubicBezTo>
                    <a:cubicBezTo>
                      <a:pt x="184" y="81"/>
                      <a:pt x="184" y="81"/>
                      <a:pt x="184" y="81"/>
                    </a:cubicBezTo>
                    <a:lnTo>
                      <a:pt x="184" y="16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11" name="组合 10"/>
            <p:cNvGrpSpPr/>
            <p:nvPr/>
          </p:nvGrpSpPr>
          <p:grpSpPr>
            <a:xfrm>
              <a:off x="6708068" y="4484326"/>
              <a:ext cx="3031655" cy="735458"/>
              <a:chOff x="6830423" y="3516777"/>
              <a:chExt cx="3031655" cy="735458"/>
            </a:xfrm>
          </p:grpSpPr>
          <p:sp>
            <p:nvSpPr>
              <p:cNvPr id="30" name="圆角矩形 49"/>
              <p:cNvSpPr/>
              <p:nvPr/>
            </p:nvSpPr>
            <p:spPr>
              <a:xfrm>
                <a:off x="6830423" y="3552509"/>
                <a:ext cx="597725" cy="597725"/>
              </a:xfrm>
              <a:prstGeom prst="roundRect">
                <a:avLst/>
              </a:prstGeom>
              <a:solidFill>
                <a:schemeClr val="accent4">
                  <a:lumMod val="100000"/>
                </a:schemeClr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anchor="ctr">
                <a:normAutofit/>
              </a:bodyPr>
              <a:lstStyle/>
              <a:p>
                <a:pPr algn="ctr"/>
                <a:r>
                  <a:rPr lang="en-US" sz="2000" b="1">
                    <a:solidFill>
                      <a:schemeClr val="bg1"/>
                    </a:solidFill>
                  </a:rPr>
                  <a:t>04</a:t>
                </a:r>
                <a:endParaRPr lang="en-US" altLang="zh-CN" sz="20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文本框 50"/>
              <p:cNvSpPr txBox="1"/>
              <p:nvPr/>
            </p:nvSpPr>
            <p:spPr>
              <a:xfrm>
                <a:off x="7551463" y="3516777"/>
                <a:ext cx="2076659" cy="203389"/>
              </a:xfrm>
              <a:prstGeom prst="rect">
                <a:avLst/>
              </a:prstGeom>
              <a:noFill/>
            </p:spPr>
            <p:txBody>
              <a:bodyPr wrap="none" lIns="144000" tIns="0" rIns="0" bIns="0" anchor="ctr" anchorCtr="0">
                <a:normAutofit fontScale="92500" lnSpcReduction="10000"/>
              </a:bodyPr>
              <a:lstStyle/>
              <a:p>
                <a:pPr>
                  <a:lnSpc>
                    <a:spcPct val="110000"/>
                  </a:lnSpc>
                </a:pPr>
                <a:r>
                  <a:rPr lang="zh-CN" altLang="en-US" sz="1400" b="1" dirty="0">
                    <a:solidFill>
                      <a:schemeClr val="accent4">
                        <a:lumMod val="100000"/>
                      </a:schemeClr>
                    </a:solidFill>
                  </a:rPr>
                  <a:t>输入标题文本</a:t>
                </a:r>
                <a:endParaRPr lang="zh-CN" altLang="en-US" sz="1400" b="1" dirty="0">
                  <a:solidFill>
                    <a:schemeClr val="accent4">
                      <a:lumMod val="100000"/>
                    </a:schemeClr>
                  </a:solidFill>
                </a:endParaRPr>
              </a:p>
            </p:txBody>
          </p:sp>
          <p:sp>
            <p:nvSpPr>
              <p:cNvPr id="32" name="文本框 51"/>
              <p:cNvSpPr txBox="1"/>
              <p:nvPr/>
            </p:nvSpPr>
            <p:spPr>
              <a:xfrm>
                <a:off x="7551463" y="3720166"/>
                <a:ext cx="2310615" cy="532069"/>
              </a:xfrm>
              <a:prstGeom prst="rect">
                <a:avLst/>
              </a:prstGeom>
              <a:noFill/>
            </p:spPr>
            <p:txBody>
              <a:bodyPr wrap="square" lIns="144000" tIns="0" rIns="0" bIns="0" anchor="ctr" anchorCtr="0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50" dirty="0">
                    <a:solidFill>
                      <a:sysClr val="windowText" lastClr="000000"/>
                    </a:solidFill>
                  </a:rPr>
                  <a:t>请替换文字内容复制你的内容到此</a:t>
                </a:r>
                <a:br>
                  <a:rPr lang="zh-CN" altLang="en-US" sz="1050" dirty="0">
                    <a:solidFill>
                      <a:sysClr val="windowText" lastClr="000000"/>
                    </a:solidFill>
                  </a:rPr>
                </a:br>
                <a:r>
                  <a:rPr lang="zh-CN" altLang="en-US" sz="1050" dirty="0">
                    <a:solidFill>
                      <a:sysClr val="windowText" lastClr="000000"/>
                    </a:solidFill>
                  </a:rPr>
                  <a:t>千图网</a:t>
                </a:r>
                <a:r>
                  <a:rPr lang="en-US" altLang="zh-CN" sz="1050" dirty="0">
                    <a:solidFill>
                      <a:sysClr val="windowText" lastClr="000000"/>
                    </a:solidFill>
                  </a:rPr>
                  <a:t>58PIC.COM</a:t>
                </a:r>
                <a:endParaRPr lang="zh-CN" altLang="en-US" sz="1050" dirty="0">
                  <a:solidFill>
                    <a:sysClr val="windowText" lastClr="000000"/>
                  </a:solidFill>
                </a:endParaRPr>
              </a:p>
            </p:txBody>
          </p:sp>
        </p:grpSp>
      </p:grpSp>
      <p:grpSp>
        <p:nvGrpSpPr>
          <p:cNvPr id="69" name="千图PPT彼岸天：ID 8661124库_组合 68"/>
          <p:cNvGrpSpPr/>
          <p:nvPr>
            <p:custDataLst>
              <p:tags r:id="rId4"/>
            </p:custDataLst>
          </p:nvPr>
        </p:nvGrpSpPr>
        <p:grpSpPr>
          <a:xfrm>
            <a:off x="2531604" y="2147566"/>
            <a:ext cx="7208119" cy="1252715"/>
            <a:chOff x="2531604" y="2147566"/>
            <a:chExt cx="7208119" cy="1252715"/>
          </a:xfrm>
        </p:grpSpPr>
        <p:grpSp>
          <p:nvGrpSpPr>
            <p:cNvPr id="10" name="组合 9"/>
            <p:cNvGrpSpPr/>
            <p:nvPr/>
          </p:nvGrpSpPr>
          <p:grpSpPr>
            <a:xfrm>
              <a:off x="6708068" y="2664823"/>
              <a:ext cx="3031655" cy="735458"/>
              <a:chOff x="6830423" y="3516777"/>
              <a:chExt cx="3031655" cy="735458"/>
            </a:xfrm>
          </p:grpSpPr>
          <p:sp>
            <p:nvSpPr>
              <p:cNvPr id="33" name="圆角矩形 45"/>
              <p:cNvSpPr/>
              <p:nvPr/>
            </p:nvSpPr>
            <p:spPr>
              <a:xfrm>
                <a:off x="6830423" y="3552509"/>
                <a:ext cx="597725" cy="597725"/>
              </a:xfrm>
              <a:prstGeom prst="roundRect">
                <a:avLst/>
              </a:prstGeom>
              <a:solidFill>
                <a:schemeClr val="accent2">
                  <a:lumMod val="100000"/>
                </a:schemeClr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anchor="ctr">
                <a:normAutofit/>
              </a:bodyPr>
              <a:lstStyle/>
              <a:p>
                <a:pPr algn="ctr"/>
                <a:r>
                  <a:rPr lang="en-US" sz="2000" b="1">
                    <a:solidFill>
                      <a:schemeClr val="bg1"/>
                    </a:solidFill>
                  </a:rPr>
                  <a:t>02</a:t>
                </a:r>
                <a:endParaRPr lang="en-US" altLang="zh-CN" sz="20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4" name="文本框 46"/>
              <p:cNvSpPr txBox="1"/>
              <p:nvPr/>
            </p:nvSpPr>
            <p:spPr>
              <a:xfrm>
                <a:off x="7551463" y="3516777"/>
                <a:ext cx="2076659" cy="203389"/>
              </a:xfrm>
              <a:prstGeom prst="rect">
                <a:avLst/>
              </a:prstGeom>
              <a:noFill/>
            </p:spPr>
            <p:txBody>
              <a:bodyPr wrap="none" lIns="144000" tIns="0" rIns="0" bIns="0" anchor="ctr" anchorCtr="0">
                <a:normAutofit fontScale="92500" lnSpcReduction="10000"/>
              </a:bodyPr>
              <a:lstStyle/>
              <a:p>
                <a:pPr>
                  <a:lnSpc>
                    <a:spcPct val="110000"/>
                  </a:lnSpc>
                </a:pPr>
                <a:r>
                  <a:rPr lang="zh-CN" altLang="en-US" sz="1400" b="1" dirty="0">
                    <a:solidFill>
                      <a:schemeClr val="accent2">
                        <a:lumMod val="100000"/>
                      </a:schemeClr>
                    </a:solidFill>
                  </a:rPr>
                  <a:t>输入标题文本</a:t>
                </a:r>
                <a:endParaRPr lang="zh-CN" altLang="en-US" sz="1400" b="1" dirty="0">
                  <a:solidFill>
                    <a:schemeClr val="accent2">
                      <a:lumMod val="100000"/>
                    </a:schemeClr>
                  </a:solidFill>
                </a:endParaRPr>
              </a:p>
            </p:txBody>
          </p:sp>
          <p:sp>
            <p:nvSpPr>
              <p:cNvPr id="35" name="文本框 47"/>
              <p:cNvSpPr txBox="1"/>
              <p:nvPr/>
            </p:nvSpPr>
            <p:spPr>
              <a:xfrm>
                <a:off x="7551463" y="3720166"/>
                <a:ext cx="2310615" cy="532069"/>
              </a:xfrm>
              <a:prstGeom prst="rect">
                <a:avLst/>
              </a:prstGeom>
              <a:noFill/>
            </p:spPr>
            <p:txBody>
              <a:bodyPr wrap="square" lIns="144000" tIns="0" rIns="0" bIns="0" anchor="ctr" anchorCtr="0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50" dirty="0">
                    <a:solidFill>
                      <a:sysClr val="windowText" lastClr="000000"/>
                    </a:solidFill>
                  </a:rPr>
                  <a:t>请替换文字内容复制你的内容到此</a:t>
                </a:r>
                <a:br>
                  <a:rPr lang="zh-CN" altLang="en-US" sz="1050" dirty="0">
                    <a:solidFill>
                      <a:sysClr val="windowText" lastClr="000000"/>
                    </a:solidFill>
                  </a:rPr>
                </a:br>
                <a:r>
                  <a:rPr lang="zh-CN" altLang="en-US" sz="1050" dirty="0">
                    <a:solidFill>
                      <a:sysClr val="windowText" lastClr="000000"/>
                    </a:solidFill>
                  </a:rPr>
                  <a:t>千图网</a:t>
                </a:r>
                <a:r>
                  <a:rPr lang="en-US" altLang="zh-CN" sz="1050" dirty="0">
                    <a:solidFill>
                      <a:sysClr val="windowText" lastClr="000000"/>
                    </a:solidFill>
                  </a:rPr>
                  <a:t>58PIC.COM</a:t>
                </a:r>
                <a:endParaRPr lang="zh-CN" altLang="en-US" sz="1050" dirty="0">
                  <a:solidFill>
                    <a:sysClr val="windowText" lastClr="000000"/>
                  </a:solidFill>
                </a:endParaRPr>
              </a:p>
            </p:txBody>
          </p:sp>
        </p:grpSp>
        <p:grpSp>
          <p:nvGrpSpPr>
            <p:cNvPr id="12" name="组合 11"/>
            <p:cNvGrpSpPr/>
            <p:nvPr/>
          </p:nvGrpSpPr>
          <p:grpSpPr>
            <a:xfrm>
              <a:off x="2531604" y="2147566"/>
              <a:ext cx="2532663" cy="1176494"/>
              <a:chOff x="2329923" y="2633742"/>
              <a:chExt cx="3558662" cy="1653100"/>
            </a:xfrm>
          </p:grpSpPr>
          <p:grpSp>
            <p:nvGrpSpPr>
              <p:cNvPr id="22" name="组合 21"/>
              <p:cNvGrpSpPr/>
              <p:nvPr/>
            </p:nvGrpSpPr>
            <p:grpSpPr>
              <a:xfrm>
                <a:off x="2329923" y="2633742"/>
                <a:ext cx="1515742" cy="1400986"/>
                <a:chOff x="1193800" y="2387600"/>
                <a:chExt cx="1673945" cy="1547212"/>
              </a:xfrm>
            </p:grpSpPr>
            <p:sp>
              <p:nvSpPr>
                <p:cNvPr id="28" name="任意多边形 59"/>
                <p:cNvSpPr/>
                <p:nvPr/>
              </p:nvSpPr>
              <p:spPr bwMode="auto">
                <a:xfrm flipH="1">
                  <a:off x="1193800" y="2387600"/>
                  <a:ext cx="1253637" cy="1155569"/>
                </a:xfrm>
                <a:custGeom>
                  <a:avLst/>
                  <a:gdLst>
                    <a:gd name="connsiteX0" fmla="*/ 4805268 w 5554132"/>
                    <a:gd name="connsiteY0" fmla="*/ 313 h 5119649"/>
                    <a:gd name="connsiteX1" fmla="*/ 5490256 w 5554132"/>
                    <a:gd name="connsiteY1" fmla="*/ 64567 h 5119649"/>
                    <a:gd name="connsiteX2" fmla="*/ 5278097 w 5554132"/>
                    <a:gd name="connsiteY2" fmla="*/ 1505924 h 5119649"/>
                    <a:gd name="connsiteX3" fmla="*/ 3358319 w 5554132"/>
                    <a:gd name="connsiteY3" fmla="*/ 2683807 h 5119649"/>
                    <a:gd name="connsiteX4" fmla="*/ 3117700 w 5554132"/>
                    <a:gd name="connsiteY4" fmla="*/ 3884938 h 5119649"/>
                    <a:gd name="connsiteX5" fmla="*/ 3197906 w 5554132"/>
                    <a:gd name="connsiteY5" fmla="*/ 4654695 h 5119649"/>
                    <a:gd name="connsiteX6" fmla="*/ 2716668 w 5554132"/>
                    <a:gd name="connsiteY6" fmla="*/ 5119649 h 5119649"/>
                    <a:gd name="connsiteX7" fmla="*/ 0 w 5554132"/>
                    <a:gd name="connsiteY7" fmla="*/ 2451330 h 5119649"/>
                    <a:gd name="connsiteX8" fmla="*/ 450191 w 5554132"/>
                    <a:gd name="connsiteY8" fmla="*/ 1895969 h 5119649"/>
                    <a:gd name="connsiteX9" fmla="*/ 1399731 w 5554132"/>
                    <a:gd name="connsiteY9" fmla="*/ 2231769 h 5119649"/>
                    <a:gd name="connsiteX10" fmla="*/ 2582128 w 5554132"/>
                    <a:gd name="connsiteY10" fmla="*/ 2089700 h 5119649"/>
                    <a:gd name="connsiteX11" fmla="*/ 3891303 w 5554132"/>
                    <a:gd name="connsiteY11" fmla="*/ 263464 h 5119649"/>
                    <a:gd name="connsiteX12" fmla="*/ 4805268 w 5554132"/>
                    <a:gd name="connsiteY12" fmla="*/ 313 h 5119649"/>
                    <a:gd name="connsiteX13" fmla="*/ 4796632 w 5554132"/>
                    <a:gd name="connsiteY13" fmla="*/ 453987 h 5119649"/>
                    <a:gd name="connsiteX14" fmla="*/ 4552950 w 5554132"/>
                    <a:gd name="connsiteY14" fmla="*/ 695287 h 5119649"/>
                    <a:gd name="connsiteX15" fmla="*/ 4796632 w 5554132"/>
                    <a:gd name="connsiteY15" fmla="*/ 936587 h 5119649"/>
                    <a:gd name="connsiteX16" fmla="*/ 5040314 w 5554132"/>
                    <a:gd name="connsiteY16" fmla="*/ 695287 h 5119649"/>
                    <a:gd name="connsiteX17" fmla="*/ 4796632 w 5554132"/>
                    <a:gd name="connsiteY17" fmla="*/ 453987 h 511964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5554132" h="5119649">
                      <a:moveTo>
                        <a:pt x="4805268" y="313"/>
                      </a:moveTo>
                      <a:cubicBezTo>
                        <a:pt x="5166843" y="5156"/>
                        <a:pt x="5490256" y="64567"/>
                        <a:pt x="5490256" y="64567"/>
                      </a:cubicBezTo>
                      <a:cubicBezTo>
                        <a:pt x="5490256" y="64567"/>
                        <a:pt x="5730875" y="1020306"/>
                        <a:pt x="5278097" y="1505924"/>
                      </a:cubicBezTo>
                      <a:cubicBezTo>
                        <a:pt x="3358319" y="2683807"/>
                        <a:pt x="3358319" y="2683807"/>
                        <a:pt x="3358319" y="2683807"/>
                      </a:cubicBezTo>
                      <a:cubicBezTo>
                        <a:pt x="3358319" y="2683807"/>
                        <a:pt x="2507096" y="3267583"/>
                        <a:pt x="3117700" y="3884938"/>
                      </a:cubicBezTo>
                      <a:cubicBezTo>
                        <a:pt x="3117700" y="3884938"/>
                        <a:pt x="3715366" y="4192325"/>
                        <a:pt x="3197906" y="4654695"/>
                      </a:cubicBezTo>
                      <a:cubicBezTo>
                        <a:pt x="3197906" y="4654695"/>
                        <a:pt x="2724430" y="5109317"/>
                        <a:pt x="2716668" y="5119649"/>
                      </a:cubicBezTo>
                      <a:cubicBezTo>
                        <a:pt x="0" y="2451330"/>
                        <a:pt x="0" y="2451330"/>
                        <a:pt x="0" y="2451330"/>
                      </a:cubicBezTo>
                      <a:cubicBezTo>
                        <a:pt x="12937" y="2438415"/>
                        <a:pt x="450191" y="1895969"/>
                        <a:pt x="450191" y="1895969"/>
                      </a:cubicBezTo>
                      <a:cubicBezTo>
                        <a:pt x="450191" y="1895969"/>
                        <a:pt x="809826" y="1418100"/>
                        <a:pt x="1399731" y="2231769"/>
                      </a:cubicBezTo>
                      <a:cubicBezTo>
                        <a:pt x="2222493" y="2893037"/>
                        <a:pt x="2582128" y="2089700"/>
                        <a:pt x="2582128" y="2089700"/>
                      </a:cubicBezTo>
                      <a:cubicBezTo>
                        <a:pt x="3891303" y="263464"/>
                        <a:pt x="3891303" y="263464"/>
                        <a:pt x="3891303" y="263464"/>
                      </a:cubicBezTo>
                      <a:cubicBezTo>
                        <a:pt x="4043954" y="45194"/>
                        <a:pt x="4443692" y="-4530"/>
                        <a:pt x="4805268" y="313"/>
                      </a:cubicBezTo>
                      <a:close/>
                      <a:moveTo>
                        <a:pt x="4796632" y="453987"/>
                      </a:moveTo>
                      <a:cubicBezTo>
                        <a:pt x="4662050" y="453987"/>
                        <a:pt x="4552950" y="562021"/>
                        <a:pt x="4552950" y="695287"/>
                      </a:cubicBezTo>
                      <a:cubicBezTo>
                        <a:pt x="4552950" y="828553"/>
                        <a:pt x="4662050" y="936587"/>
                        <a:pt x="4796632" y="936587"/>
                      </a:cubicBezTo>
                      <a:cubicBezTo>
                        <a:pt x="4931214" y="936587"/>
                        <a:pt x="5040314" y="828553"/>
                        <a:pt x="5040314" y="695287"/>
                      </a:cubicBezTo>
                      <a:cubicBezTo>
                        <a:pt x="5040314" y="562021"/>
                        <a:pt x="4931214" y="453987"/>
                        <a:pt x="4796632" y="453987"/>
                      </a:cubicBezTo>
                      <a:close/>
                    </a:path>
                  </a:pathLst>
                </a:custGeom>
                <a:solidFill>
                  <a:schemeClr val="tx2">
                    <a:lumMod val="40000"/>
                    <a:lumOff val="60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9" name="任意多边形 60"/>
                <p:cNvSpPr/>
                <p:nvPr/>
              </p:nvSpPr>
              <p:spPr bwMode="auto">
                <a:xfrm flipH="1">
                  <a:off x="1880577" y="2992075"/>
                  <a:ext cx="987168" cy="942737"/>
                </a:xfrm>
                <a:custGeom>
                  <a:avLst/>
                  <a:gdLst>
                    <a:gd name="T0" fmla="*/ 650 w 1691"/>
                    <a:gd name="T1" fmla="*/ 0 h 1617"/>
                    <a:gd name="T2" fmla="*/ 0 w 1691"/>
                    <a:gd name="T3" fmla="*/ 579 h 1617"/>
                    <a:gd name="T4" fmla="*/ 47 w 1691"/>
                    <a:gd name="T5" fmla="*/ 658 h 1617"/>
                    <a:gd name="T6" fmla="*/ 377 w 1691"/>
                    <a:gd name="T7" fmla="*/ 390 h 1617"/>
                    <a:gd name="T8" fmla="*/ 92 w 1691"/>
                    <a:gd name="T9" fmla="*/ 680 h 1617"/>
                    <a:gd name="T10" fmla="*/ 144 w 1691"/>
                    <a:gd name="T11" fmla="*/ 739 h 1617"/>
                    <a:gd name="T12" fmla="*/ 542 w 1691"/>
                    <a:gd name="T13" fmla="*/ 316 h 1617"/>
                    <a:gd name="T14" fmla="*/ 159 w 1691"/>
                    <a:gd name="T15" fmla="*/ 762 h 1617"/>
                    <a:gd name="T16" fmla="*/ 459 w 1691"/>
                    <a:gd name="T17" fmla="*/ 554 h 1617"/>
                    <a:gd name="T18" fmla="*/ 212 w 1691"/>
                    <a:gd name="T19" fmla="*/ 792 h 1617"/>
                    <a:gd name="T20" fmla="*/ 249 w 1691"/>
                    <a:gd name="T21" fmla="*/ 829 h 1617"/>
                    <a:gd name="T22" fmla="*/ 392 w 1691"/>
                    <a:gd name="T23" fmla="*/ 710 h 1617"/>
                    <a:gd name="T24" fmla="*/ 287 w 1691"/>
                    <a:gd name="T25" fmla="*/ 866 h 1617"/>
                    <a:gd name="T26" fmla="*/ 324 w 1691"/>
                    <a:gd name="T27" fmla="*/ 910 h 1617"/>
                    <a:gd name="T28" fmla="*/ 699 w 1691"/>
                    <a:gd name="T29" fmla="*/ 412 h 1617"/>
                    <a:gd name="T30" fmla="*/ 354 w 1691"/>
                    <a:gd name="T31" fmla="*/ 940 h 1617"/>
                    <a:gd name="T32" fmla="*/ 384 w 1691"/>
                    <a:gd name="T33" fmla="*/ 985 h 1617"/>
                    <a:gd name="T34" fmla="*/ 609 w 1691"/>
                    <a:gd name="T35" fmla="*/ 739 h 1617"/>
                    <a:gd name="T36" fmla="*/ 422 w 1691"/>
                    <a:gd name="T37" fmla="*/ 1007 h 1617"/>
                    <a:gd name="T38" fmla="*/ 759 w 1691"/>
                    <a:gd name="T39" fmla="*/ 635 h 1617"/>
                    <a:gd name="T40" fmla="*/ 459 w 1691"/>
                    <a:gd name="T41" fmla="*/ 1044 h 1617"/>
                    <a:gd name="T42" fmla="*/ 489 w 1691"/>
                    <a:gd name="T43" fmla="*/ 1067 h 1617"/>
                    <a:gd name="T44" fmla="*/ 752 w 1691"/>
                    <a:gd name="T45" fmla="*/ 754 h 1617"/>
                    <a:gd name="T46" fmla="*/ 534 w 1691"/>
                    <a:gd name="T47" fmla="*/ 1096 h 1617"/>
                    <a:gd name="T48" fmla="*/ 556 w 1691"/>
                    <a:gd name="T49" fmla="*/ 1128 h 1617"/>
                    <a:gd name="T50" fmla="*/ 992 w 1691"/>
                    <a:gd name="T51" fmla="*/ 635 h 1617"/>
                    <a:gd name="T52" fmla="*/ 587 w 1691"/>
                    <a:gd name="T53" fmla="*/ 1156 h 1617"/>
                    <a:gd name="T54" fmla="*/ 624 w 1691"/>
                    <a:gd name="T55" fmla="*/ 1193 h 1617"/>
                    <a:gd name="T56" fmla="*/ 744 w 1691"/>
                    <a:gd name="T57" fmla="*/ 1059 h 1617"/>
                    <a:gd name="T58" fmla="*/ 662 w 1691"/>
                    <a:gd name="T59" fmla="*/ 1238 h 1617"/>
                    <a:gd name="T60" fmla="*/ 939 w 1691"/>
                    <a:gd name="T61" fmla="*/ 925 h 1617"/>
                    <a:gd name="T62" fmla="*/ 699 w 1691"/>
                    <a:gd name="T63" fmla="*/ 1260 h 1617"/>
                    <a:gd name="T64" fmla="*/ 729 w 1691"/>
                    <a:gd name="T65" fmla="*/ 1304 h 1617"/>
                    <a:gd name="T66" fmla="*/ 1007 w 1691"/>
                    <a:gd name="T67" fmla="*/ 1059 h 1617"/>
                    <a:gd name="T68" fmla="*/ 767 w 1691"/>
                    <a:gd name="T69" fmla="*/ 1334 h 1617"/>
                    <a:gd name="T70" fmla="*/ 789 w 1691"/>
                    <a:gd name="T71" fmla="*/ 1371 h 1617"/>
                    <a:gd name="T72" fmla="*/ 1292 w 1691"/>
                    <a:gd name="T73" fmla="*/ 933 h 1617"/>
                    <a:gd name="T74" fmla="*/ 819 w 1691"/>
                    <a:gd name="T75" fmla="*/ 1416 h 1617"/>
                    <a:gd name="T76" fmla="*/ 864 w 1691"/>
                    <a:gd name="T77" fmla="*/ 1461 h 1617"/>
                    <a:gd name="T78" fmla="*/ 1247 w 1691"/>
                    <a:gd name="T79" fmla="*/ 1119 h 1617"/>
                    <a:gd name="T80" fmla="*/ 917 w 1691"/>
                    <a:gd name="T81" fmla="*/ 1498 h 1617"/>
                    <a:gd name="T82" fmla="*/ 954 w 1691"/>
                    <a:gd name="T83" fmla="*/ 1527 h 1617"/>
                    <a:gd name="T84" fmla="*/ 1419 w 1691"/>
                    <a:gd name="T85" fmla="*/ 1037 h 1617"/>
                    <a:gd name="T86" fmla="*/ 999 w 1691"/>
                    <a:gd name="T87" fmla="*/ 1565 h 1617"/>
                    <a:gd name="T88" fmla="*/ 1037 w 1691"/>
                    <a:gd name="T89" fmla="*/ 1617 h 1617"/>
                    <a:gd name="T90" fmla="*/ 1691 w 1691"/>
                    <a:gd name="T91" fmla="*/ 988 h 1617"/>
                    <a:gd name="T92" fmla="*/ 650 w 1691"/>
                    <a:gd name="T93" fmla="*/ 0 h 16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</a:cxnLst>
                  <a:rect l="0" t="0" r="r" b="b"/>
                  <a:pathLst>
                    <a:path w="1691" h="1617">
                      <a:moveTo>
                        <a:pt x="650" y="0"/>
                      </a:moveTo>
                      <a:cubicBezTo>
                        <a:pt x="0" y="579"/>
                        <a:pt x="0" y="579"/>
                        <a:pt x="0" y="579"/>
                      </a:cubicBezTo>
                      <a:cubicBezTo>
                        <a:pt x="47" y="658"/>
                        <a:pt x="47" y="658"/>
                        <a:pt x="47" y="658"/>
                      </a:cubicBezTo>
                      <a:cubicBezTo>
                        <a:pt x="377" y="390"/>
                        <a:pt x="377" y="390"/>
                        <a:pt x="377" y="390"/>
                      </a:cubicBezTo>
                      <a:cubicBezTo>
                        <a:pt x="92" y="680"/>
                        <a:pt x="92" y="680"/>
                        <a:pt x="92" y="680"/>
                      </a:cubicBezTo>
                      <a:cubicBezTo>
                        <a:pt x="144" y="739"/>
                        <a:pt x="144" y="739"/>
                        <a:pt x="144" y="739"/>
                      </a:cubicBezTo>
                      <a:cubicBezTo>
                        <a:pt x="542" y="316"/>
                        <a:pt x="542" y="316"/>
                        <a:pt x="542" y="316"/>
                      </a:cubicBezTo>
                      <a:cubicBezTo>
                        <a:pt x="159" y="762"/>
                        <a:pt x="159" y="762"/>
                        <a:pt x="159" y="762"/>
                      </a:cubicBezTo>
                      <a:cubicBezTo>
                        <a:pt x="459" y="554"/>
                        <a:pt x="459" y="554"/>
                        <a:pt x="459" y="554"/>
                      </a:cubicBezTo>
                      <a:cubicBezTo>
                        <a:pt x="212" y="792"/>
                        <a:pt x="212" y="792"/>
                        <a:pt x="212" y="792"/>
                      </a:cubicBezTo>
                      <a:cubicBezTo>
                        <a:pt x="249" y="829"/>
                        <a:pt x="249" y="829"/>
                        <a:pt x="249" y="829"/>
                      </a:cubicBezTo>
                      <a:cubicBezTo>
                        <a:pt x="392" y="710"/>
                        <a:pt x="392" y="710"/>
                        <a:pt x="392" y="710"/>
                      </a:cubicBezTo>
                      <a:cubicBezTo>
                        <a:pt x="287" y="866"/>
                        <a:pt x="287" y="866"/>
                        <a:pt x="287" y="866"/>
                      </a:cubicBezTo>
                      <a:cubicBezTo>
                        <a:pt x="324" y="910"/>
                        <a:pt x="324" y="910"/>
                        <a:pt x="324" y="910"/>
                      </a:cubicBezTo>
                      <a:cubicBezTo>
                        <a:pt x="699" y="412"/>
                        <a:pt x="699" y="412"/>
                        <a:pt x="699" y="412"/>
                      </a:cubicBezTo>
                      <a:cubicBezTo>
                        <a:pt x="354" y="940"/>
                        <a:pt x="354" y="940"/>
                        <a:pt x="354" y="940"/>
                      </a:cubicBezTo>
                      <a:cubicBezTo>
                        <a:pt x="384" y="985"/>
                        <a:pt x="384" y="985"/>
                        <a:pt x="384" y="985"/>
                      </a:cubicBezTo>
                      <a:cubicBezTo>
                        <a:pt x="609" y="739"/>
                        <a:pt x="609" y="739"/>
                        <a:pt x="609" y="739"/>
                      </a:cubicBezTo>
                      <a:cubicBezTo>
                        <a:pt x="422" y="1007"/>
                        <a:pt x="422" y="1007"/>
                        <a:pt x="422" y="1007"/>
                      </a:cubicBezTo>
                      <a:cubicBezTo>
                        <a:pt x="759" y="635"/>
                        <a:pt x="759" y="635"/>
                        <a:pt x="759" y="635"/>
                      </a:cubicBezTo>
                      <a:cubicBezTo>
                        <a:pt x="459" y="1044"/>
                        <a:pt x="459" y="1044"/>
                        <a:pt x="459" y="1044"/>
                      </a:cubicBezTo>
                      <a:cubicBezTo>
                        <a:pt x="489" y="1067"/>
                        <a:pt x="489" y="1067"/>
                        <a:pt x="489" y="1067"/>
                      </a:cubicBezTo>
                      <a:cubicBezTo>
                        <a:pt x="752" y="754"/>
                        <a:pt x="752" y="754"/>
                        <a:pt x="752" y="754"/>
                      </a:cubicBezTo>
                      <a:cubicBezTo>
                        <a:pt x="534" y="1096"/>
                        <a:pt x="534" y="1096"/>
                        <a:pt x="534" y="1096"/>
                      </a:cubicBezTo>
                      <a:cubicBezTo>
                        <a:pt x="556" y="1128"/>
                        <a:pt x="556" y="1128"/>
                        <a:pt x="556" y="1128"/>
                      </a:cubicBezTo>
                      <a:cubicBezTo>
                        <a:pt x="992" y="635"/>
                        <a:pt x="992" y="635"/>
                        <a:pt x="992" y="635"/>
                      </a:cubicBezTo>
                      <a:cubicBezTo>
                        <a:pt x="587" y="1156"/>
                        <a:pt x="587" y="1156"/>
                        <a:pt x="587" y="1156"/>
                      </a:cubicBezTo>
                      <a:cubicBezTo>
                        <a:pt x="624" y="1193"/>
                        <a:pt x="624" y="1193"/>
                        <a:pt x="624" y="1193"/>
                      </a:cubicBezTo>
                      <a:cubicBezTo>
                        <a:pt x="744" y="1059"/>
                        <a:pt x="744" y="1059"/>
                        <a:pt x="744" y="1059"/>
                      </a:cubicBezTo>
                      <a:cubicBezTo>
                        <a:pt x="662" y="1238"/>
                        <a:pt x="662" y="1238"/>
                        <a:pt x="662" y="1238"/>
                      </a:cubicBezTo>
                      <a:cubicBezTo>
                        <a:pt x="939" y="925"/>
                        <a:pt x="939" y="925"/>
                        <a:pt x="939" y="925"/>
                      </a:cubicBezTo>
                      <a:cubicBezTo>
                        <a:pt x="699" y="1260"/>
                        <a:pt x="699" y="1260"/>
                        <a:pt x="699" y="1260"/>
                      </a:cubicBezTo>
                      <a:cubicBezTo>
                        <a:pt x="729" y="1304"/>
                        <a:pt x="729" y="1304"/>
                        <a:pt x="729" y="1304"/>
                      </a:cubicBezTo>
                      <a:cubicBezTo>
                        <a:pt x="1007" y="1059"/>
                        <a:pt x="1007" y="1059"/>
                        <a:pt x="1007" y="1059"/>
                      </a:cubicBezTo>
                      <a:cubicBezTo>
                        <a:pt x="767" y="1334"/>
                        <a:pt x="767" y="1334"/>
                        <a:pt x="767" y="1334"/>
                      </a:cubicBezTo>
                      <a:cubicBezTo>
                        <a:pt x="789" y="1371"/>
                        <a:pt x="789" y="1371"/>
                        <a:pt x="789" y="1371"/>
                      </a:cubicBezTo>
                      <a:cubicBezTo>
                        <a:pt x="1292" y="933"/>
                        <a:pt x="1292" y="933"/>
                        <a:pt x="1292" y="933"/>
                      </a:cubicBezTo>
                      <a:cubicBezTo>
                        <a:pt x="1262" y="940"/>
                        <a:pt x="819" y="1416"/>
                        <a:pt x="819" y="1416"/>
                      </a:cubicBezTo>
                      <a:cubicBezTo>
                        <a:pt x="864" y="1461"/>
                        <a:pt x="864" y="1461"/>
                        <a:pt x="864" y="1461"/>
                      </a:cubicBezTo>
                      <a:cubicBezTo>
                        <a:pt x="1247" y="1119"/>
                        <a:pt x="1247" y="1119"/>
                        <a:pt x="1247" y="1119"/>
                      </a:cubicBezTo>
                      <a:cubicBezTo>
                        <a:pt x="917" y="1498"/>
                        <a:pt x="917" y="1498"/>
                        <a:pt x="917" y="1498"/>
                      </a:cubicBezTo>
                      <a:cubicBezTo>
                        <a:pt x="954" y="1527"/>
                        <a:pt x="954" y="1527"/>
                        <a:pt x="954" y="1527"/>
                      </a:cubicBezTo>
                      <a:cubicBezTo>
                        <a:pt x="1419" y="1037"/>
                        <a:pt x="1419" y="1037"/>
                        <a:pt x="1419" y="1037"/>
                      </a:cubicBezTo>
                      <a:cubicBezTo>
                        <a:pt x="999" y="1565"/>
                        <a:pt x="999" y="1565"/>
                        <a:pt x="999" y="1565"/>
                      </a:cubicBezTo>
                      <a:cubicBezTo>
                        <a:pt x="1037" y="1617"/>
                        <a:pt x="1037" y="1617"/>
                        <a:pt x="1037" y="1617"/>
                      </a:cubicBezTo>
                      <a:cubicBezTo>
                        <a:pt x="1691" y="988"/>
                        <a:pt x="1691" y="988"/>
                        <a:pt x="1691" y="988"/>
                      </a:cubicBezTo>
                      <a:cubicBezTo>
                        <a:pt x="650" y="0"/>
                        <a:pt x="650" y="0"/>
                        <a:pt x="650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</p:grpSp>
          <p:grpSp>
            <p:nvGrpSpPr>
              <p:cNvPr id="23" name="组合 22"/>
              <p:cNvGrpSpPr/>
              <p:nvPr/>
            </p:nvGrpSpPr>
            <p:grpSpPr>
              <a:xfrm>
                <a:off x="3305559" y="3501280"/>
                <a:ext cx="1746926" cy="785562"/>
                <a:chOff x="2271266" y="1795463"/>
                <a:chExt cx="1929259" cy="867554"/>
              </a:xfrm>
              <a:solidFill>
                <a:schemeClr val="accent2"/>
              </a:solidFill>
            </p:grpSpPr>
            <p:sp>
              <p:nvSpPr>
                <p:cNvPr id="26" name="任意多边形 57"/>
                <p:cNvSpPr/>
                <p:nvPr/>
              </p:nvSpPr>
              <p:spPr>
                <a:xfrm>
                  <a:off x="2271266" y="1795463"/>
                  <a:ext cx="1736212" cy="867554"/>
                </a:xfrm>
                <a:custGeom>
                  <a:avLst/>
                  <a:gdLst>
                    <a:gd name="connsiteX0" fmla="*/ 627788 w 1736212"/>
                    <a:gd name="connsiteY0" fmla="*/ 0 h 867554"/>
                    <a:gd name="connsiteX1" fmla="*/ 1736212 w 1736212"/>
                    <a:gd name="connsiteY1" fmla="*/ 0 h 867554"/>
                    <a:gd name="connsiteX2" fmla="*/ 1727862 w 1736212"/>
                    <a:gd name="connsiteY2" fmla="*/ 44850 h 867554"/>
                    <a:gd name="connsiteX3" fmla="*/ 649123 w 1736212"/>
                    <a:gd name="connsiteY3" fmla="*/ 866972 h 867554"/>
                    <a:gd name="connsiteX4" fmla="*/ 55413 w 1736212"/>
                    <a:gd name="connsiteY4" fmla="*/ 664221 h 867554"/>
                    <a:gd name="connsiteX5" fmla="*/ 0 w 1736212"/>
                    <a:gd name="connsiteY5" fmla="*/ 619894 h 867554"/>
                    <a:gd name="connsiteX6" fmla="*/ 627788 w 1736212"/>
                    <a:gd name="connsiteY6" fmla="*/ 0 h 86755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736212" h="867554">
                      <a:moveTo>
                        <a:pt x="627788" y="0"/>
                      </a:moveTo>
                      <a:lnTo>
                        <a:pt x="1736212" y="0"/>
                      </a:lnTo>
                      <a:lnTo>
                        <a:pt x="1727862" y="44850"/>
                      </a:lnTo>
                      <a:cubicBezTo>
                        <a:pt x="1611897" y="530341"/>
                        <a:pt x="1167445" y="883889"/>
                        <a:pt x="649123" y="866972"/>
                      </a:cubicBezTo>
                      <a:cubicBezTo>
                        <a:pt x="426985" y="859722"/>
                        <a:pt x="222823" y="785458"/>
                        <a:pt x="55413" y="664221"/>
                      </a:cubicBezTo>
                      <a:lnTo>
                        <a:pt x="0" y="619894"/>
                      </a:lnTo>
                      <a:lnTo>
                        <a:pt x="627788" y="0"/>
                      </a:lnTo>
                      <a:close/>
                    </a:path>
                  </a:pathLst>
                </a:custGeom>
                <a:grpFill/>
                <a:ln w="762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7" name="矩形 26"/>
                <p:cNvSpPr/>
                <p:nvPr/>
              </p:nvSpPr>
              <p:spPr>
                <a:xfrm>
                  <a:off x="2957513" y="1795463"/>
                  <a:ext cx="1243012" cy="867554"/>
                </a:xfrm>
                <a:prstGeom prst="rect">
                  <a:avLst/>
                </a:prstGeom>
                <a:grpFill/>
                <a:ln w="762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</a:p>
              </p:txBody>
            </p:sp>
          </p:grpSp>
          <p:sp>
            <p:nvSpPr>
              <p:cNvPr id="24" name="矩形 23"/>
              <p:cNvSpPr/>
              <p:nvPr/>
            </p:nvSpPr>
            <p:spPr>
              <a:xfrm>
                <a:off x="5052485" y="3501280"/>
                <a:ext cx="836100" cy="785562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25" name="任意多边形 56"/>
              <p:cNvSpPr/>
              <p:nvPr/>
            </p:nvSpPr>
            <p:spPr bwMode="auto">
              <a:xfrm>
                <a:off x="4295636" y="3683779"/>
                <a:ext cx="511688" cy="420564"/>
              </a:xfrm>
              <a:custGeom>
                <a:avLst/>
                <a:gdLst>
                  <a:gd name="T0" fmla="*/ 285 w 293"/>
                  <a:gd name="T1" fmla="*/ 32 h 238"/>
                  <a:gd name="T2" fmla="*/ 259 w 293"/>
                  <a:gd name="T3" fmla="*/ 38 h 238"/>
                  <a:gd name="T4" fmla="*/ 275 w 293"/>
                  <a:gd name="T5" fmla="*/ 24 h 238"/>
                  <a:gd name="T6" fmla="*/ 285 w 293"/>
                  <a:gd name="T7" fmla="*/ 4 h 238"/>
                  <a:gd name="T8" fmla="*/ 257 w 293"/>
                  <a:gd name="T9" fmla="*/ 16 h 238"/>
                  <a:gd name="T10" fmla="*/ 237 w 293"/>
                  <a:gd name="T11" fmla="*/ 11 h 238"/>
                  <a:gd name="T12" fmla="*/ 216 w 293"/>
                  <a:gd name="T13" fmla="*/ 1 h 238"/>
                  <a:gd name="T14" fmla="*/ 203 w 293"/>
                  <a:gd name="T15" fmla="*/ 0 h 238"/>
                  <a:gd name="T16" fmla="*/ 179 w 293"/>
                  <a:gd name="T17" fmla="*/ 5 h 238"/>
                  <a:gd name="T18" fmla="*/ 154 w 293"/>
                  <a:gd name="T19" fmla="*/ 27 h 238"/>
                  <a:gd name="T20" fmla="*/ 143 w 293"/>
                  <a:gd name="T21" fmla="*/ 54 h 238"/>
                  <a:gd name="T22" fmla="*/ 143 w 293"/>
                  <a:gd name="T23" fmla="*/ 67 h 238"/>
                  <a:gd name="T24" fmla="*/ 126 w 293"/>
                  <a:gd name="T25" fmla="*/ 72 h 238"/>
                  <a:gd name="T26" fmla="*/ 75 w 293"/>
                  <a:gd name="T27" fmla="*/ 55 h 238"/>
                  <a:gd name="T28" fmla="*/ 33 w 293"/>
                  <a:gd name="T29" fmla="*/ 24 h 238"/>
                  <a:gd name="T30" fmla="*/ 17 w 293"/>
                  <a:gd name="T31" fmla="*/ 17 h 238"/>
                  <a:gd name="T32" fmla="*/ 12 w 293"/>
                  <a:gd name="T33" fmla="*/ 41 h 238"/>
                  <a:gd name="T34" fmla="*/ 14 w 293"/>
                  <a:gd name="T35" fmla="*/ 57 h 238"/>
                  <a:gd name="T36" fmla="*/ 23 w 293"/>
                  <a:gd name="T37" fmla="*/ 76 h 238"/>
                  <a:gd name="T38" fmla="*/ 39 w 293"/>
                  <a:gd name="T39" fmla="*/ 91 h 238"/>
                  <a:gd name="T40" fmla="*/ 25 w 293"/>
                  <a:gd name="T41" fmla="*/ 89 h 238"/>
                  <a:gd name="T42" fmla="*/ 12 w 293"/>
                  <a:gd name="T43" fmla="*/ 84 h 238"/>
                  <a:gd name="T44" fmla="*/ 13 w 293"/>
                  <a:gd name="T45" fmla="*/ 95 h 238"/>
                  <a:gd name="T46" fmla="*/ 25 w 293"/>
                  <a:gd name="T47" fmla="*/ 123 h 238"/>
                  <a:gd name="T48" fmla="*/ 50 w 293"/>
                  <a:gd name="T49" fmla="*/ 140 h 238"/>
                  <a:gd name="T50" fmla="*/ 52 w 293"/>
                  <a:gd name="T51" fmla="*/ 145 h 238"/>
                  <a:gd name="T52" fmla="*/ 33 w 293"/>
                  <a:gd name="T53" fmla="*/ 145 h 238"/>
                  <a:gd name="T54" fmla="*/ 41 w 293"/>
                  <a:gd name="T55" fmla="*/ 161 h 238"/>
                  <a:gd name="T56" fmla="*/ 62 w 293"/>
                  <a:gd name="T57" fmla="*/ 179 h 238"/>
                  <a:gd name="T58" fmla="*/ 89 w 293"/>
                  <a:gd name="T59" fmla="*/ 186 h 238"/>
                  <a:gd name="T60" fmla="*/ 73 w 293"/>
                  <a:gd name="T61" fmla="*/ 197 h 238"/>
                  <a:gd name="T62" fmla="*/ 45 w 293"/>
                  <a:gd name="T63" fmla="*/ 208 h 238"/>
                  <a:gd name="T64" fmla="*/ 14 w 293"/>
                  <a:gd name="T65" fmla="*/ 212 h 238"/>
                  <a:gd name="T66" fmla="*/ 0 w 293"/>
                  <a:gd name="T67" fmla="*/ 211 h 238"/>
                  <a:gd name="T68" fmla="*/ 32 w 293"/>
                  <a:gd name="T69" fmla="*/ 227 h 238"/>
                  <a:gd name="T70" fmla="*/ 68 w 293"/>
                  <a:gd name="T71" fmla="*/ 237 h 238"/>
                  <a:gd name="T72" fmla="*/ 93 w 293"/>
                  <a:gd name="T73" fmla="*/ 238 h 238"/>
                  <a:gd name="T74" fmla="*/ 149 w 293"/>
                  <a:gd name="T75" fmla="*/ 229 h 238"/>
                  <a:gd name="T76" fmla="*/ 195 w 293"/>
                  <a:gd name="T77" fmla="*/ 205 h 238"/>
                  <a:gd name="T78" fmla="*/ 229 w 293"/>
                  <a:gd name="T79" fmla="*/ 169 h 238"/>
                  <a:gd name="T80" fmla="*/ 252 w 293"/>
                  <a:gd name="T81" fmla="*/ 127 h 238"/>
                  <a:gd name="T82" fmla="*/ 262 w 293"/>
                  <a:gd name="T83" fmla="*/ 82 h 238"/>
                  <a:gd name="T84" fmla="*/ 263 w 293"/>
                  <a:gd name="T85" fmla="*/ 59 h 238"/>
                  <a:gd name="T86" fmla="*/ 280 w 293"/>
                  <a:gd name="T87" fmla="*/ 45 h 238"/>
                  <a:gd name="T88" fmla="*/ 293 w 293"/>
                  <a:gd name="T89" fmla="*/ 28 h 2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293" h="238">
                    <a:moveTo>
                      <a:pt x="293" y="28"/>
                    </a:moveTo>
                    <a:lnTo>
                      <a:pt x="293" y="28"/>
                    </a:lnTo>
                    <a:lnTo>
                      <a:pt x="285" y="32"/>
                    </a:lnTo>
                    <a:lnTo>
                      <a:pt x="277" y="34"/>
                    </a:lnTo>
                    <a:lnTo>
                      <a:pt x="267" y="36"/>
                    </a:lnTo>
                    <a:lnTo>
                      <a:pt x="259" y="38"/>
                    </a:lnTo>
                    <a:lnTo>
                      <a:pt x="259" y="38"/>
                    </a:lnTo>
                    <a:lnTo>
                      <a:pt x="267" y="31"/>
                    </a:lnTo>
                    <a:lnTo>
                      <a:pt x="275" y="24"/>
                    </a:lnTo>
                    <a:lnTo>
                      <a:pt x="281" y="14"/>
                    </a:lnTo>
                    <a:lnTo>
                      <a:pt x="285" y="4"/>
                    </a:lnTo>
                    <a:lnTo>
                      <a:pt x="285" y="4"/>
                    </a:lnTo>
                    <a:lnTo>
                      <a:pt x="277" y="9"/>
                    </a:lnTo>
                    <a:lnTo>
                      <a:pt x="266" y="13"/>
                    </a:lnTo>
                    <a:lnTo>
                      <a:pt x="257" y="16"/>
                    </a:lnTo>
                    <a:lnTo>
                      <a:pt x="247" y="18"/>
                    </a:lnTo>
                    <a:lnTo>
                      <a:pt x="247" y="18"/>
                    </a:lnTo>
                    <a:lnTo>
                      <a:pt x="237" y="11"/>
                    </a:lnTo>
                    <a:lnTo>
                      <a:pt x="227" y="5"/>
                    </a:lnTo>
                    <a:lnTo>
                      <a:pt x="222" y="3"/>
                    </a:lnTo>
                    <a:lnTo>
                      <a:pt x="216" y="1"/>
                    </a:lnTo>
                    <a:lnTo>
                      <a:pt x="209" y="0"/>
                    </a:lnTo>
                    <a:lnTo>
                      <a:pt x="203" y="0"/>
                    </a:lnTo>
                    <a:lnTo>
                      <a:pt x="203" y="0"/>
                    </a:lnTo>
                    <a:lnTo>
                      <a:pt x="197" y="0"/>
                    </a:lnTo>
                    <a:lnTo>
                      <a:pt x="191" y="1"/>
                    </a:lnTo>
                    <a:lnTo>
                      <a:pt x="179" y="5"/>
                    </a:lnTo>
                    <a:lnTo>
                      <a:pt x="169" y="10"/>
                    </a:lnTo>
                    <a:lnTo>
                      <a:pt x="161" y="17"/>
                    </a:lnTo>
                    <a:lnTo>
                      <a:pt x="154" y="27"/>
                    </a:lnTo>
                    <a:lnTo>
                      <a:pt x="147" y="37"/>
                    </a:lnTo>
                    <a:lnTo>
                      <a:pt x="144" y="48"/>
                    </a:lnTo>
                    <a:lnTo>
                      <a:pt x="143" y="54"/>
                    </a:lnTo>
                    <a:lnTo>
                      <a:pt x="143" y="60"/>
                    </a:lnTo>
                    <a:lnTo>
                      <a:pt x="143" y="60"/>
                    </a:lnTo>
                    <a:lnTo>
                      <a:pt x="143" y="67"/>
                    </a:lnTo>
                    <a:lnTo>
                      <a:pt x="144" y="74"/>
                    </a:lnTo>
                    <a:lnTo>
                      <a:pt x="144" y="74"/>
                    </a:lnTo>
                    <a:lnTo>
                      <a:pt x="126" y="72"/>
                    </a:lnTo>
                    <a:lnTo>
                      <a:pt x="108" y="68"/>
                    </a:lnTo>
                    <a:lnTo>
                      <a:pt x="92" y="63"/>
                    </a:lnTo>
                    <a:lnTo>
                      <a:pt x="75" y="55"/>
                    </a:lnTo>
                    <a:lnTo>
                      <a:pt x="59" y="46"/>
                    </a:lnTo>
                    <a:lnTo>
                      <a:pt x="45" y="36"/>
                    </a:lnTo>
                    <a:lnTo>
                      <a:pt x="33" y="24"/>
                    </a:lnTo>
                    <a:lnTo>
                      <a:pt x="20" y="11"/>
                    </a:lnTo>
                    <a:lnTo>
                      <a:pt x="20" y="11"/>
                    </a:lnTo>
                    <a:lnTo>
                      <a:pt x="17" y="17"/>
                    </a:lnTo>
                    <a:lnTo>
                      <a:pt x="15" y="26"/>
                    </a:lnTo>
                    <a:lnTo>
                      <a:pt x="13" y="33"/>
                    </a:lnTo>
                    <a:lnTo>
                      <a:pt x="12" y="41"/>
                    </a:lnTo>
                    <a:lnTo>
                      <a:pt x="12" y="41"/>
                    </a:lnTo>
                    <a:lnTo>
                      <a:pt x="13" y="48"/>
                    </a:lnTo>
                    <a:lnTo>
                      <a:pt x="14" y="57"/>
                    </a:lnTo>
                    <a:lnTo>
                      <a:pt x="17" y="63"/>
                    </a:lnTo>
                    <a:lnTo>
                      <a:pt x="20" y="70"/>
                    </a:lnTo>
                    <a:lnTo>
                      <a:pt x="23" y="76"/>
                    </a:lnTo>
                    <a:lnTo>
                      <a:pt x="28" y="81"/>
                    </a:lnTo>
                    <a:lnTo>
                      <a:pt x="34" y="87"/>
                    </a:lnTo>
                    <a:lnTo>
                      <a:pt x="39" y="91"/>
                    </a:lnTo>
                    <a:lnTo>
                      <a:pt x="39" y="91"/>
                    </a:lnTo>
                    <a:lnTo>
                      <a:pt x="32" y="91"/>
                    </a:lnTo>
                    <a:lnTo>
                      <a:pt x="25" y="89"/>
                    </a:lnTo>
                    <a:lnTo>
                      <a:pt x="18" y="87"/>
                    </a:lnTo>
                    <a:lnTo>
                      <a:pt x="12" y="84"/>
                    </a:lnTo>
                    <a:lnTo>
                      <a:pt x="12" y="84"/>
                    </a:lnTo>
                    <a:lnTo>
                      <a:pt x="12" y="85"/>
                    </a:lnTo>
                    <a:lnTo>
                      <a:pt x="12" y="85"/>
                    </a:lnTo>
                    <a:lnTo>
                      <a:pt x="13" y="95"/>
                    </a:lnTo>
                    <a:lnTo>
                      <a:pt x="16" y="105"/>
                    </a:lnTo>
                    <a:lnTo>
                      <a:pt x="20" y="115"/>
                    </a:lnTo>
                    <a:lnTo>
                      <a:pt x="25" y="123"/>
                    </a:lnTo>
                    <a:lnTo>
                      <a:pt x="33" y="130"/>
                    </a:lnTo>
                    <a:lnTo>
                      <a:pt x="41" y="136"/>
                    </a:lnTo>
                    <a:lnTo>
                      <a:pt x="50" y="140"/>
                    </a:lnTo>
                    <a:lnTo>
                      <a:pt x="60" y="143"/>
                    </a:lnTo>
                    <a:lnTo>
                      <a:pt x="60" y="143"/>
                    </a:lnTo>
                    <a:lnTo>
                      <a:pt x="52" y="145"/>
                    </a:lnTo>
                    <a:lnTo>
                      <a:pt x="44" y="146"/>
                    </a:lnTo>
                    <a:lnTo>
                      <a:pt x="44" y="146"/>
                    </a:lnTo>
                    <a:lnTo>
                      <a:pt x="33" y="145"/>
                    </a:lnTo>
                    <a:lnTo>
                      <a:pt x="33" y="145"/>
                    </a:lnTo>
                    <a:lnTo>
                      <a:pt x="37" y="153"/>
                    </a:lnTo>
                    <a:lnTo>
                      <a:pt x="41" y="161"/>
                    </a:lnTo>
                    <a:lnTo>
                      <a:pt x="47" y="168"/>
                    </a:lnTo>
                    <a:lnTo>
                      <a:pt x="54" y="175"/>
                    </a:lnTo>
                    <a:lnTo>
                      <a:pt x="62" y="179"/>
                    </a:lnTo>
                    <a:lnTo>
                      <a:pt x="71" y="183"/>
                    </a:lnTo>
                    <a:lnTo>
                      <a:pt x="79" y="185"/>
                    </a:lnTo>
                    <a:lnTo>
                      <a:pt x="89" y="186"/>
                    </a:lnTo>
                    <a:lnTo>
                      <a:pt x="89" y="186"/>
                    </a:lnTo>
                    <a:lnTo>
                      <a:pt x="81" y="192"/>
                    </a:lnTo>
                    <a:lnTo>
                      <a:pt x="73" y="197"/>
                    </a:lnTo>
                    <a:lnTo>
                      <a:pt x="64" y="201"/>
                    </a:lnTo>
                    <a:lnTo>
                      <a:pt x="54" y="206"/>
                    </a:lnTo>
                    <a:lnTo>
                      <a:pt x="45" y="208"/>
                    </a:lnTo>
                    <a:lnTo>
                      <a:pt x="35" y="210"/>
                    </a:lnTo>
                    <a:lnTo>
                      <a:pt x="25" y="212"/>
                    </a:lnTo>
                    <a:lnTo>
                      <a:pt x="14" y="212"/>
                    </a:lnTo>
                    <a:lnTo>
                      <a:pt x="14" y="212"/>
                    </a:lnTo>
                    <a:lnTo>
                      <a:pt x="0" y="211"/>
                    </a:lnTo>
                    <a:lnTo>
                      <a:pt x="0" y="211"/>
                    </a:lnTo>
                    <a:lnTo>
                      <a:pt x="10" y="217"/>
                    </a:lnTo>
                    <a:lnTo>
                      <a:pt x="21" y="222"/>
                    </a:lnTo>
                    <a:lnTo>
                      <a:pt x="32" y="227"/>
                    </a:lnTo>
                    <a:lnTo>
                      <a:pt x="44" y="231"/>
                    </a:lnTo>
                    <a:lnTo>
                      <a:pt x="55" y="235"/>
                    </a:lnTo>
                    <a:lnTo>
                      <a:pt x="68" y="237"/>
                    </a:lnTo>
                    <a:lnTo>
                      <a:pt x="80" y="238"/>
                    </a:lnTo>
                    <a:lnTo>
                      <a:pt x="93" y="238"/>
                    </a:lnTo>
                    <a:lnTo>
                      <a:pt x="93" y="238"/>
                    </a:lnTo>
                    <a:lnTo>
                      <a:pt x="112" y="237"/>
                    </a:lnTo>
                    <a:lnTo>
                      <a:pt x="132" y="233"/>
                    </a:lnTo>
                    <a:lnTo>
                      <a:pt x="149" y="229"/>
                    </a:lnTo>
                    <a:lnTo>
                      <a:pt x="166" y="222"/>
                    </a:lnTo>
                    <a:lnTo>
                      <a:pt x="180" y="215"/>
                    </a:lnTo>
                    <a:lnTo>
                      <a:pt x="195" y="205"/>
                    </a:lnTo>
                    <a:lnTo>
                      <a:pt x="207" y="194"/>
                    </a:lnTo>
                    <a:lnTo>
                      <a:pt x="220" y="183"/>
                    </a:lnTo>
                    <a:lnTo>
                      <a:pt x="229" y="169"/>
                    </a:lnTo>
                    <a:lnTo>
                      <a:pt x="238" y="156"/>
                    </a:lnTo>
                    <a:lnTo>
                      <a:pt x="246" y="141"/>
                    </a:lnTo>
                    <a:lnTo>
                      <a:pt x="252" y="127"/>
                    </a:lnTo>
                    <a:lnTo>
                      <a:pt x="257" y="112"/>
                    </a:lnTo>
                    <a:lnTo>
                      <a:pt x="260" y="97"/>
                    </a:lnTo>
                    <a:lnTo>
                      <a:pt x="262" y="82"/>
                    </a:lnTo>
                    <a:lnTo>
                      <a:pt x="263" y="67"/>
                    </a:lnTo>
                    <a:lnTo>
                      <a:pt x="263" y="67"/>
                    </a:lnTo>
                    <a:lnTo>
                      <a:pt x="263" y="59"/>
                    </a:lnTo>
                    <a:lnTo>
                      <a:pt x="263" y="59"/>
                    </a:lnTo>
                    <a:lnTo>
                      <a:pt x="271" y="52"/>
                    </a:lnTo>
                    <a:lnTo>
                      <a:pt x="280" y="45"/>
                    </a:lnTo>
                    <a:lnTo>
                      <a:pt x="287" y="37"/>
                    </a:lnTo>
                    <a:lnTo>
                      <a:pt x="293" y="28"/>
                    </a:lnTo>
                    <a:lnTo>
                      <a:pt x="293" y="28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</p:grpSp>
      <p:grpSp>
        <p:nvGrpSpPr>
          <p:cNvPr id="72" name="千图PPT彼岸天：ID 8661124库_组合 71"/>
          <p:cNvGrpSpPr/>
          <p:nvPr>
            <p:custDataLst>
              <p:tags r:id="rId5"/>
            </p:custDataLst>
          </p:nvPr>
        </p:nvGrpSpPr>
        <p:grpSpPr>
          <a:xfrm>
            <a:off x="2540883" y="4869047"/>
            <a:ext cx="7198840" cy="1260487"/>
            <a:chOff x="2540883" y="4869047"/>
            <a:chExt cx="7198840" cy="1260487"/>
          </a:xfrm>
        </p:grpSpPr>
        <p:grpSp>
          <p:nvGrpSpPr>
            <p:cNvPr id="9" name="组合 8"/>
            <p:cNvGrpSpPr/>
            <p:nvPr/>
          </p:nvGrpSpPr>
          <p:grpSpPr>
            <a:xfrm>
              <a:off x="6708068" y="5394076"/>
              <a:ext cx="3031655" cy="735458"/>
              <a:chOff x="6830423" y="5064716"/>
              <a:chExt cx="3031655" cy="735458"/>
            </a:xfrm>
          </p:grpSpPr>
          <p:sp>
            <p:nvSpPr>
              <p:cNvPr id="36" name="圆角矩形 11"/>
              <p:cNvSpPr/>
              <p:nvPr/>
            </p:nvSpPr>
            <p:spPr>
              <a:xfrm>
                <a:off x="6830423" y="5100448"/>
                <a:ext cx="597725" cy="597725"/>
              </a:xfrm>
              <a:prstGeom prst="roundRect">
                <a:avLst/>
              </a:prstGeom>
              <a:solidFill>
                <a:schemeClr val="accent5">
                  <a:lumMod val="100000"/>
                </a:schemeClr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anchor="ctr">
                <a:normAutofit/>
              </a:bodyPr>
              <a:lstStyle/>
              <a:p>
                <a:pPr algn="ctr"/>
                <a:r>
                  <a:rPr lang="en-US" sz="2000" b="1">
                    <a:solidFill>
                      <a:schemeClr val="bg1"/>
                    </a:solidFill>
                  </a:rPr>
                  <a:t>05</a:t>
                </a:r>
                <a:endParaRPr lang="en-US" sz="20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7" name="文本框 12"/>
              <p:cNvSpPr txBox="1"/>
              <p:nvPr/>
            </p:nvSpPr>
            <p:spPr>
              <a:xfrm>
                <a:off x="7551463" y="5064716"/>
                <a:ext cx="2076659" cy="203389"/>
              </a:xfrm>
              <a:prstGeom prst="rect">
                <a:avLst/>
              </a:prstGeom>
              <a:noFill/>
            </p:spPr>
            <p:txBody>
              <a:bodyPr wrap="none" lIns="144000" tIns="0" rIns="0" bIns="0" anchor="ctr" anchorCtr="0">
                <a:normAutofit fontScale="92500" lnSpcReduction="10000"/>
              </a:bodyPr>
              <a:lstStyle/>
              <a:p>
                <a:pPr>
                  <a:lnSpc>
                    <a:spcPct val="110000"/>
                  </a:lnSpc>
                </a:pPr>
                <a:r>
                  <a:rPr lang="zh-CN" altLang="en-US" sz="1400" b="1" dirty="0">
                    <a:solidFill>
                      <a:schemeClr val="accent5"/>
                    </a:solidFill>
                  </a:rPr>
                  <a:t>输入标题文本</a:t>
                </a:r>
                <a:endParaRPr lang="zh-CN" altLang="en-US" sz="1400" b="1" dirty="0">
                  <a:solidFill>
                    <a:schemeClr val="accent5"/>
                  </a:solidFill>
                </a:endParaRPr>
              </a:p>
            </p:txBody>
          </p:sp>
          <p:sp>
            <p:nvSpPr>
              <p:cNvPr id="38" name="文本框 13"/>
              <p:cNvSpPr txBox="1"/>
              <p:nvPr/>
            </p:nvSpPr>
            <p:spPr>
              <a:xfrm>
                <a:off x="7551463" y="5268105"/>
                <a:ext cx="2310615" cy="532069"/>
              </a:xfrm>
              <a:prstGeom prst="rect">
                <a:avLst/>
              </a:prstGeom>
              <a:noFill/>
            </p:spPr>
            <p:txBody>
              <a:bodyPr wrap="square" lIns="144000" tIns="0" rIns="0" bIns="0" anchor="ctr" anchorCtr="0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50" dirty="0">
                    <a:solidFill>
                      <a:sysClr val="windowText" lastClr="000000"/>
                    </a:solidFill>
                  </a:rPr>
                  <a:t>请替换文字内容复制你的内容到此</a:t>
                </a:r>
                <a:br>
                  <a:rPr lang="zh-CN" altLang="en-US" sz="1050" dirty="0">
                    <a:solidFill>
                      <a:sysClr val="windowText" lastClr="000000"/>
                    </a:solidFill>
                  </a:rPr>
                </a:br>
                <a:r>
                  <a:rPr lang="zh-CN" altLang="en-US" sz="1050" dirty="0">
                    <a:solidFill>
                      <a:sysClr val="windowText" lastClr="000000"/>
                    </a:solidFill>
                  </a:rPr>
                  <a:t>千图网</a:t>
                </a:r>
                <a:r>
                  <a:rPr lang="en-US" altLang="zh-CN" sz="1050" dirty="0">
                    <a:solidFill>
                      <a:sysClr val="windowText" lastClr="000000"/>
                    </a:solidFill>
                  </a:rPr>
                  <a:t>58PIC.COM</a:t>
                </a:r>
                <a:endParaRPr lang="zh-CN" altLang="en-US" sz="1050" dirty="0">
                  <a:solidFill>
                    <a:sysClr val="windowText" lastClr="000000"/>
                  </a:solidFill>
                </a:endParaRPr>
              </a:p>
            </p:txBody>
          </p:sp>
        </p:grpSp>
        <p:grpSp>
          <p:nvGrpSpPr>
            <p:cNvPr id="13" name="组合 12"/>
            <p:cNvGrpSpPr/>
            <p:nvPr/>
          </p:nvGrpSpPr>
          <p:grpSpPr>
            <a:xfrm>
              <a:off x="2540883" y="4869047"/>
              <a:ext cx="2532663" cy="1172296"/>
              <a:chOff x="2329923" y="4034728"/>
              <a:chExt cx="3558662" cy="1647202"/>
            </a:xfrm>
          </p:grpSpPr>
          <p:grpSp>
            <p:nvGrpSpPr>
              <p:cNvPr id="14" name="组合 13"/>
              <p:cNvGrpSpPr/>
              <p:nvPr/>
            </p:nvGrpSpPr>
            <p:grpSpPr>
              <a:xfrm>
                <a:off x="2329923" y="4034728"/>
                <a:ext cx="1515742" cy="1400986"/>
                <a:chOff x="1193800" y="3934812"/>
                <a:chExt cx="1673945" cy="1547212"/>
              </a:xfrm>
            </p:grpSpPr>
            <p:sp>
              <p:nvSpPr>
                <p:cNvPr id="20" name="任意多边形 68"/>
                <p:cNvSpPr/>
                <p:nvPr/>
              </p:nvSpPr>
              <p:spPr bwMode="auto">
                <a:xfrm flipH="1">
                  <a:off x="1193800" y="3934812"/>
                  <a:ext cx="1253637" cy="1155569"/>
                </a:xfrm>
                <a:custGeom>
                  <a:avLst/>
                  <a:gdLst>
                    <a:gd name="connsiteX0" fmla="*/ 4805268 w 5554132"/>
                    <a:gd name="connsiteY0" fmla="*/ 313 h 5119649"/>
                    <a:gd name="connsiteX1" fmla="*/ 5490256 w 5554132"/>
                    <a:gd name="connsiteY1" fmla="*/ 64567 h 5119649"/>
                    <a:gd name="connsiteX2" fmla="*/ 5278097 w 5554132"/>
                    <a:gd name="connsiteY2" fmla="*/ 1505924 h 5119649"/>
                    <a:gd name="connsiteX3" fmla="*/ 3358319 w 5554132"/>
                    <a:gd name="connsiteY3" fmla="*/ 2683807 h 5119649"/>
                    <a:gd name="connsiteX4" fmla="*/ 3117700 w 5554132"/>
                    <a:gd name="connsiteY4" fmla="*/ 3884938 h 5119649"/>
                    <a:gd name="connsiteX5" fmla="*/ 3197906 w 5554132"/>
                    <a:gd name="connsiteY5" fmla="*/ 4654695 h 5119649"/>
                    <a:gd name="connsiteX6" fmla="*/ 2716668 w 5554132"/>
                    <a:gd name="connsiteY6" fmla="*/ 5119649 h 5119649"/>
                    <a:gd name="connsiteX7" fmla="*/ 0 w 5554132"/>
                    <a:gd name="connsiteY7" fmla="*/ 2451330 h 5119649"/>
                    <a:gd name="connsiteX8" fmla="*/ 450191 w 5554132"/>
                    <a:gd name="connsiteY8" fmla="*/ 1895969 h 5119649"/>
                    <a:gd name="connsiteX9" fmla="*/ 1399731 w 5554132"/>
                    <a:gd name="connsiteY9" fmla="*/ 2231769 h 5119649"/>
                    <a:gd name="connsiteX10" fmla="*/ 2582128 w 5554132"/>
                    <a:gd name="connsiteY10" fmla="*/ 2089700 h 5119649"/>
                    <a:gd name="connsiteX11" fmla="*/ 3891303 w 5554132"/>
                    <a:gd name="connsiteY11" fmla="*/ 263464 h 5119649"/>
                    <a:gd name="connsiteX12" fmla="*/ 4805268 w 5554132"/>
                    <a:gd name="connsiteY12" fmla="*/ 313 h 5119649"/>
                    <a:gd name="connsiteX13" fmla="*/ 4796632 w 5554132"/>
                    <a:gd name="connsiteY13" fmla="*/ 453987 h 5119649"/>
                    <a:gd name="connsiteX14" fmla="*/ 4552950 w 5554132"/>
                    <a:gd name="connsiteY14" fmla="*/ 695287 h 5119649"/>
                    <a:gd name="connsiteX15" fmla="*/ 4796632 w 5554132"/>
                    <a:gd name="connsiteY15" fmla="*/ 936587 h 5119649"/>
                    <a:gd name="connsiteX16" fmla="*/ 5040314 w 5554132"/>
                    <a:gd name="connsiteY16" fmla="*/ 695287 h 5119649"/>
                    <a:gd name="connsiteX17" fmla="*/ 4796632 w 5554132"/>
                    <a:gd name="connsiteY17" fmla="*/ 453987 h 511964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5554132" h="5119649">
                      <a:moveTo>
                        <a:pt x="4805268" y="313"/>
                      </a:moveTo>
                      <a:cubicBezTo>
                        <a:pt x="5166843" y="5156"/>
                        <a:pt x="5490256" y="64567"/>
                        <a:pt x="5490256" y="64567"/>
                      </a:cubicBezTo>
                      <a:cubicBezTo>
                        <a:pt x="5490256" y="64567"/>
                        <a:pt x="5730875" y="1020306"/>
                        <a:pt x="5278097" y="1505924"/>
                      </a:cubicBezTo>
                      <a:cubicBezTo>
                        <a:pt x="3358319" y="2683807"/>
                        <a:pt x="3358319" y="2683807"/>
                        <a:pt x="3358319" y="2683807"/>
                      </a:cubicBezTo>
                      <a:cubicBezTo>
                        <a:pt x="3358319" y="2683807"/>
                        <a:pt x="2507096" y="3267583"/>
                        <a:pt x="3117700" y="3884938"/>
                      </a:cubicBezTo>
                      <a:cubicBezTo>
                        <a:pt x="3117700" y="3884938"/>
                        <a:pt x="3715366" y="4192325"/>
                        <a:pt x="3197906" y="4654695"/>
                      </a:cubicBezTo>
                      <a:cubicBezTo>
                        <a:pt x="3197906" y="4654695"/>
                        <a:pt x="2724430" y="5109317"/>
                        <a:pt x="2716668" y="5119649"/>
                      </a:cubicBezTo>
                      <a:cubicBezTo>
                        <a:pt x="0" y="2451330"/>
                        <a:pt x="0" y="2451330"/>
                        <a:pt x="0" y="2451330"/>
                      </a:cubicBezTo>
                      <a:cubicBezTo>
                        <a:pt x="12937" y="2438415"/>
                        <a:pt x="450191" y="1895969"/>
                        <a:pt x="450191" y="1895969"/>
                      </a:cubicBezTo>
                      <a:cubicBezTo>
                        <a:pt x="450191" y="1895969"/>
                        <a:pt x="809826" y="1418100"/>
                        <a:pt x="1399731" y="2231769"/>
                      </a:cubicBezTo>
                      <a:cubicBezTo>
                        <a:pt x="2222493" y="2893037"/>
                        <a:pt x="2582128" y="2089700"/>
                        <a:pt x="2582128" y="2089700"/>
                      </a:cubicBezTo>
                      <a:cubicBezTo>
                        <a:pt x="3891303" y="263464"/>
                        <a:pt x="3891303" y="263464"/>
                        <a:pt x="3891303" y="263464"/>
                      </a:cubicBezTo>
                      <a:cubicBezTo>
                        <a:pt x="4043954" y="45194"/>
                        <a:pt x="4443692" y="-4530"/>
                        <a:pt x="4805268" y="313"/>
                      </a:cubicBezTo>
                      <a:close/>
                      <a:moveTo>
                        <a:pt x="4796632" y="453987"/>
                      </a:moveTo>
                      <a:cubicBezTo>
                        <a:pt x="4662050" y="453987"/>
                        <a:pt x="4552950" y="562021"/>
                        <a:pt x="4552950" y="695287"/>
                      </a:cubicBezTo>
                      <a:cubicBezTo>
                        <a:pt x="4552950" y="828553"/>
                        <a:pt x="4662050" y="936587"/>
                        <a:pt x="4796632" y="936587"/>
                      </a:cubicBezTo>
                      <a:cubicBezTo>
                        <a:pt x="4931214" y="936587"/>
                        <a:pt x="5040314" y="828553"/>
                        <a:pt x="5040314" y="695287"/>
                      </a:cubicBezTo>
                      <a:cubicBezTo>
                        <a:pt x="5040314" y="562021"/>
                        <a:pt x="4931214" y="453987"/>
                        <a:pt x="4796632" y="453987"/>
                      </a:cubicBezTo>
                      <a:close/>
                    </a:path>
                  </a:pathLst>
                </a:custGeom>
                <a:solidFill>
                  <a:schemeClr val="tx2">
                    <a:lumMod val="40000"/>
                    <a:lumOff val="60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1" name="任意多边形 69"/>
                <p:cNvSpPr/>
                <p:nvPr/>
              </p:nvSpPr>
              <p:spPr bwMode="auto">
                <a:xfrm flipH="1">
                  <a:off x="1880577" y="4539287"/>
                  <a:ext cx="987168" cy="942737"/>
                </a:xfrm>
                <a:custGeom>
                  <a:avLst/>
                  <a:gdLst>
                    <a:gd name="T0" fmla="*/ 650 w 1691"/>
                    <a:gd name="T1" fmla="*/ 0 h 1617"/>
                    <a:gd name="T2" fmla="*/ 0 w 1691"/>
                    <a:gd name="T3" fmla="*/ 579 h 1617"/>
                    <a:gd name="T4" fmla="*/ 47 w 1691"/>
                    <a:gd name="T5" fmla="*/ 658 h 1617"/>
                    <a:gd name="T6" fmla="*/ 377 w 1691"/>
                    <a:gd name="T7" fmla="*/ 390 h 1617"/>
                    <a:gd name="T8" fmla="*/ 92 w 1691"/>
                    <a:gd name="T9" fmla="*/ 680 h 1617"/>
                    <a:gd name="T10" fmla="*/ 144 w 1691"/>
                    <a:gd name="T11" fmla="*/ 739 h 1617"/>
                    <a:gd name="T12" fmla="*/ 542 w 1691"/>
                    <a:gd name="T13" fmla="*/ 316 h 1617"/>
                    <a:gd name="T14" fmla="*/ 159 w 1691"/>
                    <a:gd name="T15" fmla="*/ 762 h 1617"/>
                    <a:gd name="T16" fmla="*/ 459 w 1691"/>
                    <a:gd name="T17" fmla="*/ 554 h 1617"/>
                    <a:gd name="T18" fmla="*/ 212 w 1691"/>
                    <a:gd name="T19" fmla="*/ 792 h 1617"/>
                    <a:gd name="T20" fmla="*/ 249 w 1691"/>
                    <a:gd name="T21" fmla="*/ 829 h 1617"/>
                    <a:gd name="T22" fmla="*/ 392 w 1691"/>
                    <a:gd name="T23" fmla="*/ 710 h 1617"/>
                    <a:gd name="T24" fmla="*/ 287 w 1691"/>
                    <a:gd name="T25" fmla="*/ 866 h 1617"/>
                    <a:gd name="T26" fmla="*/ 324 w 1691"/>
                    <a:gd name="T27" fmla="*/ 910 h 1617"/>
                    <a:gd name="T28" fmla="*/ 699 w 1691"/>
                    <a:gd name="T29" fmla="*/ 412 h 1617"/>
                    <a:gd name="T30" fmla="*/ 354 w 1691"/>
                    <a:gd name="T31" fmla="*/ 940 h 1617"/>
                    <a:gd name="T32" fmla="*/ 384 w 1691"/>
                    <a:gd name="T33" fmla="*/ 985 h 1617"/>
                    <a:gd name="T34" fmla="*/ 609 w 1691"/>
                    <a:gd name="T35" fmla="*/ 739 h 1617"/>
                    <a:gd name="T36" fmla="*/ 422 w 1691"/>
                    <a:gd name="T37" fmla="*/ 1007 h 1617"/>
                    <a:gd name="T38" fmla="*/ 759 w 1691"/>
                    <a:gd name="T39" fmla="*/ 635 h 1617"/>
                    <a:gd name="T40" fmla="*/ 459 w 1691"/>
                    <a:gd name="T41" fmla="*/ 1044 h 1617"/>
                    <a:gd name="T42" fmla="*/ 489 w 1691"/>
                    <a:gd name="T43" fmla="*/ 1067 h 1617"/>
                    <a:gd name="T44" fmla="*/ 752 w 1691"/>
                    <a:gd name="T45" fmla="*/ 754 h 1617"/>
                    <a:gd name="T46" fmla="*/ 534 w 1691"/>
                    <a:gd name="T47" fmla="*/ 1096 h 1617"/>
                    <a:gd name="T48" fmla="*/ 556 w 1691"/>
                    <a:gd name="T49" fmla="*/ 1128 h 1617"/>
                    <a:gd name="T50" fmla="*/ 992 w 1691"/>
                    <a:gd name="T51" fmla="*/ 635 h 1617"/>
                    <a:gd name="T52" fmla="*/ 587 w 1691"/>
                    <a:gd name="T53" fmla="*/ 1156 h 1617"/>
                    <a:gd name="T54" fmla="*/ 624 w 1691"/>
                    <a:gd name="T55" fmla="*/ 1193 h 1617"/>
                    <a:gd name="T56" fmla="*/ 744 w 1691"/>
                    <a:gd name="T57" fmla="*/ 1059 h 1617"/>
                    <a:gd name="T58" fmla="*/ 662 w 1691"/>
                    <a:gd name="T59" fmla="*/ 1238 h 1617"/>
                    <a:gd name="T60" fmla="*/ 939 w 1691"/>
                    <a:gd name="T61" fmla="*/ 925 h 1617"/>
                    <a:gd name="T62" fmla="*/ 699 w 1691"/>
                    <a:gd name="T63" fmla="*/ 1260 h 1617"/>
                    <a:gd name="T64" fmla="*/ 729 w 1691"/>
                    <a:gd name="T65" fmla="*/ 1304 h 1617"/>
                    <a:gd name="T66" fmla="*/ 1007 w 1691"/>
                    <a:gd name="T67" fmla="*/ 1059 h 1617"/>
                    <a:gd name="T68" fmla="*/ 767 w 1691"/>
                    <a:gd name="T69" fmla="*/ 1334 h 1617"/>
                    <a:gd name="T70" fmla="*/ 789 w 1691"/>
                    <a:gd name="T71" fmla="*/ 1371 h 1617"/>
                    <a:gd name="T72" fmla="*/ 1292 w 1691"/>
                    <a:gd name="T73" fmla="*/ 933 h 1617"/>
                    <a:gd name="T74" fmla="*/ 819 w 1691"/>
                    <a:gd name="T75" fmla="*/ 1416 h 1617"/>
                    <a:gd name="T76" fmla="*/ 864 w 1691"/>
                    <a:gd name="T77" fmla="*/ 1461 h 1617"/>
                    <a:gd name="T78" fmla="*/ 1247 w 1691"/>
                    <a:gd name="T79" fmla="*/ 1119 h 1617"/>
                    <a:gd name="T80" fmla="*/ 917 w 1691"/>
                    <a:gd name="T81" fmla="*/ 1498 h 1617"/>
                    <a:gd name="T82" fmla="*/ 954 w 1691"/>
                    <a:gd name="T83" fmla="*/ 1527 h 1617"/>
                    <a:gd name="T84" fmla="*/ 1419 w 1691"/>
                    <a:gd name="T85" fmla="*/ 1037 h 1617"/>
                    <a:gd name="T86" fmla="*/ 999 w 1691"/>
                    <a:gd name="T87" fmla="*/ 1565 h 1617"/>
                    <a:gd name="T88" fmla="*/ 1037 w 1691"/>
                    <a:gd name="T89" fmla="*/ 1617 h 1617"/>
                    <a:gd name="T90" fmla="*/ 1691 w 1691"/>
                    <a:gd name="T91" fmla="*/ 988 h 1617"/>
                    <a:gd name="T92" fmla="*/ 650 w 1691"/>
                    <a:gd name="T93" fmla="*/ 0 h 16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</a:cxnLst>
                  <a:rect l="0" t="0" r="r" b="b"/>
                  <a:pathLst>
                    <a:path w="1691" h="1617">
                      <a:moveTo>
                        <a:pt x="650" y="0"/>
                      </a:moveTo>
                      <a:cubicBezTo>
                        <a:pt x="0" y="579"/>
                        <a:pt x="0" y="579"/>
                        <a:pt x="0" y="579"/>
                      </a:cubicBezTo>
                      <a:cubicBezTo>
                        <a:pt x="47" y="658"/>
                        <a:pt x="47" y="658"/>
                        <a:pt x="47" y="658"/>
                      </a:cubicBezTo>
                      <a:cubicBezTo>
                        <a:pt x="377" y="390"/>
                        <a:pt x="377" y="390"/>
                        <a:pt x="377" y="390"/>
                      </a:cubicBezTo>
                      <a:cubicBezTo>
                        <a:pt x="92" y="680"/>
                        <a:pt x="92" y="680"/>
                        <a:pt x="92" y="680"/>
                      </a:cubicBezTo>
                      <a:cubicBezTo>
                        <a:pt x="144" y="739"/>
                        <a:pt x="144" y="739"/>
                        <a:pt x="144" y="739"/>
                      </a:cubicBezTo>
                      <a:cubicBezTo>
                        <a:pt x="542" y="316"/>
                        <a:pt x="542" y="316"/>
                        <a:pt x="542" y="316"/>
                      </a:cubicBezTo>
                      <a:cubicBezTo>
                        <a:pt x="159" y="762"/>
                        <a:pt x="159" y="762"/>
                        <a:pt x="159" y="762"/>
                      </a:cubicBezTo>
                      <a:cubicBezTo>
                        <a:pt x="459" y="554"/>
                        <a:pt x="459" y="554"/>
                        <a:pt x="459" y="554"/>
                      </a:cubicBezTo>
                      <a:cubicBezTo>
                        <a:pt x="212" y="792"/>
                        <a:pt x="212" y="792"/>
                        <a:pt x="212" y="792"/>
                      </a:cubicBezTo>
                      <a:cubicBezTo>
                        <a:pt x="249" y="829"/>
                        <a:pt x="249" y="829"/>
                        <a:pt x="249" y="829"/>
                      </a:cubicBezTo>
                      <a:cubicBezTo>
                        <a:pt x="392" y="710"/>
                        <a:pt x="392" y="710"/>
                        <a:pt x="392" y="710"/>
                      </a:cubicBezTo>
                      <a:cubicBezTo>
                        <a:pt x="287" y="866"/>
                        <a:pt x="287" y="866"/>
                        <a:pt x="287" y="866"/>
                      </a:cubicBezTo>
                      <a:cubicBezTo>
                        <a:pt x="324" y="910"/>
                        <a:pt x="324" y="910"/>
                        <a:pt x="324" y="910"/>
                      </a:cubicBezTo>
                      <a:cubicBezTo>
                        <a:pt x="699" y="412"/>
                        <a:pt x="699" y="412"/>
                        <a:pt x="699" y="412"/>
                      </a:cubicBezTo>
                      <a:cubicBezTo>
                        <a:pt x="354" y="940"/>
                        <a:pt x="354" y="940"/>
                        <a:pt x="354" y="940"/>
                      </a:cubicBezTo>
                      <a:cubicBezTo>
                        <a:pt x="384" y="985"/>
                        <a:pt x="384" y="985"/>
                        <a:pt x="384" y="985"/>
                      </a:cubicBezTo>
                      <a:cubicBezTo>
                        <a:pt x="609" y="739"/>
                        <a:pt x="609" y="739"/>
                        <a:pt x="609" y="739"/>
                      </a:cubicBezTo>
                      <a:cubicBezTo>
                        <a:pt x="422" y="1007"/>
                        <a:pt x="422" y="1007"/>
                        <a:pt x="422" y="1007"/>
                      </a:cubicBezTo>
                      <a:cubicBezTo>
                        <a:pt x="759" y="635"/>
                        <a:pt x="759" y="635"/>
                        <a:pt x="759" y="635"/>
                      </a:cubicBezTo>
                      <a:cubicBezTo>
                        <a:pt x="459" y="1044"/>
                        <a:pt x="459" y="1044"/>
                        <a:pt x="459" y="1044"/>
                      </a:cubicBezTo>
                      <a:cubicBezTo>
                        <a:pt x="489" y="1067"/>
                        <a:pt x="489" y="1067"/>
                        <a:pt x="489" y="1067"/>
                      </a:cubicBezTo>
                      <a:cubicBezTo>
                        <a:pt x="752" y="754"/>
                        <a:pt x="752" y="754"/>
                        <a:pt x="752" y="754"/>
                      </a:cubicBezTo>
                      <a:cubicBezTo>
                        <a:pt x="534" y="1096"/>
                        <a:pt x="534" y="1096"/>
                        <a:pt x="534" y="1096"/>
                      </a:cubicBezTo>
                      <a:cubicBezTo>
                        <a:pt x="556" y="1128"/>
                        <a:pt x="556" y="1128"/>
                        <a:pt x="556" y="1128"/>
                      </a:cubicBezTo>
                      <a:cubicBezTo>
                        <a:pt x="992" y="635"/>
                        <a:pt x="992" y="635"/>
                        <a:pt x="992" y="635"/>
                      </a:cubicBezTo>
                      <a:cubicBezTo>
                        <a:pt x="587" y="1156"/>
                        <a:pt x="587" y="1156"/>
                        <a:pt x="587" y="1156"/>
                      </a:cubicBezTo>
                      <a:cubicBezTo>
                        <a:pt x="624" y="1193"/>
                        <a:pt x="624" y="1193"/>
                        <a:pt x="624" y="1193"/>
                      </a:cubicBezTo>
                      <a:cubicBezTo>
                        <a:pt x="744" y="1059"/>
                        <a:pt x="744" y="1059"/>
                        <a:pt x="744" y="1059"/>
                      </a:cubicBezTo>
                      <a:cubicBezTo>
                        <a:pt x="662" y="1238"/>
                        <a:pt x="662" y="1238"/>
                        <a:pt x="662" y="1238"/>
                      </a:cubicBezTo>
                      <a:cubicBezTo>
                        <a:pt x="939" y="925"/>
                        <a:pt x="939" y="925"/>
                        <a:pt x="939" y="925"/>
                      </a:cubicBezTo>
                      <a:cubicBezTo>
                        <a:pt x="699" y="1260"/>
                        <a:pt x="699" y="1260"/>
                        <a:pt x="699" y="1260"/>
                      </a:cubicBezTo>
                      <a:cubicBezTo>
                        <a:pt x="729" y="1304"/>
                        <a:pt x="729" y="1304"/>
                        <a:pt x="729" y="1304"/>
                      </a:cubicBezTo>
                      <a:cubicBezTo>
                        <a:pt x="1007" y="1059"/>
                        <a:pt x="1007" y="1059"/>
                        <a:pt x="1007" y="1059"/>
                      </a:cubicBezTo>
                      <a:cubicBezTo>
                        <a:pt x="767" y="1334"/>
                        <a:pt x="767" y="1334"/>
                        <a:pt x="767" y="1334"/>
                      </a:cubicBezTo>
                      <a:cubicBezTo>
                        <a:pt x="789" y="1371"/>
                        <a:pt x="789" y="1371"/>
                        <a:pt x="789" y="1371"/>
                      </a:cubicBezTo>
                      <a:cubicBezTo>
                        <a:pt x="1292" y="933"/>
                        <a:pt x="1292" y="933"/>
                        <a:pt x="1292" y="933"/>
                      </a:cubicBezTo>
                      <a:cubicBezTo>
                        <a:pt x="1262" y="940"/>
                        <a:pt x="819" y="1416"/>
                        <a:pt x="819" y="1416"/>
                      </a:cubicBezTo>
                      <a:cubicBezTo>
                        <a:pt x="864" y="1461"/>
                        <a:pt x="864" y="1461"/>
                        <a:pt x="864" y="1461"/>
                      </a:cubicBezTo>
                      <a:cubicBezTo>
                        <a:pt x="1247" y="1119"/>
                        <a:pt x="1247" y="1119"/>
                        <a:pt x="1247" y="1119"/>
                      </a:cubicBezTo>
                      <a:cubicBezTo>
                        <a:pt x="917" y="1498"/>
                        <a:pt x="917" y="1498"/>
                        <a:pt x="917" y="1498"/>
                      </a:cubicBezTo>
                      <a:cubicBezTo>
                        <a:pt x="954" y="1527"/>
                        <a:pt x="954" y="1527"/>
                        <a:pt x="954" y="1527"/>
                      </a:cubicBezTo>
                      <a:cubicBezTo>
                        <a:pt x="1419" y="1037"/>
                        <a:pt x="1419" y="1037"/>
                        <a:pt x="1419" y="1037"/>
                      </a:cubicBezTo>
                      <a:cubicBezTo>
                        <a:pt x="999" y="1565"/>
                        <a:pt x="999" y="1565"/>
                        <a:pt x="999" y="1565"/>
                      </a:cubicBezTo>
                      <a:cubicBezTo>
                        <a:pt x="1037" y="1617"/>
                        <a:pt x="1037" y="1617"/>
                        <a:pt x="1037" y="1617"/>
                      </a:cubicBezTo>
                      <a:cubicBezTo>
                        <a:pt x="1691" y="988"/>
                        <a:pt x="1691" y="988"/>
                        <a:pt x="1691" y="988"/>
                      </a:cubicBezTo>
                      <a:cubicBezTo>
                        <a:pt x="650" y="0"/>
                        <a:pt x="650" y="0"/>
                        <a:pt x="650" y="0"/>
                      </a:cubicBezTo>
                      <a:close/>
                    </a:path>
                  </a:pathLst>
                </a:custGeom>
                <a:solidFill>
                  <a:schemeClr val="accent5">
                    <a:lumMod val="100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</p:grpSp>
          <p:grpSp>
            <p:nvGrpSpPr>
              <p:cNvPr id="15" name="组合 14"/>
              <p:cNvGrpSpPr/>
              <p:nvPr/>
            </p:nvGrpSpPr>
            <p:grpSpPr>
              <a:xfrm>
                <a:off x="3305559" y="4896368"/>
                <a:ext cx="1746926" cy="785562"/>
                <a:chOff x="2271266" y="1795463"/>
                <a:chExt cx="1929259" cy="867554"/>
              </a:xfrm>
              <a:solidFill>
                <a:schemeClr val="accent4"/>
              </a:solidFill>
            </p:grpSpPr>
            <p:sp>
              <p:nvSpPr>
                <p:cNvPr id="18" name="任意多边形 66"/>
                <p:cNvSpPr/>
                <p:nvPr/>
              </p:nvSpPr>
              <p:spPr>
                <a:xfrm>
                  <a:off x="2271266" y="1795463"/>
                  <a:ext cx="1736212" cy="867554"/>
                </a:xfrm>
                <a:custGeom>
                  <a:avLst/>
                  <a:gdLst>
                    <a:gd name="connsiteX0" fmla="*/ 627788 w 1736212"/>
                    <a:gd name="connsiteY0" fmla="*/ 0 h 867554"/>
                    <a:gd name="connsiteX1" fmla="*/ 1736212 w 1736212"/>
                    <a:gd name="connsiteY1" fmla="*/ 0 h 867554"/>
                    <a:gd name="connsiteX2" fmla="*/ 1727862 w 1736212"/>
                    <a:gd name="connsiteY2" fmla="*/ 44850 h 867554"/>
                    <a:gd name="connsiteX3" fmla="*/ 649123 w 1736212"/>
                    <a:gd name="connsiteY3" fmla="*/ 866972 h 867554"/>
                    <a:gd name="connsiteX4" fmla="*/ 55413 w 1736212"/>
                    <a:gd name="connsiteY4" fmla="*/ 664221 h 867554"/>
                    <a:gd name="connsiteX5" fmla="*/ 0 w 1736212"/>
                    <a:gd name="connsiteY5" fmla="*/ 619894 h 867554"/>
                    <a:gd name="connsiteX6" fmla="*/ 627788 w 1736212"/>
                    <a:gd name="connsiteY6" fmla="*/ 0 h 86755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736212" h="867554">
                      <a:moveTo>
                        <a:pt x="627788" y="0"/>
                      </a:moveTo>
                      <a:lnTo>
                        <a:pt x="1736212" y="0"/>
                      </a:lnTo>
                      <a:lnTo>
                        <a:pt x="1727862" y="44850"/>
                      </a:lnTo>
                      <a:cubicBezTo>
                        <a:pt x="1611897" y="530341"/>
                        <a:pt x="1167445" y="883889"/>
                        <a:pt x="649123" y="866972"/>
                      </a:cubicBezTo>
                      <a:cubicBezTo>
                        <a:pt x="426985" y="859722"/>
                        <a:pt x="222823" y="785458"/>
                        <a:pt x="55413" y="664221"/>
                      </a:cubicBezTo>
                      <a:lnTo>
                        <a:pt x="0" y="619894"/>
                      </a:lnTo>
                      <a:lnTo>
                        <a:pt x="627788" y="0"/>
                      </a:lnTo>
                      <a:close/>
                    </a:path>
                  </a:pathLst>
                </a:custGeom>
                <a:solidFill>
                  <a:schemeClr val="accent5">
                    <a:lumMod val="100000"/>
                  </a:schemeClr>
                </a:solidFill>
                <a:ln w="762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9" name="矩形 18"/>
                <p:cNvSpPr/>
                <p:nvPr/>
              </p:nvSpPr>
              <p:spPr>
                <a:xfrm>
                  <a:off x="2957513" y="1795463"/>
                  <a:ext cx="1243012" cy="867554"/>
                </a:xfrm>
                <a:prstGeom prst="rect">
                  <a:avLst/>
                </a:prstGeom>
                <a:solidFill>
                  <a:schemeClr val="accent5">
                    <a:lumMod val="100000"/>
                  </a:schemeClr>
                </a:solidFill>
                <a:ln w="762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</a:p>
              </p:txBody>
            </p:sp>
          </p:grpSp>
          <p:sp>
            <p:nvSpPr>
              <p:cNvPr id="16" name="矩形 15"/>
              <p:cNvSpPr/>
              <p:nvPr/>
            </p:nvSpPr>
            <p:spPr>
              <a:xfrm>
                <a:off x="5052485" y="4896368"/>
                <a:ext cx="836100" cy="785562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17" name="任意多边形 65"/>
              <p:cNvSpPr/>
              <p:nvPr/>
            </p:nvSpPr>
            <p:spPr bwMode="auto">
              <a:xfrm>
                <a:off x="4305238" y="5044735"/>
                <a:ext cx="492483" cy="491569"/>
              </a:xfrm>
              <a:custGeom>
                <a:avLst/>
                <a:gdLst>
                  <a:gd name="T0" fmla="*/ 164 w 204"/>
                  <a:gd name="T1" fmla="*/ 0 h 204"/>
                  <a:gd name="T2" fmla="*/ 39 w 204"/>
                  <a:gd name="T3" fmla="*/ 0 h 204"/>
                  <a:gd name="T4" fmla="*/ 0 w 204"/>
                  <a:gd name="T5" fmla="*/ 39 h 204"/>
                  <a:gd name="T6" fmla="*/ 0 w 204"/>
                  <a:gd name="T7" fmla="*/ 81 h 204"/>
                  <a:gd name="T8" fmla="*/ 0 w 204"/>
                  <a:gd name="T9" fmla="*/ 164 h 204"/>
                  <a:gd name="T10" fmla="*/ 39 w 204"/>
                  <a:gd name="T11" fmla="*/ 204 h 204"/>
                  <a:gd name="T12" fmla="*/ 164 w 204"/>
                  <a:gd name="T13" fmla="*/ 204 h 204"/>
                  <a:gd name="T14" fmla="*/ 204 w 204"/>
                  <a:gd name="T15" fmla="*/ 164 h 204"/>
                  <a:gd name="T16" fmla="*/ 204 w 204"/>
                  <a:gd name="T17" fmla="*/ 81 h 204"/>
                  <a:gd name="T18" fmla="*/ 204 w 204"/>
                  <a:gd name="T19" fmla="*/ 39 h 204"/>
                  <a:gd name="T20" fmla="*/ 164 w 204"/>
                  <a:gd name="T21" fmla="*/ 0 h 204"/>
                  <a:gd name="T22" fmla="*/ 176 w 204"/>
                  <a:gd name="T23" fmla="*/ 23 h 204"/>
                  <a:gd name="T24" fmla="*/ 180 w 204"/>
                  <a:gd name="T25" fmla="*/ 23 h 204"/>
                  <a:gd name="T26" fmla="*/ 180 w 204"/>
                  <a:gd name="T27" fmla="*/ 28 h 204"/>
                  <a:gd name="T28" fmla="*/ 180 w 204"/>
                  <a:gd name="T29" fmla="*/ 58 h 204"/>
                  <a:gd name="T30" fmla="*/ 146 w 204"/>
                  <a:gd name="T31" fmla="*/ 58 h 204"/>
                  <a:gd name="T32" fmla="*/ 146 w 204"/>
                  <a:gd name="T33" fmla="*/ 24 h 204"/>
                  <a:gd name="T34" fmla="*/ 176 w 204"/>
                  <a:gd name="T35" fmla="*/ 23 h 204"/>
                  <a:gd name="T36" fmla="*/ 73 w 204"/>
                  <a:gd name="T37" fmla="*/ 81 h 204"/>
                  <a:gd name="T38" fmla="*/ 102 w 204"/>
                  <a:gd name="T39" fmla="*/ 66 h 204"/>
                  <a:gd name="T40" fmla="*/ 131 w 204"/>
                  <a:gd name="T41" fmla="*/ 81 h 204"/>
                  <a:gd name="T42" fmla="*/ 138 w 204"/>
                  <a:gd name="T43" fmla="*/ 102 h 204"/>
                  <a:gd name="T44" fmla="*/ 102 w 204"/>
                  <a:gd name="T45" fmla="*/ 138 h 204"/>
                  <a:gd name="T46" fmla="*/ 66 w 204"/>
                  <a:gd name="T47" fmla="*/ 102 h 204"/>
                  <a:gd name="T48" fmla="*/ 73 w 204"/>
                  <a:gd name="T49" fmla="*/ 81 h 204"/>
                  <a:gd name="T50" fmla="*/ 184 w 204"/>
                  <a:gd name="T51" fmla="*/ 164 h 204"/>
                  <a:gd name="T52" fmla="*/ 164 w 204"/>
                  <a:gd name="T53" fmla="*/ 184 h 204"/>
                  <a:gd name="T54" fmla="*/ 39 w 204"/>
                  <a:gd name="T55" fmla="*/ 184 h 204"/>
                  <a:gd name="T56" fmla="*/ 20 w 204"/>
                  <a:gd name="T57" fmla="*/ 164 h 204"/>
                  <a:gd name="T58" fmla="*/ 20 w 204"/>
                  <a:gd name="T59" fmla="*/ 81 h 204"/>
                  <a:gd name="T60" fmla="*/ 50 w 204"/>
                  <a:gd name="T61" fmla="*/ 81 h 204"/>
                  <a:gd name="T62" fmla="*/ 46 w 204"/>
                  <a:gd name="T63" fmla="*/ 102 h 204"/>
                  <a:gd name="T64" fmla="*/ 102 w 204"/>
                  <a:gd name="T65" fmla="*/ 158 h 204"/>
                  <a:gd name="T66" fmla="*/ 157 w 204"/>
                  <a:gd name="T67" fmla="*/ 102 h 204"/>
                  <a:gd name="T68" fmla="*/ 153 w 204"/>
                  <a:gd name="T69" fmla="*/ 81 h 204"/>
                  <a:gd name="T70" fmla="*/ 184 w 204"/>
                  <a:gd name="T71" fmla="*/ 81 h 204"/>
                  <a:gd name="T72" fmla="*/ 184 w 204"/>
                  <a:gd name="T73" fmla="*/ 164 h 2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204" h="204">
                    <a:moveTo>
                      <a:pt x="164" y="0"/>
                    </a:moveTo>
                    <a:cubicBezTo>
                      <a:pt x="39" y="0"/>
                      <a:pt x="39" y="0"/>
                      <a:pt x="39" y="0"/>
                    </a:cubicBezTo>
                    <a:cubicBezTo>
                      <a:pt x="17" y="0"/>
                      <a:pt x="0" y="18"/>
                      <a:pt x="0" y="39"/>
                    </a:cubicBezTo>
                    <a:cubicBezTo>
                      <a:pt x="0" y="81"/>
                      <a:pt x="0" y="81"/>
                      <a:pt x="0" y="81"/>
                    </a:cubicBezTo>
                    <a:cubicBezTo>
                      <a:pt x="0" y="164"/>
                      <a:pt x="0" y="164"/>
                      <a:pt x="0" y="164"/>
                    </a:cubicBezTo>
                    <a:cubicBezTo>
                      <a:pt x="0" y="186"/>
                      <a:pt x="17" y="204"/>
                      <a:pt x="39" y="204"/>
                    </a:cubicBezTo>
                    <a:cubicBezTo>
                      <a:pt x="164" y="204"/>
                      <a:pt x="164" y="204"/>
                      <a:pt x="164" y="204"/>
                    </a:cubicBezTo>
                    <a:cubicBezTo>
                      <a:pt x="186" y="204"/>
                      <a:pt x="204" y="186"/>
                      <a:pt x="204" y="164"/>
                    </a:cubicBezTo>
                    <a:cubicBezTo>
                      <a:pt x="204" y="81"/>
                      <a:pt x="204" y="81"/>
                      <a:pt x="204" y="81"/>
                    </a:cubicBezTo>
                    <a:cubicBezTo>
                      <a:pt x="204" y="39"/>
                      <a:pt x="204" y="39"/>
                      <a:pt x="204" y="39"/>
                    </a:cubicBezTo>
                    <a:cubicBezTo>
                      <a:pt x="204" y="18"/>
                      <a:pt x="186" y="0"/>
                      <a:pt x="164" y="0"/>
                    </a:cubicBezTo>
                    <a:close/>
                    <a:moveTo>
                      <a:pt x="176" y="23"/>
                    </a:moveTo>
                    <a:cubicBezTo>
                      <a:pt x="180" y="23"/>
                      <a:pt x="180" y="23"/>
                      <a:pt x="180" y="23"/>
                    </a:cubicBezTo>
                    <a:cubicBezTo>
                      <a:pt x="180" y="28"/>
                      <a:pt x="180" y="28"/>
                      <a:pt x="180" y="28"/>
                    </a:cubicBezTo>
                    <a:cubicBezTo>
                      <a:pt x="180" y="58"/>
                      <a:pt x="180" y="58"/>
                      <a:pt x="180" y="58"/>
                    </a:cubicBezTo>
                    <a:cubicBezTo>
                      <a:pt x="146" y="58"/>
                      <a:pt x="146" y="58"/>
                      <a:pt x="146" y="58"/>
                    </a:cubicBezTo>
                    <a:cubicBezTo>
                      <a:pt x="146" y="24"/>
                      <a:pt x="146" y="24"/>
                      <a:pt x="146" y="24"/>
                    </a:cubicBezTo>
                    <a:lnTo>
                      <a:pt x="176" y="23"/>
                    </a:lnTo>
                    <a:close/>
                    <a:moveTo>
                      <a:pt x="73" y="81"/>
                    </a:moveTo>
                    <a:cubicBezTo>
                      <a:pt x="79" y="72"/>
                      <a:pt x="90" y="66"/>
                      <a:pt x="102" y="66"/>
                    </a:cubicBezTo>
                    <a:cubicBezTo>
                      <a:pt x="114" y="66"/>
                      <a:pt x="124" y="72"/>
                      <a:pt x="131" y="81"/>
                    </a:cubicBezTo>
                    <a:cubicBezTo>
                      <a:pt x="135" y="87"/>
                      <a:pt x="138" y="94"/>
                      <a:pt x="138" y="102"/>
                    </a:cubicBezTo>
                    <a:cubicBezTo>
                      <a:pt x="138" y="122"/>
                      <a:pt x="121" y="138"/>
                      <a:pt x="102" y="138"/>
                    </a:cubicBezTo>
                    <a:cubicBezTo>
                      <a:pt x="82" y="138"/>
                      <a:pt x="66" y="122"/>
                      <a:pt x="66" y="102"/>
                    </a:cubicBezTo>
                    <a:cubicBezTo>
                      <a:pt x="66" y="94"/>
                      <a:pt x="68" y="87"/>
                      <a:pt x="73" y="81"/>
                    </a:cubicBezTo>
                    <a:close/>
                    <a:moveTo>
                      <a:pt x="184" y="164"/>
                    </a:moveTo>
                    <a:cubicBezTo>
                      <a:pt x="184" y="175"/>
                      <a:pt x="175" y="184"/>
                      <a:pt x="164" y="184"/>
                    </a:cubicBezTo>
                    <a:cubicBezTo>
                      <a:pt x="39" y="184"/>
                      <a:pt x="39" y="184"/>
                      <a:pt x="39" y="184"/>
                    </a:cubicBezTo>
                    <a:cubicBezTo>
                      <a:pt x="28" y="184"/>
                      <a:pt x="20" y="175"/>
                      <a:pt x="20" y="164"/>
                    </a:cubicBezTo>
                    <a:cubicBezTo>
                      <a:pt x="20" y="81"/>
                      <a:pt x="20" y="81"/>
                      <a:pt x="20" y="81"/>
                    </a:cubicBezTo>
                    <a:cubicBezTo>
                      <a:pt x="50" y="81"/>
                      <a:pt x="50" y="81"/>
                      <a:pt x="50" y="81"/>
                    </a:cubicBezTo>
                    <a:cubicBezTo>
                      <a:pt x="47" y="87"/>
                      <a:pt x="46" y="95"/>
                      <a:pt x="46" y="102"/>
                    </a:cubicBezTo>
                    <a:cubicBezTo>
                      <a:pt x="46" y="133"/>
                      <a:pt x="71" y="158"/>
                      <a:pt x="102" y="158"/>
                    </a:cubicBezTo>
                    <a:cubicBezTo>
                      <a:pt x="132" y="158"/>
                      <a:pt x="157" y="133"/>
                      <a:pt x="157" y="102"/>
                    </a:cubicBezTo>
                    <a:cubicBezTo>
                      <a:pt x="157" y="95"/>
                      <a:pt x="156" y="87"/>
                      <a:pt x="153" y="81"/>
                    </a:cubicBezTo>
                    <a:cubicBezTo>
                      <a:pt x="184" y="81"/>
                      <a:pt x="184" y="81"/>
                      <a:pt x="184" y="81"/>
                    </a:cubicBezTo>
                    <a:lnTo>
                      <a:pt x="184" y="16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5000">
        <p14:flip dir="r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千图PPT彼岸天：ID 8661124库_组合 29"/>
          <p:cNvGrpSpPr/>
          <p:nvPr>
            <p:custDataLst>
              <p:tags r:id="rId1"/>
            </p:custDataLst>
          </p:nvPr>
        </p:nvGrpSpPr>
        <p:grpSpPr>
          <a:xfrm>
            <a:off x="6059906" y="3032956"/>
            <a:ext cx="1132493" cy="917645"/>
            <a:chOff x="4919663" y="1693863"/>
            <a:chExt cx="1389062" cy="1125540"/>
          </a:xfrm>
        </p:grpSpPr>
        <p:sp>
          <p:nvSpPr>
            <p:cNvPr id="47" name="Freeform: Shape 30"/>
            <p:cNvSpPr/>
            <p:nvPr/>
          </p:nvSpPr>
          <p:spPr bwMode="auto">
            <a:xfrm>
              <a:off x="4919663" y="2076451"/>
              <a:ext cx="996950" cy="742950"/>
            </a:xfrm>
            <a:custGeom>
              <a:avLst/>
              <a:gdLst>
                <a:gd name="T0" fmla="*/ 0 w 423"/>
                <a:gd name="T1" fmla="*/ 229 h 315"/>
                <a:gd name="T2" fmla="*/ 0 w 423"/>
                <a:gd name="T3" fmla="*/ 13 h 315"/>
                <a:gd name="T4" fmla="*/ 423 w 423"/>
                <a:gd name="T5" fmla="*/ 100 h 315"/>
                <a:gd name="T6" fmla="*/ 423 w 423"/>
                <a:gd name="T7" fmla="*/ 315 h 315"/>
                <a:gd name="T8" fmla="*/ 0 w 423"/>
                <a:gd name="T9" fmla="*/ 229 h 3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3" h="315">
                  <a:moveTo>
                    <a:pt x="0" y="229"/>
                  </a:moveTo>
                  <a:cubicBezTo>
                    <a:pt x="0" y="13"/>
                    <a:pt x="0" y="13"/>
                    <a:pt x="0" y="13"/>
                  </a:cubicBezTo>
                  <a:cubicBezTo>
                    <a:pt x="0" y="13"/>
                    <a:pt x="244" y="0"/>
                    <a:pt x="423" y="100"/>
                  </a:cubicBezTo>
                  <a:cubicBezTo>
                    <a:pt x="423" y="315"/>
                    <a:pt x="423" y="315"/>
                    <a:pt x="423" y="315"/>
                  </a:cubicBezTo>
                  <a:cubicBezTo>
                    <a:pt x="423" y="315"/>
                    <a:pt x="255" y="219"/>
                    <a:pt x="0" y="229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48" name="Freeform: Shape 31"/>
            <p:cNvSpPr/>
            <p:nvPr/>
          </p:nvSpPr>
          <p:spPr bwMode="auto">
            <a:xfrm>
              <a:off x="4919663" y="1693863"/>
              <a:ext cx="1384300" cy="617538"/>
            </a:xfrm>
            <a:custGeom>
              <a:avLst/>
              <a:gdLst>
                <a:gd name="T0" fmla="*/ 0 w 587"/>
                <a:gd name="T1" fmla="*/ 175 h 262"/>
                <a:gd name="T2" fmla="*/ 0 w 587"/>
                <a:gd name="T3" fmla="*/ 0 h 262"/>
                <a:gd name="T4" fmla="*/ 587 w 587"/>
                <a:gd name="T5" fmla="*/ 104 h 262"/>
                <a:gd name="T6" fmla="*/ 423 w 587"/>
                <a:gd name="T7" fmla="*/ 262 h 262"/>
                <a:gd name="T8" fmla="*/ 0 w 587"/>
                <a:gd name="T9" fmla="*/ 175 h 2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7" h="262">
                  <a:moveTo>
                    <a:pt x="0" y="175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367" y="7"/>
                    <a:pt x="587" y="104"/>
                  </a:cubicBezTo>
                  <a:cubicBezTo>
                    <a:pt x="423" y="262"/>
                    <a:pt x="423" y="262"/>
                    <a:pt x="423" y="262"/>
                  </a:cubicBezTo>
                  <a:cubicBezTo>
                    <a:pt x="423" y="262"/>
                    <a:pt x="269" y="168"/>
                    <a:pt x="0" y="175"/>
                  </a:cubicBez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49" name="Freeform: Shape 32"/>
            <p:cNvSpPr/>
            <p:nvPr/>
          </p:nvSpPr>
          <p:spPr>
            <a:xfrm rot="16200000" flipH="1">
              <a:off x="5672930" y="2183608"/>
              <a:ext cx="879479" cy="392111"/>
            </a:xfrm>
            <a:custGeom>
              <a:avLst/>
              <a:gdLst>
                <a:gd name="connsiteX0" fmla="*/ 0 w 660404"/>
                <a:gd name="connsiteY0" fmla="*/ 388936 h 388936"/>
                <a:gd name="connsiteX1" fmla="*/ 156453 w 660404"/>
                <a:gd name="connsiteY1" fmla="*/ 0 h 388936"/>
                <a:gd name="connsiteX2" fmla="*/ 660404 w 660404"/>
                <a:gd name="connsiteY2" fmla="*/ 0 h 388936"/>
                <a:gd name="connsiteX3" fmla="*/ 503951 w 660404"/>
                <a:gd name="connsiteY3" fmla="*/ 388936 h 388936"/>
                <a:gd name="connsiteX4" fmla="*/ 0 w 660404"/>
                <a:gd name="connsiteY4" fmla="*/ 388936 h 388936"/>
                <a:gd name="connsiteX0-1" fmla="*/ 0 w 879479"/>
                <a:gd name="connsiteY0-2" fmla="*/ 392111 h 392111"/>
                <a:gd name="connsiteX1-3" fmla="*/ 375528 w 879479"/>
                <a:gd name="connsiteY1-4" fmla="*/ 0 h 392111"/>
                <a:gd name="connsiteX2-5" fmla="*/ 879479 w 879479"/>
                <a:gd name="connsiteY2-6" fmla="*/ 0 h 392111"/>
                <a:gd name="connsiteX3-7" fmla="*/ 723026 w 879479"/>
                <a:gd name="connsiteY3-8" fmla="*/ 388936 h 392111"/>
                <a:gd name="connsiteX4-9" fmla="*/ 0 w 879479"/>
                <a:gd name="connsiteY4-10" fmla="*/ 392111 h 392111"/>
                <a:gd name="connsiteX0-11" fmla="*/ 0 w 879479"/>
                <a:gd name="connsiteY0-12" fmla="*/ 392111 h 392111"/>
                <a:gd name="connsiteX1-13" fmla="*/ 375528 w 879479"/>
                <a:gd name="connsiteY1-14" fmla="*/ 0 h 392111"/>
                <a:gd name="connsiteX2-15" fmla="*/ 879479 w 879479"/>
                <a:gd name="connsiteY2-16" fmla="*/ 0 h 392111"/>
                <a:gd name="connsiteX3-17" fmla="*/ 564276 w 879479"/>
                <a:gd name="connsiteY3-18" fmla="*/ 382586 h 392111"/>
                <a:gd name="connsiteX4-19" fmla="*/ 0 w 879479"/>
                <a:gd name="connsiteY4-20" fmla="*/ 392111 h 392111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879479" h="392111">
                  <a:moveTo>
                    <a:pt x="0" y="392111"/>
                  </a:moveTo>
                  <a:lnTo>
                    <a:pt x="375528" y="0"/>
                  </a:lnTo>
                  <a:lnTo>
                    <a:pt x="879479" y="0"/>
                  </a:lnTo>
                  <a:lnTo>
                    <a:pt x="564276" y="382586"/>
                  </a:lnTo>
                  <a:lnTo>
                    <a:pt x="0" y="39211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</p:grpSp>
      <p:grpSp>
        <p:nvGrpSpPr>
          <p:cNvPr id="5" name="千图PPT彼岸天：ID 8661124库_组合 33"/>
          <p:cNvGrpSpPr/>
          <p:nvPr>
            <p:custDataLst>
              <p:tags r:id="rId2"/>
            </p:custDataLst>
          </p:nvPr>
        </p:nvGrpSpPr>
        <p:grpSpPr>
          <a:xfrm>
            <a:off x="6388654" y="3179211"/>
            <a:ext cx="2030723" cy="1991896"/>
            <a:chOff x="5322888" y="1873251"/>
            <a:chExt cx="2490788" cy="2443162"/>
          </a:xfrm>
        </p:grpSpPr>
        <p:sp>
          <p:nvSpPr>
            <p:cNvPr id="43" name="Freeform: Shape 34"/>
            <p:cNvSpPr/>
            <p:nvPr/>
          </p:nvSpPr>
          <p:spPr bwMode="auto">
            <a:xfrm>
              <a:off x="5322888" y="1873251"/>
              <a:ext cx="2490788" cy="1639888"/>
            </a:xfrm>
            <a:custGeom>
              <a:avLst/>
              <a:gdLst>
                <a:gd name="T0" fmla="*/ 250 w 1057"/>
                <a:gd name="T1" fmla="*/ 101 h 695"/>
                <a:gd name="T2" fmla="*/ 473 w 1057"/>
                <a:gd name="T3" fmla="*/ 0 h 695"/>
                <a:gd name="T4" fmla="*/ 529 w 1057"/>
                <a:gd name="T5" fmla="*/ 613 h 695"/>
                <a:gd name="T6" fmla="*/ 598 w 1057"/>
                <a:gd name="T7" fmla="*/ 652 h 695"/>
                <a:gd name="T8" fmla="*/ 0 w 1057"/>
                <a:gd name="T9" fmla="*/ 695 h 695"/>
                <a:gd name="T10" fmla="*/ 196 w 1057"/>
                <a:gd name="T11" fmla="*/ 444 h 695"/>
                <a:gd name="T12" fmla="*/ 270 w 1057"/>
                <a:gd name="T13" fmla="*/ 483 h 695"/>
                <a:gd name="T14" fmla="*/ 250 w 1057"/>
                <a:gd name="T15" fmla="*/ 101 h 6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57" h="695">
                  <a:moveTo>
                    <a:pt x="250" y="101"/>
                  </a:moveTo>
                  <a:cubicBezTo>
                    <a:pt x="473" y="0"/>
                    <a:pt x="473" y="0"/>
                    <a:pt x="473" y="0"/>
                  </a:cubicBezTo>
                  <a:cubicBezTo>
                    <a:pt x="473" y="0"/>
                    <a:pt x="1057" y="250"/>
                    <a:pt x="529" y="613"/>
                  </a:cubicBezTo>
                  <a:cubicBezTo>
                    <a:pt x="598" y="652"/>
                    <a:pt x="598" y="652"/>
                    <a:pt x="598" y="652"/>
                  </a:cubicBezTo>
                  <a:cubicBezTo>
                    <a:pt x="0" y="695"/>
                    <a:pt x="0" y="695"/>
                    <a:pt x="0" y="695"/>
                  </a:cubicBezTo>
                  <a:cubicBezTo>
                    <a:pt x="196" y="444"/>
                    <a:pt x="196" y="444"/>
                    <a:pt x="196" y="444"/>
                  </a:cubicBezTo>
                  <a:cubicBezTo>
                    <a:pt x="270" y="483"/>
                    <a:pt x="270" y="483"/>
                    <a:pt x="270" y="483"/>
                  </a:cubicBezTo>
                  <a:cubicBezTo>
                    <a:pt x="270" y="483"/>
                    <a:pt x="594" y="291"/>
                    <a:pt x="250" y="101"/>
                  </a:cubicBez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44" name="Freeform: Shape 35"/>
            <p:cNvSpPr/>
            <p:nvPr/>
          </p:nvSpPr>
          <p:spPr bwMode="auto">
            <a:xfrm>
              <a:off x="5911851" y="2111376"/>
              <a:ext cx="719138" cy="812800"/>
            </a:xfrm>
            <a:custGeom>
              <a:avLst/>
              <a:gdLst>
                <a:gd name="T0" fmla="*/ 71 w 305"/>
                <a:gd name="T1" fmla="*/ 344 h 344"/>
                <a:gd name="T2" fmla="*/ 2 w 305"/>
                <a:gd name="T3" fmla="*/ 300 h 344"/>
                <a:gd name="T4" fmla="*/ 0 w 305"/>
                <a:gd name="T5" fmla="*/ 0 h 344"/>
                <a:gd name="T6" fmla="*/ 71 w 305"/>
                <a:gd name="T7" fmla="*/ 344 h 3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05" h="344">
                  <a:moveTo>
                    <a:pt x="71" y="344"/>
                  </a:moveTo>
                  <a:cubicBezTo>
                    <a:pt x="71" y="344"/>
                    <a:pt x="60" y="327"/>
                    <a:pt x="2" y="30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305" y="139"/>
                    <a:pt x="71" y="344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45" name="Freeform: Shape 36"/>
            <p:cNvSpPr/>
            <p:nvPr/>
          </p:nvSpPr>
          <p:spPr bwMode="auto">
            <a:xfrm>
              <a:off x="6567488" y="2662238"/>
              <a:ext cx="527050" cy="1322388"/>
            </a:xfrm>
            <a:custGeom>
              <a:avLst/>
              <a:gdLst>
                <a:gd name="T0" fmla="*/ 69 w 224"/>
                <a:gd name="T1" fmla="*/ 317 h 561"/>
                <a:gd name="T2" fmla="*/ 0 w 224"/>
                <a:gd name="T3" fmla="*/ 279 h 561"/>
                <a:gd name="T4" fmla="*/ 220 w 224"/>
                <a:gd name="T5" fmla="*/ 0 h 561"/>
                <a:gd name="T6" fmla="*/ 214 w 224"/>
                <a:gd name="T7" fmla="*/ 285 h 561"/>
                <a:gd name="T8" fmla="*/ 66 w 224"/>
                <a:gd name="T9" fmla="*/ 561 h 561"/>
                <a:gd name="T10" fmla="*/ 69 w 224"/>
                <a:gd name="T11" fmla="*/ 317 h 5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4" h="561">
                  <a:moveTo>
                    <a:pt x="69" y="317"/>
                  </a:moveTo>
                  <a:cubicBezTo>
                    <a:pt x="0" y="279"/>
                    <a:pt x="0" y="279"/>
                    <a:pt x="0" y="279"/>
                  </a:cubicBezTo>
                  <a:cubicBezTo>
                    <a:pt x="0" y="279"/>
                    <a:pt x="202" y="151"/>
                    <a:pt x="220" y="0"/>
                  </a:cubicBezTo>
                  <a:cubicBezTo>
                    <a:pt x="220" y="0"/>
                    <a:pt x="224" y="182"/>
                    <a:pt x="214" y="285"/>
                  </a:cubicBezTo>
                  <a:cubicBezTo>
                    <a:pt x="200" y="427"/>
                    <a:pt x="118" y="532"/>
                    <a:pt x="66" y="561"/>
                  </a:cubicBezTo>
                  <a:lnTo>
                    <a:pt x="69" y="317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46" name="Freeform: Shape 37"/>
            <p:cNvSpPr/>
            <p:nvPr/>
          </p:nvSpPr>
          <p:spPr bwMode="auto">
            <a:xfrm>
              <a:off x="5322888" y="3411538"/>
              <a:ext cx="1409700" cy="904875"/>
            </a:xfrm>
            <a:custGeom>
              <a:avLst/>
              <a:gdLst>
                <a:gd name="T0" fmla="*/ 0 w 888"/>
                <a:gd name="T1" fmla="*/ 64 h 570"/>
                <a:gd name="T2" fmla="*/ 888 w 888"/>
                <a:gd name="T3" fmla="*/ 0 h 570"/>
                <a:gd name="T4" fmla="*/ 888 w 888"/>
                <a:gd name="T5" fmla="*/ 503 h 570"/>
                <a:gd name="T6" fmla="*/ 16 w 888"/>
                <a:gd name="T7" fmla="*/ 570 h 570"/>
                <a:gd name="T8" fmla="*/ 0 w 888"/>
                <a:gd name="T9" fmla="*/ 64 h 5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88" h="570">
                  <a:moveTo>
                    <a:pt x="0" y="64"/>
                  </a:moveTo>
                  <a:lnTo>
                    <a:pt x="888" y="0"/>
                  </a:lnTo>
                  <a:lnTo>
                    <a:pt x="888" y="503"/>
                  </a:lnTo>
                  <a:lnTo>
                    <a:pt x="16" y="570"/>
                  </a:lnTo>
                  <a:lnTo>
                    <a:pt x="0" y="64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</p:grpSp>
      <p:grpSp>
        <p:nvGrpSpPr>
          <p:cNvPr id="6" name="千图PPT彼岸天：ID 8661124库_组合 80"/>
          <p:cNvGrpSpPr/>
          <p:nvPr>
            <p:custDataLst>
              <p:tags r:id="rId3"/>
            </p:custDataLst>
          </p:nvPr>
        </p:nvGrpSpPr>
        <p:grpSpPr>
          <a:xfrm>
            <a:off x="4770143" y="3128732"/>
            <a:ext cx="1291060" cy="824456"/>
            <a:chOff x="3058972" y="2082641"/>
            <a:chExt cx="1291060" cy="824456"/>
          </a:xfrm>
        </p:grpSpPr>
        <p:sp>
          <p:nvSpPr>
            <p:cNvPr id="40" name="Freeform: Shape 38"/>
            <p:cNvSpPr/>
            <p:nvPr/>
          </p:nvSpPr>
          <p:spPr bwMode="auto">
            <a:xfrm>
              <a:off x="3528164" y="2421742"/>
              <a:ext cx="820573" cy="485355"/>
            </a:xfrm>
            <a:custGeom>
              <a:avLst/>
              <a:gdLst>
                <a:gd name="T0" fmla="*/ 2 w 427"/>
                <a:gd name="T1" fmla="*/ 252 h 252"/>
                <a:gd name="T2" fmla="*/ 0 w 427"/>
                <a:gd name="T3" fmla="*/ 91 h 252"/>
                <a:gd name="T4" fmla="*/ 427 w 427"/>
                <a:gd name="T5" fmla="*/ 6 h 252"/>
                <a:gd name="T6" fmla="*/ 427 w 427"/>
                <a:gd name="T7" fmla="*/ 165 h 252"/>
                <a:gd name="T8" fmla="*/ 2 w 427"/>
                <a:gd name="T9" fmla="*/ 252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7" h="252">
                  <a:moveTo>
                    <a:pt x="2" y="252"/>
                  </a:move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156" y="0"/>
                    <a:pt x="427" y="6"/>
                  </a:cubicBezTo>
                  <a:cubicBezTo>
                    <a:pt x="427" y="165"/>
                    <a:pt x="427" y="165"/>
                    <a:pt x="427" y="165"/>
                  </a:cubicBezTo>
                  <a:cubicBezTo>
                    <a:pt x="427" y="165"/>
                    <a:pt x="189" y="154"/>
                    <a:pt x="2" y="252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41" name="Freeform: Shape 39"/>
            <p:cNvSpPr/>
            <p:nvPr/>
          </p:nvSpPr>
          <p:spPr bwMode="auto">
            <a:xfrm>
              <a:off x="3068696" y="2082641"/>
              <a:ext cx="1281336" cy="513829"/>
            </a:xfrm>
            <a:custGeom>
              <a:avLst/>
              <a:gdLst>
                <a:gd name="T0" fmla="*/ 667 w 667"/>
                <a:gd name="T1" fmla="*/ 182 h 267"/>
                <a:gd name="T2" fmla="*/ 666 w 667"/>
                <a:gd name="T3" fmla="*/ 5 h 267"/>
                <a:gd name="T4" fmla="*/ 0 w 667"/>
                <a:gd name="T5" fmla="*/ 149 h 267"/>
                <a:gd name="T6" fmla="*/ 241 w 667"/>
                <a:gd name="T7" fmla="*/ 267 h 267"/>
                <a:gd name="T8" fmla="*/ 667 w 667"/>
                <a:gd name="T9" fmla="*/ 182 h 2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67" h="267">
                  <a:moveTo>
                    <a:pt x="667" y="182"/>
                  </a:moveTo>
                  <a:cubicBezTo>
                    <a:pt x="666" y="5"/>
                    <a:pt x="666" y="5"/>
                    <a:pt x="666" y="5"/>
                  </a:cubicBezTo>
                  <a:cubicBezTo>
                    <a:pt x="666" y="5"/>
                    <a:pt x="265" y="0"/>
                    <a:pt x="0" y="149"/>
                  </a:cubicBezTo>
                  <a:cubicBezTo>
                    <a:pt x="241" y="267"/>
                    <a:pt x="241" y="267"/>
                    <a:pt x="241" y="267"/>
                  </a:cubicBezTo>
                  <a:cubicBezTo>
                    <a:pt x="241" y="267"/>
                    <a:pt x="394" y="176"/>
                    <a:pt x="667" y="182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42" name="Freeform: Shape 40"/>
            <p:cNvSpPr/>
            <p:nvPr/>
          </p:nvSpPr>
          <p:spPr bwMode="auto">
            <a:xfrm>
              <a:off x="3058972" y="2368029"/>
              <a:ext cx="475038" cy="538404"/>
            </a:xfrm>
            <a:custGeom>
              <a:avLst/>
              <a:gdLst>
                <a:gd name="T0" fmla="*/ 1 w 361"/>
                <a:gd name="T1" fmla="*/ 0 h 263"/>
                <a:gd name="T2" fmla="*/ 358 w 361"/>
                <a:gd name="T3" fmla="*/ 175 h 263"/>
                <a:gd name="T4" fmla="*/ 361 w 361"/>
                <a:gd name="T5" fmla="*/ 263 h 263"/>
                <a:gd name="T6" fmla="*/ 0 w 361"/>
                <a:gd name="T7" fmla="*/ 79 h 263"/>
                <a:gd name="T8" fmla="*/ 1 w 361"/>
                <a:gd name="T9" fmla="*/ 0 h 263"/>
                <a:gd name="connsiteX0" fmla="*/ 28 w 10042"/>
                <a:gd name="connsiteY0" fmla="*/ 0 h 15646"/>
                <a:gd name="connsiteX1" fmla="*/ 9917 w 10042"/>
                <a:gd name="connsiteY1" fmla="*/ 6654 h 15646"/>
                <a:gd name="connsiteX2" fmla="*/ 10042 w 10042"/>
                <a:gd name="connsiteY2" fmla="*/ 15646 h 15646"/>
                <a:gd name="connsiteX3" fmla="*/ 0 w 10042"/>
                <a:gd name="connsiteY3" fmla="*/ 3004 h 15646"/>
                <a:gd name="connsiteX4" fmla="*/ 28 w 10042"/>
                <a:gd name="connsiteY4" fmla="*/ 0 h 15646"/>
                <a:gd name="connsiteX0-1" fmla="*/ 153 w 10167"/>
                <a:gd name="connsiteY0-2" fmla="*/ 0 h 15646"/>
                <a:gd name="connsiteX1-3" fmla="*/ 10042 w 10167"/>
                <a:gd name="connsiteY1-4" fmla="*/ 6654 h 15646"/>
                <a:gd name="connsiteX2-5" fmla="*/ 10167 w 10167"/>
                <a:gd name="connsiteY2-6" fmla="*/ 15646 h 15646"/>
                <a:gd name="connsiteX3-7" fmla="*/ 0 w 10167"/>
                <a:gd name="connsiteY3-8" fmla="*/ 10361 h 15646"/>
                <a:gd name="connsiteX4-9" fmla="*/ 153 w 10167"/>
                <a:gd name="connsiteY4-10" fmla="*/ 0 h 15646"/>
                <a:gd name="connsiteX0-11" fmla="*/ 153 w 10167"/>
                <a:gd name="connsiteY0-12" fmla="*/ 0 h 15646"/>
                <a:gd name="connsiteX1-13" fmla="*/ 10042 w 10167"/>
                <a:gd name="connsiteY1-14" fmla="*/ 6654 h 15646"/>
                <a:gd name="connsiteX2-15" fmla="*/ 10167 w 10167"/>
                <a:gd name="connsiteY2-16" fmla="*/ 15646 h 15646"/>
                <a:gd name="connsiteX3-17" fmla="*/ 0 w 10167"/>
                <a:gd name="connsiteY3-18" fmla="*/ 9049 h 15646"/>
                <a:gd name="connsiteX4-19" fmla="*/ 153 w 10167"/>
                <a:gd name="connsiteY4-20" fmla="*/ 0 h 15646"/>
                <a:gd name="connsiteX0-21" fmla="*/ 153 w 10167"/>
                <a:gd name="connsiteY0-22" fmla="*/ 0 h 14391"/>
                <a:gd name="connsiteX1-23" fmla="*/ 10042 w 10167"/>
                <a:gd name="connsiteY1-24" fmla="*/ 6654 h 14391"/>
                <a:gd name="connsiteX2-25" fmla="*/ 10167 w 10167"/>
                <a:gd name="connsiteY2-26" fmla="*/ 14391 h 14391"/>
                <a:gd name="connsiteX3-27" fmla="*/ 0 w 10167"/>
                <a:gd name="connsiteY3-28" fmla="*/ 9049 h 14391"/>
                <a:gd name="connsiteX4-29" fmla="*/ 153 w 10167"/>
                <a:gd name="connsiteY4-30" fmla="*/ 0 h 14391"/>
                <a:gd name="connsiteX0-31" fmla="*/ 153 w 10167"/>
                <a:gd name="connsiteY0-32" fmla="*/ 0 h 15817"/>
                <a:gd name="connsiteX1-33" fmla="*/ 10042 w 10167"/>
                <a:gd name="connsiteY1-34" fmla="*/ 6654 h 15817"/>
                <a:gd name="connsiteX2-35" fmla="*/ 10167 w 10167"/>
                <a:gd name="connsiteY2-36" fmla="*/ 15817 h 15817"/>
                <a:gd name="connsiteX3-37" fmla="*/ 0 w 10167"/>
                <a:gd name="connsiteY3-38" fmla="*/ 9049 h 15817"/>
                <a:gd name="connsiteX4-39" fmla="*/ 153 w 10167"/>
                <a:gd name="connsiteY4-40" fmla="*/ 0 h 15817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0167" h="15817">
                  <a:moveTo>
                    <a:pt x="153" y="0"/>
                  </a:moveTo>
                  <a:lnTo>
                    <a:pt x="10042" y="6654"/>
                  </a:lnTo>
                  <a:cubicBezTo>
                    <a:pt x="10084" y="9651"/>
                    <a:pt x="10125" y="12820"/>
                    <a:pt x="10167" y="15817"/>
                  </a:cubicBezTo>
                  <a:lnTo>
                    <a:pt x="0" y="9049"/>
                  </a:lnTo>
                  <a:cubicBezTo>
                    <a:pt x="9" y="8048"/>
                    <a:pt x="144" y="1001"/>
                    <a:pt x="15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</p:grpSp>
      <p:grpSp>
        <p:nvGrpSpPr>
          <p:cNvPr id="7" name="千图PPT彼岸天：ID 8661124库_组合 41"/>
          <p:cNvGrpSpPr/>
          <p:nvPr>
            <p:custDataLst>
              <p:tags r:id="rId4"/>
            </p:custDataLst>
          </p:nvPr>
        </p:nvGrpSpPr>
        <p:grpSpPr>
          <a:xfrm>
            <a:off x="4238859" y="3518317"/>
            <a:ext cx="1004361" cy="768803"/>
            <a:chOff x="2686051" y="2289176"/>
            <a:chExt cx="1231900" cy="942975"/>
          </a:xfrm>
        </p:grpSpPr>
        <p:sp>
          <p:nvSpPr>
            <p:cNvPr id="37" name="Rectangle 42"/>
            <p:cNvSpPr/>
            <p:nvPr/>
          </p:nvSpPr>
          <p:spPr bwMode="auto">
            <a:xfrm>
              <a:off x="2686051" y="3079751"/>
              <a:ext cx="804863" cy="1524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38" name="Freeform: Shape 43"/>
            <p:cNvSpPr/>
            <p:nvPr/>
          </p:nvSpPr>
          <p:spPr bwMode="auto">
            <a:xfrm>
              <a:off x="3490913" y="2581276"/>
              <a:ext cx="427038" cy="650875"/>
            </a:xfrm>
            <a:custGeom>
              <a:avLst/>
              <a:gdLst>
                <a:gd name="T0" fmla="*/ 0 w 181"/>
                <a:gd name="T1" fmla="*/ 211 h 276"/>
                <a:gd name="T2" fmla="*/ 181 w 181"/>
                <a:gd name="T3" fmla="*/ 0 h 276"/>
                <a:gd name="T4" fmla="*/ 181 w 181"/>
                <a:gd name="T5" fmla="*/ 102 h 276"/>
                <a:gd name="T6" fmla="*/ 0 w 181"/>
                <a:gd name="T7" fmla="*/ 276 h 276"/>
                <a:gd name="T8" fmla="*/ 0 w 181"/>
                <a:gd name="T9" fmla="*/ 211 h 2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1" h="276">
                  <a:moveTo>
                    <a:pt x="0" y="211"/>
                  </a:moveTo>
                  <a:cubicBezTo>
                    <a:pt x="0" y="211"/>
                    <a:pt x="7" y="70"/>
                    <a:pt x="181" y="0"/>
                  </a:cubicBezTo>
                  <a:cubicBezTo>
                    <a:pt x="181" y="102"/>
                    <a:pt x="181" y="102"/>
                    <a:pt x="181" y="102"/>
                  </a:cubicBezTo>
                  <a:cubicBezTo>
                    <a:pt x="181" y="102"/>
                    <a:pt x="79" y="138"/>
                    <a:pt x="0" y="276"/>
                  </a:cubicBezTo>
                  <a:lnTo>
                    <a:pt x="0" y="211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39" name="Freeform: Shape 44"/>
            <p:cNvSpPr/>
            <p:nvPr/>
          </p:nvSpPr>
          <p:spPr bwMode="auto">
            <a:xfrm>
              <a:off x="2686051" y="2289176"/>
              <a:ext cx="1231900" cy="790575"/>
            </a:xfrm>
            <a:custGeom>
              <a:avLst/>
              <a:gdLst>
                <a:gd name="T0" fmla="*/ 522 w 522"/>
                <a:gd name="T1" fmla="*/ 124 h 335"/>
                <a:gd name="T2" fmla="*/ 279 w 522"/>
                <a:gd name="T3" fmla="*/ 0 h 335"/>
                <a:gd name="T4" fmla="*/ 0 w 522"/>
                <a:gd name="T5" fmla="*/ 335 h 335"/>
                <a:gd name="T6" fmla="*/ 341 w 522"/>
                <a:gd name="T7" fmla="*/ 335 h 335"/>
                <a:gd name="T8" fmla="*/ 522 w 522"/>
                <a:gd name="T9" fmla="*/ 124 h 3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2" h="335">
                  <a:moveTo>
                    <a:pt x="522" y="124"/>
                  </a:moveTo>
                  <a:cubicBezTo>
                    <a:pt x="279" y="0"/>
                    <a:pt x="279" y="0"/>
                    <a:pt x="279" y="0"/>
                  </a:cubicBezTo>
                  <a:cubicBezTo>
                    <a:pt x="279" y="0"/>
                    <a:pt x="12" y="115"/>
                    <a:pt x="0" y="335"/>
                  </a:cubicBezTo>
                  <a:cubicBezTo>
                    <a:pt x="341" y="335"/>
                    <a:pt x="341" y="335"/>
                    <a:pt x="341" y="335"/>
                  </a:cubicBezTo>
                  <a:cubicBezTo>
                    <a:pt x="341" y="335"/>
                    <a:pt x="352" y="193"/>
                    <a:pt x="522" y="124"/>
                  </a:cubicBez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</p:grpSp>
      <p:grpSp>
        <p:nvGrpSpPr>
          <p:cNvPr id="8" name="千图PPT彼岸天：ID 8661124库_组合 45"/>
          <p:cNvGrpSpPr/>
          <p:nvPr>
            <p:custDataLst>
              <p:tags r:id="rId5"/>
            </p:custDataLst>
          </p:nvPr>
        </p:nvGrpSpPr>
        <p:grpSpPr>
          <a:xfrm>
            <a:off x="4146964" y="4287115"/>
            <a:ext cx="1092372" cy="754566"/>
            <a:chOff x="2573338" y="3232151"/>
            <a:chExt cx="1339851" cy="925513"/>
          </a:xfrm>
        </p:grpSpPr>
        <p:sp>
          <p:nvSpPr>
            <p:cNvPr id="34" name="Freeform: Shape 46"/>
            <p:cNvSpPr/>
            <p:nvPr/>
          </p:nvSpPr>
          <p:spPr bwMode="auto">
            <a:xfrm>
              <a:off x="3340101" y="3740151"/>
              <a:ext cx="573088" cy="417513"/>
            </a:xfrm>
            <a:custGeom>
              <a:avLst/>
              <a:gdLst>
                <a:gd name="T0" fmla="*/ 0 w 361"/>
                <a:gd name="T1" fmla="*/ 183 h 263"/>
                <a:gd name="T2" fmla="*/ 0 w 361"/>
                <a:gd name="T3" fmla="*/ 263 h 263"/>
                <a:gd name="T4" fmla="*/ 361 w 361"/>
                <a:gd name="T5" fmla="*/ 82 h 263"/>
                <a:gd name="T6" fmla="*/ 356 w 361"/>
                <a:gd name="T7" fmla="*/ 0 h 263"/>
                <a:gd name="T8" fmla="*/ 0 w 361"/>
                <a:gd name="T9" fmla="*/ 183 h 2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1" h="263">
                  <a:moveTo>
                    <a:pt x="0" y="183"/>
                  </a:moveTo>
                  <a:lnTo>
                    <a:pt x="0" y="263"/>
                  </a:lnTo>
                  <a:lnTo>
                    <a:pt x="361" y="82"/>
                  </a:lnTo>
                  <a:lnTo>
                    <a:pt x="356" y="0"/>
                  </a:lnTo>
                  <a:lnTo>
                    <a:pt x="0" y="18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35" name="Freeform: Shape 47"/>
            <p:cNvSpPr/>
            <p:nvPr/>
          </p:nvSpPr>
          <p:spPr bwMode="auto">
            <a:xfrm>
              <a:off x="2686051" y="3232151"/>
              <a:ext cx="1219200" cy="798513"/>
            </a:xfrm>
            <a:custGeom>
              <a:avLst/>
              <a:gdLst>
                <a:gd name="T0" fmla="*/ 517 w 517"/>
                <a:gd name="T1" fmla="*/ 215 h 338"/>
                <a:gd name="T2" fmla="*/ 341 w 517"/>
                <a:gd name="T3" fmla="*/ 0 h 338"/>
                <a:gd name="T4" fmla="*/ 0 w 517"/>
                <a:gd name="T5" fmla="*/ 0 h 338"/>
                <a:gd name="T6" fmla="*/ 277 w 517"/>
                <a:gd name="T7" fmla="*/ 338 h 338"/>
                <a:gd name="T8" fmla="*/ 517 w 517"/>
                <a:gd name="T9" fmla="*/ 215 h 3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7" h="338">
                  <a:moveTo>
                    <a:pt x="517" y="215"/>
                  </a:moveTo>
                  <a:cubicBezTo>
                    <a:pt x="517" y="215"/>
                    <a:pt x="342" y="141"/>
                    <a:pt x="34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28" y="173"/>
                    <a:pt x="277" y="338"/>
                  </a:cubicBezTo>
                  <a:lnTo>
                    <a:pt x="517" y="215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36" name="Freeform: Shape 48"/>
            <p:cNvSpPr/>
            <p:nvPr/>
          </p:nvSpPr>
          <p:spPr bwMode="auto">
            <a:xfrm>
              <a:off x="2573338" y="3232151"/>
              <a:ext cx="766763" cy="925513"/>
            </a:xfrm>
            <a:custGeom>
              <a:avLst/>
              <a:gdLst>
                <a:gd name="T0" fmla="*/ 325 w 325"/>
                <a:gd name="T1" fmla="*/ 392 h 392"/>
                <a:gd name="T2" fmla="*/ 325 w 325"/>
                <a:gd name="T3" fmla="*/ 338 h 392"/>
                <a:gd name="T4" fmla="*/ 48 w 325"/>
                <a:gd name="T5" fmla="*/ 0 h 392"/>
                <a:gd name="T6" fmla="*/ 325 w 325"/>
                <a:gd name="T7" fmla="*/ 392 h 3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25" h="392">
                  <a:moveTo>
                    <a:pt x="325" y="392"/>
                  </a:moveTo>
                  <a:cubicBezTo>
                    <a:pt x="325" y="338"/>
                    <a:pt x="325" y="338"/>
                    <a:pt x="325" y="338"/>
                  </a:cubicBezTo>
                  <a:cubicBezTo>
                    <a:pt x="325" y="338"/>
                    <a:pt x="103" y="205"/>
                    <a:pt x="48" y="0"/>
                  </a:cubicBezTo>
                  <a:cubicBezTo>
                    <a:pt x="48" y="0"/>
                    <a:pt x="0" y="215"/>
                    <a:pt x="325" y="392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</p:grpSp>
      <p:sp>
        <p:nvSpPr>
          <p:cNvPr id="9" name="千图PPT彼岸天：ID 8661124库_Freeform: Shape 56"/>
          <p:cNvSpPr/>
          <p:nvPr>
            <p:custDataLst>
              <p:tags r:id="rId6"/>
            </p:custDataLst>
          </p:nvPr>
        </p:nvSpPr>
        <p:spPr>
          <a:xfrm>
            <a:off x="4462040" y="4130566"/>
            <a:ext cx="485355" cy="585876"/>
          </a:xfrm>
          <a:custGeom>
            <a:avLst/>
            <a:gdLst>
              <a:gd name="connsiteX0" fmla="*/ 242678 w 485355"/>
              <a:gd name="connsiteY0" fmla="*/ 0 h 585876"/>
              <a:gd name="connsiteX1" fmla="*/ 414277 w 485355"/>
              <a:gd name="connsiteY1" fmla="*/ 71078 h 585876"/>
              <a:gd name="connsiteX2" fmla="*/ 414276 w 485355"/>
              <a:gd name="connsiteY2" fmla="*/ 71079 h 585876"/>
              <a:gd name="connsiteX3" fmla="*/ 414276 w 485355"/>
              <a:gd name="connsiteY3" fmla="*/ 414278 h 585876"/>
              <a:gd name="connsiteX4" fmla="*/ 242678 w 485355"/>
              <a:gd name="connsiteY4" fmla="*/ 585876 h 585876"/>
              <a:gd name="connsiteX5" fmla="*/ 71078 w 485355"/>
              <a:gd name="connsiteY5" fmla="*/ 414277 h 585876"/>
              <a:gd name="connsiteX6" fmla="*/ 71078 w 485355"/>
              <a:gd name="connsiteY6" fmla="*/ 71078 h 585876"/>
              <a:gd name="connsiteX7" fmla="*/ 242678 w 485355"/>
              <a:gd name="connsiteY7" fmla="*/ 0 h 5858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85355" h="585876">
                <a:moveTo>
                  <a:pt x="242678" y="0"/>
                </a:moveTo>
                <a:cubicBezTo>
                  <a:pt x="304784" y="0"/>
                  <a:pt x="366891" y="23693"/>
                  <a:pt x="414277" y="71078"/>
                </a:cubicBezTo>
                <a:lnTo>
                  <a:pt x="414276" y="71079"/>
                </a:lnTo>
                <a:cubicBezTo>
                  <a:pt x="509048" y="165851"/>
                  <a:pt x="509048" y="319506"/>
                  <a:pt x="414276" y="414278"/>
                </a:cubicBezTo>
                <a:lnTo>
                  <a:pt x="242678" y="585876"/>
                </a:lnTo>
                <a:lnTo>
                  <a:pt x="71078" y="414277"/>
                </a:lnTo>
                <a:cubicBezTo>
                  <a:pt x="-23693" y="319506"/>
                  <a:pt x="-23693" y="165850"/>
                  <a:pt x="71078" y="71078"/>
                </a:cubicBezTo>
                <a:cubicBezTo>
                  <a:pt x="118464" y="23693"/>
                  <a:pt x="180571" y="0"/>
                  <a:pt x="242678" y="0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 w="1905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0" anchor="ctr">
            <a:normAutofit/>
          </a:bodyPr>
          <a:lstStyle/>
          <a:p>
            <a:pPr algn="ctr"/>
            <a:r>
              <a:rPr lang="en-US" sz="1100" b="1"/>
              <a:t>20%</a:t>
            </a:r>
            <a:endParaRPr lang="en-US" sz="1100" b="1"/>
          </a:p>
        </p:txBody>
      </p:sp>
      <p:sp>
        <p:nvSpPr>
          <p:cNvPr id="10" name="千图PPT彼岸天：ID 8661124库_Freeform: Shape 57"/>
          <p:cNvSpPr/>
          <p:nvPr>
            <p:custDataLst>
              <p:tags r:id="rId7"/>
            </p:custDataLst>
          </p:nvPr>
        </p:nvSpPr>
        <p:spPr>
          <a:xfrm>
            <a:off x="4493182" y="3349958"/>
            <a:ext cx="485355" cy="585876"/>
          </a:xfrm>
          <a:custGeom>
            <a:avLst/>
            <a:gdLst>
              <a:gd name="connsiteX0" fmla="*/ 242678 w 485355"/>
              <a:gd name="connsiteY0" fmla="*/ 0 h 585876"/>
              <a:gd name="connsiteX1" fmla="*/ 414277 w 485355"/>
              <a:gd name="connsiteY1" fmla="*/ 71078 h 585876"/>
              <a:gd name="connsiteX2" fmla="*/ 414276 w 485355"/>
              <a:gd name="connsiteY2" fmla="*/ 71079 h 585876"/>
              <a:gd name="connsiteX3" fmla="*/ 414276 w 485355"/>
              <a:gd name="connsiteY3" fmla="*/ 414278 h 585876"/>
              <a:gd name="connsiteX4" fmla="*/ 242678 w 485355"/>
              <a:gd name="connsiteY4" fmla="*/ 585876 h 585876"/>
              <a:gd name="connsiteX5" fmla="*/ 71078 w 485355"/>
              <a:gd name="connsiteY5" fmla="*/ 414277 h 585876"/>
              <a:gd name="connsiteX6" fmla="*/ 71078 w 485355"/>
              <a:gd name="connsiteY6" fmla="*/ 71078 h 585876"/>
              <a:gd name="connsiteX7" fmla="*/ 242678 w 485355"/>
              <a:gd name="connsiteY7" fmla="*/ 0 h 5858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85355" h="585876">
                <a:moveTo>
                  <a:pt x="242678" y="0"/>
                </a:moveTo>
                <a:cubicBezTo>
                  <a:pt x="304784" y="0"/>
                  <a:pt x="366891" y="23693"/>
                  <a:pt x="414277" y="71078"/>
                </a:cubicBezTo>
                <a:lnTo>
                  <a:pt x="414276" y="71079"/>
                </a:lnTo>
                <a:cubicBezTo>
                  <a:pt x="509048" y="165851"/>
                  <a:pt x="509048" y="319506"/>
                  <a:pt x="414276" y="414278"/>
                </a:cubicBezTo>
                <a:lnTo>
                  <a:pt x="242678" y="585876"/>
                </a:lnTo>
                <a:lnTo>
                  <a:pt x="71078" y="414277"/>
                </a:lnTo>
                <a:cubicBezTo>
                  <a:pt x="-23693" y="319506"/>
                  <a:pt x="-23693" y="165850"/>
                  <a:pt x="71078" y="71078"/>
                </a:cubicBezTo>
                <a:cubicBezTo>
                  <a:pt x="118464" y="23693"/>
                  <a:pt x="180571" y="0"/>
                  <a:pt x="242678" y="0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 w="1905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0" anchor="ctr">
            <a:normAutofit/>
          </a:bodyPr>
          <a:lstStyle/>
          <a:p>
            <a:pPr algn="ctr"/>
            <a:r>
              <a:rPr lang="en-US" sz="1100" b="1"/>
              <a:t>40%</a:t>
            </a:r>
            <a:endParaRPr lang="en-US" sz="1100" b="1"/>
          </a:p>
        </p:txBody>
      </p:sp>
      <p:sp>
        <p:nvSpPr>
          <p:cNvPr id="11" name="千图PPT彼岸天：ID 8661124库_Freeform: Shape 58"/>
          <p:cNvSpPr/>
          <p:nvPr>
            <p:custDataLst>
              <p:tags r:id="rId8"/>
            </p:custDataLst>
          </p:nvPr>
        </p:nvSpPr>
        <p:spPr>
          <a:xfrm>
            <a:off x="5299517" y="2810616"/>
            <a:ext cx="485355" cy="585876"/>
          </a:xfrm>
          <a:custGeom>
            <a:avLst/>
            <a:gdLst>
              <a:gd name="connsiteX0" fmla="*/ 242678 w 485355"/>
              <a:gd name="connsiteY0" fmla="*/ 0 h 585876"/>
              <a:gd name="connsiteX1" fmla="*/ 414277 w 485355"/>
              <a:gd name="connsiteY1" fmla="*/ 71078 h 585876"/>
              <a:gd name="connsiteX2" fmla="*/ 414276 w 485355"/>
              <a:gd name="connsiteY2" fmla="*/ 71079 h 585876"/>
              <a:gd name="connsiteX3" fmla="*/ 414276 w 485355"/>
              <a:gd name="connsiteY3" fmla="*/ 414278 h 585876"/>
              <a:gd name="connsiteX4" fmla="*/ 242678 w 485355"/>
              <a:gd name="connsiteY4" fmla="*/ 585876 h 585876"/>
              <a:gd name="connsiteX5" fmla="*/ 71078 w 485355"/>
              <a:gd name="connsiteY5" fmla="*/ 414277 h 585876"/>
              <a:gd name="connsiteX6" fmla="*/ 71078 w 485355"/>
              <a:gd name="connsiteY6" fmla="*/ 71078 h 585876"/>
              <a:gd name="connsiteX7" fmla="*/ 242678 w 485355"/>
              <a:gd name="connsiteY7" fmla="*/ 0 h 5858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85355" h="585876">
                <a:moveTo>
                  <a:pt x="242678" y="0"/>
                </a:moveTo>
                <a:cubicBezTo>
                  <a:pt x="304784" y="0"/>
                  <a:pt x="366891" y="23693"/>
                  <a:pt x="414277" y="71078"/>
                </a:cubicBezTo>
                <a:lnTo>
                  <a:pt x="414276" y="71079"/>
                </a:lnTo>
                <a:cubicBezTo>
                  <a:pt x="509048" y="165851"/>
                  <a:pt x="509048" y="319506"/>
                  <a:pt x="414276" y="414278"/>
                </a:cubicBezTo>
                <a:lnTo>
                  <a:pt x="242678" y="585876"/>
                </a:lnTo>
                <a:lnTo>
                  <a:pt x="71078" y="414277"/>
                </a:lnTo>
                <a:cubicBezTo>
                  <a:pt x="-23693" y="319506"/>
                  <a:pt x="-23693" y="165850"/>
                  <a:pt x="71078" y="71078"/>
                </a:cubicBezTo>
                <a:cubicBezTo>
                  <a:pt x="118464" y="23693"/>
                  <a:pt x="180571" y="0"/>
                  <a:pt x="242678" y="0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 w="1905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0" anchor="ctr">
            <a:normAutofit/>
          </a:bodyPr>
          <a:lstStyle/>
          <a:p>
            <a:pPr algn="ctr"/>
            <a:r>
              <a:rPr lang="en-US" sz="1100" b="1"/>
              <a:t>60%</a:t>
            </a:r>
            <a:endParaRPr lang="en-US" sz="1100" b="1"/>
          </a:p>
        </p:txBody>
      </p:sp>
      <p:sp>
        <p:nvSpPr>
          <p:cNvPr id="12" name="千图PPT彼岸天：ID 8661124库_Freeform: Shape 59"/>
          <p:cNvSpPr/>
          <p:nvPr>
            <p:custDataLst>
              <p:tags r:id="rId9"/>
            </p:custDataLst>
          </p:nvPr>
        </p:nvSpPr>
        <p:spPr>
          <a:xfrm>
            <a:off x="6347886" y="2689974"/>
            <a:ext cx="485355" cy="585876"/>
          </a:xfrm>
          <a:custGeom>
            <a:avLst/>
            <a:gdLst>
              <a:gd name="connsiteX0" fmla="*/ 242678 w 485355"/>
              <a:gd name="connsiteY0" fmla="*/ 0 h 585876"/>
              <a:gd name="connsiteX1" fmla="*/ 414277 w 485355"/>
              <a:gd name="connsiteY1" fmla="*/ 71078 h 585876"/>
              <a:gd name="connsiteX2" fmla="*/ 414276 w 485355"/>
              <a:gd name="connsiteY2" fmla="*/ 71079 h 585876"/>
              <a:gd name="connsiteX3" fmla="*/ 414276 w 485355"/>
              <a:gd name="connsiteY3" fmla="*/ 414278 h 585876"/>
              <a:gd name="connsiteX4" fmla="*/ 242678 w 485355"/>
              <a:gd name="connsiteY4" fmla="*/ 585876 h 585876"/>
              <a:gd name="connsiteX5" fmla="*/ 71078 w 485355"/>
              <a:gd name="connsiteY5" fmla="*/ 414277 h 585876"/>
              <a:gd name="connsiteX6" fmla="*/ 71078 w 485355"/>
              <a:gd name="connsiteY6" fmla="*/ 71078 h 585876"/>
              <a:gd name="connsiteX7" fmla="*/ 242678 w 485355"/>
              <a:gd name="connsiteY7" fmla="*/ 0 h 5858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85355" h="585876">
                <a:moveTo>
                  <a:pt x="242678" y="0"/>
                </a:moveTo>
                <a:cubicBezTo>
                  <a:pt x="304784" y="0"/>
                  <a:pt x="366891" y="23693"/>
                  <a:pt x="414277" y="71078"/>
                </a:cubicBezTo>
                <a:lnTo>
                  <a:pt x="414276" y="71079"/>
                </a:lnTo>
                <a:cubicBezTo>
                  <a:pt x="509048" y="165851"/>
                  <a:pt x="509048" y="319506"/>
                  <a:pt x="414276" y="414278"/>
                </a:cubicBezTo>
                <a:lnTo>
                  <a:pt x="242678" y="585876"/>
                </a:lnTo>
                <a:lnTo>
                  <a:pt x="71078" y="414277"/>
                </a:lnTo>
                <a:cubicBezTo>
                  <a:pt x="-23693" y="319506"/>
                  <a:pt x="-23693" y="165850"/>
                  <a:pt x="71078" y="71078"/>
                </a:cubicBezTo>
                <a:cubicBezTo>
                  <a:pt x="118464" y="23693"/>
                  <a:pt x="180571" y="0"/>
                  <a:pt x="242678" y="0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 w="1905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0" anchor="ctr">
            <a:normAutofit/>
          </a:bodyPr>
          <a:lstStyle/>
          <a:p>
            <a:pPr algn="ctr"/>
            <a:r>
              <a:rPr lang="en-US" sz="1100" b="1"/>
              <a:t>80%</a:t>
            </a:r>
            <a:endParaRPr lang="en-US" sz="1100" b="1"/>
          </a:p>
        </p:txBody>
      </p:sp>
      <p:sp>
        <p:nvSpPr>
          <p:cNvPr id="13" name="千图PPT彼岸天：ID 8661124库_Freeform: Shape 60"/>
          <p:cNvSpPr/>
          <p:nvPr>
            <p:custDataLst>
              <p:tags r:id="rId10"/>
            </p:custDataLst>
          </p:nvPr>
        </p:nvSpPr>
        <p:spPr>
          <a:xfrm>
            <a:off x="7036933" y="3512396"/>
            <a:ext cx="485355" cy="585876"/>
          </a:xfrm>
          <a:custGeom>
            <a:avLst/>
            <a:gdLst>
              <a:gd name="connsiteX0" fmla="*/ 242678 w 485355"/>
              <a:gd name="connsiteY0" fmla="*/ 0 h 585876"/>
              <a:gd name="connsiteX1" fmla="*/ 414277 w 485355"/>
              <a:gd name="connsiteY1" fmla="*/ 71078 h 585876"/>
              <a:gd name="connsiteX2" fmla="*/ 414276 w 485355"/>
              <a:gd name="connsiteY2" fmla="*/ 71079 h 585876"/>
              <a:gd name="connsiteX3" fmla="*/ 414276 w 485355"/>
              <a:gd name="connsiteY3" fmla="*/ 414278 h 585876"/>
              <a:gd name="connsiteX4" fmla="*/ 242678 w 485355"/>
              <a:gd name="connsiteY4" fmla="*/ 585876 h 585876"/>
              <a:gd name="connsiteX5" fmla="*/ 71078 w 485355"/>
              <a:gd name="connsiteY5" fmla="*/ 414277 h 585876"/>
              <a:gd name="connsiteX6" fmla="*/ 71078 w 485355"/>
              <a:gd name="connsiteY6" fmla="*/ 71078 h 585876"/>
              <a:gd name="connsiteX7" fmla="*/ 242678 w 485355"/>
              <a:gd name="connsiteY7" fmla="*/ 0 h 5858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85355" h="585876">
                <a:moveTo>
                  <a:pt x="242678" y="0"/>
                </a:moveTo>
                <a:cubicBezTo>
                  <a:pt x="304784" y="0"/>
                  <a:pt x="366891" y="23693"/>
                  <a:pt x="414277" y="71078"/>
                </a:cubicBezTo>
                <a:lnTo>
                  <a:pt x="414276" y="71079"/>
                </a:lnTo>
                <a:cubicBezTo>
                  <a:pt x="509048" y="165851"/>
                  <a:pt x="509048" y="319506"/>
                  <a:pt x="414276" y="414278"/>
                </a:cubicBezTo>
                <a:lnTo>
                  <a:pt x="242678" y="585876"/>
                </a:lnTo>
                <a:lnTo>
                  <a:pt x="71078" y="414277"/>
                </a:lnTo>
                <a:cubicBezTo>
                  <a:pt x="-23693" y="319506"/>
                  <a:pt x="-23693" y="165850"/>
                  <a:pt x="71078" y="71078"/>
                </a:cubicBezTo>
                <a:cubicBezTo>
                  <a:pt x="118464" y="23693"/>
                  <a:pt x="180571" y="0"/>
                  <a:pt x="242678" y="0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 w="1905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0" anchor="ctr">
            <a:normAutofit/>
          </a:bodyPr>
          <a:lstStyle/>
          <a:p>
            <a:pPr algn="ctr"/>
            <a:r>
              <a:rPr lang="en-US" sz="1100" b="1"/>
              <a:t>100%</a:t>
            </a:r>
            <a:endParaRPr lang="en-US" sz="1100" b="1"/>
          </a:p>
        </p:txBody>
      </p:sp>
      <p:grpSp>
        <p:nvGrpSpPr>
          <p:cNvPr id="2" name="千图PPT彼岸天：ID 8661124库_组合 1"/>
          <p:cNvGrpSpPr/>
          <p:nvPr>
            <p:custDataLst>
              <p:tags r:id="rId11"/>
            </p:custDataLst>
          </p:nvPr>
        </p:nvGrpSpPr>
        <p:grpSpPr>
          <a:xfrm>
            <a:off x="8184243" y="3822467"/>
            <a:ext cx="3125519" cy="896575"/>
            <a:chOff x="8184243" y="3822467"/>
            <a:chExt cx="3125519" cy="896575"/>
          </a:xfrm>
        </p:grpSpPr>
        <p:sp>
          <p:nvSpPr>
            <p:cNvPr id="18" name="Freeform: Shape 53"/>
            <p:cNvSpPr/>
            <p:nvPr/>
          </p:nvSpPr>
          <p:spPr bwMode="auto">
            <a:xfrm>
              <a:off x="8184243" y="3822467"/>
              <a:ext cx="508823" cy="508823"/>
            </a:xfrm>
            <a:custGeom>
              <a:avLst/>
              <a:gdLst>
                <a:gd name="T0" fmla="*/ 118 w 236"/>
                <a:gd name="T1" fmla="*/ 142 h 236"/>
                <a:gd name="T2" fmla="*/ 142 w 236"/>
                <a:gd name="T3" fmla="*/ 118 h 236"/>
                <a:gd name="T4" fmla="*/ 137 w 236"/>
                <a:gd name="T5" fmla="*/ 105 h 236"/>
                <a:gd name="T6" fmla="*/ 118 w 236"/>
                <a:gd name="T7" fmla="*/ 95 h 236"/>
                <a:gd name="T8" fmla="*/ 99 w 236"/>
                <a:gd name="T9" fmla="*/ 105 h 236"/>
                <a:gd name="T10" fmla="*/ 94 w 236"/>
                <a:gd name="T11" fmla="*/ 118 h 236"/>
                <a:gd name="T12" fmla="*/ 118 w 236"/>
                <a:gd name="T13" fmla="*/ 142 h 236"/>
                <a:gd name="T14" fmla="*/ 170 w 236"/>
                <a:gd name="T15" fmla="*/ 89 h 236"/>
                <a:gd name="T16" fmla="*/ 170 w 236"/>
                <a:gd name="T17" fmla="*/ 70 h 236"/>
                <a:gd name="T18" fmla="*/ 170 w 236"/>
                <a:gd name="T19" fmla="*/ 67 h 236"/>
                <a:gd name="T20" fmla="*/ 167 w 236"/>
                <a:gd name="T21" fmla="*/ 67 h 236"/>
                <a:gd name="T22" fmla="*/ 147 w 236"/>
                <a:gd name="T23" fmla="*/ 67 h 236"/>
                <a:gd name="T24" fmla="*/ 147 w 236"/>
                <a:gd name="T25" fmla="*/ 90 h 236"/>
                <a:gd name="T26" fmla="*/ 170 w 236"/>
                <a:gd name="T27" fmla="*/ 89 h 236"/>
                <a:gd name="T28" fmla="*/ 118 w 236"/>
                <a:gd name="T29" fmla="*/ 0 h 236"/>
                <a:gd name="T30" fmla="*/ 0 w 236"/>
                <a:gd name="T31" fmla="*/ 118 h 236"/>
                <a:gd name="T32" fmla="*/ 118 w 236"/>
                <a:gd name="T33" fmla="*/ 236 h 236"/>
                <a:gd name="T34" fmla="*/ 236 w 236"/>
                <a:gd name="T35" fmla="*/ 118 h 236"/>
                <a:gd name="T36" fmla="*/ 118 w 236"/>
                <a:gd name="T37" fmla="*/ 0 h 236"/>
                <a:gd name="T38" fmla="*/ 185 w 236"/>
                <a:gd name="T39" fmla="*/ 105 h 236"/>
                <a:gd name="T40" fmla="*/ 185 w 236"/>
                <a:gd name="T41" fmla="*/ 160 h 236"/>
                <a:gd name="T42" fmla="*/ 159 w 236"/>
                <a:gd name="T43" fmla="*/ 186 h 236"/>
                <a:gd name="T44" fmla="*/ 77 w 236"/>
                <a:gd name="T45" fmla="*/ 186 h 236"/>
                <a:gd name="T46" fmla="*/ 51 w 236"/>
                <a:gd name="T47" fmla="*/ 160 h 236"/>
                <a:gd name="T48" fmla="*/ 51 w 236"/>
                <a:gd name="T49" fmla="*/ 105 h 236"/>
                <a:gd name="T50" fmla="*/ 51 w 236"/>
                <a:gd name="T51" fmla="*/ 77 h 236"/>
                <a:gd name="T52" fmla="*/ 77 w 236"/>
                <a:gd name="T53" fmla="*/ 51 h 236"/>
                <a:gd name="T54" fmla="*/ 159 w 236"/>
                <a:gd name="T55" fmla="*/ 51 h 236"/>
                <a:gd name="T56" fmla="*/ 185 w 236"/>
                <a:gd name="T57" fmla="*/ 77 h 236"/>
                <a:gd name="T58" fmla="*/ 185 w 236"/>
                <a:gd name="T59" fmla="*/ 105 h 236"/>
                <a:gd name="T60" fmla="*/ 155 w 236"/>
                <a:gd name="T61" fmla="*/ 118 h 236"/>
                <a:gd name="T62" fmla="*/ 118 w 236"/>
                <a:gd name="T63" fmla="*/ 155 h 236"/>
                <a:gd name="T64" fmla="*/ 81 w 236"/>
                <a:gd name="T65" fmla="*/ 118 h 236"/>
                <a:gd name="T66" fmla="*/ 84 w 236"/>
                <a:gd name="T67" fmla="*/ 105 h 236"/>
                <a:gd name="T68" fmla="*/ 64 w 236"/>
                <a:gd name="T69" fmla="*/ 105 h 236"/>
                <a:gd name="T70" fmla="*/ 64 w 236"/>
                <a:gd name="T71" fmla="*/ 160 h 236"/>
                <a:gd name="T72" fmla="*/ 77 w 236"/>
                <a:gd name="T73" fmla="*/ 172 h 236"/>
                <a:gd name="T74" fmla="*/ 159 w 236"/>
                <a:gd name="T75" fmla="*/ 172 h 236"/>
                <a:gd name="T76" fmla="*/ 172 w 236"/>
                <a:gd name="T77" fmla="*/ 160 h 236"/>
                <a:gd name="T78" fmla="*/ 172 w 236"/>
                <a:gd name="T79" fmla="*/ 105 h 236"/>
                <a:gd name="T80" fmla="*/ 152 w 236"/>
                <a:gd name="T81" fmla="*/ 105 h 236"/>
                <a:gd name="T82" fmla="*/ 155 w 236"/>
                <a:gd name="T83" fmla="*/ 118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36" h="236">
                  <a:moveTo>
                    <a:pt x="118" y="142"/>
                  </a:moveTo>
                  <a:cubicBezTo>
                    <a:pt x="131" y="142"/>
                    <a:pt x="142" y="131"/>
                    <a:pt x="142" y="118"/>
                  </a:cubicBezTo>
                  <a:cubicBezTo>
                    <a:pt x="142" y="113"/>
                    <a:pt x="140" y="108"/>
                    <a:pt x="137" y="105"/>
                  </a:cubicBezTo>
                  <a:cubicBezTo>
                    <a:pt x="133" y="99"/>
                    <a:pt x="126" y="95"/>
                    <a:pt x="118" y="95"/>
                  </a:cubicBezTo>
                  <a:cubicBezTo>
                    <a:pt x="110" y="95"/>
                    <a:pt x="103" y="99"/>
                    <a:pt x="99" y="105"/>
                  </a:cubicBezTo>
                  <a:cubicBezTo>
                    <a:pt x="96" y="108"/>
                    <a:pt x="94" y="113"/>
                    <a:pt x="94" y="118"/>
                  </a:cubicBezTo>
                  <a:cubicBezTo>
                    <a:pt x="94" y="131"/>
                    <a:pt x="105" y="142"/>
                    <a:pt x="118" y="142"/>
                  </a:cubicBezTo>
                  <a:close/>
                  <a:moveTo>
                    <a:pt x="170" y="89"/>
                  </a:moveTo>
                  <a:cubicBezTo>
                    <a:pt x="170" y="70"/>
                    <a:pt x="170" y="70"/>
                    <a:pt x="170" y="70"/>
                  </a:cubicBezTo>
                  <a:cubicBezTo>
                    <a:pt x="170" y="67"/>
                    <a:pt x="170" y="67"/>
                    <a:pt x="170" y="67"/>
                  </a:cubicBezTo>
                  <a:cubicBezTo>
                    <a:pt x="167" y="67"/>
                    <a:pt x="167" y="67"/>
                    <a:pt x="167" y="67"/>
                  </a:cubicBezTo>
                  <a:cubicBezTo>
                    <a:pt x="147" y="67"/>
                    <a:pt x="147" y="67"/>
                    <a:pt x="147" y="67"/>
                  </a:cubicBezTo>
                  <a:cubicBezTo>
                    <a:pt x="147" y="90"/>
                    <a:pt x="147" y="90"/>
                    <a:pt x="147" y="90"/>
                  </a:cubicBezTo>
                  <a:lnTo>
                    <a:pt x="170" y="89"/>
                  </a:lnTo>
                  <a:close/>
                  <a:moveTo>
                    <a:pt x="118" y="0"/>
                  </a:moveTo>
                  <a:cubicBezTo>
                    <a:pt x="53" y="0"/>
                    <a:pt x="0" y="53"/>
                    <a:pt x="0" y="118"/>
                  </a:cubicBezTo>
                  <a:cubicBezTo>
                    <a:pt x="0" y="183"/>
                    <a:pt x="53" y="236"/>
                    <a:pt x="118" y="236"/>
                  </a:cubicBezTo>
                  <a:cubicBezTo>
                    <a:pt x="183" y="236"/>
                    <a:pt x="236" y="183"/>
                    <a:pt x="236" y="118"/>
                  </a:cubicBezTo>
                  <a:cubicBezTo>
                    <a:pt x="236" y="53"/>
                    <a:pt x="183" y="0"/>
                    <a:pt x="118" y="0"/>
                  </a:cubicBezTo>
                  <a:close/>
                  <a:moveTo>
                    <a:pt x="185" y="105"/>
                  </a:moveTo>
                  <a:cubicBezTo>
                    <a:pt x="185" y="160"/>
                    <a:pt x="185" y="160"/>
                    <a:pt x="185" y="160"/>
                  </a:cubicBezTo>
                  <a:cubicBezTo>
                    <a:pt x="185" y="174"/>
                    <a:pt x="173" y="186"/>
                    <a:pt x="159" y="186"/>
                  </a:cubicBezTo>
                  <a:cubicBezTo>
                    <a:pt x="77" y="186"/>
                    <a:pt x="77" y="186"/>
                    <a:pt x="77" y="186"/>
                  </a:cubicBezTo>
                  <a:cubicBezTo>
                    <a:pt x="62" y="186"/>
                    <a:pt x="51" y="174"/>
                    <a:pt x="51" y="160"/>
                  </a:cubicBezTo>
                  <a:cubicBezTo>
                    <a:pt x="51" y="105"/>
                    <a:pt x="51" y="105"/>
                    <a:pt x="51" y="105"/>
                  </a:cubicBezTo>
                  <a:cubicBezTo>
                    <a:pt x="51" y="77"/>
                    <a:pt x="51" y="77"/>
                    <a:pt x="51" y="77"/>
                  </a:cubicBezTo>
                  <a:cubicBezTo>
                    <a:pt x="51" y="63"/>
                    <a:pt x="62" y="51"/>
                    <a:pt x="77" y="51"/>
                  </a:cubicBezTo>
                  <a:cubicBezTo>
                    <a:pt x="159" y="51"/>
                    <a:pt x="159" y="51"/>
                    <a:pt x="159" y="51"/>
                  </a:cubicBezTo>
                  <a:cubicBezTo>
                    <a:pt x="173" y="51"/>
                    <a:pt x="185" y="63"/>
                    <a:pt x="185" y="77"/>
                  </a:cubicBezTo>
                  <a:lnTo>
                    <a:pt x="185" y="105"/>
                  </a:lnTo>
                  <a:close/>
                  <a:moveTo>
                    <a:pt x="155" y="118"/>
                  </a:moveTo>
                  <a:cubicBezTo>
                    <a:pt x="155" y="139"/>
                    <a:pt x="138" y="155"/>
                    <a:pt x="118" y="155"/>
                  </a:cubicBezTo>
                  <a:cubicBezTo>
                    <a:pt x="98" y="155"/>
                    <a:pt x="81" y="139"/>
                    <a:pt x="81" y="118"/>
                  </a:cubicBezTo>
                  <a:cubicBezTo>
                    <a:pt x="81" y="114"/>
                    <a:pt x="82" y="109"/>
                    <a:pt x="84" y="105"/>
                  </a:cubicBezTo>
                  <a:cubicBezTo>
                    <a:pt x="64" y="105"/>
                    <a:pt x="64" y="105"/>
                    <a:pt x="64" y="105"/>
                  </a:cubicBezTo>
                  <a:cubicBezTo>
                    <a:pt x="64" y="160"/>
                    <a:pt x="64" y="160"/>
                    <a:pt x="64" y="160"/>
                  </a:cubicBezTo>
                  <a:cubicBezTo>
                    <a:pt x="64" y="167"/>
                    <a:pt x="70" y="172"/>
                    <a:pt x="77" y="172"/>
                  </a:cubicBezTo>
                  <a:cubicBezTo>
                    <a:pt x="159" y="172"/>
                    <a:pt x="159" y="172"/>
                    <a:pt x="159" y="172"/>
                  </a:cubicBezTo>
                  <a:cubicBezTo>
                    <a:pt x="166" y="172"/>
                    <a:pt x="172" y="167"/>
                    <a:pt x="172" y="160"/>
                  </a:cubicBezTo>
                  <a:cubicBezTo>
                    <a:pt x="172" y="105"/>
                    <a:pt x="172" y="105"/>
                    <a:pt x="172" y="105"/>
                  </a:cubicBezTo>
                  <a:cubicBezTo>
                    <a:pt x="152" y="105"/>
                    <a:pt x="152" y="105"/>
                    <a:pt x="152" y="105"/>
                  </a:cubicBezTo>
                  <a:cubicBezTo>
                    <a:pt x="154" y="109"/>
                    <a:pt x="155" y="114"/>
                    <a:pt x="155" y="11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grpSp>
          <p:nvGrpSpPr>
            <p:cNvPr id="19" name="Group 6"/>
            <p:cNvGrpSpPr/>
            <p:nvPr/>
          </p:nvGrpSpPr>
          <p:grpSpPr>
            <a:xfrm>
              <a:off x="8693066" y="3852905"/>
              <a:ext cx="2616696" cy="866137"/>
              <a:chOff x="8991886" y="3852905"/>
              <a:chExt cx="2616696" cy="866137"/>
            </a:xfrm>
          </p:grpSpPr>
          <p:sp>
            <p:nvSpPr>
              <p:cNvPr id="32" name="TextBox 54"/>
              <p:cNvSpPr txBox="1"/>
              <p:nvPr/>
            </p:nvSpPr>
            <p:spPr bwMode="auto">
              <a:xfrm>
                <a:off x="8991886" y="3852905"/>
                <a:ext cx="1258976" cy="309958"/>
              </a:xfrm>
              <a:prstGeom prst="rect">
                <a:avLst/>
              </a:prstGeom>
              <a:noFill/>
            </p:spPr>
            <p:txBody>
              <a:bodyPr wrap="none" lIns="90000" tIns="46800" rIns="90000" bIns="46800">
                <a:normAutofit/>
              </a:bodyPr>
              <a:lstStyle/>
              <a:p>
                <a:pPr algn="l" latinLnBrk="0"/>
                <a:r>
                  <a:rPr lang="zh-CN" altLang="en-US" sz="1400" dirty="0">
                    <a:solidFill>
                      <a:schemeClr val="accent5"/>
                    </a:solidFill>
                    <a:effectLst/>
                  </a:rPr>
                  <a:t>输入标题文本</a:t>
                </a:r>
                <a:endParaRPr lang="zh-CN" altLang="en-US" sz="1400" dirty="0">
                  <a:solidFill>
                    <a:schemeClr val="accent5"/>
                  </a:solidFill>
                  <a:effectLst/>
                </a:endParaRPr>
              </a:p>
            </p:txBody>
          </p:sp>
          <p:sp>
            <p:nvSpPr>
              <p:cNvPr id="33" name="TextBox 55"/>
              <p:cNvSpPr txBox="1"/>
              <p:nvPr/>
            </p:nvSpPr>
            <p:spPr bwMode="auto">
              <a:xfrm>
                <a:off x="8991886" y="4162863"/>
                <a:ext cx="2616696" cy="556179"/>
              </a:xfrm>
              <a:prstGeom prst="rect">
                <a:avLst/>
              </a:prstGeom>
              <a:noFill/>
            </p:spPr>
            <p:txBody>
              <a:bodyPr wrap="square" lIns="90000" tIns="46800" rIns="90000" bIns="46800">
                <a:normAutofit/>
              </a:bodyPr>
              <a:lstStyle/>
              <a:p>
                <a:pPr algn="l" latinLnBrk="0">
                  <a:lnSpc>
                    <a:spcPct val="120000"/>
                  </a:lnSpc>
                </a:pPr>
                <a:r>
                  <a:rPr lang="zh-CN" altLang="en-US" sz="1000" b="0" dirty="0">
                    <a:solidFill>
                      <a:schemeClr val="tx1"/>
                    </a:solidFill>
                    <a:effectLst/>
                  </a:rPr>
                  <a:t>请替换文字内容复制你的内容到此</a:t>
                </a:r>
                <a:br>
                  <a:rPr lang="zh-CN" altLang="en-US" sz="1000" b="0" dirty="0">
                    <a:solidFill>
                      <a:schemeClr val="tx1"/>
                    </a:solidFill>
                    <a:effectLst/>
                  </a:rPr>
                </a:br>
                <a:r>
                  <a:rPr lang="zh-CN" altLang="en-US" sz="1000" b="0" dirty="0">
                    <a:solidFill>
                      <a:schemeClr val="tx1"/>
                    </a:solidFill>
                    <a:effectLst/>
                  </a:rPr>
                  <a:t> 千图网</a:t>
                </a:r>
                <a:r>
                  <a:rPr lang="en-US" altLang="zh-CN" sz="1000" b="0" dirty="0">
                    <a:solidFill>
                      <a:schemeClr val="tx1"/>
                    </a:solidFill>
                    <a:effectLst/>
                  </a:rPr>
                  <a:t>58PIC.COM</a:t>
                </a:r>
                <a:endParaRPr lang="zh-CN" altLang="en-US" sz="1000" b="0" dirty="0">
                  <a:solidFill>
                    <a:schemeClr val="tx1"/>
                  </a:solidFill>
                  <a:effectLst/>
                </a:endParaRPr>
              </a:p>
            </p:txBody>
          </p:sp>
        </p:grpSp>
      </p:grpSp>
      <p:grpSp>
        <p:nvGrpSpPr>
          <p:cNvPr id="50" name="千图PPT彼岸天：ID 8661124库_组合 49"/>
          <p:cNvGrpSpPr/>
          <p:nvPr>
            <p:custDataLst>
              <p:tags r:id="rId12"/>
            </p:custDataLst>
          </p:nvPr>
        </p:nvGrpSpPr>
        <p:grpSpPr>
          <a:xfrm>
            <a:off x="7032557" y="2454240"/>
            <a:ext cx="3125519" cy="912555"/>
            <a:chOff x="7032557" y="2454240"/>
            <a:chExt cx="3125519" cy="912555"/>
          </a:xfrm>
        </p:grpSpPr>
        <p:sp>
          <p:nvSpPr>
            <p:cNvPr id="14" name="Freeform: Shape 49"/>
            <p:cNvSpPr/>
            <p:nvPr/>
          </p:nvSpPr>
          <p:spPr bwMode="auto">
            <a:xfrm>
              <a:off x="7032557" y="2454240"/>
              <a:ext cx="508823" cy="508823"/>
            </a:xfrm>
            <a:custGeom>
              <a:avLst/>
              <a:gdLst>
                <a:gd name="T0" fmla="*/ 118 w 236"/>
                <a:gd name="T1" fmla="*/ 0 h 236"/>
                <a:gd name="T2" fmla="*/ 0 w 236"/>
                <a:gd name="T3" fmla="*/ 118 h 236"/>
                <a:gd name="T4" fmla="*/ 118 w 236"/>
                <a:gd name="T5" fmla="*/ 236 h 236"/>
                <a:gd name="T6" fmla="*/ 236 w 236"/>
                <a:gd name="T7" fmla="*/ 118 h 236"/>
                <a:gd name="T8" fmla="*/ 118 w 236"/>
                <a:gd name="T9" fmla="*/ 0 h 236"/>
                <a:gd name="T10" fmla="*/ 124 w 236"/>
                <a:gd name="T11" fmla="*/ 56 h 236"/>
                <a:gd name="T12" fmla="*/ 144 w 236"/>
                <a:gd name="T13" fmla="*/ 46 h 236"/>
                <a:gd name="T14" fmla="*/ 137 w 236"/>
                <a:gd name="T15" fmla="*/ 67 h 236"/>
                <a:gd name="T16" fmla="*/ 117 w 236"/>
                <a:gd name="T17" fmla="*/ 77 h 236"/>
                <a:gd name="T18" fmla="*/ 124 w 236"/>
                <a:gd name="T19" fmla="*/ 56 h 236"/>
                <a:gd name="T20" fmla="*/ 162 w 236"/>
                <a:gd name="T21" fmla="*/ 164 h 236"/>
                <a:gd name="T22" fmla="*/ 142 w 236"/>
                <a:gd name="T23" fmla="*/ 181 h 236"/>
                <a:gd name="T24" fmla="*/ 119 w 236"/>
                <a:gd name="T25" fmla="*/ 175 h 236"/>
                <a:gd name="T26" fmla="*/ 97 w 236"/>
                <a:gd name="T27" fmla="*/ 181 h 236"/>
                <a:gd name="T28" fmla="*/ 76 w 236"/>
                <a:gd name="T29" fmla="*/ 164 h 236"/>
                <a:gd name="T30" fmla="*/ 67 w 236"/>
                <a:gd name="T31" fmla="*/ 96 h 236"/>
                <a:gd name="T32" fmla="*/ 95 w 236"/>
                <a:gd name="T33" fmla="*/ 79 h 236"/>
                <a:gd name="T34" fmla="*/ 118 w 236"/>
                <a:gd name="T35" fmla="*/ 85 h 236"/>
                <a:gd name="T36" fmla="*/ 143 w 236"/>
                <a:gd name="T37" fmla="*/ 79 h 236"/>
                <a:gd name="T38" fmla="*/ 168 w 236"/>
                <a:gd name="T39" fmla="*/ 92 h 236"/>
                <a:gd name="T40" fmla="*/ 154 w 236"/>
                <a:gd name="T41" fmla="*/ 118 h 236"/>
                <a:gd name="T42" fmla="*/ 172 w 236"/>
                <a:gd name="T43" fmla="*/ 145 h 236"/>
                <a:gd name="T44" fmla="*/ 162 w 236"/>
                <a:gd name="T45" fmla="*/ 164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36" h="236">
                  <a:moveTo>
                    <a:pt x="118" y="0"/>
                  </a:moveTo>
                  <a:cubicBezTo>
                    <a:pt x="53" y="0"/>
                    <a:pt x="0" y="53"/>
                    <a:pt x="0" y="118"/>
                  </a:cubicBezTo>
                  <a:cubicBezTo>
                    <a:pt x="0" y="183"/>
                    <a:pt x="53" y="236"/>
                    <a:pt x="118" y="236"/>
                  </a:cubicBezTo>
                  <a:cubicBezTo>
                    <a:pt x="183" y="236"/>
                    <a:pt x="236" y="183"/>
                    <a:pt x="236" y="118"/>
                  </a:cubicBezTo>
                  <a:cubicBezTo>
                    <a:pt x="236" y="53"/>
                    <a:pt x="183" y="0"/>
                    <a:pt x="118" y="0"/>
                  </a:cubicBezTo>
                  <a:close/>
                  <a:moveTo>
                    <a:pt x="124" y="56"/>
                  </a:moveTo>
                  <a:cubicBezTo>
                    <a:pt x="129" y="50"/>
                    <a:pt x="137" y="46"/>
                    <a:pt x="144" y="46"/>
                  </a:cubicBezTo>
                  <a:cubicBezTo>
                    <a:pt x="144" y="54"/>
                    <a:pt x="141" y="62"/>
                    <a:pt x="137" y="67"/>
                  </a:cubicBezTo>
                  <a:cubicBezTo>
                    <a:pt x="132" y="73"/>
                    <a:pt x="124" y="78"/>
                    <a:pt x="117" y="77"/>
                  </a:cubicBezTo>
                  <a:cubicBezTo>
                    <a:pt x="115" y="69"/>
                    <a:pt x="119" y="61"/>
                    <a:pt x="124" y="56"/>
                  </a:cubicBezTo>
                  <a:close/>
                  <a:moveTo>
                    <a:pt x="162" y="164"/>
                  </a:moveTo>
                  <a:cubicBezTo>
                    <a:pt x="157" y="172"/>
                    <a:pt x="151" y="180"/>
                    <a:pt x="142" y="181"/>
                  </a:cubicBezTo>
                  <a:cubicBezTo>
                    <a:pt x="133" y="181"/>
                    <a:pt x="130" y="175"/>
                    <a:pt x="119" y="175"/>
                  </a:cubicBezTo>
                  <a:cubicBezTo>
                    <a:pt x="109" y="175"/>
                    <a:pt x="106" y="180"/>
                    <a:pt x="97" y="181"/>
                  </a:cubicBezTo>
                  <a:cubicBezTo>
                    <a:pt x="88" y="181"/>
                    <a:pt x="82" y="172"/>
                    <a:pt x="76" y="164"/>
                  </a:cubicBezTo>
                  <a:cubicBezTo>
                    <a:pt x="64" y="147"/>
                    <a:pt x="55" y="116"/>
                    <a:pt x="67" y="96"/>
                  </a:cubicBezTo>
                  <a:cubicBezTo>
                    <a:pt x="73" y="85"/>
                    <a:pt x="84" y="79"/>
                    <a:pt x="95" y="79"/>
                  </a:cubicBezTo>
                  <a:cubicBezTo>
                    <a:pt x="104" y="79"/>
                    <a:pt x="112" y="85"/>
                    <a:pt x="118" y="85"/>
                  </a:cubicBezTo>
                  <a:cubicBezTo>
                    <a:pt x="123" y="85"/>
                    <a:pt x="133" y="77"/>
                    <a:pt x="143" y="79"/>
                  </a:cubicBezTo>
                  <a:cubicBezTo>
                    <a:pt x="148" y="79"/>
                    <a:pt x="160" y="80"/>
                    <a:pt x="168" y="92"/>
                  </a:cubicBezTo>
                  <a:cubicBezTo>
                    <a:pt x="167" y="92"/>
                    <a:pt x="153" y="100"/>
                    <a:pt x="154" y="118"/>
                  </a:cubicBezTo>
                  <a:cubicBezTo>
                    <a:pt x="154" y="138"/>
                    <a:pt x="171" y="145"/>
                    <a:pt x="172" y="145"/>
                  </a:cubicBezTo>
                  <a:cubicBezTo>
                    <a:pt x="171" y="145"/>
                    <a:pt x="169" y="155"/>
                    <a:pt x="162" y="16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grpSp>
          <p:nvGrpSpPr>
            <p:cNvPr id="20" name="Group 5"/>
            <p:cNvGrpSpPr/>
            <p:nvPr/>
          </p:nvGrpSpPr>
          <p:grpSpPr>
            <a:xfrm>
              <a:off x="7541380" y="2500658"/>
              <a:ext cx="2616696" cy="866137"/>
              <a:chOff x="7870014" y="2500658"/>
              <a:chExt cx="2616696" cy="866137"/>
            </a:xfrm>
          </p:grpSpPr>
          <p:sp>
            <p:nvSpPr>
              <p:cNvPr id="30" name="TextBox 72"/>
              <p:cNvSpPr txBox="1"/>
              <p:nvPr/>
            </p:nvSpPr>
            <p:spPr bwMode="auto">
              <a:xfrm>
                <a:off x="7870014" y="2500658"/>
                <a:ext cx="1258976" cy="309958"/>
              </a:xfrm>
              <a:prstGeom prst="rect">
                <a:avLst/>
              </a:prstGeom>
              <a:noFill/>
            </p:spPr>
            <p:txBody>
              <a:bodyPr wrap="none" lIns="90000" tIns="46800" rIns="90000" bIns="46800">
                <a:normAutofit/>
              </a:bodyPr>
              <a:lstStyle/>
              <a:p>
                <a:pPr algn="l" latinLnBrk="0"/>
                <a:r>
                  <a:rPr lang="zh-CN" altLang="en-US" sz="1400" dirty="0">
                    <a:solidFill>
                      <a:schemeClr val="accent4"/>
                    </a:solidFill>
                    <a:effectLst/>
                  </a:rPr>
                  <a:t>输入标题文本</a:t>
                </a:r>
                <a:endParaRPr lang="zh-CN" altLang="en-US" sz="1400" dirty="0">
                  <a:solidFill>
                    <a:schemeClr val="accent4"/>
                  </a:solidFill>
                  <a:effectLst/>
                </a:endParaRPr>
              </a:p>
            </p:txBody>
          </p:sp>
          <p:sp>
            <p:nvSpPr>
              <p:cNvPr id="31" name="TextBox 73"/>
              <p:cNvSpPr txBox="1"/>
              <p:nvPr/>
            </p:nvSpPr>
            <p:spPr bwMode="auto">
              <a:xfrm>
                <a:off x="7870014" y="2810616"/>
                <a:ext cx="2616696" cy="556179"/>
              </a:xfrm>
              <a:prstGeom prst="rect">
                <a:avLst/>
              </a:prstGeom>
              <a:noFill/>
            </p:spPr>
            <p:txBody>
              <a:bodyPr wrap="square" lIns="90000" tIns="46800" rIns="90000" bIns="46800">
                <a:normAutofit/>
              </a:bodyPr>
              <a:lstStyle/>
              <a:p>
                <a:pPr algn="l" latinLnBrk="0">
                  <a:lnSpc>
                    <a:spcPct val="120000"/>
                  </a:lnSpc>
                </a:pPr>
                <a:r>
                  <a:rPr lang="zh-CN" altLang="en-US" sz="1000" b="0" dirty="0">
                    <a:solidFill>
                      <a:schemeClr val="tx1"/>
                    </a:solidFill>
                    <a:effectLst/>
                  </a:rPr>
                  <a:t>请替换文字内容复制你的内容到此</a:t>
                </a:r>
                <a:br>
                  <a:rPr lang="zh-CN" altLang="en-US" sz="1000" b="0" dirty="0">
                    <a:solidFill>
                      <a:schemeClr val="tx1"/>
                    </a:solidFill>
                    <a:effectLst/>
                  </a:rPr>
                </a:br>
                <a:r>
                  <a:rPr lang="zh-CN" altLang="en-US" sz="1000" b="0" dirty="0">
                    <a:solidFill>
                      <a:schemeClr val="tx1"/>
                    </a:solidFill>
                    <a:effectLst/>
                  </a:rPr>
                  <a:t> 千图网</a:t>
                </a:r>
                <a:r>
                  <a:rPr lang="en-US" altLang="zh-CN" sz="1000" b="0" dirty="0">
                    <a:solidFill>
                      <a:schemeClr val="tx1"/>
                    </a:solidFill>
                    <a:effectLst/>
                  </a:rPr>
                  <a:t>58PIC.COM</a:t>
                </a:r>
                <a:endParaRPr lang="zh-CN" altLang="en-US" sz="1000" b="0" dirty="0">
                  <a:solidFill>
                    <a:schemeClr val="tx1"/>
                  </a:solidFill>
                  <a:effectLst/>
                </a:endParaRPr>
              </a:p>
            </p:txBody>
          </p:sp>
        </p:grpSp>
      </p:grpSp>
      <p:grpSp>
        <p:nvGrpSpPr>
          <p:cNvPr id="53" name="千图PPT彼岸天：ID 8661124库_组合 52"/>
          <p:cNvGrpSpPr/>
          <p:nvPr>
            <p:custDataLst>
              <p:tags r:id="rId13"/>
            </p:custDataLst>
          </p:nvPr>
        </p:nvGrpSpPr>
        <p:grpSpPr>
          <a:xfrm>
            <a:off x="882238" y="4376678"/>
            <a:ext cx="3125519" cy="866137"/>
            <a:chOff x="882238" y="4376678"/>
            <a:chExt cx="3125519" cy="866137"/>
          </a:xfrm>
        </p:grpSpPr>
        <p:sp>
          <p:nvSpPr>
            <p:cNvPr id="16" name="Freeform: Shape 51"/>
            <p:cNvSpPr/>
            <p:nvPr/>
          </p:nvSpPr>
          <p:spPr bwMode="auto">
            <a:xfrm>
              <a:off x="3498934" y="4446869"/>
              <a:ext cx="508823" cy="508823"/>
            </a:xfrm>
            <a:custGeom>
              <a:avLst/>
              <a:gdLst>
                <a:gd name="T0" fmla="*/ 223 w 228"/>
                <a:gd name="T1" fmla="*/ 95 h 228"/>
                <a:gd name="T2" fmla="*/ 196 w 228"/>
                <a:gd name="T3" fmla="*/ 90 h 228"/>
                <a:gd name="T4" fmla="*/ 189 w 228"/>
                <a:gd name="T5" fmla="*/ 74 h 228"/>
                <a:gd name="T6" fmla="*/ 205 w 228"/>
                <a:gd name="T7" fmla="*/ 50 h 228"/>
                <a:gd name="T8" fmla="*/ 205 w 228"/>
                <a:gd name="T9" fmla="*/ 43 h 228"/>
                <a:gd name="T10" fmla="*/ 185 w 228"/>
                <a:gd name="T11" fmla="*/ 24 h 228"/>
                <a:gd name="T12" fmla="*/ 178 w 228"/>
                <a:gd name="T13" fmla="*/ 23 h 228"/>
                <a:gd name="T14" fmla="*/ 155 w 228"/>
                <a:gd name="T15" fmla="*/ 39 h 228"/>
                <a:gd name="T16" fmla="*/ 138 w 228"/>
                <a:gd name="T17" fmla="*/ 32 h 228"/>
                <a:gd name="T18" fmla="*/ 133 w 228"/>
                <a:gd name="T19" fmla="*/ 5 h 228"/>
                <a:gd name="T20" fmla="*/ 127 w 228"/>
                <a:gd name="T21" fmla="*/ 0 h 228"/>
                <a:gd name="T22" fmla="*/ 100 w 228"/>
                <a:gd name="T23" fmla="*/ 0 h 228"/>
                <a:gd name="T24" fmla="*/ 94 w 228"/>
                <a:gd name="T25" fmla="*/ 5 h 228"/>
                <a:gd name="T26" fmla="*/ 89 w 228"/>
                <a:gd name="T27" fmla="*/ 32 h 228"/>
                <a:gd name="T28" fmla="*/ 73 w 228"/>
                <a:gd name="T29" fmla="*/ 39 h 228"/>
                <a:gd name="T30" fmla="*/ 50 w 228"/>
                <a:gd name="T31" fmla="*/ 23 h 228"/>
                <a:gd name="T32" fmla="*/ 43 w 228"/>
                <a:gd name="T33" fmla="*/ 24 h 228"/>
                <a:gd name="T34" fmla="*/ 23 w 228"/>
                <a:gd name="T35" fmla="*/ 43 h 228"/>
                <a:gd name="T36" fmla="*/ 23 w 228"/>
                <a:gd name="T37" fmla="*/ 51 h 228"/>
                <a:gd name="T38" fmla="*/ 39 w 228"/>
                <a:gd name="T39" fmla="*/ 74 h 228"/>
                <a:gd name="T40" fmla="*/ 32 w 228"/>
                <a:gd name="T41" fmla="*/ 90 h 228"/>
                <a:gd name="T42" fmla="*/ 5 w 228"/>
                <a:gd name="T43" fmla="*/ 95 h 228"/>
                <a:gd name="T44" fmla="*/ 0 w 228"/>
                <a:gd name="T45" fmla="*/ 100 h 228"/>
                <a:gd name="T46" fmla="*/ 0 w 228"/>
                <a:gd name="T47" fmla="*/ 128 h 228"/>
                <a:gd name="T48" fmla="*/ 5 w 228"/>
                <a:gd name="T49" fmla="*/ 134 h 228"/>
                <a:gd name="T50" fmla="*/ 32 w 228"/>
                <a:gd name="T51" fmla="*/ 139 h 228"/>
                <a:gd name="T52" fmla="*/ 39 w 228"/>
                <a:gd name="T53" fmla="*/ 155 h 228"/>
                <a:gd name="T54" fmla="*/ 23 w 228"/>
                <a:gd name="T55" fmla="*/ 178 h 228"/>
                <a:gd name="T56" fmla="*/ 24 w 228"/>
                <a:gd name="T57" fmla="*/ 185 h 228"/>
                <a:gd name="T58" fmla="*/ 43 w 228"/>
                <a:gd name="T59" fmla="*/ 204 h 228"/>
                <a:gd name="T60" fmla="*/ 51 w 228"/>
                <a:gd name="T61" fmla="*/ 205 h 228"/>
                <a:gd name="T62" fmla="*/ 73 w 228"/>
                <a:gd name="T63" fmla="*/ 189 h 228"/>
                <a:gd name="T64" fmla="*/ 89 w 228"/>
                <a:gd name="T65" fmla="*/ 196 h 228"/>
                <a:gd name="T66" fmla="*/ 94 w 228"/>
                <a:gd name="T67" fmla="*/ 223 h 228"/>
                <a:gd name="T68" fmla="*/ 100 w 228"/>
                <a:gd name="T69" fmla="*/ 228 h 228"/>
                <a:gd name="T70" fmla="*/ 127 w 228"/>
                <a:gd name="T71" fmla="*/ 228 h 228"/>
                <a:gd name="T72" fmla="*/ 133 w 228"/>
                <a:gd name="T73" fmla="*/ 223 h 228"/>
                <a:gd name="T74" fmla="*/ 138 w 228"/>
                <a:gd name="T75" fmla="*/ 196 h 228"/>
                <a:gd name="T76" fmla="*/ 154 w 228"/>
                <a:gd name="T77" fmla="*/ 190 h 228"/>
                <a:gd name="T78" fmla="*/ 177 w 228"/>
                <a:gd name="T79" fmla="*/ 205 h 228"/>
                <a:gd name="T80" fmla="*/ 185 w 228"/>
                <a:gd name="T81" fmla="*/ 205 h 228"/>
                <a:gd name="T82" fmla="*/ 204 w 228"/>
                <a:gd name="T83" fmla="*/ 185 h 228"/>
                <a:gd name="T84" fmla="*/ 205 w 228"/>
                <a:gd name="T85" fmla="*/ 178 h 228"/>
                <a:gd name="T86" fmla="*/ 189 w 228"/>
                <a:gd name="T87" fmla="*/ 155 h 228"/>
                <a:gd name="T88" fmla="*/ 196 w 228"/>
                <a:gd name="T89" fmla="*/ 139 h 228"/>
                <a:gd name="T90" fmla="*/ 223 w 228"/>
                <a:gd name="T91" fmla="*/ 134 h 228"/>
                <a:gd name="T92" fmla="*/ 228 w 228"/>
                <a:gd name="T93" fmla="*/ 128 h 228"/>
                <a:gd name="T94" fmla="*/ 228 w 228"/>
                <a:gd name="T95" fmla="*/ 100 h 228"/>
                <a:gd name="T96" fmla="*/ 223 w 228"/>
                <a:gd name="T97" fmla="*/ 95 h 228"/>
                <a:gd name="T98" fmla="*/ 114 w 228"/>
                <a:gd name="T99" fmla="*/ 149 h 228"/>
                <a:gd name="T100" fmla="*/ 79 w 228"/>
                <a:gd name="T101" fmla="*/ 114 h 228"/>
                <a:gd name="T102" fmla="*/ 114 w 228"/>
                <a:gd name="T103" fmla="*/ 79 h 228"/>
                <a:gd name="T104" fmla="*/ 149 w 228"/>
                <a:gd name="T105" fmla="*/ 114 h 228"/>
                <a:gd name="T106" fmla="*/ 114 w 228"/>
                <a:gd name="T107" fmla="*/ 149 h 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28" h="228">
                  <a:moveTo>
                    <a:pt x="223" y="95"/>
                  </a:moveTo>
                  <a:cubicBezTo>
                    <a:pt x="196" y="90"/>
                    <a:pt x="196" y="90"/>
                    <a:pt x="196" y="90"/>
                  </a:cubicBezTo>
                  <a:cubicBezTo>
                    <a:pt x="194" y="84"/>
                    <a:pt x="192" y="79"/>
                    <a:pt x="189" y="74"/>
                  </a:cubicBezTo>
                  <a:cubicBezTo>
                    <a:pt x="205" y="50"/>
                    <a:pt x="205" y="50"/>
                    <a:pt x="205" y="50"/>
                  </a:cubicBezTo>
                  <a:cubicBezTo>
                    <a:pt x="207" y="48"/>
                    <a:pt x="206" y="45"/>
                    <a:pt x="205" y="43"/>
                  </a:cubicBezTo>
                  <a:cubicBezTo>
                    <a:pt x="185" y="24"/>
                    <a:pt x="185" y="24"/>
                    <a:pt x="185" y="24"/>
                  </a:cubicBezTo>
                  <a:cubicBezTo>
                    <a:pt x="183" y="22"/>
                    <a:pt x="180" y="21"/>
                    <a:pt x="178" y="23"/>
                  </a:cubicBezTo>
                  <a:cubicBezTo>
                    <a:pt x="155" y="39"/>
                    <a:pt x="155" y="39"/>
                    <a:pt x="155" y="39"/>
                  </a:cubicBezTo>
                  <a:cubicBezTo>
                    <a:pt x="149" y="36"/>
                    <a:pt x="144" y="34"/>
                    <a:pt x="138" y="32"/>
                  </a:cubicBezTo>
                  <a:cubicBezTo>
                    <a:pt x="133" y="5"/>
                    <a:pt x="133" y="5"/>
                    <a:pt x="133" y="5"/>
                  </a:cubicBezTo>
                  <a:cubicBezTo>
                    <a:pt x="133" y="2"/>
                    <a:pt x="130" y="0"/>
                    <a:pt x="127" y="0"/>
                  </a:cubicBezTo>
                  <a:cubicBezTo>
                    <a:pt x="100" y="0"/>
                    <a:pt x="100" y="0"/>
                    <a:pt x="100" y="0"/>
                  </a:cubicBezTo>
                  <a:cubicBezTo>
                    <a:pt x="97" y="0"/>
                    <a:pt x="95" y="2"/>
                    <a:pt x="94" y="5"/>
                  </a:cubicBezTo>
                  <a:cubicBezTo>
                    <a:pt x="89" y="32"/>
                    <a:pt x="89" y="32"/>
                    <a:pt x="89" y="32"/>
                  </a:cubicBezTo>
                  <a:cubicBezTo>
                    <a:pt x="83" y="34"/>
                    <a:pt x="78" y="36"/>
                    <a:pt x="73" y="39"/>
                  </a:cubicBezTo>
                  <a:cubicBezTo>
                    <a:pt x="50" y="23"/>
                    <a:pt x="50" y="23"/>
                    <a:pt x="50" y="23"/>
                  </a:cubicBezTo>
                  <a:cubicBezTo>
                    <a:pt x="48" y="22"/>
                    <a:pt x="45" y="22"/>
                    <a:pt x="43" y="24"/>
                  </a:cubicBezTo>
                  <a:cubicBezTo>
                    <a:pt x="23" y="43"/>
                    <a:pt x="23" y="43"/>
                    <a:pt x="23" y="43"/>
                  </a:cubicBezTo>
                  <a:cubicBezTo>
                    <a:pt x="22" y="45"/>
                    <a:pt x="21" y="49"/>
                    <a:pt x="23" y="51"/>
                  </a:cubicBezTo>
                  <a:cubicBezTo>
                    <a:pt x="39" y="74"/>
                    <a:pt x="39" y="74"/>
                    <a:pt x="39" y="74"/>
                  </a:cubicBezTo>
                  <a:cubicBezTo>
                    <a:pt x="36" y="79"/>
                    <a:pt x="34" y="84"/>
                    <a:pt x="32" y="90"/>
                  </a:cubicBezTo>
                  <a:cubicBezTo>
                    <a:pt x="5" y="95"/>
                    <a:pt x="5" y="95"/>
                    <a:pt x="5" y="95"/>
                  </a:cubicBezTo>
                  <a:cubicBezTo>
                    <a:pt x="2" y="95"/>
                    <a:pt x="0" y="98"/>
                    <a:pt x="0" y="100"/>
                  </a:cubicBezTo>
                  <a:cubicBezTo>
                    <a:pt x="0" y="128"/>
                    <a:pt x="0" y="128"/>
                    <a:pt x="0" y="128"/>
                  </a:cubicBezTo>
                  <a:cubicBezTo>
                    <a:pt x="0" y="131"/>
                    <a:pt x="2" y="133"/>
                    <a:pt x="5" y="134"/>
                  </a:cubicBezTo>
                  <a:cubicBezTo>
                    <a:pt x="32" y="139"/>
                    <a:pt x="32" y="139"/>
                    <a:pt x="32" y="139"/>
                  </a:cubicBezTo>
                  <a:cubicBezTo>
                    <a:pt x="34" y="144"/>
                    <a:pt x="36" y="150"/>
                    <a:pt x="39" y="155"/>
                  </a:cubicBezTo>
                  <a:cubicBezTo>
                    <a:pt x="23" y="178"/>
                    <a:pt x="23" y="178"/>
                    <a:pt x="23" y="178"/>
                  </a:cubicBezTo>
                  <a:cubicBezTo>
                    <a:pt x="22" y="180"/>
                    <a:pt x="22" y="183"/>
                    <a:pt x="24" y="185"/>
                  </a:cubicBezTo>
                  <a:cubicBezTo>
                    <a:pt x="43" y="204"/>
                    <a:pt x="43" y="204"/>
                    <a:pt x="43" y="204"/>
                  </a:cubicBezTo>
                  <a:cubicBezTo>
                    <a:pt x="45" y="206"/>
                    <a:pt x="48" y="207"/>
                    <a:pt x="51" y="205"/>
                  </a:cubicBezTo>
                  <a:cubicBezTo>
                    <a:pt x="73" y="189"/>
                    <a:pt x="73" y="189"/>
                    <a:pt x="73" y="189"/>
                  </a:cubicBezTo>
                  <a:cubicBezTo>
                    <a:pt x="78" y="192"/>
                    <a:pt x="84" y="194"/>
                    <a:pt x="89" y="196"/>
                  </a:cubicBezTo>
                  <a:cubicBezTo>
                    <a:pt x="94" y="223"/>
                    <a:pt x="94" y="223"/>
                    <a:pt x="94" y="223"/>
                  </a:cubicBezTo>
                  <a:cubicBezTo>
                    <a:pt x="95" y="226"/>
                    <a:pt x="97" y="228"/>
                    <a:pt x="100" y="228"/>
                  </a:cubicBezTo>
                  <a:cubicBezTo>
                    <a:pt x="127" y="228"/>
                    <a:pt x="127" y="228"/>
                    <a:pt x="127" y="228"/>
                  </a:cubicBezTo>
                  <a:cubicBezTo>
                    <a:pt x="130" y="228"/>
                    <a:pt x="133" y="226"/>
                    <a:pt x="133" y="223"/>
                  </a:cubicBezTo>
                  <a:cubicBezTo>
                    <a:pt x="138" y="196"/>
                    <a:pt x="138" y="196"/>
                    <a:pt x="138" y="196"/>
                  </a:cubicBezTo>
                  <a:cubicBezTo>
                    <a:pt x="144" y="194"/>
                    <a:pt x="149" y="192"/>
                    <a:pt x="154" y="190"/>
                  </a:cubicBezTo>
                  <a:cubicBezTo>
                    <a:pt x="177" y="205"/>
                    <a:pt x="177" y="205"/>
                    <a:pt x="177" y="205"/>
                  </a:cubicBezTo>
                  <a:cubicBezTo>
                    <a:pt x="180" y="207"/>
                    <a:pt x="183" y="207"/>
                    <a:pt x="185" y="205"/>
                  </a:cubicBezTo>
                  <a:cubicBezTo>
                    <a:pt x="204" y="185"/>
                    <a:pt x="204" y="185"/>
                    <a:pt x="204" y="185"/>
                  </a:cubicBezTo>
                  <a:cubicBezTo>
                    <a:pt x="206" y="183"/>
                    <a:pt x="206" y="180"/>
                    <a:pt x="205" y="178"/>
                  </a:cubicBezTo>
                  <a:cubicBezTo>
                    <a:pt x="189" y="155"/>
                    <a:pt x="189" y="155"/>
                    <a:pt x="189" y="155"/>
                  </a:cubicBezTo>
                  <a:cubicBezTo>
                    <a:pt x="192" y="150"/>
                    <a:pt x="194" y="144"/>
                    <a:pt x="196" y="139"/>
                  </a:cubicBezTo>
                  <a:cubicBezTo>
                    <a:pt x="223" y="134"/>
                    <a:pt x="223" y="134"/>
                    <a:pt x="223" y="134"/>
                  </a:cubicBezTo>
                  <a:cubicBezTo>
                    <a:pt x="226" y="133"/>
                    <a:pt x="228" y="131"/>
                    <a:pt x="228" y="128"/>
                  </a:cubicBezTo>
                  <a:cubicBezTo>
                    <a:pt x="228" y="100"/>
                    <a:pt x="228" y="100"/>
                    <a:pt x="228" y="100"/>
                  </a:cubicBezTo>
                  <a:cubicBezTo>
                    <a:pt x="228" y="98"/>
                    <a:pt x="226" y="95"/>
                    <a:pt x="223" y="95"/>
                  </a:cubicBezTo>
                  <a:close/>
                  <a:moveTo>
                    <a:pt x="114" y="149"/>
                  </a:moveTo>
                  <a:cubicBezTo>
                    <a:pt x="95" y="149"/>
                    <a:pt x="79" y="133"/>
                    <a:pt x="79" y="114"/>
                  </a:cubicBezTo>
                  <a:cubicBezTo>
                    <a:pt x="79" y="95"/>
                    <a:pt x="95" y="79"/>
                    <a:pt x="114" y="79"/>
                  </a:cubicBezTo>
                  <a:cubicBezTo>
                    <a:pt x="133" y="79"/>
                    <a:pt x="149" y="95"/>
                    <a:pt x="149" y="114"/>
                  </a:cubicBezTo>
                  <a:cubicBezTo>
                    <a:pt x="149" y="133"/>
                    <a:pt x="133" y="149"/>
                    <a:pt x="114" y="14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grpSp>
          <p:nvGrpSpPr>
            <p:cNvPr id="21" name="Group 4"/>
            <p:cNvGrpSpPr/>
            <p:nvPr/>
          </p:nvGrpSpPr>
          <p:grpSpPr>
            <a:xfrm>
              <a:off x="882238" y="4376678"/>
              <a:ext cx="2616696" cy="866137"/>
              <a:chOff x="1275792" y="4376678"/>
              <a:chExt cx="2616696" cy="866137"/>
            </a:xfrm>
          </p:grpSpPr>
          <p:sp>
            <p:nvSpPr>
              <p:cNvPr id="28" name="TextBox 74"/>
              <p:cNvSpPr txBox="1"/>
              <p:nvPr/>
            </p:nvSpPr>
            <p:spPr bwMode="auto">
              <a:xfrm>
                <a:off x="2633512" y="4376678"/>
                <a:ext cx="1258976" cy="309958"/>
              </a:xfrm>
              <a:prstGeom prst="rect">
                <a:avLst/>
              </a:prstGeom>
              <a:noFill/>
            </p:spPr>
            <p:txBody>
              <a:bodyPr wrap="none" lIns="90000" tIns="46800" rIns="90000" bIns="46800">
                <a:normAutofit/>
              </a:bodyPr>
              <a:lstStyle/>
              <a:p>
                <a:pPr algn="r" latinLnBrk="0"/>
                <a:r>
                  <a:rPr lang="zh-CN" altLang="en-US" sz="1400" dirty="0">
                    <a:solidFill>
                      <a:schemeClr val="accent1"/>
                    </a:solidFill>
                    <a:effectLst/>
                  </a:rPr>
                  <a:t>输入标题文本</a:t>
                </a:r>
                <a:endParaRPr lang="zh-CN" altLang="en-US" sz="1400" dirty="0">
                  <a:solidFill>
                    <a:schemeClr val="accent1"/>
                  </a:solidFill>
                  <a:effectLst/>
                </a:endParaRPr>
              </a:p>
            </p:txBody>
          </p:sp>
          <p:sp>
            <p:nvSpPr>
              <p:cNvPr id="29" name="TextBox 79"/>
              <p:cNvSpPr txBox="1"/>
              <p:nvPr/>
            </p:nvSpPr>
            <p:spPr bwMode="auto">
              <a:xfrm>
                <a:off x="1275792" y="4686636"/>
                <a:ext cx="2616696" cy="556179"/>
              </a:xfrm>
              <a:prstGeom prst="rect">
                <a:avLst/>
              </a:prstGeom>
              <a:noFill/>
            </p:spPr>
            <p:txBody>
              <a:bodyPr wrap="square" lIns="90000" tIns="46800" rIns="90000" bIns="46800">
                <a:normAutofit/>
              </a:bodyPr>
              <a:lstStyle/>
              <a:p>
                <a:pPr algn="r" latinLnBrk="0">
                  <a:lnSpc>
                    <a:spcPct val="120000"/>
                  </a:lnSpc>
                </a:pPr>
                <a:r>
                  <a:rPr lang="zh-CN" altLang="en-US" sz="1000" b="0" dirty="0">
                    <a:solidFill>
                      <a:schemeClr val="tx1"/>
                    </a:solidFill>
                    <a:effectLst/>
                  </a:rPr>
                  <a:t>请替换文字内容复制你的内容到此</a:t>
                </a:r>
                <a:br>
                  <a:rPr lang="zh-CN" altLang="en-US" sz="1000" b="0" dirty="0">
                    <a:solidFill>
                      <a:schemeClr val="tx1"/>
                    </a:solidFill>
                    <a:effectLst/>
                  </a:rPr>
                </a:br>
                <a:r>
                  <a:rPr lang="zh-CN" altLang="en-US" sz="1000" b="0" dirty="0">
                    <a:solidFill>
                      <a:schemeClr val="tx1"/>
                    </a:solidFill>
                    <a:effectLst/>
                  </a:rPr>
                  <a:t> 千图网</a:t>
                </a:r>
                <a:r>
                  <a:rPr lang="en-US" altLang="zh-CN" sz="1000" b="0" dirty="0">
                    <a:solidFill>
                      <a:schemeClr val="tx1"/>
                    </a:solidFill>
                    <a:effectLst/>
                  </a:rPr>
                  <a:t>58PIC.COM</a:t>
                </a:r>
                <a:endParaRPr lang="zh-CN" altLang="en-US" sz="1000" b="0" dirty="0">
                  <a:solidFill>
                    <a:schemeClr val="tx1"/>
                  </a:solidFill>
                  <a:effectLst/>
                </a:endParaRPr>
              </a:p>
            </p:txBody>
          </p:sp>
        </p:grpSp>
      </p:grpSp>
      <p:grpSp>
        <p:nvGrpSpPr>
          <p:cNvPr id="52" name="千图PPT彼岸天：ID 8661124库_组合 51"/>
          <p:cNvGrpSpPr/>
          <p:nvPr>
            <p:custDataLst>
              <p:tags r:id="rId14"/>
            </p:custDataLst>
          </p:nvPr>
        </p:nvGrpSpPr>
        <p:grpSpPr>
          <a:xfrm>
            <a:off x="1127574" y="3179211"/>
            <a:ext cx="3125519" cy="931589"/>
            <a:chOff x="1127574" y="3179211"/>
            <a:chExt cx="3125519" cy="931589"/>
          </a:xfrm>
        </p:grpSpPr>
        <p:sp>
          <p:nvSpPr>
            <p:cNvPr id="17" name="Freeform: Shape 52"/>
            <p:cNvSpPr/>
            <p:nvPr/>
          </p:nvSpPr>
          <p:spPr bwMode="auto">
            <a:xfrm>
              <a:off x="3744270" y="3179211"/>
              <a:ext cx="508823" cy="508823"/>
            </a:xfrm>
            <a:custGeom>
              <a:avLst/>
              <a:gdLst>
                <a:gd name="T0" fmla="*/ 130 w 236"/>
                <a:gd name="T1" fmla="*/ 1 h 236"/>
                <a:gd name="T2" fmla="*/ 118 w 236"/>
                <a:gd name="T3" fmla="*/ 0 h 236"/>
                <a:gd name="T4" fmla="*/ 30 w 236"/>
                <a:gd name="T5" fmla="*/ 40 h 236"/>
                <a:gd name="T6" fmla="*/ 68 w 236"/>
                <a:gd name="T7" fmla="*/ 105 h 236"/>
                <a:gd name="T8" fmla="*/ 130 w 236"/>
                <a:gd name="T9" fmla="*/ 1 h 236"/>
                <a:gd name="T10" fmla="*/ 20 w 236"/>
                <a:gd name="T11" fmla="*/ 52 h 236"/>
                <a:gd name="T12" fmla="*/ 0 w 236"/>
                <a:gd name="T13" fmla="*/ 118 h 236"/>
                <a:gd name="T14" fmla="*/ 5 w 236"/>
                <a:gd name="T15" fmla="*/ 153 h 236"/>
                <a:gd name="T16" fmla="*/ 81 w 236"/>
                <a:gd name="T17" fmla="*/ 153 h 236"/>
                <a:gd name="T18" fmla="*/ 20 w 236"/>
                <a:gd name="T19" fmla="*/ 52 h 236"/>
                <a:gd name="T20" fmla="*/ 225 w 236"/>
                <a:gd name="T21" fmla="*/ 68 h 236"/>
                <a:gd name="T22" fmla="*/ 145 w 236"/>
                <a:gd name="T23" fmla="*/ 3 h 236"/>
                <a:gd name="T24" fmla="*/ 106 w 236"/>
                <a:gd name="T25" fmla="*/ 68 h 236"/>
                <a:gd name="T26" fmla="*/ 225 w 236"/>
                <a:gd name="T27" fmla="*/ 68 h 236"/>
                <a:gd name="T28" fmla="*/ 130 w 236"/>
                <a:gd name="T29" fmla="*/ 167 h 236"/>
                <a:gd name="T30" fmla="*/ 11 w 236"/>
                <a:gd name="T31" fmla="*/ 167 h 236"/>
                <a:gd name="T32" fmla="*/ 96 w 236"/>
                <a:gd name="T33" fmla="*/ 234 h 236"/>
                <a:gd name="T34" fmla="*/ 93 w 236"/>
                <a:gd name="T35" fmla="*/ 232 h 236"/>
                <a:gd name="T36" fmla="*/ 130 w 236"/>
                <a:gd name="T37" fmla="*/ 167 h 236"/>
                <a:gd name="T38" fmla="*/ 230 w 236"/>
                <a:gd name="T39" fmla="*/ 82 h 236"/>
                <a:gd name="T40" fmla="*/ 155 w 236"/>
                <a:gd name="T41" fmla="*/ 82 h 236"/>
                <a:gd name="T42" fmla="*/ 215 w 236"/>
                <a:gd name="T43" fmla="*/ 186 h 236"/>
                <a:gd name="T44" fmla="*/ 236 w 236"/>
                <a:gd name="T45" fmla="*/ 118 h 236"/>
                <a:gd name="T46" fmla="*/ 230 w 236"/>
                <a:gd name="T47" fmla="*/ 82 h 236"/>
                <a:gd name="T48" fmla="*/ 108 w 236"/>
                <a:gd name="T49" fmla="*/ 236 h 236"/>
                <a:gd name="T50" fmla="*/ 118 w 236"/>
                <a:gd name="T51" fmla="*/ 236 h 236"/>
                <a:gd name="T52" fmla="*/ 205 w 236"/>
                <a:gd name="T53" fmla="*/ 198 h 236"/>
                <a:gd name="T54" fmla="*/ 167 w 236"/>
                <a:gd name="T55" fmla="*/ 132 h 236"/>
                <a:gd name="T56" fmla="*/ 108 w 236"/>
                <a:gd name="T57" fmla="*/ 236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36" h="236">
                  <a:moveTo>
                    <a:pt x="130" y="1"/>
                  </a:moveTo>
                  <a:cubicBezTo>
                    <a:pt x="126" y="0"/>
                    <a:pt x="122" y="0"/>
                    <a:pt x="118" y="0"/>
                  </a:cubicBezTo>
                  <a:cubicBezTo>
                    <a:pt x="83" y="0"/>
                    <a:pt x="51" y="16"/>
                    <a:pt x="30" y="40"/>
                  </a:cubicBezTo>
                  <a:cubicBezTo>
                    <a:pt x="68" y="105"/>
                    <a:pt x="68" y="105"/>
                    <a:pt x="68" y="105"/>
                  </a:cubicBezTo>
                  <a:lnTo>
                    <a:pt x="130" y="1"/>
                  </a:lnTo>
                  <a:close/>
                  <a:moveTo>
                    <a:pt x="20" y="52"/>
                  </a:moveTo>
                  <a:cubicBezTo>
                    <a:pt x="7" y="71"/>
                    <a:pt x="0" y="94"/>
                    <a:pt x="0" y="118"/>
                  </a:cubicBezTo>
                  <a:cubicBezTo>
                    <a:pt x="0" y="130"/>
                    <a:pt x="2" y="142"/>
                    <a:pt x="5" y="153"/>
                  </a:cubicBezTo>
                  <a:cubicBezTo>
                    <a:pt x="81" y="153"/>
                    <a:pt x="81" y="153"/>
                    <a:pt x="81" y="153"/>
                  </a:cubicBezTo>
                  <a:lnTo>
                    <a:pt x="20" y="52"/>
                  </a:lnTo>
                  <a:close/>
                  <a:moveTo>
                    <a:pt x="225" y="68"/>
                  </a:moveTo>
                  <a:cubicBezTo>
                    <a:pt x="210" y="36"/>
                    <a:pt x="180" y="11"/>
                    <a:pt x="145" y="3"/>
                  </a:cubicBezTo>
                  <a:cubicBezTo>
                    <a:pt x="106" y="68"/>
                    <a:pt x="106" y="68"/>
                    <a:pt x="106" y="68"/>
                  </a:cubicBezTo>
                  <a:lnTo>
                    <a:pt x="225" y="68"/>
                  </a:lnTo>
                  <a:close/>
                  <a:moveTo>
                    <a:pt x="130" y="167"/>
                  </a:moveTo>
                  <a:cubicBezTo>
                    <a:pt x="11" y="167"/>
                    <a:pt x="11" y="167"/>
                    <a:pt x="11" y="167"/>
                  </a:cubicBezTo>
                  <a:cubicBezTo>
                    <a:pt x="26" y="201"/>
                    <a:pt x="58" y="227"/>
                    <a:pt x="96" y="234"/>
                  </a:cubicBezTo>
                  <a:cubicBezTo>
                    <a:pt x="93" y="232"/>
                    <a:pt x="93" y="232"/>
                    <a:pt x="93" y="232"/>
                  </a:cubicBezTo>
                  <a:lnTo>
                    <a:pt x="130" y="167"/>
                  </a:lnTo>
                  <a:close/>
                  <a:moveTo>
                    <a:pt x="230" y="82"/>
                  </a:moveTo>
                  <a:cubicBezTo>
                    <a:pt x="155" y="82"/>
                    <a:pt x="155" y="82"/>
                    <a:pt x="155" y="82"/>
                  </a:cubicBezTo>
                  <a:cubicBezTo>
                    <a:pt x="215" y="186"/>
                    <a:pt x="215" y="186"/>
                    <a:pt x="215" y="186"/>
                  </a:cubicBezTo>
                  <a:cubicBezTo>
                    <a:pt x="228" y="167"/>
                    <a:pt x="236" y="143"/>
                    <a:pt x="236" y="118"/>
                  </a:cubicBezTo>
                  <a:cubicBezTo>
                    <a:pt x="236" y="106"/>
                    <a:pt x="234" y="94"/>
                    <a:pt x="230" y="82"/>
                  </a:cubicBezTo>
                  <a:close/>
                  <a:moveTo>
                    <a:pt x="108" y="236"/>
                  </a:moveTo>
                  <a:cubicBezTo>
                    <a:pt x="111" y="236"/>
                    <a:pt x="115" y="236"/>
                    <a:pt x="118" y="236"/>
                  </a:cubicBezTo>
                  <a:cubicBezTo>
                    <a:pt x="152" y="236"/>
                    <a:pt x="183" y="221"/>
                    <a:pt x="205" y="198"/>
                  </a:cubicBezTo>
                  <a:cubicBezTo>
                    <a:pt x="167" y="132"/>
                    <a:pt x="167" y="132"/>
                    <a:pt x="167" y="132"/>
                  </a:cubicBezTo>
                  <a:lnTo>
                    <a:pt x="108" y="236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grpSp>
          <p:nvGrpSpPr>
            <p:cNvPr id="22" name="Group 3"/>
            <p:cNvGrpSpPr/>
            <p:nvPr/>
          </p:nvGrpSpPr>
          <p:grpSpPr>
            <a:xfrm>
              <a:off x="1127574" y="3244663"/>
              <a:ext cx="2616696" cy="866137"/>
              <a:chOff x="1561217" y="3244663"/>
              <a:chExt cx="2616696" cy="866137"/>
            </a:xfrm>
          </p:grpSpPr>
          <p:sp>
            <p:nvSpPr>
              <p:cNvPr id="26" name="TextBox 81"/>
              <p:cNvSpPr txBox="1"/>
              <p:nvPr/>
            </p:nvSpPr>
            <p:spPr bwMode="auto">
              <a:xfrm>
                <a:off x="2918937" y="3244663"/>
                <a:ext cx="1258976" cy="309958"/>
              </a:xfrm>
              <a:prstGeom prst="rect">
                <a:avLst/>
              </a:prstGeom>
              <a:noFill/>
            </p:spPr>
            <p:txBody>
              <a:bodyPr wrap="none" lIns="90000" tIns="46800" rIns="90000" bIns="46800">
                <a:normAutofit/>
              </a:bodyPr>
              <a:lstStyle/>
              <a:p>
                <a:pPr algn="r" latinLnBrk="0"/>
                <a:r>
                  <a:rPr lang="zh-CN" altLang="en-US" sz="1400" dirty="0">
                    <a:solidFill>
                      <a:schemeClr val="accent2"/>
                    </a:solidFill>
                    <a:effectLst/>
                  </a:rPr>
                  <a:t>输入标题文本</a:t>
                </a:r>
                <a:endParaRPr lang="zh-CN" altLang="en-US" sz="1400" dirty="0">
                  <a:solidFill>
                    <a:schemeClr val="accent2"/>
                  </a:solidFill>
                  <a:effectLst/>
                </a:endParaRPr>
              </a:p>
            </p:txBody>
          </p:sp>
          <p:sp>
            <p:nvSpPr>
              <p:cNvPr id="27" name="TextBox 82"/>
              <p:cNvSpPr txBox="1"/>
              <p:nvPr/>
            </p:nvSpPr>
            <p:spPr bwMode="auto">
              <a:xfrm>
                <a:off x="1561217" y="3554621"/>
                <a:ext cx="2616696" cy="556179"/>
              </a:xfrm>
              <a:prstGeom prst="rect">
                <a:avLst/>
              </a:prstGeom>
              <a:noFill/>
            </p:spPr>
            <p:txBody>
              <a:bodyPr wrap="square" lIns="90000" tIns="46800" rIns="90000" bIns="46800">
                <a:normAutofit/>
              </a:bodyPr>
              <a:lstStyle/>
              <a:p>
                <a:pPr algn="r" latinLnBrk="0">
                  <a:lnSpc>
                    <a:spcPct val="120000"/>
                  </a:lnSpc>
                </a:pPr>
                <a:r>
                  <a:rPr lang="zh-CN" altLang="en-US" sz="1000" b="0" dirty="0">
                    <a:solidFill>
                      <a:schemeClr val="tx1"/>
                    </a:solidFill>
                    <a:effectLst/>
                  </a:rPr>
                  <a:t>请替换文字内容复制你的内容到此</a:t>
                </a:r>
                <a:br>
                  <a:rPr lang="zh-CN" altLang="en-US" sz="1000" b="0" dirty="0">
                    <a:solidFill>
                      <a:schemeClr val="tx1"/>
                    </a:solidFill>
                    <a:effectLst/>
                  </a:rPr>
                </a:br>
                <a:r>
                  <a:rPr lang="zh-CN" altLang="en-US" sz="1000" b="0" dirty="0">
                    <a:solidFill>
                      <a:schemeClr val="tx1"/>
                    </a:solidFill>
                    <a:effectLst/>
                  </a:rPr>
                  <a:t> 千图网</a:t>
                </a:r>
                <a:r>
                  <a:rPr lang="en-US" altLang="zh-CN" sz="1000" b="0" dirty="0">
                    <a:solidFill>
                      <a:schemeClr val="tx1"/>
                    </a:solidFill>
                    <a:effectLst/>
                  </a:rPr>
                  <a:t>58PIC.COM</a:t>
                </a:r>
                <a:endParaRPr lang="zh-CN" altLang="en-US" sz="1000" b="0" dirty="0">
                  <a:solidFill>
                    <a:schemeClr val="tx1"/>
                  </a:solidFill>
                  <a:effectLst/>
                </a:endParaRPr>
              </a:p>
            </p:txBody>
          </p:sp>
        </p:grpSp>
      </p:grpSp>
      <p:grpSp>
        <p:nvGrpSpPr>
          <p:cNvPr id="51" name="千图PPT彼岸天：ID 8661124库_组合 50"/>
          <p:cNvGrpSpPr/>
          <p:nvPr>
            <p:custDataLst>
              <p:tags r:id="rId15"/>
            </p:custDataLst>
          </p:nvPr>
        </p:nvGrpSpPr>
        <p:grpSpPr>
          <a:xfrm>
            <a:off x="2153447" y="2157204"/>
            <a:ext cx="3125519" cy="949923"/>
            <a:chOff x="2153447" y="2157204"/>
            <a:chExt cx="3125519" cy="949923"/>
          </a:xfrm>
        </p:grpSpPr>
        <p:sp>
          <p:nvSpPr>
            <p:cNvPr id="15" name="Freeform: Shape 50"/>
            <p:cNvSpPr/>
            <p:nvPr/>
          </p:nvSpPr>
          <p:spPr bwMode="auto">
            <a:xfrm>
              <a:off x="4770143" y="2157204"/>
              <a:ext cx="508823" cy="508823"/>
            </a:xfrm>
            <a:custGeom>
              <a:avLst/>
              <a:gdLst>
                <a:gd name="T0" fmla="*/ 118 w 236"/>
                <a:gd name="T1" fmla="*/ 0 h 236"/>
                <a:gd name="T2" fmla="*/ 0 w 236"/>
                <a:gd name="T3" fmla="*/ 118 h 236"/>
                <a:gd name="T4" fmla="*/ 118 w 236"/>
                <a:gd name="T5" fmla="*/ 236 h 236"/>
                <a:gd name="T6" fmla="*/ 236 w 236"/>
                <a:gd name="T7" fmla="*/ 118 h 236"/>
                <a:gd name="T8" fmla="*/ 118 w 236"/>
                <a:gd name="T9" fmla="*/ 0 h 236"/>
                <a:gd name="T10" fmla="*/ 106 w 236"/>
                <a:gd name="T11" fmla="*/ 171 h 236"/>
                <a:gd name="T12" fmla="*/ 54 w 236"/>
                <a:gd name="T13" fmla="*/ 163 h 236"/>
                <a:gd name="T14" fmla="*/ 54 w 236"/>
                <a:gd name="T15" fmla="*/ 121 h 236"/>
                <a:gd name="T16" fmla="*/ 106 w 236"/>
                <a:gd name="T17" fmla="*/ 121 h 236"/>
                <a:gd name="T18" fmla="*/ 106 w 236"/>
                <a:gd name="T19" fmla="*/ 171 h 236"/>
                <a:gd name="T20" fmla="*/ 106 w 236"/>
                <a:gd name="T21" fmla="*/ 114 h 236"/>
                <a:gd name="T22" fmla="*/ 54 w 236"/>
                <a:gd name="T23" fmla="*/ 114 h 236"/>
                <a:gd name="T24" fmla="*/ 54 w 236"/>
                <a:gd name="T25" fmla="*/ 72 h 236"/>
                <a:gd name="T26" fmla="*/ 106 w 236"/>
                <a:gd name="T27" fmla="*/ 64 h 236"/>
                <a:gd name="T28" fmla="*/ 106 w 236"/>
                <a:gd name="T29" fmla="*/ 114 h 236"/>
                <a:gd name="T30" fmla="*/ 182 w 236"/>
                <a:gd name="T31" fmla="*/ 182 h 236"/>
                <a:gd name="T32" fmla="*/ 113 w 236"/>
                <a:gd name="T33" fmla="*/ 172 h 236"/>
                <a:gd name="T34" fmla="*/ 113 w 236"/>
                <a:gd name="T35" fmla="*/ 121 h 236"/>
                <a:gd name="T36" fmla="*/ 182 w 236"/>
                <a:gd name="T37" fmla="*/ 121 h 236"/>
                <a:gd name="T38" fmla="*/ 182 w 236"/>
                <a:gd name="T39" fmla="*/ 182 h 236"/>
                <a:gd name="T40" fmla="*/ 182 w 236"/>
                <a:gd name="T41" fmla="*/ 114 h 236"/>
                <a:gd name="T42" fmla="*/ 113 w 236"/>
                <a:gd name="T43" fmla="*/ 114 h 236"/>
                <a:gd name="T44" fmla="*/ 113 w 236"/>
                <a:gd name="T45" fmla="*/ 63 h 236"/>
                <a:gd name="T46" fmla="*/ 182 w 236"/>
                <a:gd name="T47" fmla="*/ 53 h 236"/>
                <a:gd name="T48" fmla="*/ 182 w 236"/>
                <a:gd name="T49" fmla="*/ 114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36" h="236">
                  <a:moveTo>
                    <a:pt x="118" y="0"/>
                  </a:moveTo>
                  <a:cubicBezTo>
                    <a:pt x="53" y="0"/>
                    <a:pt x="0" y="53"/>
                    <a:pt x="0" y="118"/>
                  </a:cubicBezTo>
                  <a:cubicBezTo>
                    <a:pt x="0" y="183"/>
                    <a:pt x="53" y="236"/>
                    <a:pt x="118" y="236"/>
                  </a:cubicBezTo>
                  <a:cubicBezTo>
                    <a:pt x="183" y="236"/>
                    <a:pt x="236" y="183"/>
                    <a:pt x="236" y="118"/>
                  </a:cubicBezTo>
                  <a:cubicBezTo>
                    <a:pt x="236" y="53"/>
                    <a:pt x="183" y="0"/>
                    <a:pt x="118" y="0"/>
                  </a:cubicBezTo>
                  <a:close/>
                  <a:moveTo>
                    <a:pt x="106" y="171"/>
                  </a:moveTo>
                  <a:cubicBezTo>
                    <a:pt x="54" y="163"/>
                    <a:pt x="54" y="163"/>
                    <a:pt x="54" y="163"/>
                  </a:cubicBezTo>
                  <a:cubicBezTo>
                    <a:pt x="54" y="121"/>
                    <a:pt x="54" y="121"/>
                    <a:pt x="54" y="121"/>
                  </a:cubicBezTo>
                  <a:cubicBezTo>
                    <a:pt x="106" y="121"/>
                    <a:pt x="106" y="121"/>
                    <a:pt x="106" y="121"/>
                  </a:cubicBezTo>
                  <a:lnTo>
                    <a:pt x="106" y="171"/>
                  </a:lnTo>
                  <a:close/>
                  <a:moveTo>
                    <a:pt x="106" y="114"/>
                  </a:moveTo>
                  <a:cubicBezTo>
                    <a:pt x="54" y="114"/>
                    <a:pt x="54" y="114"/>
                    <a:pt x="54" y="114"/>
                  </a:cubicBezTo>
                  <a:cubicBezTo>
                    <a:pt x="54" y="72"/>
                    <a:pt x="54" y="72"/>
                    <a:pt x="54" y="72"/>
                  </a:cubicBezTo>
                  <a:cubicBezTo>
                    <a:pt x="106" y="64"/>
                    <a:pt x="106" y="64"/>
                    <a:pt x="106" y="64"/>
                  </a:cubicBezTo>
                  <a:lnTo>
                    <a:pt x="106" y="114"/>
                  </a:lnTo>
                  <a:close/>
                  <a:moveTo>
                    <a:pt x="182" y="182"/>
                  </a:moveTo>
                  <a:cubicBezTo>
                    <a:pt x="113" y="172"/>
                    <a:pt x="113" y="172"/>
                    <a:pt x="113" y="172"/>
                  </a:cubicBezTo>
                  <a:cubicBezTo>
                    <a:pt x="113" y="121"/>
                    <a:pt x="113" y="121"/>
                    <a:pt x="113" y="121"/>
                  </a:cubicBezTo>
                  <a:cubicBezTo>
                    <a:pt x="182" y="121"/>
                    <a:pt x="182" y="121"/>
                    <a:pt x="182" y="121"/>
                  </a:cubicBezTo>
                  <a:lnTo>
                    <a:pt x="182" y="182"/>
                  </a:lnTo>
                  <a:close/>
                  <a:moveTo>
                    <a:pt x="182" y="114"/>
                  </a:moveTo>
                  <a:cubicBezTo>
                    <a:pt x="113" y="114"/>
                    <a:pt x="113" y="114"/>
                    <a:pt x="113" y="114"/>
                  </a:cubicBezTo>
                  <a:cubicBezTo>
                    <a:pt x="113" y="63"/>
                    <a:pt x="113" y="63"/>
                    <a:pt x="113" y="63"/>
                  </a:cubicBezTo>
                  <a:cubicBezTo>
                    <a:pt x="182" y="53"/>
                    <a:pt x="182" y="53"/>
                    <a:pt x="182" y="53"/>
                  </a:cubicBezTo>
                  <a:lnTo>
                    <a:pt x="182" y="114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grpSp>
          <p:nvGrpSpPr>
            <p:cNvPr id="23" name="Group 2"/>
            <p:cNvGrpSpPr/>
            <p:nvPr/>
          </p:nvGrpSpPr>
          <p:grpSpPr>
            <a:xfrm>
              <a:off x="2153447" y="2240990"/>
              <a:ext cx="2616696" cy="866137"/>
              <a:chOff x="2635006" y="2240990"/>
              <a:chExt cx="2616696" cy="866137"/>
            </a:xfrm>
          </p:grpSpPr>
          <p:sp>
            <p:nvSpPr>
              <p:cNvPr id="24" name="TextBox 83"/>
              <p:cNvSpPr txBox="1"/>
              <p:nvPr/>
            </p:nvSpPr>
            <p:spPr bwMode="auto">
              <a:xfrm>
                <a:off x="3992726" y="2240990"/>
                <a:ext cx="1258976" cy="309958"/>
              </a:xfrm>
              <a:prstGeom prst="rect">
                <a:avLst/>
              </a:prstGeom>
              <a:noFill/>
            </p:spPr>
            <p:txBody>
              <a:bodyPr wrap="none" lIns="90000" tIns="46800" rIns="90000" bIns="46800">
                <a:normAutofit/>
              </a:bodyPr>
              <a:lstStyle/>
              <a:p>
                <a:pPr algn="r" latinLnBrk="0"/>
                <a:r>
                  <a:rPr lang="zh-CN" altLang="en-US" sz="1400" dirty="0">
                    <a:solidFill>
                      <a:schemeClr val="accent3"/>
                    </a:solidFill>
                    <a:effectLst/>
                  </a:rPr>
                  <a:t>输入标题文本</a:t>
                </a:r>
                <a:endParaRPr lang="zh-CN" altLang="en-US" sz="1400" dirty="0">
                  <a:solidFill>
                    <a:schemeClr val="accent3"/>
                  </a:solidFill>
                  <a:effectLst/>
                </a:endParaRPr>
              </a:p>
            </p:txBody>
          </p:sp>
          <p:sp>
            <p:nvSpPr>
              <p:cNvPr id="25" name="TextBox 84"/>
              <p:cNvSpPr txBox="1"/>
              <p:nvPr/>
            </p:nvSpPr>
            <p:spPr bwMode="auto">
              <a:xfrm>
                <a:off x="2635006" y="2550948"/>
                <a:ext cx="2616696" cy="556179"/>
              </a:xfrm>
              <a:prstGeom prst="rect">
                <a:avLst/>
              </a:prstGeom>
              <a:noFill/>
            </p:spPr>
            <p:txBody>
              <a:bodyPr wrap="square" lIns="90000" tIns="46800" rIns="90000" bIns="46800">
                <a:normAutofit/>
              </a:bodyPr>
              <a:lstStyle/>
              <a:p>
                <a:pPr algn="r" latinLnBrk="0">
                  <a:lnSpc>
                    <a:spcPct val="120000"/>
                  </a:lnSpc>
                </a:pPr>
                <a:r>
                  <a:rPr lang="zh-CN" altLang="en-US" sz="1000" b="0" dirty="0">
                    <a:solidFill>
                      <a:schemeClr val="tx1"/>
                    </a:solidFill>
                    <a:effectLst/>
                  </a:rPr>
                  <a:t>请替换文字内容复制你的内容到此</a:t>
                </a:r>
                <a:br>
                  <a:rPr lang="zh-CN" altLang="en-US" sz="1000" b="0" dirty="0">
                    <a:solidFill>
                      <a:schemeClr val="tx1"/>
                    </a:solidFill>
                    <a:effectLst/>
                  </a:rPr>
                </a:br>
                <a:r>
                  <a:rPr lang="zh-CN" altLang="en-US" sz="1000" b="0" dirty="0">
                    <a:solidFill>
                      <a:schemeClr val="tx1"/>
                    </a:solidFill>
                    <a:effectLst/>
                  </a:rPr>
                  <a:t> 千图网</a:t>
                </a:r>
                <a:r>
                  <a:rPr lang="en-US" altLang="zh-CN" sz="1000" b="0" dirty="0">
                    <a:solidFill>
                      <a:schemeClr val="tx1"/>
                    </a:solidFill>
                    <a:effectLst/>
                  </a:rPr>
                  <a:t>58PIC.COM</a:t>
                </a:r>
                <a:endParaRPr lang="zh-CN" altLang="en-US" sz="1000" b="0" dirty="0">
                  <a:solidFill>
                    <a:schemeClr val="tx1"/>
                  </a:solidFill>
                  <a:effectLst/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5000">
        <p14:flip dir="r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500"/>
                            </p:stCondLst>
                            <p:childTnLst>
                              <p:par>
                                <p:cTn id="5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0"/>
                            </p:stCondLst>
                            <p:childTnLst>
                              <p:par>
                                <p:cTn id="55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500"/>
                            </p:stCondLst>
                            <p:childTnLst>
                              <p:par>
                                <p:cTn id="63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6000"/>
                            </p:stCondLst>
                            <p:childTnLst>
                              <p:par>
                                <p:cTn id="71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6500"/>
                            </p:stCondLst>
                            <p:childTnLst>
                              <p:par>
                                <p:cTn id="79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7000"/>
                            </p:stCondLst>
                            <p:childTnLst>
                              <p:par>
                                <p:cTn id="87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13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5903844" y="2617161"/>
            <a:ext cx="1524537" cy="1569032"/>
            <a:chOff x="5400509" y="1921391"/>
            <a:chExt cx="547854" cy="563844"/>
          </a:xfrm>
        </p:grpSpPr>
        <p:sp>
          <p:nvSpPr>
            <p:cNvPr id="3" name="Freeform 5"/>
            <p:cNvSpPr>
              <a:spLocks noChangeArrowheads="1"/>
            </p:cNvSpPr>
            <p:nvPr/>
          </p:nvSpPr>
          <p:spPr bwMode="auto">
            <a:xfrm>
              <a:off x="5400509" y="1921391"/>
              <a:ext cx="547854" cy="563844"/>
            </a:xfrm>
            <a:custGeom>
              <a:avLst/>
              <a:gdLst>
                <a:gd name="T0" fmla="*/ 279 w 291"/>
                <a:gd name="T1" fmla="*/ 117 h 300"/>
                <a:gd name="T2" fmla="*/ 274 w 291"/>
                <a:gd name="T3" fmla="*/ 101 h 300"/>
                <a:gd name="T4" fmla="*/ 269 w 291"/>
                <a:gd name="T5" fmla="*/ 84 h 300"/>
                <a:gd name="T6" fmla="*/ 254 w 291"/>
                <a:gd name="T7" fmla="*/ 63 h 300"/>
                <a:gd name="T8" fmla="*/ 227 w 291"/>
                <a:gd name="T9" fmla="*/ 37 h 300"/>
                <a:gd name="T10" fmla="*/ 229 w 291"/>
                <a:gd name="T11" fmla="*/ 34 h 300"/>
                <a:gd name="T12" fmla="*/ 218 w 291"/>
                <a:gd name="T13" fmla="*/ 23 h 300"/>
                <a:gd name="T14" fmla="*/ 191 w 291"/>
                <a:gd name="T15" fmla="*/ 20 h 300"/>
                <a:gd name="T16" fmla="*/ 174 w 291"/>
                <a:gd name="T17" fmla="*/ 9 h 300"/>
                <a:gd name="T18" fmla="*/ 157 w 291"/>
                <a:gd name="T19" fmla="*/ 4 h 300"/>
                <a:gd name="T20" fmla="*/ 135 w 291"/>
                <a:gd name="T21" fmla="*/ 6 h 300"/>
                <a:gd name="T22" fmla="*/ 118 w 291"/>
                <a:gd name="T23" fmla="*/ 6 h 300"/>
                <a:gd name="T24" fmla="*/ 89 w 291"/>
                <a:gd name="T25" fmla="*/ 14 h 300"/>
                <a:gd name="T26" fmla="*/ 58 w 291"/>
                <a:gd name="T27" fmla="*/ 31 h 300"/>
                <a:gd name="T28" fmla="*/ 46 w 291"/>
                <a:gd name="T29" fmla="*/ 40 h 300"/>
                <a:gd name="T30" fmla="*/ 35 w 291"/>
                <a:gd name="T31" fmla="*/ 45 h 300"/>
                <a:gd name="T32" fmla="*/ 22 w 291"/>
                <a:gd name="T33" fmla="*/ 65 h 300"/>
                <a:gd name="T34" fmla="*/ 10 w 291"/>
                <a:gd name="T35" fmla="*/ 93 h 300"/>
                <a:gd name="T36" fmla="*/ 5 w 291"/>
                <a:gd name="T37" fmla="*/ 103 h 300"/>
                <a:gd name="T38" fmla="*/ 4 w 291"/>
                <a:gd name="T39" fmla="*/ 133 h 300"/>
                <a:gd name="T40" fmla="*/ 16 w 291"/>
                <a:gd name="T41" fmla="*/ 172 h 300"/>
                <a:gd name="T42" fmla="*/ 17 w 291"/>
                <a:gd name="T43" fmla="*/ 182 h 300"/>
                <a:gd name="T44" fmla="*/ 18 w 291"/>
                <a:gd name="T45" fmla="*/ 187 h 300"/>
                <a:gd name="T46" fmla="*/ 21 w 291"/>
                <a:gd name="T47" fmla="*/ 193 h 300"/>
                <a:gd name="T48" fmla="*/ 54 w 291"/>
                <a:gd name="T49" fmla="*/ 227 h 300"/>
                <a:gd name="T50" fmla="*/ 83 w 291"/>
                <a:gd name="T51" fmla="*/ 244 h 300"/>
                <a:gd name="T52" fmla="*/ 107 w 291"/>
                <a:gd name="T53" fmla="*/ 263 h 300"/>
                <a:gd name="T54" fmla="*/ 116 w 291"/>
                <a:gd name="T55" fmla="*/ 265 h 300"/>
                <a:gd name="T56" fmla="*/ 113 w 291"/>
                <a:gd name="T57" fmla="*/ 273 h 300"/>
                <a:gd name="T58" fmla="*/ 130 w 291"/>
                <a:gd name="T59" fmla="*/ 281 h 300"/>
                <a:gd name="T60" fmla="*/ 124 w 291"/>
                <a:gd name="T61" fmla="*/ 287 h 300"/>
                <a:gd name="T62" fmla="*/ 150 w 291"/>
                <a:gd name="T63" fmla="*/ 293 h 300"/>
                <a:gd name="T64" fmla="*/ 185 w 291"/>
                <a:gd name="T65" fmla="*/ 289 h 300"/>
                <a:gd name="T66" fmla="*/ 210 w 291"/>
                <a:gd name="T67" fmla="*/ 273 h 300"/>
                <a:gd name="T68" fmla="*/ 246 w 291"/>
                <a:gd name="T69" fmla="*/ 252 h 300"/>
                <a:gd name="T70" fmla="*/ 268 w 291"/>
                <a:gd name="T71" fmla="*/ 223 h 300"/>
                <a:gd name="T72" fmla="*/ 274 w 291"/>
                <a:gd name="T73" fmla="*/ 196 h 300"/>
                <a:gd name="T74" fmla="*/ 280 w 291"/>
                <a:gd name="T75" fmla="*/ 183 h 300"/>
                <a:gd name="T76" fmla="*/ 284 w 291"/>
                <a:gd name="T77" fmla="*/ 159 h 3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91" h="300">
                  <a:moveTo>
                    <a:pt x="284" y="135"/>
                  </a:moveTo>
                  <a:cubicBezTo>
                    <a:pt x="285" y="127"/>
                    <a:pt x="282" y="123"/>
                    <a:pt x="279" y="117"/>
                  </a:cubicBezTo>
                  <a:cubicBezTo>
                    <a:pt x="285" y="110"/>
                    <a:pt x="273" y="107"/>
                    <a:pt x="274" y="100"/>
                  </a:cubicBezTo>
                  <a:cubicBezTo>
                    <a:pt x="274" y="101"/>
                    <a:pt x="274" y="101"/>
                    <a:pt x="274" y="101"/>
                  </a:cubicBezTo>
                  <a:cubicBezTo>
                    <a:pt x="272" y="99"/>
                    <a:pt x="272" y="99"/>
                    <a:pt x="272" y="99"/>
                  </a:cubicBezTo>
                  <a:cubicBezTo>
                    <a:pt x="278" y="93"/>
                    <a:pt x="269" y="89"/>
                    <a:pt x="269" y="84"/>
                  </a:cubicBezTo>
                  <a:cubicBezTo>
                    <a:pt x="266" y="81"/>
                    <a:pt x="268" y="71"/>
                    <a:pt x="260" y="73"/>
                  </a:cubicBezTo>
                  <a:cubicBezTo>
                    <a:pt x="260" y="68"/>
                    <a:pt x="258" y="66"/>
                    <a:pt x="254" y="63"/>
                  </a:cubicBezTo>
                  <a:cubicBezTo>
                    <a:pt x="246" y="57"/>
                    <a:pt x="241" y="41"/>
                    <a:pt x="229" y="40"/>
                  </a:cubicBezTo>
                  <a:cubicBezTo>
                    <a:pt x="228" y="39"/>
                    <a:pt x="227" y="38"/>
                    <a:pt x="227" y="37"/>
                  </a:cubicBezTo>
                  <a:cubicBezTo>
                    <a:pt x="228" y="37"/>
                    <a:pt x="228" y="36"/>
                    <a:pt x="229" y="36"/>
                  </a:cubicBezTo>
                  <a:cubicBezTo>
                    <a:pt x="229" y="34"/>
                    <a:pt x="229" y="34"/>
                    <a:pt x="229" y="34"/>
                  </a:cubicBezTo>
                  <a:cubicBezTo>
                    <a:pt x="226" y="33"/>
                    <a:pt x="224" y="32"/>
                    <a:pt x="221" y="31"/>
                  </a:cubicBezTo>
                  <a:cubicBezTo>
                    <a:pt x="223" y="29"/>
                    <a:pt x="221" y="24"/>
                    <a:pt x="218" y="23"/>
                  </a:cubicBezTo>
                  <a:cubicBezTo>
                    <a:pt x="213" y="22"/>
                    <a:pt x="212" y="22"/>
                    <a:pt x="206" y="21"/>
                  </a:cubicBezTo>
                  <a:cubicBezTo>
                    <a:pt x="202" y="17"/>
                    <a:pt x="196" y="19"/>
                    <a:pt x="191" y="20"/>
                  </a:cubicBezTo>
                  <a:cubicBezTo>
                    <a:pt x="189" y="14"/>
                    <a:pt x="182" y="16"/>
                    <a:pt x="178" y="14"/>
                  </a:cubicBezTo>
                  <a:cubicBezTo>
                    <a:pt x="176" y="12"/>
                    <a:pt x="174" y="11"/>
                    <a:pt x="174" y="9"/>
                  </a:cubicBezTo>
                  <a:cubicBezTo>
                    <a:pt x="168" y="9"/>
                    <a:pt x="164" y="6"/>
                    <a:pt x="157" y="7"/>
                  </a:cubicBezTo>
                  <a:cubicBezTo>
                    <a:pt x="157" y="4"/>
                    <a:pt x="157" y="4"/>
                    <a:pt x="157" y="4"/>
                  </a:cubicBezTo>
                  <a:cubicBezTo>
                    <a:pt x="153" y="0"/>
                    <a:pt x="148" y="6"/>
                    <a:pt x="144" y="1"/>
                  </a:cubicBezTo>
                  <a:cubicBezTo>
                    <a:pt x="140" y="2"/>
                    <a:pt x="139" y="5"/>
                    <a:pt x="135" y="6"/>
                  </a:cubicBezTo>
                  <a:cubicBezTo>
                    <a:pt x="132" y="7"/>
                    <a:pt x="126" y="9"/>
                    <a:pt x="124" y="4"/>
                  </a:cubicBezTo>
                  <a:cubicBezTo>
                    <a:pt x="122" y="4"/>
                    <a:pt x="119" y="4"/>
                    <a:pt x="118" y="6"/>
                  </a:cubicBezTo>
                  <a:cubicBezTo>
                    <a:pt x="114" y="2"/>
                    <a:pt x="112" y="11"/>
                    <a:pt x="107" y="6"/>
                  </a:cubicBezTo>
                  <a:cubicBezTo>
                    <a:pt x="103" y="16"/>
                    <a:pt x="96" y="9"/>
                    <a:pt x="89" y="14"/>
                  </a:cubicBezTo>
                  <a:cubicBezTo>
                    <a:pt x="84" y="23"/>
                    <a:pt x="74" y="15"/>
                    <a:pt x="69" y="25"/>
                  </a:cubicBezTo>
                  <a:cubicBezTo>
                    <a:pt x="64" y="22"/>
                    <a:pt x="63" y="35"/>
                    <a:pt x="58" y="31"/>
                  </a:cubicBezTo>
                  <a:cubicBezTo>
                    <a:pt x="58" y="32"/>
                    <a:pt x="58" y="32"/>
                    <a:pt x="58" y="32"/>
                  </a:cubicBezTo>
                  <a:cubicBezTo>
                    <a:pt x="56" y="38"/>
                    <a:pt x="47" y="32"/>
                    <a:pt x="46" y="40"/>
                  </a:cubicBezTo>
                  <a:cubicBezTo>
                    <a:pt x="40" y="40"/>
                    <a:pt x="38" y="39"/>
                    <a:pt x="34" y="43"/>
                  </a:cubicBezTo>
                  <a:cubicBezTo>
                    <a:pt x="35" y="45"/>
                    <a:pt x="35" y="45"/>
                    <a:pt x="35" y="45"/>
                  </a:cubicBezTo>
                  <a:cubicBezTo>
                    <a:pt x="32" y="49"/>
                    <a:pt x="32" y="53"/>
                    <a:pt x="27" y="53"/>
                  </a:cubicBezTo>
                  <a:cubicBezTo>
                    <a:pt x="24" y="57"/>
                    <a:pt x="20" y="61"/>
                    <a:pt x="22" y="65"/>
                  </a:cubicBezTo>
                  <a:cubicBezTo>
                    <a:pt x="9" y="69"/>
                    <a:pt x="20" y="87"/>
                    <a:pt x="8" y="92"/>
                  </a:cubicBezTo>
                  <a:cubicBezTo>
                    <a:pt x="10" y="93"/>
                    <a:pt x="10" y="93"/>
                    <a:pt x="10" y="93"/>
                  </a:cubicBezTo>
                  <a:cubicBezTo>
                    <a:pt x="8" y="96"/>
                    <a:pt x="8" y="102"/>
                    <a:pt x="3" y="99"/>
                  </a:cubicBezTo>
                  <a:cubicBezTo>
                    <a:pt x="2" y="101"/>
                    <a:pt x="4" y="102"/>
                    <a:pt x="5" y="103"/>
                  </a:cubicBezTo>
                  <a:cubicBezTo>
                    <a:pt x="2" y="109"/>
                    <a:pt x="6" y="114"/>
                    <a:pt x="8" y="121"/>
                  </a:cubicBezTo>
                  <a:cubicBezTo>
                    <a:pt x="5" y="124"/>
                    <a:pt x="0" y="128"/>
                    <a:pt x="4" y="133"/>
                  </a:cubicBezTo>
                  <a:cubicBezTo>
                    <a:pt x="12" y="137"/>
                    <a:pt x="0" y="147"/>
                    <a:pt x="8" y="149"/>
                  </a:cubicBezTo>
                  <a:cubicBezTo>
                    <a:pt x="5" y="159"/>
                    <a:pt x="14" y="166"/>
                    <a:pt x="16" y="172"/>
                  </a:cubicBezTo>
                  <a:cubicBezTo>
                    <a:pt x="13" y="175"/>
                    <a:pt x="17" y="180"/>
                    <a:pt x="16" y="183"/>
                  </a:cubicBezTo>
                  <a:cubicBezTo>
                    <a:pt x="17" y="182"/>
                    <a:pt x="17" y="182"/>
                    <a:pt x="17" y="182"/>
                  </a:cubicBezTo>
                  <a:cubicBezTo>
                    <a:pt x="19" y="184"/>
                    <a:pt x="19" y="184"/>
                    <a:pt x="19" y="184"/>
                  </a:cubicBezTo>
                  <a:cubicBezTo>
                    <a:pt x="19" y="185"/>
                    <a:pt x="19" y="186"/>
                    <a:pt x="18" y="187"/>
                  </a:cubicBezTo>
                  <a:cubicBezTo>
                    <a:pt x="26" y="191"/>
                    <a:pt x="26" y="191"/>
                    <a:pt x="26" y="191"/>
                  </a:cubicBezTo>
                  <a:cubicBezTo>
                    <a:pt x="21" y="193"/>
                    <a:pt x="21" y="193"/>
                    <a:pt x="21" y="193"/>
                  </a:cubicBezTo>
                  <a:cubicBezTo>
                    <a:pt x="26" y="202"/>
                    <a:pt x="38" y="205"/>
                    <a:pt x="43" y="215"/>
                  </a:cubicBezTo>
                  <a:cubicBezTo>
                    <a:pt x="51" y="215"/>
                    <a:pt x="47" y="225"/>
                    <a:pt x="54" y="227"/>
                  </a:cubicBezTo>
                  <a:cubicBezTo>
                    <a:pt x="64" y="224"/>
                    <a:pt x="62" y="237"/>
                    <a:pt x="71" y="236"/>
                  </a:cubicBezTo>
                  <a:cubicBezTo>
                    <a:pt x="72" y="243"/>
                    <a:pt x="83" y="237"/>
                    <a:pt x="83" y="244"/>
                  </a:cubicBezTo>
                  <a:cubicBezTo>
                    <a:pt x="86" y="244"/>
                    <a:pt x="86" y="244"/>
                    <a:pt x="86" y="244"/>
                  </a:cubicBezTo>
                  <a:cubicBezTo>
                    <a:pt x="92" y="253"/>
                    <a:pt x="104" y="253"/>
                    <a:pt x="107" y="263"/>
                  </a:cubicBezTo>
                  <a:cubicBezTo>
                    <a:pt x="110" y="261"/>
                    <a:pt x="115" y="259"/>
                    <a:pt x="117" y="263"/>
                  </a:cubicBezTo>
                  <a:cubicBezTo>
                    <a:pt x="116" y="265"/>
                    <a:pt x="116" y="265"/>
                    <a:pt x="116" y="265"/>
                  </a:cubicBezTo>
                  <a:cubicBezTo>
                    <a:pt x="120" y="269"/>
                    <a:pt x="120" y="269"/>
                    <a:pt x="120" y="269"/>
                  </a:cubicBezTo>
                  <a:cubicBezTo>
                    <a:pt x="119" y="273"/>
                    <a:pt x="114" y="269"/>
                    <a:pt x="113" y="273"/>
                  </a:cubicBezTo>
                  <a:cubicBezTo>
                    <a:pt x="116" y="275"/>
                    <a:pt x="120" y="278"/>
                    <a:pt x="122" y="275"/>
                  </a:cubicBezTo>
                  <a:cubicBezTo>
                    <a:pt x="124" y="278"/>
                    <a:pt x="127" y="278"/>
                    <a:pt x="130" y="281"/>
                  </a:cubicBezTo>
                  <a:cubicBezTo>
                    <a:pt x="132" y="283"/>
                    <a:pt x="135" y="277"/>
                    <a:pt x="137" y="282"/>
                  </a:cubicBezTo>
                  <a:cubicBezTo>
                    <a:pt x="133" y="285"/>
                    <a:pt x="130" y="285"/>
                    <a:pt x="124" y="287"/>
                  </a:cubicBezTo>
                  <a:cubicBezTo>
                    <a:pt x="126" y="287"/>
                    <a:pt x="130" y="289"/>
                    <a:pt x="130" y="287"/>
                  </a:cubicBezTo>
                  <a:cubicBezTo>
                    <a:pt x="135" y="291"/>
                    <a:pt x="145" y="288"/>
                    <a:pt x="150" y="293"/>
                  </a:cubicBezTo>
                  <a:cubicBezTo>
                    <a:pt x="154" y="294"/>
                    <a:pt x="156" y="293"/>
                    <a:pt x="157" y="290"/>
                  </a:cubicBezTo>
                  <a:cubicBezTo>
                    <a:pt x="168" y="300"/>
                    <a:pt x="174" y="285"/>
                    <a:pt x="185" y="289"/>
                  </a:cubicBezTo>
                  <a:cubicBezTo>
                    <a:pt x="195" y="289"/>
                    <a:pt x="191" y="272"/>
                    <a:pt x="202" y="279"/>
                  </a:cubicBezTo>
                  <a:cubicBezTo>
                    <a:pt x="205" y="274"/>
                    <a:pt x="211" y="281"/>
                    <a:pt x="210" y="273"/>
                  </a:cubicBezTo>
                  <a:cubicBezTo>
                    <a:pt x="212" y="269"/>
                    <a:pt x="216" y="270"/>
                    <a:pt x="219" y="270"/>
                  </a:cubicBezTo>
                  <a:cubicBezTo>
                    <a:pt x="225" y="260"/>
                    <a:pt x="237" y="259"/>
                    <a:pt x="246" y="252"/>
                  </a:cubicBezTo>
                  <a:cubicBezTo>
                    <a:pt x="245" y="245"/>
                    <a:pt x="253" y="244"/>
                    <a:pt x="253" y="237"/>
                  </a:cubicBezTo>
                  <a:cubicBezTo>
                    <a:pt x="260" y="234"/>
                    <a:pt x="260" y="225"/>
                    <a:pt x="268" y="223"/>
                  </a:cubicBezTo>
                  <a:cubicBezTo>
                    <a:pt x="267" y="218"/>
                    <a:pt x="269" y="210"/>
                    <a:pt x="270" y="205"/>
                  </a:cubicBezTo>
                  <a:cubicBezTo>
                    <a:pt x="273" y="203"/>
                    <a:pt x="270" y="197"/>
                    <a:pt x="274" y="196"/>
                  </a:cubicBezTo>
                  <a:cubicBezTo>
                    <a:pt x="274" y="195"/>
                    <a:pt x="274" y="195"/>
                    <a:pt x="274" y="195"/>
                  </a:cubicBezTo>
                  <a:cubicBezTo>
                    <a:pt x="281" y="194"/>
                    <a:pt x="274" y="185"/>
                    <a:pt x="280" y="183"/>
                  </a:cubicBezTo>
                  <a:cubicBezTo>
                    <a:pt x="280" y="179"/>
                    <a:pt x="280" y="171"/>
                    <a:pt x="284" y="169"/>
                  </a:cubicBezTo>
                  <a:cubicBezTo>
                    <a:pt x="284" y="159"/>
                    <a:pt x="284" y="159"/>
                    <a:pt x="284" y="159"/>
                  </a:cubicBezTo>
                  <a:cubicBezTo>
                    <a:pt x="279" y="151"/>
                    <a:pt x="291" y="143"/>
                    <a:pt x="284" y="135"/>
                  </a:cubicBez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600"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  <p:sp>
          <p:nvSpPr>
            <p:cNvPr id="4" name="文本框 151"/>
            <p:cNvSpPr txBox="1">
              <a:spLocks noChangeArrowheads="1"/>
            </p:cNvSpPr>
            <p:nvPr/>
          </p:nvSpPr>
          <p:spPr bwMode="auto">
            <a:xfrm>
              <a:off x="5471256" y="1921391"/>
              <a:ext cx="431347" cy="5081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 wrap="square">
              <a:spAutoFit/>
            </a:bodyPr>
            <a:lstStyle/>
            <a:p>
              <a:pPr algn="ctr"/>
              <a:r>
                <a:rPr lang="zh-CN" altLang="en-US" sz="6600" dirty="0">
                  <a:solidFill>
                    <a:schemeClr val="bg1"/>
                  </a:solidFill>
                  <a:latin typeface="华文新魏" panose="02010800040101010101" pitchFamily="2" charset="-122"/>
                  <a:ea typeface="华文新魏" panose="02010800040101010101" pitchFamily="2" charset="-122"/>
                </a:rPr>
                <a:t>肆</a:t>
              </a:r>
              <a:endParaRPr lang="zh-CN" altLang="en-US" sz="6600" dirty="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4881773" y="4279901"/>
            <a:ext cx="3844322" cy="1492939"/>
            <a:chOff x="808516" y="3237069"/>
            <a:chExt cx="3844322" cy="1492939"/>
          </a:xfrm>
        </p:grpSpPr>
        <p:sp>
          <p:nvSpPr>
            <p:cNvPr id="6" name="文本框 5"/>
            <p:cNvSpPr txBox="1"/>
            <p:nvPr/>
          </p:nvSpPr>
          <p:spPr>
            <a:xfrm>
              <a:off x="1464145" y="4360676"/>
              <a:ext cx="253306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cap="all" dirty="0">
                  <a:solidFill>
                    <a:schemeClr val="tx2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Microsoft JhengHei Light" panose="020B0304030504040204" pitchFamily="34" charset="-122"/>
                </a:rPr>
                <a:t>THE QIANTU DESIGN</a:t>
              </a:r>
              <a:endParaRPr lang="zh-CN" altLang="en-US" cap="all" dirty="0">
                <a:solidFill>
                  <a:schemeClr val="tx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icrosoft JhengHei Light" panose="020B0304030504040204" pitchFamily="34" charset="-122"/>
              </a:endParaRPr>
            </a:p>
          </p:txBody>
        </p:sp>
        <p:sp>
          <p:nvSpPr>
            <p:cNvPr id="7" name="文本框 12"/>
            <p:cNvSpPr txBox="1"/>
            <p:nvPr/>
          </p:nvSpPr>
          <p:spPr>
            <a:xfrm>
              <a:off x="808516" y="3237069"/>
              <a:ext cx="3844322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4800" dirty="0">
                  <a:solidFill>
                    <a:schemeClr val="tx2">
                      <a:lumMod val="50000"/>
                    </a:schemeClr>
                  </a:solidFill>
                  <a:latin typeface="叶根友行书繁" panose="02010601030101010101" pitchFamily="2" charset="-122"/>
                  <a:ea typeface="叶根友行书繁" panose="02010601030101010101" pitchFamily="2" charset="-122"/>
                  <a:cs typeface="Microsoft JhengHei Light" panose="020B0304030504040204" pitchFamily="34" charset="-122"/>
                </a:rPr>
                <a:t>明年工作计划</a:t>
              </a:r>
              <a:endParaRPr lang="zh-CN" altLang="en-US" sz="4800" dirty="0">
                <a:solidFill>
                  <a:schemeClr val="tx2">
                    <a:lumMod val="50000"/>
                  </a:schemeClr>
                </a:solidFill>
                <a:latin typeface="叶根友行书繁" panose="02010601030101010101" pitchFamily="2" charset="-122"/>
                <a:ea typeface="叶根友行书繁" panose="02010601030101010101" pitchFamily="2" charset="-122"/>
                <a:cs typeface="Microsoft JhengHei Light" panose="020B0304030504040204" pitchFamily="34" charset="-122"/>
              </a:endParaRPr>
            </a:p>
          </p:txBody>
        </p:sp>
        <p:sp>
          <p:nvSpPr>
            <p:cNvPr id="8" name="矩形 7"/>
            <p:cNvSpPr/>
            <p:nvPr/>
          </p:nvSpPr>
          <p:spPr>
            <a:xfrm>
              <a:off x="1110677" y="4182637"/>
              <a:ext cx="3240000" cy="18000"/>
            </a:xfrm>
            <a:prstGeom prst="rect">
              <a:avLst/>
            </a:prstGeom>
            <a:solidFill>
              <a:schemeClr val="tx2">
                <a:lumMod val="50000"/>
              </a:schemeClr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Click="0" advTm="5000">
        <p14:warp dir="in"/>
      </p:transition>
    </mc:Choice>
    <mc:Fallback>
      <p:transition spd="slow" advClick="0" advTm="500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afterEffect" p14:presetBounceEnd="4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6000">
                                          <p:cBhvr additive="base">
                                            <p:cTn id="7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6000">
                                          <p:cBhvr additive="base">
                                            <p:cTn id="8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0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2" dur="10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0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2" dur="10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千图PPT彼岸天：ID 8661124库_组合 201"/>
          <p:cNvGrpSpPr/>
          <p:nvPr>
            <p:custDataLst>
              <p:tags r:id="rId1"/>
            </p:custDataLst>
          </p:nvPr>
        </p:nvGrpSpPr>
        <p:grpSpPr>
          <a:xfrm>
            <a:off x="1856829" y="2567967"/>
            <a:ext cx="8536526" cy="2995879"/>
            <a:chOff x="689614" y="993853"/>
            <a:chExt cx="7764854" cy="3863929"/>
          </a:xfrm>
          <a:solidFill>
            <a:schemeClr val="bg1">
              <a:lumMod val="85000"/>
            </a:schemeClr>
          </a:solidFill>
        </p:grpSpPr>
        <p:grpSp>
          <p:nvGrpSpPr>
            <p:cNvPr id="54" name="Group 202"/>
            <p:cNvGrpSpPr/>
            <p:nvPr/>
          </p:nvGrpSpPr>
          <p:grpSpPr>
            <a:xfrm>
              <a:off x="3953112" y="2627716"/>
              <a:ext cx="1481187" cy="1656542"/>
              <a:chOff x="4097338" y="2217738"/>
              <a:chExt cx="1139825" cy="1274763"/>
            </a:xfrm>
            <a:grpFill/>
          </p:grpSpPr>
          <p:sp>
            <p:nvSpPr>
              <p:cNvPr id="225" name="Freeform: Shape 570"/>
              <p:cNvSpPr/>
              <p:nvPr/>
            </p:nvSpPr>
            <p:spPr bwMode="auto">
              <a:xfrm>
                <a:off x="5102225" y="3086100"/>
                <a:ext cx="120650" cy="233363"/>
              </a:xfrm>
              <a:custGeom>
                <a:avLst/>
                <a:gdLst/>
                <a:ahLst/>
                <a:cxnLst>
                  <a:cxn ang="0">
                    <a:pos x="9" y="114"/>
                  </a:cxn>
                  <a:cxn ang="0">
                    <a:pos x="18" y="94"/>
                  </a:cxn>
                  <a:cxn ang="0">
                    <a:pos x="11" y="71"/>
                  </a:cxn>
                  <a:cxn ang="0">
                    <a:pos x="40" y="43"/>
                  </a:cxn>
                  <a:cxn ang="0">
                    <a:pos x="71" y="13"/>
                  </a:cxn>
                  <a:cxn ang="0">
                    <a:pos x="73" y="0"/>
                  </a:cxn>
                  <a:cxn ang="0">
                    <a:pos x="91" y="42"/>
                  </a:cxn>
                  <a:cxn ang="0">
                    <a:pos x="91" y="49"/>
                  </a:cxn>
                  <a:cxn ang="0">
                    <a:pos x="84" y="47"/>
                  </a:cxn>
                  <a:cxn ang="0">
                    <a:pos x="64" y="126"/>
                  </a:cxn>
                  <a:cxn ang="0">
                    <a:pos x="25" y="175"/>
                  </a:cxn>
                  <a:cxn ang="0">
                    <a:pos x="5" y="151"/>
                  </a:cxn>
                  <a:cxn ang="0">
                    <a:pos x="5" y="140"/>
                  </a:cxn>
                  <a:cxn ang="0">
                    <a:pos x="0" y="122"/>
                  </a:cxn>
                  <a:cxn ang="0">
                    <a:pos x="9" y="114"/>
                  </a:cxn>
                </a:cxnLst>
                <a:rect l="0" t="0" r="r" b="b"/>
                <a:pathLst>
                  <a:path w="91" h="175">
                    <a:moveTo>
                      <a:pt x="9" y="114"/>
                    </a:moveTo>
                    <a:cubicBezTo>
                      <a:pt x="9" y="114"/>
                      <a:pt x="18" y="95"/>
                      <a:pt x="18" y="94"/>
                    </a:cubicBezTo>
                    <a:cubicBezTo>
                      <a:pt x="18" y="89"/>
                      <a:pt x="11" y="78"/>
                      <a:pt x="11" y="71"/>
                    </a:cubicBezTo>
                    <a:cubicBezTo>
                      <a:pt x="11" y="49"/>
                      <a:pt x="27" y="50"/>
                      <a:pt x="40" y="43"/>
                    </a:cubicBezTo>
                    <a:cubicBezTo>
                      <a:pt x="50" y="37"/>
                      <a:pt x="64" y="20"/>
                      <a:pt x="71" y="13"/>
                    </a:cubicBezTo>
                    <a:cubicBezTo>
                      <a:pt x="73" y="11"/>
                      <a:pt x="72" y="4"/>
                      <a:pt x="73" y="0"/>
                    </a:cubicBezTo>
                    <a:cubicBezTo>
                      <a:pt x="88" y="2"/>
                      <a:pt x="87" y="31"/>
                      <a:pt x="91" y="42"/>
                    </a:cubicBezTo>
                    <a:cubicBezTo>
                      <a:pt x="91" y="49"/>
                      <a:pt x="91" y="49"/>
                      <a:pt x="91" y="49"/>
                    </a:cubicBezTo>
                    <a:cubicBezTo>
                      <a:pt x="89" y="48"/>
                      <a:pt x="85" y="47"/>
                      <a:pt x="84" y="47"/>
                    </a:cubicBezTo>
                    <a:cubicBezTo>
                      <a:pt x="84" y="79"/>
                      <a:pt x="74" y="101"/>
                      <a:pt x="64" y="126"/>
                    </a:cubicBezTo>
                    <a:cubicBezTo>
                      <a:pt x="56" y="146"/>
                      <a:pt x="52" y="175"/>
                      <a:pt x="25" y="175"/>
                    </a:cubicBezTo>
                    <a:cubicBezTo>
                      <a:pt x="14" y="175"/>
                      <a:pt x="5" y="163"/>
                      <a:pt x="5" y="151"/>
                    </a:cubicBezTo>
                    <a:cubicBezTo>
                      <a:pt x="5" y="145"/>
                      <a:pt x="6" y="143"/>
                      <a:pt x="5" y="140"/>
                    </a:cubicBezTo>
                    <a:cubicBezTo>
                      <a:pt x="0" y="136"/>
                      <a:pt x="0" y="129"/>
                      <a:pt x="0" y="122"/>
                    </a:cubicBezTo>
                    <a:cubicBezTo>
                      <a:pt x="0" y="121"/>
                      <a:pt x="8" y="114"/>
                      <a:pt x="9" y="114"/>
                    </a:cubicBez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26" name="Freeform: Shape 571"/>
              <p:cNvSpPr/>
              <p:nvPr/>
            </p:nvSpPr>
            <p:spPr bwMode="auto">
              <a:xfrm>
                <a:off x="4097338" y="2217738"/>
                <a:ext cx="1139825" cy="1274763"/>
              </a:xfrm>
              <a:custGeom>
                <a:avLst/>
                <a:gdLst/>
                <a:ahLst/>
                <a:cxnLst>
                  <a:cxn ang="0">
                    <a:pos x="499" y="66"/>
                  </a:cxn>
                  <a:cxn ang="0">
                    <a:pos x="527" y="81"/>
                  </a:cxn>
                  <a:cxn ang="0">
                    <a:pos x="609" y="86"/>
                  </a:cxn>
                  <a:cxn ang="0">
                    <a:pos x="644" y="89"/>
                  </a:cxn>
                  <a:cxn ang="0">
                    <a:pos x="644" y="136"/>
                  </a:cxn>
                  <a:cxn ang="0">
                    <a:pos x="620" y="115"/>
                  </a:cxn>
                  <a:cxn ang="0">
                    <a:pos x="679" y="223"/>
                  </a:cxn>
                  <a:cxn ang="0">
                    <a:pos x="699" y="267"/>
                  </a:cxn>
                  <a:cxn ang="0">
                    <a:pos x="730" y="310"/>
                  </a:cxn>
                  <a:cxn ang="0">
                    <a:pos x="755" y="348"/>
                  </a:cxn>
                  <a:cxn ang="0">
                    <a:pos x="787" y="359"/>
                  </a:cxn>
                  <a:cxn ang="0">
                    <a:pos x="853" y="346"/>
                  </a:cxn>
                  <a:cxn ang="0">
                    <a:pos x="826" y="425"/>
                  </a:cxn>
                  <a:cxn ang="0">
                    <a:pos x="719" y="541"/>
                  </a:cxn>
                  <a:cxn ang="0">
                    <a:pos x="708" y="600"/>
                  </a:cxn>
                  <a:cxn ang="0">
                    <a:pos x="721" y="638"/>
                  </a:cxn>
                  <a:cxn ang="0">
                    <a:pos x="720" y="676"/>
                  </a:cxn>
                  <a:cxn ang="0">
                    <a:pos x="660" y="745"/>
                  </a:cxn>
                  <a:cxn ang="0">
                    <a:pos x="659" y="788"/>
                  </a:cxn>
                  <a:cxn ang="0">
                    <a:pos x="643" y="816"/>
                  </a:cxn>
                  <a:cxn ang="0">
                    <a:pos x="627" y="846"/>
                  </a:cxn>
                  <a:cxn ang="0">
                    <a:pos x="592" y="902"/>
                  </a:cxn>
                  <a:cxn ang="0">
                    <a:pos x="538" y="946"/>
                  </a:cxn>
                  <a:cxn ang="0">
                    <a:pos x="512" y="944"/>
                  </a:cxn>
                  <a:cxn ang="0">
                    <a:pos x="452" y="949"/>
                  </a:cxn>
                  <a:cxn ang="0">
                    <a:pos x="440" y="929"/>
                  </a:cxn>
                  <a:cxn ang="0">
                    <a:pos x="431" y="893"/>
                  </a:cxn>
                  <a:cxn ang="0">
                    <a:pos x="395" y="789"/>
                  </a:cxn>
                  <a:cxn ang="0">
                    <a:pos x="360" y="708"/>
                  </a:cxn>
                  <a:cxn ang="0">
                    <a:pos x="382" y="621"/>
                  </a:cxn>
                  <a:cxn ang="0">
                    <a:pos x="364" y="558"/>
                  </a:cxn>
                  <a:cxn ang="0">
                    <a:pos x="337" y="490"/>
                  </a:cxn>
                  <a:cxn ang="0">
                    <a:pos x="342" y="461"/>
                  </a:cxn>
                  <a:cxn ang="0">
                    <a:pos x="295" y="443"/>
                  </a:cxn>
                  <a:cxn ang="0">
                    <a:pos x="206" y="433"/>
                  </a:cxn>
                  <a:cxn ang="0">
                    <a:pos x="164" y="434"/>
                  </a:cxn>
                  <a:cxn ang="0">
                    <a:pos x="109" y="439"/>
                  </a:cxn>
                  <a:cxn ang="0">
                    <a:pos x="40" y="369"/>
                  </a:cxn>
                  <a:cxn ang="0">
                    <a:pos x="7" y="338"/>
                  </a:cxn>
                  <a:cxn ang="0">
                    <a:pos x="7" y="324"/>
                  </a:cxn>
                  <a:cxn ang="0">
                    <a:pos x="18" y="269"/>
                  </a:cxn>
                  <a:cxn ang="0">
                    <a:pos x="22" y="199"/>
                  </a:cxn>
                  <a:cxn ang="0">
                    <a:pos x="77" y="132"/>
                  </a:cxn>
                  <a:cxn ang="0">
                    <a:pos x="104" y="77"/>
                  </a:cxn>
                  <a:cxn ang="0">
                    <a:pos x="141" y="36"/>
                  </a:cxn>
                  <a:cxn ang="0">
                    <a:pos x="187" y="35"/>
                  </a:cxn>
                  <a:cxn ang="0">
                    <a:pos x="273" y="6"/>
                  </a:cxn>
                  <a:cxn ang="0">
                    <a:pos x="307" y="4"/>
                  </a:cxn>
                  <a:cxn ang="0">
                    <a:pos x="338" y="0"/>
                  </a:cxn>
                  <a:cxn ang="0">
                    <a:pos x="358" y="6"/>
                  </a:cxn>
                  <a:cxn ang="0">
                    <a:pos x="357" y="27"/>
                  </a:cxn>
                  <a:cxn ang="0">
                    <a:pos x="371" y="64"/>
                  </a:cxn>
                  <a:cxn ang="0">
                    <a:pos x="455" y="100"/>
                  </a:cxn>
                  <a:cxn ang="0">
                    <a:pos x="464" y="84"/>
                  </a:cxn>
                  <a:cxn ang="0">
                    <a:pos x="490" y="66"/>
                  </a:cxn>
                </a:cxnLst>
                <a:rect l="0" t="0" r="r" b="b"/>
                <a:pathLst>
                  <a:path w="856" h="957">
                    <a:moveTo>
                      <a:pt x="490" y="66"/>
                    </a:moveTo>
                    <a:cubicBezTo>
                      <a:pt x="499" y="66"/>
                      <a:pt x="499" y="66"/>
                      <a:pt x="499" y="66"/>
                    </a:cubicBezTo>
                    <a:cubicBezTo>
                      <a:pt x="499" y="73"/>
                      <a:pt x="504" y="74"/>
                      <a:pt x="506" y="77"/>
                    </a:cubicBezTo>
                    <a:cubicBezTo>
                      <a:pt x="510" y="82"/>
                      <a:pt x="520" y="78"/>
                      <a:pt x="527" y="81"/>
                    </a:cubicBezTo>
                    <a:cubicBezTo>
                      <a:pt x="541" y="86"/>
                      <a:pt x="561" y="93"/>
                      <a:pt x="576" y="93"/>
                    </a:cubicBezTo>
                    <a:cubicBezTo>
                      <a:pt x="591" y="93"/>
                      <a:pt x="595" y="86"/>
                      <a:pt x="609" y="86"/>
                    </a:cubicBezTo>
                    <a:cubicBezTo>
                      <a:pt x="617" y="86"/>
                      <a:pt x="622" y="92"/>
                      <a:pt x="632" y="92"/>
                    </a:cubicBezTo>
                    <a:cubicBezTo>
                      <a:pt x="638" y="92"/>
                      <a:pt x="638" y="90"/>
                      <a:pt x="644" y="89"/>
                    </a:cubicBezTo>
                    <a:cubicBezTo>
                      <a:pt x="647" y="96"/>
                      <a:pt x="653" y="102"/>
                      <a:pt x="653" y="111"/>
                    </a:cubicBezTo>
                    <a:cubicBezTo>
                      <a:pt x="653" y="115"/>
                      <a:pt x="646" y="131"/>
                      <a:pt x="644" y="136"/>
                    </a:cubicBezTo>
                    <a:cubicBezTo>
                      <a:pt x="635" y="135"/>
                      <a:pt x="627" y="115"/>
                      <a:pt x="620" y="107"/>
                    </a:cubicBezTo>
                    <a:cubicBezTo>
                      <a:pt x="620" y="115"/>
                      <a:pt x="620" y="115"/>
                      <a:pt x="620" y="115"/>
                    </a:cubicBezTo>
                    <a:cubicBezTo>
                      <a:pt x="662" y="189"/>
                      <a:pt x="662" y="189"/>
                      <a:pt x="662" y="189"/>
                    </a:cubicBezTo>
                    <a:cubicBezTo>
                      <a:pt x="659" y="198"/>
                      <a:pt x="673" y="218"/>
                      <a:pt x="679" y="223"/>
                    </a:cubicBezTo>
                    <a:cubicBezTo>
                      <a:pt x="679" y="246"/>
                      <a:pt x="679" y="246"/>
                      <a:pt x="679" y="246"/>
                    </a:cubicBezTo>
                    <a:cubicBezTo>
                      <a:pt x="684" y="258"/>
                      <a:pt x="692" y="258"/>
                      <a:pt x="699" y="267"/>
                    </a:cubicBezTo>
                    <a:cubicBezTo>
                      <a:pt x="707" y="278"/>
                      <a:pt x="702" y="289"/>
                      <a:pt x="710" y="297"/>
                    </a:cubicBezTo>
                    <a:cubicBezTo>
                      <a:pt x="717" y="304"/>
                      <a:pt x="722" y="305"/>
                      <a:pt x="730" y="310"/>
                    </a:cubicBezTo>
                    <a:cubicBezTo>
                      <a:pt x="737" y="316"/>
                      <a:pt x="741" y="334"/>
                      <a:pt x="755" y="334"/>
                    </a:cubicBezTo>
                    <a:cubicBezTo>
                      <a:pt x="755" y="341"/>
                      <a:pt x="759" y="343"/>
                      <a:pt x="755" y="348"/>
                    </a:cubicBezTo>
                    <a:cubicBezTo>
                      <a:pt x="761" y="352"/>
                      <a:pt x="767" y="366"/>
                      <a:pt x="774" y="366"/>
                    </a:cubicBezTo>
                    <a:cubicBezTo>
                      <a:pt x="781" y="366"/>
                      <a:pt x="782" y="361"/>
                      <a:pt x="787" y="359"/>
                    </a:cubicBezTo>
                    <a:cubicBezTo>
                      <a:pt x="794" y="357"/>
                      <a:pt x="798" y="360"/>
                      <a:pt x="805" y="359"/>
                    </a:cubicBezTo>
                    <a:cubicBezTo>
                      <a:pt x="822" y="356"/>
                      <a:pt x="838" y="350"/>
                      <a:pt x="853" y="346"/>
                    </a:cubicBezTo>
                    <a:cubicBezTo>
                      <a:pt x="855" y="348"/>
                      <a:pt x="856" y="350"/>
                      <a:pt x="856" y="352"/>
                    </a:cubicBezTo>
                    <a:cubicBezTo>
                      <a:pt x="856" y="377"/>
                      <a:pt x="837" y="410"/>
                      <a:pt x="826" y="425"/>
                    </a:cubicBezTo>
                    <a:cubicBezTo>
                      <a:pt x="812" y="443"/>
                      <a:pt x="807" y="459"/>
                      <a:pt x="790" y="471"/>
                    </a:cubicBezTo>
                    <a:cubicBezTo>
                      <a:pt x="761" y="494"/>
                      <a:pt x="730" y="501"/>
                      <a:pt x="719" y="541"/>
                    </a:cubicBezTo>
                    <a:cubicBezTo>
                      <a:pt x="716" y="552"/>
                      <a:pt x="704" y="555"/>
                      <a:pt x="704" y="567"/>
                    </a:cubicBezTo>
                    <a:cubicBezTo>
                      <a:pt x="704" y="581"/>
                      <a:pt x="708" y="587"/>
                      <a:pt x="708" y="600"/>
                    </a:cubicBezTo>
                    <a:cubicBezTo>
                      <a:pt x="708" y="615"/>
                      <a:pt x="724" y="623"/>
                      <a:pt x="724" y="631"/>
                    </a:cubicBezTo>
                    <a:cubicBezTo>
                      <a:pt x="724" y="634"/>
                      <a:pt x="722" y="637"/>
                      <a:pt x="721" y="638"/>
                    </a:cubicBezTo>
                    <a:cubicBezTo>
                      <a:pt x="721" y="649"/>
                      <a:pt x="721" y="649"/>
                      <a:pt x="721" y="649"/>
                    </a:cubicBezTo>
                    <a:cubicBezTo>
                      <a:pt x="721" y="656"/>
                      <a:pt x="720" y="664"/>
                      <a:pt x="720" y="676"/>
                    </a:cubicBezTo>
                    <a:cubicBezTo>
                      <a:pt x="722" y="679"/>
                      <a:pt x="723" y="682"/>
                      <a:pt x="723" y="685"/>
                    </a:cubicBezTo>
                    <a:cubicBezTo>
                      <a:pt x="723" y="720"/>
                      <a:pt x="665" y="716"/>
                      <a:pt x="660" y="745"/>
                    </a:cubicBezTo>
                    <a:cubicBezTo>
                      <a:pt x="654" y="746"/>
                      <a:pt x="647" y="753"/>
                      <a:pt x="647" y="758"/>
                    </a:cubicBezTo>
                    <a:cubicBezTo>
                      <a:pt x="647" y="768"/>
                      <a:pt x="659" y="774"/>
                      <a:pt x="659" y="788"/>
                    </a:cubicBezTo>
                    <a:cubicBezTo>
                      <a:pt x="659" y="795"/>
                      <a:pt x="658" y="809"/>
                      <a:pt x="656" y="813"/>
                    </a:cubicBezTo>
                    <a:cubicBezTo>
                      <a:pt x="653" y="817"/>
                      <a:pt x="646" y="815"/>
                      <a:pt x="643" y="816"/>
                    </a:cubicBezTo>
                    <a:cubicBezTo>
                      <a:pt x="632" y="822"/>
                      <a:pt x="626" y="826"/>
                      <a:pt x="621" y="837"/>
                    </a:cubicBezTo>
                    <a:cubicBezTo>
                      <a:pt x="624" y="839"/>
                      <a:pt x="627" y="842"/>
                      <a:pt x="627" y="846"/>
                    </a:cubicBezTo>
                    <a:cubicBezTo>
                      <a:pt x="627" y="859"/>
                      <a:pt x="615" y="868"/>
                      <a:pt x="610" y="874"/>
                    </a:cubicBezTo>
                    <a:cubicBezTo>
                      <a:pt x="600" y="883"/>
                      <a:pt x="599" y="893"/>
                      <a:pt x="592" y="902"/>
                    </a:cubicBezTo>
                    <a:cubicBezTo>
                      <a:pt x="581" y="916"/>
                      <a:pt x="576" y="929"/>
                      <a:pt x="558" y="938"/>
                    </a:cubicBezTo>
                    <a:cubicBezTo>
                      <a:pt x="550" y="941"/>
                      <a:pt x="539" y="938"/>
                      <a:pt x="538" y="946"/>
                    </a:cubicBezTo>
                    <a:cubicBezTo>
                      <a:pt x="532" y="946"/>
                      <a:pt x="529" y="949"/>
                      <a:pt x="525" y="949"/>
                    </a:cubicBezTo>
                    <a:cubicBezTo>
                      <a:pt x="520" y="949"/>
                      <a:pt x="517" y="944"/>
                      <a:pt x="512" y="944"/>
                    </a:cubicBezTo>
                    <a:cubicBezTo>
                      <a:pt x="494" y="944"/>
                      <a:pt x="483" y="957"/>
                      <a:pt x="466" y="957"/>
                    </a:cubicBezTo>
                    <a:cubicBezTo>
                      <a:pt x="459" y="957"/>
                      <a:pt x="455" y="953"/>
                      <a:pt x="452" y="949"/>
                    </a:cubicBezTo>
                    <a:cubicBezTo>
                      <a:pt x="449" y="949"/>
                      <a:pt x="449" y="950"/>
                      <a:pt x="448" y="951"/>
                    </a:cubicBezTo>
                    <a:cubicBezTo>
                      <a:pt x="448" y="942"/>
                      <a:pt x="443" y="932"/>
                      <a:pt x="440" y="929"/>
                    </a:cubicBezTo>
                    <a:cubicBezTo>
                      <a:pt x="443" y="925"/>
                      <a:pt x="445" y="922"/>
                      <a:pt x="445" y="917"/>
                    </a:cubicBezTo>
                    <a:cubicBezTo>
                      <a:pt x="445" y="910"/>
                      <a:pt x="433" y="897"/>
                      <a:pt x="431" y="893"/>
                    </a:cubicBezTo>
                    <a:cubicBezTo>
                      <a:pt x="415" y="866"/>
                      <a:pt x="395" y="840"/>
                      <a:pt x="395" y="801"/>
                    </a:cubicBezTo>
                    <a:cubicBezTo>
                      <a:pt x="395" y="794"/>
                      <a:pt x="395" y="792"/>
                      <a:pt x="395" y="789"/>
                    </a:cubicBezTo>
                    <a:cubicBezTo>
                      <a:pt x="395" y="783"/>
                      <a:pt x="389" y="781"/>
                      <a:pt x="386" y="774"/>
                    </a:cubicBezTo>
                    <a:cubicBezTo>
                      <a:pt x="374" y="754"/>
                      <a:pt x="360" y="737"/>
                      <a:pt x="360" y="708"/>
                    </a:cubicBezTo>
                    <a:cubicBezTo>
                      <a:pt x="360" y="677"/>
                      <a:pt x="388" y="670"/>
                      <a:pt x="388" y="646"/>
                    </a:cubicBezTo>
                    <a:cubicBezTo>
                      <a:pt x="388" y="635"/>
                      <a:pt x="384" y="631"/>
                      <a:pt x="382" y="621"/>
                    </a:cubicBezTo>
                    <a:cubicBezTo>
                      <a:pt x="379" y="602"/>
                      <a:pt x="376" y="596"/>
                      <a:pt x="371" y="585"/>
                    </a:cubicBezTo>
                    <a:cubicBezTo>
                      <a:pt x="368" y="576"/>
                      <a:pt x="370" y="566"/>
                      <a:pt x="364" y="558"/>
                    </a:cubicBezTo>
                    <a:cubicBezTo>
                      <a:pt x="352" y="544"/>
                      <a:pt x="327" y="528"/>
                      <a:pt x="327" y="508"/>
                    </a:cubicBezTo>
                    <a:cubicBezTo>
                      <a:pt x="327" y="503"/>
                      <a:pt x="334" y="492"/>
                      <a:pt x="337" y="490"/>
                    </a:cubicBezTo>
                    <a:cubicBezTo>
                      <a:pt x="336" y="486"/>
                      <a:pt x="337" y="485"/>
                      <a:pt x="337" y="483"/>
                    </a:cubicBezTo>
                    <a:cubicBezTo>
                      <a:pt x="337" y="478"/>
                      <a:pt x="337" y="465"/>
                      <a:pt x="342" y="461"/>
                    </a:cubicBezTo>
                    <a:cubicBezTo>
                      <a:pt x="337" y="451"/>
                      <a:pt x="329" y="443"/>
                      <a:pt x="314" y="443"/>
                    </a:cubicBezTo>
                    <a:cubicBezTo>
                      <a:pt x="306" y="443"/>
                      <a:pt x="299" y="443"/>
                      <a:pt x="295" y="443"/>
                    </a:cubicBezTo>
                    <a:cubicBezTo>
                      <a:pt x="282" y="443"/>
                      <a:pt x="279" y="417"/>
                      <a:pt x="261" y="417"/>
                    </a:cubicBezTo>
                    <a:cubicBezTo>
                      <a:pt x="239" y="417"/>
                      <a:pt x="223" y="427"/>
                      <a:pt x="206" y="433"/>
                    </a:cubicBezTo>
                    <a:cubicBezTo>
                      <a:pt x="199" y="435"/>
                      <a:pt x="197" y="440"/>
                      <a:pt x="191" y="440"/>
                    </a:cubicBezTo>
                    <a:cubicBezTo>
                      <a:pt x="184" y="440"/>
                      <a:pt x="173" y="434"/>
                      <a:pt x="164" y="434"/>
                    </a:cubicBezTo>
                    <a:cubicBezTo>
                      <a:pt x="147" y="434"/>
                      <a:pt x="139" y="443"/>
                      <a:pt x="122" y="443"/>
                    </a:cubicBezTo>
                    <a:cubicBezTo>
                      <a:pt x="117" y="443"/>
                      <a:pt x="111" y="440"/>
                      <a:pt x="109" y="439"/>
                    </a:cubicBezTo>
                    <a:cubicBezTo>
                      <a:pt x="97" y="430"/>
                      <a:pt x="71" y="415"/>
                      <a:pt x="62" y="401"/>
                    </a:cubicBezTo>
                    <a:cubicBezTo>
                      <a:pt x="53" y="388"/>
                      <a:pt x="51" y="377"/>
                      <a:pt x="40" y="369"/>
                    </a:cubicBezTo>
                    <a:cubicBezTo>
                      <a:pt x="37" y="366"/>
                      <a:pt x="13" y="346"/>
                      <a:pt x="13" y="344"/>
                    </a:cubicBezTo>
                    <a:cubicBezTo>
                      <a:pt x="11" y="341"/>
                      <a:pt x="10" y="340"/>
                      <a:pt x="7" y="338"/>
                    </a:cubicBezTo>
                    <a:cubicBezTo>
                      <a:pt x="9" y="338"/>
                      <a:pt x="9" y="338"/>
                      <a:pt x="9" y="338"/>
                    </a:cubicBezTo>
                    <a:cubicBezTo>
                      <a:pt x="9" y="331"/>
                      <a:pt x="7" y="328"/>
                      <a:pt x="7" y="324"/>
                    </a:cubicBezTo>
                    <a:cubicBezTo>
                      <a:pt x="7" y="317"/>
                      <a:pt x="3" y="315"/>
                      <a:pt x="0" y="309"/>
                    </a:cubicBezTo>
                    <a:cubicBezTo>
                      <a:pt x="10" y="304"/>
                      <a:pt x="18" y="280"/>
                      <a:pt x="18" y="269"/>
                    </a:cubicBezTo>
                    <a:cubicBezTo>
                      <a:pt x="18" y="250"/>
                      <a:pt x="10" y="238"/>
                      <a:pt x="10" y="220"/>
                    </a:cubicBezTo>
                    <a:cubicBezTo>
                      <a:pt x="10" y="211"/>
                      <a:pt x="20" y="206"/>
                      <a:pt x="22" y="199"/>
                    </a:cubicBezTo>
                    <a:cubicBezTo>
                      <a:pt x="28" y="182"/>
                      <a:pt x="41" y="158"/>
                      <a:pt x="52" y="144"/>
                    </a:cubicBezTo>
                    <a:cubicBezTo>
                      <a:pt x="58" y="135"/>
                      <a:pt x="69" y="136"/>
                      <a:pt x="77" y="132"/>
                    </a:cubicBezTo>
                    <a:cubicBezTo>
                      <a:pt x="84" y="128"/>
                      <a:pt x="95" y="119"/>
                      <a:pt x="97" y="112"/>
                    </a:cubicBezTo>
                    <a:cubicBezTo>
                      <a:pt x="102" y="96"/>
                      <a:pt x="96" y="89"/>
                      <a:pt x="104" y="77"/>
                    </a:cubicBezTo>
                    <a:cubicBezTo>
                      <a:pt x="116" y="63"/>
                      <a:pt x="131" y="49"/>
                      <a:pt x="142" y="36"/>
                    </a:cubicBezTo>
                    <a:cubicBezTo>
                      <a:pt x="141" y="36"/>
                      <a:pt x="141" y="36"/>
                      <a:pt x="141" y="36"/>
                    </a:cubicBezTo>
                    <a:cubicBezTo>
                      <a:pt x="145" y="31"/>
                      <a:pt x="146" y="27"/>
                      <a:pt x="150" y="24"/>
                    </a:cubicBezTo>
                    <a:cubicBezTo>
                      <a:pt x="161" y="32"/>
                      <a:pt x="172" y="35"/>
                      <a:pt x="187" y="35"/>
                    </a:cubicBezTo>
                    <a:cubicBezTo>
                      <a:pt x="197" y="35"/>
                      <a:pt x="198" y="29"/>
                      <a:pt x="204" y="27"/>
                    </a:cubicBezTo>
                    <a:cubicBezTo>
                      <a:pt x="221" y="18"/>
                      <a:pt x="254" y="6"/>
                      <a:pt x="273" y="6"/>
                    </a:cubicBezTo>
                    <a:cubicBezTo>
                      <a:pt x="280" y="6"/>
                      <a:pt x="285" y="10"/>
                      <a:pt x="289" y="10"/>
                    </a:cubicBezTo>
                    <a:cubicBezTo>
                      <a:pt x="294" y="10"/>
                      <a:pt x="301" y="4"/>
                      <a:pt x="307" y="4"/>
                    </a:cubicBezTo>
                    <a:cubicBezTo>
                      <a:pt x="313" y="4"/>
                      <a:pt x="316" y="7"/>
                      <a:pt x="321" y="7"/>
                    </a:cubicBezTo>
                    <a:cubicBezTo>
                      <a:pt x="329" y="7"/>
                      <a:pt x="330" y="0"/>
                      <a:pt x="338" y="0"/>
                    </a:cubicBezTo>
                    <a:cubicBezTo>
                      <a:pt x="347" y="0"/>
                      <a:pt x="344" y="8"/>
                      <a:pt x="351" y="8"/>
                    </a:cubicBezTo>
                    <a:cubicBezTo>
                      <a:pt x="354" y="8"/>
                      <a:pt x="355" y="6"/>
                      <a:pt x="358" y="6"/>
                    </a:cubicBezTo>
                    <a:cubicBezTo>
                      <a:pt x="358" y="12"/>
                      <a:pt x="351" y="11"/>
                      <a:pt x="351" y="17"/>
                    </a:cubicBezTo>
                    <a:cubicBezTo>
                      <a:pt x="351" y="21"/>
                      <a:pt x="357" y="23"/>
                      <a:pt x="357" y="27"/>
                    </a:cubicBezTo>
                    <a:cubicBezTo>
                      <a:pt x="357" y="33"/>
                      <a:pt x="351" y="37"/>
                      <a:pt x="351" y="44"/>
                    </a:cubicBezTo>
                    <a:cubicBezTo>
                      <a:pt x="351" y="55"/>
                      <a:pt x="363" y="64"/>
                      <a:pt x="371" y="64"/>
                    </a:cubicBezTo>
                    <a:cubicBezTo>
                      <a:pt x="377" y="64"/>
                      <a:pt x="380" y="64"/>
                      <a:pt x="384" y="64"/>
                    </a:cubicBezTo>
                    <a:cubicBezTo>
                      <a:pt x="412" y="64"/>
                      <a:pt x="423" y="100"/>
                      <a:pt x="455" y="100"/>
                    </a:cubicBezTo>
                    <a:cubicBezTo>
                      <a:pt x="459" y="100"/>
                      <a:pt x="464" y="95"/>
                      <a:pt x="464" y="93"/>
                    </a:cubicBezTo>
                    <a:cubicBezTo>
                      <a:pt x="464" y="90"/>
                      <a:pt x="464" y="87"/>
                      <a:pt x="464" y="84"/>
                    </a:cubicBezTo>
                    <a:cubicBezTo>
                      <a:pt x="464" y="70"/>
                      <a:pt x="475" y="70"/>
                      <a:pt x="488" y="66"/>
                    </a:cubicBezTo>
                    <a:lnTo>
                      <a:pt x="490" y="66"/>
                    </a:ln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55" name="Group 203"/>
            <p:cNvGrpSpPr/>
            <p:nvPr/>
          </p:nvGrpSpPr>
          <p:grpSpPr>
            <a:xfrm>
              <a:off x="2566817" y="3221862"/>
              <a:ext cx="1012901" cy="1635920"/>
              <a:chOff x="3030538" y="2674938"/>
              <a:chExt cx="779463" cy="1258888"/>
            </a:xfrm>
            <a:grpFill/>
          </p:grpSpPr>
          <p:sp>
            <p:nvSpPr>
              <p:cNvPr id="223" name="Freeform: Shape 568"/>
              <p:cNvSpPr/>
              <p:nvPr/>
            </p:nvSpPr>
            <p:spPr bwMode="auto">
              <a:xfrm>
                <a:off x="3541713" y="2881313"/>
                <a:ext cx="39688" cy="31750"/>
              </a:xfrm>
              <a:custGeom>
                <a:avLst/>
                <a:gdLst/>
                <a:ahLst/>
                <a:cxnLst>
                  <a:cxn ang="0">
                    <a:pos x="10" y="0"/>
                  </a:cxn>
                  <a:cxn ang="0">
                    <a:pos x="20" y="4"/>
                  </a:cxn>
                  <a:cxn ang="0">
                    <a:pos x="27" y="5"/>
                  </a:cxn>
                  <a:cxn ang="0">
                    <a:pos x="30" y="9"/>
                  </a:cxn>
                  <a:cxn ang="0">
                    <a:pos x="18" y="23"/>
                  </a:cxn>
                  <a:cxn ang="0">
                    <a:pos x="0" y="11"/>
                  </a:cxn>
                  <a:cxn ang="0">
                    <a:pos x="9" y="0"/>
                  </a:cxn>
                  <a:cxn ang="0">
                    <a:pos x="10" y="0"/>
                  </a:cxn>
                </a:cxnLst>
                <a:rect l="0" t="0" r="r" b="b"/>
                <a:pathLst>
                  <a:path w="30" h="23">
                    <a:moveTo>
                      <a:pt x="10" y="0"/>
                    </a:moveTo>
                    <a:cubicBezTo>
                      <a:pt x="13" y="1"/>
                      <a:pt x="16" y="4"/>
                      <a:pt x="20" y="4"/>
                    </a:cubicBezTo>
                    <a:cubicBezTo>
                      <a:pt x="21" y="9"/>
                      <a:pt x="25" y="5"/>
                      <a:pt x="27" y="5"/>
                    </a:cubicBezTo>
                    <a:cubicBezTo>
                      <a:pt x="29" y="5"/>
                      <a:pt x="30" y="8"/>
                      <a:pt x="30" y="9"/>
                    </a:cubicBezTo>
                    <a:cubicBezTo>
                      <a:pt x="30" y="12"/>
                      <a:pt x="23" y="23"/>
                      <a:pt x="18" y="23"/>
                    </a:cubicBezTo>
                    <a:cubicBezTo>
                      <a:pt x="11" y="23"/>
                      <a:pt x="0" y="15"/>
                      <a:pt x="0" y="11"/>
                    </a:cubicBezTo>
                    <a:cubicBezTo>
                      <a:pt x="0" y="4"/>
                      <a:pt x="3" y="0"/>
                      <a:pt x="9" y="0"/>
                    </a:cubicBezTo>
                    <a:cubicBezTo>
                      <a:pt x="9" y="0"/>
                      <a:pt x="10" y="0"/>
                      <a:pt x="10" y="0"/>
                    </a:cubicBez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24" name="Freeform: Shape 569"/>
              <p:cNvSpPr/>
              <p:nvPr/>
            </p:nvSpPr>
            <p:spPr bwMode="auto">
              <a:xfrm>
                <a:off x="3030538" y="2674938"/>
                <a:ext cx="779463" cy="1258888"/>
              </a:xfrm>
              <a:custGeom>
                <a:avLst/>
                <a:gdLst/>
                <a:ahLst/>
                <a:cxnLst>
                  <a:cxn ang="0">
                    <a:pos x="46" y="91"/>
                  </a:cxn>
                  <a:cxn ang="0">
                    <a:pos x="51" y="51"/>
                  </a:cxn>
                  <a:cxn ang="0">
                    <a:pos x="59" y="46"/>
                  </a:cxn>
                  <a:cxn ang="0">
                    <a:pos x="82" y="18"/>
                  </a:cxn>
                  <a:cxn ang="0">
                    <a:pos x="128" y="6"/>
                  </a:cxn>
                  <a:cxn ang="0">
                    <a:pos x="126" y="42"/>
                  </a:cxn>
                  <a:cxn ang="0">
                    <a:pos x="136" y="13"/>
                  </a:cxn>
                  <a:cxn ang="0">
                    <a:pos x="146" y="5"/>
                  </a:cxn>
                  <a:cxn ang="0">
                    <a:pos x="194" y="24"/>
                  </a:cxn>
                  <a:cxn ang="0">
                    <a:pos x="227" y="20"/>
                  </a:cxn>
                  <a:cxn ang="0">
                    <a:pos x="233" y="26"/>
                  </a:cxn>
                  <a:cxn ang="0">
                    <a:pos x="270" y="50"/>
                  </a:cxn>
                  <a:cxn ang="0">
                    <a:pos x="328" y="84"/>
                  </a:cxn>
                  <a:cxn ang="0">
                    <a:pos x="354" y="89"/>
                  </a:cxn>
                  <a:cxn ang="0">
                    <a:pos x="389" y="130"/>
                  </a:cxn>
                  <a:cxn ang="0">
                    <a:pos x="383" y="170"/>
                  </a:cxn>
                  <a:cxn ang="0">
                    <a:pos x="403" y="185"/>
                  </a:cxn>
                  <a:cxn ang="0">
                    <a:pos x="454" y="175"/>
                  </a:cxn>
                  <a:cxn ang="0">
                    <a:pos x="467" y="191"/>
                  </a:cxn>
                  <a:cxn ang="0">
                    <a:pos x="513" y="191"/>
                  </a:cxn>
                  <a:cxn ang="0">
                    <a:pos x="575" y="220"/>
                  </a:cxn>
                  <a:cxn ang="0">
                    <a:pos x="549" y="310"/>
                  </a:cxn>
                  <a:cxn ang="0">
                    <a:pos x="532" y="374"/>
                  </a:cxn>
                  <a:cxn ang="0">
                    <a:pos x="522" y="405"/>
                  </a:cxn>
                  <a:cxn ang="0">
                    <a:pos x="485" y="449"/>
                  </a:cxn>
                  <a:cxn ang="0">
                    <a:pos x="429" y="474"/>
                  </a:cxn>
                  <a:cxn ang="0">
                    <a:pos x="412" y="524"/>
                  </a:cxn>
                  <a:cxn ang="0">
                    <a:pos x="388" y="559"/>
                  </a:cxn>
                  <a:cxn ang="0">
                    <a:pos x="311" y="614"/>
                  </a:cxn>
                  <a:cxn ang="0">
                    <a:pos x="297" y="619"/>
                  </a:cxn>
                  <a:cxn ang="0">
                    <a:pos x="308" y="654"/>
                  </a:cxn>
                  <a:cxn ang="0">
                    <a:pos x="244" y="677"/>
                  </a:cxn>
                  <a:cxn ang="0">
                    <a:pos x="240" y="707"/>
                  </a:cxn>
                  <a:cxn ang="0">
                    <a:pos x="205" y="711"/>
                  </a:cxn>
                  <a:cxn ang="0">
                    <a:pos x="225" y="730"/>
                  </a:cxn>
                  <a:cxn ang="0">
                    <a:pos x="214" y="739"/>
                  </a:cxn>
                  <a:cxn ang="0">
                    <a:pos x="178" y="787"/>
                  </a:cxn>
                  <a:cxn ang="0">
                    <a:pos x="176" y="846"/>
                  </a:cxn>
                  <a:cxn ang="0">
                    <a:pos x="161" y="884"/>
                  </a:cxn>
                  <a:cxn ang="0">
                    <a:pos x="200" y="935"/>
                  </a:cxn>
                  <a:cxn ang="0">
                    <a:pos x="169" y="945"/>
                  </a:cxn>
                  <a:cxn ang="0">
                    <a:pos x="127" y="921"/>
                  </a:cxn>
                  <a:cxn ang="0">
                    <a:pos x="92" y="903"/>
                  </a:cxn>
                  <a:cxn ang="0">
                    <a:pos x="93" y="889"/>
                  </a:cxn>
                  <a:cxn ang="0">
                    <a:pos x="84" y="857"/>
                  </a:cxn>
                  <a:cxn ang="0">
                    <a:pos x="82" y="791"/>
                  </a:cxn>
                  <a:cxn ang="0">
                    <a:pos x="86" y="782"/>
                  </a:cxn>
                  <a:cxn ang="0">
                    <a:pos x="112" y="718"/>
                  </a:cxn>
                  <a:cxn ang="0">
                    <a:pos x="95" y="708"/>
                  </a:cxn>
                  <a:cxn ang="0">
                    <a:pos x="102" y="680"/>
                  </a:cxn>
                  <a:cxn ang="0">
                    <a:pos x="114" y="626"/>
                  </a:cxn>
                  <a:cxn ang="0">
                    <a:pos x="124" y="562"/>
                  </a:cxn>
                  <a:cxn ang="0">
                    <a:pos x="136" y="494"/>
                  </a:cxn>
                  <a:cxn ang="0">
                    <a:pos x="143" y="434"/>
                  </a:cxn>
                  <a:cxn ang="0">
                    <a:pos x="104" y="370"/>
                  </a:cxn>
                  <a:cxn ang="0">
                    <a:pos x="62" y="330"/>
                  </a:cxn>
                  <a:cxn ang="0">
                    <a:pos x="28" y="261"/>
                  </a:cxn>
                  <a:cxn ang="0">
                    <a:pos x="11" y="242"/>
                  </a:cxn>
                  <a:cxn ang="0">
                    <a:pos x="18" y="191"/>
                  </a:cxn>
                  <a:cxn ang="0">
                    <a:pos x="14" y="148"/>
                  </a:cxn>
                  <a:cxn ang="0">
                    <a:pos x="47" y="106"/>
                  </a:cxn>
                </a:cxnLst>
                <a:rect l="0" t="0" r="r" b="b"/>
                <a:pathLst>
                  <a:path w="586" h="945">
                    <a:moveTo>
                      <a:pt x="49" y="103"/>
                    </a:moveTo>
                    <a:cubicBezTo>
                      <a:pt x="49" y="102"/>
                      <a:pt x="49" y="101"/>
                      <a:pt x="49" y="100"/>
                    </a:cubicBezTo>
                    <a:cubicBezTo>
                      <a:pt x="49" y="97"/>
                      <a:pt x="46" y="94"/>
                      <a:pt x="46" y="91"/>
                    </a:cubicBezTo>
                    <a:cubicBezTo>
                      <a:pt x="46" y="85"/>
                      <a:pt x="48" y="84"/>
                      <a:pt x="48" y="79"/>
                    </a:cubicBezTo>
                    <a:cubicBezTo>
                      <a:pt x="48" y="70"/>
                      <a:pt x="40" y="71"/>
                      <a:pt x="40" y="63"/>
                    </a:cubicBezTo>
                    <a:cubicBezTo>
                      <a:pt x="40" y="57"/>
                      <a:pt x="49" y="55"/>
                      <a:pt x="51" y="51"/>
                    </a:cubicBezTo>
                    <a:cubicBezTo>
                      <a:pt x="55" y="52"/>
                      <a:pt x="53" y="52"/>
                      <a:pt x="57" y="51"/>
                    </a:cubicBezTo>
                    <a:cubicBezTo>
                      <a:pt x="57" y="50"/>
                      <a:pt x="57" y="49"/>
                      <a:pt x="57" y="48"/>
                    </a:cubicBezTo>
                    <a:cubicBezTo>
                      <a:pt x="57" y="48"/>
                      <a:pt x="58" y="46"/>
                      <a:pt x="59" y="46"/>
                    </a:cubicBezTo>
                    <a:cubicBezTo>
                      <a:pt x="59" y="42"/>
                      <a:pt x="64" y="40"/>
                      <a:pt x="66" y="39"/>
                    </a:cubicBezTo>
                    <a:cubicBezTo>
                      <a:pt x="69" y="37"/>
                      <a:pt x="69" y="31"/>
                      <a:pt x="70" y="28"/>
                    </a:cubicBezTo>
                    <a:cubicBezTo>
                      <a:pt x="72" y="21"/>
                      <a:pt x="76" y="19"/>
                      <a:pt x="82" y="18"/>
                    </a:cubicBezTo>
                    <a:cubicBezTo>
                      <a:pt x="93" y="14"/>
                      <a:pt x="100" y="12"/>
                      <a:pt x="111" y="9"/>
                    </a:cubicBezTo>
                    <a:cubicBezTo>
                      <a:pt x="117" y="7"/>
                      <a:pt x="118" y="0"/>
                      <a:pt x="124" y="0"/>
                    </a:cubicBezTo>
                    <a:cubicBezTo>
                      <a:pt x="126" y="0"/>
                      <a:pt x="128" y="5"/>
                      <a:pt x="128" y="6"/>
                    </a:cubicBezTo>
                    <a:cubicBezTo>
                      <a:pt x="128" y="9"/>
                      <a:pt x="125" y="11"/>
                      <a:pt x="123" y="11"/>
                    </a:cubicBezTo>
                    <a:cubicBezTo>
                      <a:pt x="122" y="18"/>
                      <a:pt x="119" y="25"/>
                      <a:pt x="119" y="29"/>
                    </a:cubicBezTo>
                    <a:cubicBezTo>
                      <a:pt x="119" y="34"/>
                      <a:pt x="122" y="42"/>
                      <a:pt x="126" y="42"/>
                    </a:cubicBezTo>
                    <a:cubicBezTo>
                      <a:pt x="128" y="42"/>
                      <a:pt x="131" y="37"/>
                      <a:pt x="131" y="35"/>
                    </a:cubicBezTo>
                    <a:cubicBezTo>
                      <a:pt x="131" y="30"/>
                      <a:pt x="125" y="27"/>
                      <a:pt x="125" y="21"/>
                    </a:cubicBezTo>
                    <a:cubicBezTo>
                      <a:pt x="125" y="15"/>
                      <a:pt x="132" y="16"/>
                      <a:pt x="136" y="13"/>
                    </a:cubicBezTo>
                    <a:cubicBezTo>
                      <a:pt x="147" y="13"/>
                      <a:pt x="147" y="13"/>
                      <a:pt x="147" y="13"/>
                    </a:cubicBezTo>
                    <a:cubicBezTo>
                      <a:pt x="145" y="8"/>
                      <a:pt x="139" y="10"/>
                      <a:pt x="139" y="5"/>
                    </a:cubicBezTo>
                    <a:cubicBezTo>
                      <a:pt x="146" y="5"/>
                      <a:pt x="146" y="5"/>
                      <a:pt x="146" y="5"/>
                    </a:cubicBezTo>
                    <a:cubicBezTo>
                      <a:pt x="148" y="12"/>
                      <a:pt x="158" y="14"/>
                      <a:pt x="165" y="16"/>
                    </a:cubicBezTo>
                    <a:cubicBezTo>
                      <a:pt x="165" y="20"/>
                      <a:pt x="167" y="23"/>
                      <a:pt x="170" y="24"/>
                    </a:cubicBezTo>
                    <a:cubicBezTo>
                      <a:pt x="177" y="24"/>
                      <a:pt x="190" y="24"/>
                      <a:pt x="194" y="24"/>
                    </a:cubicBezTo>
                    <a:cubicBezTo>
                      <a:pt x="194" y="28"/>
                      <a:pt x="199" y="29"/>
                      <a:pt x="203" y="29"/>
                    </a:cubicBezTo>
                    <a:cubicBezTo>
                      <a:pt x="209" y="28"/>
                      <a:pt x="214" y="28"/>
                      <a:pt x="216" y="22"/>
                    </a:cubicBezTo>
                    <a:cubicBezTo>
                      <a:pt x="217" y="21"/>
                      <a:pt x="226" y="21"/>
                      <a:pt x="227" y="20"/>
                    </a:cubicBezTo>
                    <a:cubicBezTo>
                      <a:pt x="232" y="20"/>
                      <a:pt x="240" y="21"/>
                      <a:pt x="240" y="21"/>
                    </a:cubicBezTo>
                    <a:cubicBezTo>
                      <a:pt x="238" y="23"/>
                      <a:pt x="234" y="23"/>
                      <a:pt x="233" y="22"/>
                    </a:cubicBezTo>
                    <a:cubicBezTo>
                      <a:pt x="233" y="26"/>
                      <a:pt x="233" y="26"/>
                      <a:pt x="233" y="26"/>
                    </a:cubicBezTo>
                    <a:cubicBezTo>
                      <a:pt x="236" y="32"/>
                      <a:pt x="245" y="33"/>
                      <a:pt x="252" y="36"/>
                    </a:cubicBezTo>
                    <a:cubicBezTo>
                      <a:pt x="258" y="37"/>
                      <a:pt x="256" y="44"/>
                      <a:pt x="258" y="50"/>
                    </a:cubicBezTo>
                    <a:cubicBezTo>
                      <a:pt x="270" y="50"/>
                      <a:pt x="270" y="50"/>
                      <a:pt x="270" y="50"/>
                    </a:cubicBezTo>
                    <a:cubicBezTo>
                      <a:pt x="279" y="58"/>
                      <a:pt x="283" y="57"/>
                      <a:pt x="288" y="68"/>
                    </a:cubicBezTo>
                    <a:cubicBezTo>
                      <a:pt x="289" y="70"/>
                      <a:pt x="293" y="70"/>
                      <a:pt x="295" y="70"/>
                    </a:cubicBezTo>
                    <a:cubicBezTo>
                      <a:pt x="298" y="83"/>
                      <a:pt x="316" y="81"/>
                      <a:pt x="328" y="84"/>
                    </a:cubicBezTo>
                    <a:cubicBezTo>
                      <a:pt x="340" y="84"/>
                      <a:pt x="340" y="84"/>
                      <a:pt x="340" y="84"/>
                    </a:cubicBezTo>
                    <a:cubicBezTo>
                      <a:pt x="343" y="85"/>
                      <a:pt x="350" y="89"/>
                      <a:pt x="354" y="89"/>
                    </a:cubicBezTo>
                    <a:cubicBezTo>
                      <a:pt x="354" y="89"/>
                      <a:pt x="354" y="89"/>
                      <a:pt x="354" y="89"/>
                    </a:cubicBezTo>
                    <a:cubicBezTo>
                      <a:pt x="355" y="89"/>
                      <a:pt x="356" y="89"/>
                      <a:pt x="357" y="89"/>
                    </a:cubicBezTo>
                    <a:cubicBezTo>
                      <a:pt x="364" y="89"/>
                      <a:pt x="373" y="104"/>
                      <a:pt x="381" y="106"/>
                    </a:cubicBezTo>
                    <a:cubicBezTo>
                      <a:pt x="381" y="111"/>
                      <a:pt x="386" y="125"/>
                      <a:pt x="389" y="130"/>
                    </a:cubicBezTo>
                    <a:cubicBezTo>
                      <a:pt x="391" y="134"/>
                      <a:pt x="397" y="134"/>
                      <a:pt x="397" y="139"/>
                    </a:cubicBezTo>
                    <a:cubicBezTo>
                      <a:pt x="390" y="148"/>
                      <a:pt x="377" y="152"/>
                      <a:pt x="377" y="165"/>
                    </a:cubicBezTo>
                    <a:cubicBezTo>
                      <a:pt x="377" y="170"/>
                      <a:pt x="381" y="169"/>
                      <a:pt x="383" y="170"/>
                    </a:cubicBezTo>
                    <a:cubicBezTo>
                      <a:pt x="387" y="172"/>
                      <a:pt x="390" y="176"/>
                      <a:pt x="390" y="180"/>
                    </a:cubicBezTo>
                    <a:cubicBezTo>
                      <a:pt x="401" y="180"/>
                      <a:pt x="401" y="180"/>
                      <a:pt x="401" y="180"/>
                    </a:cubicBezTo>
                    <a:cubicBezTo>
                      <a:pt x="401" y="182"/>
                      <a:pt x="402" y="185"/>
                      <a:pt x="403" y="185"/>
                    </a:cubicBezTo>
                    <a:cubicBezTo>
                      <a:pt x="405" y="185"/>
                      <a:pt x="407" y="182"/>
                      <a:pt x="408" y="180"/>
                    </a:cubicBezTo>
                    <a:cubicBezTo>
                      <a:pt x="413" y="173"/>
                      <a:pt x="418" y="164"/>
                      <a:pt x="425" y="164"/>
                    </a:cubicBezTo>
                    <a:cubicBezTo>
                      <a:pt x="433" y="164"/>
                      <a:pt x="449" y="172"/>
                      <a:pt x="454" y="175"/>
                    </a:cubicBezTo>
                    <a:cubicBezTo>
                      <a:pt x="458" y="178"/>
                      <a:pt x="462" y="177"/>
                      <a:pt x="463" y="180"/>
                    </a:cubicBezTo>
                    <a:cubicBezTo>
                      <a:pt x="464" y="184"/>
                      <a:pt x="464" y="187"/>
                      <a:pt x="464" y="191"/>
                    </a:cubicBezTo>
                    <a:cubicBezTo>
                      <a:pt x="467" y="191"/>
                      <a:pt x="467" y="191"/>
                      <a:pt x="467" y="191"/>
                    </a:cubicBezTo>
                    <a:cubicBezTo>
                      <a:pt x="471" y="190"/>
                      <a:pt x="472" y="186"/>
                      <a:pt x="476" y="186"/>
                    </a:cubicBezTo>
                    <a:cubicBezTo>
                      <a:pt x="486" y="186"/>
                      <a:pt x="487" y="194"/>
                      <a:pt x="496" y="194"/>
                    </a:cubicBezTo>
                    <a:cubicBezTo>
                      <a:pt x="513" y="191"/>
                      <a:pt x="513" y="191"/>
                      <a:pt x="513" y="191"/>
                    </a:cubicBezTo>
                    <a:cubicBezTo>
                      <a:pt x="521" y="193"/>
                      <a:pt x="529" y="196"/>
                      <a:pt x="534" y="198"/>
                    </a:cubicBezTo>
                    <a:cubicBezTo>
                      <a:pt x="538" y="205"/>
                      <a:pt x="551" y="217"/>
                      <a:pt x="558" y="220"/>
                    </a:cubicBezTo>
                    <a:cubicBezTo>
                      <a:pt x="565" y="221"/>
                      <a:pt x="569" y="219"/>
                      <a:pt x="575" y="220"/>
                    </a:cubicBezTo>
                    <a:cubicBezTo>
                      <a:pt x="584" y="223"/>
                      <a:pt x="586" y="232"/>
                      <a:pt x="586" y="242"/>
                    </a:cubicBezTo>
                    <a:cubicBezTo>
                      <a:pt x="586" y="274"/>
                      <a:pt x="568" y="283"/>
                      <a:pt x="556" y="301"/>
                    </a:cubicBezTo>
                    <a:cubicBezTo>
                      <a:pt x="553" y="305"/>
                      <a:pt x="551" y="306"/>
                      <a:pt x="549" y="310"/>
                    </a:cubicBezTo>
                    <a:cubicBezTo>
                      <a:pt x="544" y="317"/>
                      <a:pt x="540" y="317"/>
                      <a:pt x="535" y="322"/>
                    </a:cubicBezTo>
                    <a:cubicBezTo>
                      <a:pt x="529" y="328"/>
                      <a:pt x="535" y="343"/>
                      <a:pt x="535" y="353"/>
                    </a:cubicBezTo>
                    <a:cubicBezTo>
                      <a:pt x="535" y="361"/>
                      <a:pt x="532" y="369"/>
                      <a:pt x="532" y="374"/>
                    </a:cubicBezTo>
                    <a:cubicBezTo>
                      <a:pt x="532" y="377"/>
                      <a:pt x="530" y="378"/>
                      <a:pt x="530" y="380"/>
                    </a:cubicBezTo>
                    <a:cubicBezTo>
                      <a:pt x="528" y="382"/>
                      <a:pt x="524" y="386"/>
                      <a:pt x="524" y="390"/>
                    </a:cubicBezTo>
                    <a:cubicBezTo>
                      <a:pt x="524" y="394"/>
                      <a:pt x="523" y="403"/>
                      <a:pt x="522" y="405"/>
                    </a:cubicBezTo>
                    <a:cubicBezTo>
                      <a:pt x="515" y="415"/>
                      <a:pt x="513" y="419"/>
                      <a:pt x="506" y="428"/>
                    </a:cubicBezTo>
                    <a:cubicBezTo>
                      <a:pt x="505" y="431"/>
                      <a:pt x="505" y="436"/>
                      <a:pt x="504" y="438"/>
                    </a:cubicBezTo>
                    <a:cubicBezTo>
                      <a:pt x="502" y="443"/>
                      <a:pt x="492" y="449"/>
                      <a:pt x="485" y="449"/>
                    </a:cubicBezTo>
                    <a:cubicBezTo>
                      <a:pt x="476" y="449"/>
                      <a:pt x="470" y="449"/>
                      <a:pt x="463" y="452"/>
                    </a:cubicBezTo>
                    <a:cubicBezTo>
                      <a:pt x="461" y="453"/>
                      <a:pt x="460" y="455"/>
                      <a:pt x="459" y="457"/>
                    </a:cubicBezTo>
                    <a:cubicBezTo>
                      <a:pt x="448" y="467"/>
                      <a:pt x="437" y="461"/>
                      <a:pt x="429" y="474"/>
                    </a:cubicBezTo>
                    <a:cubicBezTo>
                      <a:pt x="426" y="479"/>
                      <a:pt x="420" y="479"/>
                      <a:pt x="416" y="483"/>
                    </a:cubicBezTo>
                    <a:cubicBezTo>
                      <a:pt x="411" y="489"/>
                      <a:pt x="412" y="495"/>
                      <a:pt x="412" y="503"/>
                    </a:cubicBezTo>
                    <a:cubicBezTo>
                      <a:pt x="412" y="524"/>
                      <a:pt x="412" y="524"/>
                      <a:pt x="412" y="524"/>
                    </a:cubicBezTo>
                    <a:cubicBezTo>
                      <a:pt x="403" y="528"/>
                      <a:pt x="398" y="536"/>
                      <a:pt x="394" y="545"/>
                    </a:cubicBezTo>
                    <a:cubicBezTo>
                      <a:pt x="394" y="545"/>
                      <a:pt x="394" y="545"/>
                      <a:pt x="394" y="545"/>
                    </a:cubicBezTo>
                    <a:cubicBezTo>
                      <a:pt x="391" y="550"/>
                      <a:pt x="391" y="553"/>
                      <a:pt x="388" y="559"/>
                    </a:cubicBezTo>
                    <a:cubicBezTo>
                      <a:pt x="380" y="571"/>
                      <a:pt x="371" y="572"/>
                      <a:pt x="364" y="584"/>
                    </a:cubicBezTo>
                    <a:cubicBezTo>
                      <a:pt x="355" y="597"/>
                      <a:pt x="351" y="619"/>
                      <a:pt x="331" y="619"/>
                    </a:cubicBezTo>
                    <a:cubicBezTo>
                      <a:pt x="324" y="619"/>
                      <a:pt x="314" y="614"/>
                      <a:pt x="311" y="614"/>
                    </a:cubicBezTo>
                    <a:cubicBezTo>
                      <a:pt x="305" y="614"/>
                      <a:pt x="299" y="609"/>
                      <a:pt x="293" y="609"/>
                    </a:cubicBezTo>
                    <a:cubicBezTo>
                      <a:pt x="291" y="609"/>
                      <a:pt x="289" y="610"/>
                      <a:pt x="289" y="611"/>
                    </a:cubicBezTo>
                    <a:cubicBezTo>
                      <a:pt x="289" y="615"/>
                      <a:pt x="296" y="617"/>
                      <a:pt x="297" y="619"/>
                    </a:cubicBezTo>
                    <a:cubicBezTo>
                      <a:pt x="300" y="622"/>
                      <a:pt x="300" y="627"/>
                      <a:pt x="302" y="632"/>
                    </a:cubicBezTo>
                    <a:cubicBezTo>
                      <a:pt x="304" y="637"/>
                      <a:pt x="311" y="637"/>
                      <a:pt x="311" y="642"/>
                    </a:cubicBezTo>
                    <a:cubicBezTo>
                      <a:pt x="311" y="647"/>
                      <a:pt x="311" y="650"/>
                      <a:pt x="308" y="654"/>
                    </a:cubicBezTo>
                    <a:cubicBezTo>
                      <a:pt x="304" y="660"/>
                      <a:pt x="301" y="663"/>
                      <a:pt x="297" y="667"/>
                    </a:cubicBezTo>
                    <a:cubicBezTo>
                      <a:pt x="289" y="675"/>
                      <a:pt x="280" y="673"/>
                      <a:pt x="270" y="676"/>
                    </a:cubicBezTo>
                    <a:cubicBezTo>
                      <a:pt x="263" y="678"/>
                      <a:pt x="248" y="673"/>
                      <a:pt x="244" y="677"/>
                    </a:cubicBezTo>
                    <a:cubicBezTo>
                      <a:pt x="238" y="683"/>
                      <a:pt x="243" y="696"/>
                      <a:pt x="240" y="703"/>
                    </a:cubicBezTo>
                    <a:cubicBezTo>
                      <a:pt x="240" y="702"/>
                      <a:pt x="240" y="702"/>
                      <a:pt x="240" y="702"/>
                    </a:cubicBezTo>
                    <a:cubicBezTo>
                      <a:pt x="240" y="703"/>
                      <a:pt x="240" y="706"/>
                      <a:pt x="240" y="707"/>
                    </a:cubicBezTo>
                    <a:cubicBezTo>
                      <a:pt x="240" y="709"/>
                      <a:pt x="233" y="712"/>
                      <a:pt x="229" y="712"/>
                    </a:cubicBezTo>
                    <a:cubicBezTo>
                      <a:pt x="220" y="712"/>
                      <a:pt x="218" y="706"/>
                      <a:pt x="210" y="706"/>
                    </a:cubicBezTo>
                    <a:cubicBezTo>
                      <a:pt x="207" y="706"/>
                      <a:pt x="205" y="709"/>
                      <a:pt x="205" y="711"/>
                    </a:cubicBezTo>
                    <a:cubicBezTo>
                      <a:pt x="205" y="717"/>
                      <a:pt x="211" y="729"/>
                      <a:pt x="214" y="729"/>
                    </a:cubicBezTo>
                    <a:cubicBezTo>
                      <a:pt x="217" y="729"/>
                      <a:pt x="219" y="726"/>
                      <a:pt x="221" y="726"/>
                    </a:cubicBezTo>
                    <a:cubicBezTo>
                      <a:pt x="222" y="728"/>
                      <a:pt x="225" y="728"/>
                      <a:pt x="225" y="730"/>
                    </a:cubicBezTo>
                    <a:cubicBezTo>
                      <a:pt x="225" y="733"/>
                      <a:pt x="221" y="736"/>
                      <a:pt x="220" y="736"/>
                    </a:cubicBezTo>
                    <a:cubicBezTo>
                      <a:pt x="215" y="736"/>
                      <a:pt x="213" y="732"/>
                      <a:pt x="209" y="732"/>
                    </a:cubicBezTo>
                    <a:cubicBezTo>
                      <a:pt x="209" y="737"/>
                      <a:pt x="211" y="738"/>
                      <a:pt x="214" y="739"/>
                    </a:cubicBezTo>
                    <a:cubicBezTo>
                      <a:pt x="206" y="747"/>
                      <a:pt x="206" y="755"/>
                      <a:pt x="203" y="766"/>
                    </a:cubicBezTo>
                    <a:cubicBezTo>
                      <a:pt x="202" y="770"/>
                      <a:pt x="194" y="771"/>
                      <a:pt x="191" y="771"/>
                    </a:cubicBezTo>
                    <a:cubicBezTo>
                      <a:pt x="184" y="773"/>
                      <a:pt x="178" y="779"/>
                      <a:pt x="178" y="787"/>
                    </a:cubicBezTo>
                    <a:cubicBezTo>
                      <a:pt x="178" y="804"/>
                      <a:pt x="198" y="798"/>
                      <a:pt x="198" y="811"/>
                    </a:cubicBezTo>
                    <a:cubicBezTo>
                      <a:pt x="198" y="824"/>
                      <a:pt x="187" y="825"/>
                      <a:pt x="181" y="831"/>
                    </a:cubicBezTo>
                    <a:cubicBezTo>
                      <a:pt x="177" y="835"/>
                      <a:pt x="178" y="841"/>
                      <a:pt x="176" y="846"/>
                    </a:cubicBezTo>
                    <a:cubicBezTo>
                      <a:pt x="173" y="852"/>
                      <a:pt x="166" y="850"/>
                      <a:pt x="162" y="854"/>
                    </a:cubicBezTo>
                    <a:cubicBezTo>
                      <a:pt x="156" y="859"/>
                      <a:pt x="154" y="865"/>
                      <a:pt x="154" y="874"/>
                    </a:cubicBezTo>
                    <a:cubicBezTo>
                      <a:pt x="154" y="878"/>
                      <a:pt x="158" y="883"/>
                      <a:pt x="161" y="884"/>
                    </a:cubicBezTo>
                    <a:cubicBezTo>
                      <a:pt x="169" y="888"/>
                      <a:pt x="168" y="908"/>
                      <a:pt x="174" y="914"/>
                    </a:cubicBezTo>
                    <a:cubicBezTo>
                      <a:pt x="184" y="924"/>
                      <a:pt x="196" y="928"/>
                      <a:pt x="207" y="934"/>
                    </a:cubicBezTo>
                    <a:cubicBezTo>
                      <a:pt x="206" y="936"/>
                      <a:pt x="203" y="935"/>
                      <a:pt x="200" y="935"/>
                    </a:cubicBezTo>
                    <a:cubicBezTo>
                      <a:pt x="194" y="935"/>
                      <a:pt x="183" y="943"/>
                      <a:pt x="179" y="943"/>
                    </a:cubicBezTo>
                    <a:cubicBezTo>
                      <a:pt x="176" y="943"/>
                      <a:pt x="176" y="943"/>
                      <a:pt x="174" y="943"/>
                    </a:cubicBezTo>
                    <a:cubicBezTo>
                      <a:pt x="173" y="943"/>
                      <a:pt x="171" y="945"/>
                      <a:pt x="169" y="945"/>
                    </a:cubicBezTo>
                    <a:cubicBezTo>
                      <a:pt x="165" y="945"/>
                      <a:pt x="162" y="945"/>
                      <a:pt x="157" y="945"/>
                    </a:cubicBezTo>
                    <a:cubicBezTo>
                      <a:pt x="147" y="945"/>
                      <a:pt x="151" y="933"/>
                      <a:pt x="143" y="931"/>
                    </a:cubicBezTo>
                    <a:cubicBezTo>
                      <a:pt x="137" y="929"/>
                      <a:pt x="127" y="929"/>
                      <a:pt x="127" y="921"/>
                    </a:cubicBezTo>
                    <a:cubicBezTo>
                      <a:pt x="124" y="921"/>
                      <a:pt x="122" y="921"/>
                      <a:pt x="119" y="921"/>
                    </a:cubicBezTo>
                    <a:cubicBezTo>
                      <a:pt x="115" y="921"/>
                      <a:pt x="114" y="917"/>
                      <a:pt x="114" y="915"/>
                    </a:cubicBezTo>
                    <a:cubicBezTo>
                      <a:pt x="102" y="915"/>
                      <a:pt x="98" y="909"/>
                      <a:pt x="92" y="903"/>
                    </a:cubicBezTo>
                    <a:cubicBezTo>
                      <a:pt x="91" y="902"/>
                      <a:pt x="88" y="900"/>
                      <a:pt x="88" y="899"/>
                    </a:cubicBezTo>
                    <a:cubicBezTo>
                      <a:pt x="88" y="895"/>
                      <a:pt x="96" y="895"/>
                      <a:pt x="97" y="891"/>
                    </a:cubicBezTo>
                    <a:cubicBezTo>
                      <a:pt x="95" y="891"/>
                      <a:pt x="94" y="890"/>
                      <a:pt x="93" y="889"/>
                    </a:cubicBezTo>
                    <a:cubicBezTo>
                      <a:pt x="94" y="887"/>
                      <a:pt x="96" y="884"/>
                      <a:pt x="96" y="882"/>
                    </a:cubicBezTo>
                    <a:cubicBezTo>
                      <a:pt x="96" y="871"/>
                      <a:pt x="84" y="873"/>
                      <a:pt x="84" y="863"/>
                    </a:cubicBezTo>
                    <a:cubicBezTo>
                      <a:pt x="84" y="860"/>
                      <a:pt x="84" y="859"/>
                      <a:pt x="84" y="857"/>
                    </a:cubicBezTo>
                    <a:cubicBezTo>
                      <a:pt x="84" y="848"/>
                      <a:pt x="78" y="832"/>
                      <a:pt x="78" y="825"/>
                    </a:cubicBezTo>
                    <a:cubicBezTo>
                      <a:pt x="78" y="817"/>
                      <a:pt x="88" y="814"/>
                      <a:pt x="88" y="807"/>
                    </a:cubicBezTo>
                    <a:cubicBezTo>
                      <a:pt x="88" y="803"/>
                      <a:pt x="83" y="796"/>
                      <a:pt x="82" y="791"/>
                    </a:cubicBezTo>
                    <a:cubicBezTo>
                      <a:pt x="82" y="787"/>
                      <a:pt x="82" y="787"/>
                      <a:pt x="82" y="787"/>
                    </a:cubicBezTo>
                    <a:cubicBezTo>
                      <a:pt x="82" y="787"/>
                      <a:pt x="82" y="787"/>
                      <a:pt x="82" y="787"/>
                    </a:cubicBezTo>
                    <a:cubicBezTo>
                      <a:pt x="82" y="784"/>
                      <a:pt x="84" y="782"/>
                      <a:pt x="86" y="782"/>
                    </a:cubicBezTo>
                    <a:cubicBezTo>
                      <a:pt x="94" y="782"/>
                      <a:pt x="91" y="790"/>
                      <a:pt x="98" y="790"/>
                    </a:cubicBezTo>
                    <a:cubicBezTo>
                      <a:pt x="112" y="725"/>
                      <a:pt x="112" y="725"/>
                      <a:pt x="112" y="725"/>
                    </a:cubicBezTo>
                    <a:cubicBezTo>
                      <a:pt x="112" y="718"/>
                      <a:pt x="112" y="718"/>
                      <a:pt x="112" y="718"/>
                    </a:cubicBezTo>
                    <a:cubicBezTo>
                      <a:pt x="111" y="718"/>
                      <a:pt x="109" y="717"/>
                      <a:pt x="108" y="718"/>
                    </a:cubicBezTo>
                    <a:cubicBezTo>
                      <a:pt x="105" y="719"/>
                      <a:pt x="105" y="723"/>
                      <a:pt x="102" y="723"/>
                    </a:cubicBezTo>
                    <a:cubicBezTo>
                      <a:pt x="98" y="723"/>
                      <a:pt x="95" y="713"/>
                      <a:pt x="95" y="708"/>
                    </a:cubicBezTo>
                    <a:cubicBezTo>
                      <a:pt x="95" y="699"/>
                      <a:pt x="98" y="696"/>
                      <a:pt x="100" y="688"/>
                    </a:cubicBezTo>
                    <a:cubicBezTo>
                      <a:pt x="103" y="688"/>
                      <a:pt x="104" y="687"/>
                      <a:pt x="104" y="685"/>
                    </a:cubicBezTo>
                    <a:cubicBezTo>
                      <a:pt x="104" y="683"/>
                      <a:pt x="102" y="680"/>
                      <a:pt x="102" y="680"/>
                    </a:cubicBezTo>
                    <a:cubicBezTo>
                      <a:pt x="100" y="680"/>
                      <a:pt x="99" y="668"/>
                      <a:pt x="99" y="665"/>
                    </a:cubicBezTo>
                    <a:cubicBezTo>
                      <a:pt x="99" y="655"/>
                      <a:pt x="106" y="645"/>
                      <a:pt x="109" y="639"/>
                    </a:cubicBezTo>
                    <a:cubicBezTo>
                      <a:pt x="111" y="635"/>
                      <a:pt x="112" y="629"/>
                      <a:pt x="114" y="626"/>
                    </a:cubicBezTo>
                    <a:cubicBezTo>
                      <a:pt x="116" y="624"/>
                      <a:pt x="118" y="625"/>
                      <a:pt x="118" y="623"/>
                    </a:cubicBezTo>
                    <a:cubicBezTo>
                      <a:pt x="121" y="613"/>
                      <a:pt x="121" y="605"/>
                      <a:pt x="124" y="595"/>
                    </a:cubicBezTo>
                    <a:cubicBezTo>
                      <a:pt x="124" y="562"/>
                      <a:pt x="124" y="562"/>
                      <a:pt x="124" y="562"/>
                    </a:cubicBezTo>
                    <a:cubicBezTo>
                      <a:pt x="121" y="554"/>
                      <a:pt x="126" y="548"/>
                      <a:pt x="126" y="541"/>
                    </a:cubicBezTo>
                    <a:cubicBezTo>
                      <a:pt x="126" y="524"/>
                      <a:pt x="136" y="513"/>
                      <a:pt x="136" y="498"/>
                    </a:cubicBezTo>
                    <a:cubicBezTo>
                      <a:pt x="136" y="497"/>
                      <a:pt x="136" y="495"/>
                      <a:pt x="136" y="494"/>
                    </a:cubicBezTo>
                    <a:cubicBezTo>
                      <a:pt x="136" y="491"/>
                      <a:pt x="138" y="483"/>
                      <a:pt x="139" y="478"/>
                    </a:cubicBezTo>
                    <a:cubicBezTo>
                      <a:pt x="139" y="465"/>
                      <a:pt x="139" y="465"/>
                      <a:pt x="139" y="459"/>
                    </a:cubicBezTo>
                    <a:cubicBezTo>
                      <a:pt x="139" y="453"/>
                      <a:pt x="143" y="441"/>
                      <a:pt x="143" y="434"/>
                    </a:cubicBezTo>
                    <a:cubicBezTo>
                      <a:pt x="143" y="429"/>
                      <a:pt x="141" y="403"/>
                      <a:pt x="140" y="399"/>
                    </a:cubicBezTo>
                    <a:cubicBezTo>
                      <a:pt x="136" y="388"/>
                      <a:pt x="128" y="381"/>
                      <a:pt x="121" y="377"/>
                    </a:cubicBezTo>
                    <a:cubicBezTo>
                      <a:pt x="114" y="374"/>
                      <a:pt x="109" y="375"/>
                      <a:pt x="104" y="370"/>
                    </a:cubicBezTo>
                    <a:cubicBezTo>
                      <a:pt x="99" y="365"/>
                      <a:pt x="96" y="363"/>
                      <a:pt x="90" y="362"/>
                    </a:cubicBezTo>
                    <a:cubicBezTo>
                      <a:pt x="78" y="358"/>
                      <a:pt x="72" y="351"/>
                      <a:pt x="64" y="343"/>
                    </a:cubicBezTo>
                    <a:cubicBezTo>
                      <a:pt x="60" y="340"/>
                      <a:pt x="62" y="335"/>
                      <a:pt x="62" y="330"/>
                    </a:cubicBezTo>
                    <a:cubicBezTo>
                      <a:pt x="62" y="323"/>
                      <a:pt x="55" y="319"/>
                      <a:pt x="53" y="313"/>
                    </a:cubicBezTo>
                    <a:cubicBezTo>
                      <a:pt x="50" y="302"/>
                      <a:pt x="41" y="294"/>
                      <a:pt x="38" y="285"/>
                    </a:cubicBezTo>
                    <a:cubicBezTo>
                      <a:pt x="35" y="275"/>
                      <a:pt x="32" y="269"/>
                      <a:pt x="28" y="261"/>
                    </a:cubicBezTo>
                    <a:cubicBezTo>
                      <a:pt x="27" y="258"/>
                      <a:pt x="24" y="259"/>
                      <a:pt x="23" y="257"/>
                    </a:cubicBezTo>
                    <a:cubicBezTo>
                      <a:pt x="20" y="254"/>
                      <a:pt x="19" y="248"/>
                      <a:pt x="17" y="245"/>
                    </a:cubicBezTo>
                    <a:cubicBezTo>
                      <a:pt x="16" y="242"/>
                      <a:pt x="12" y="243"/>
                      <a:pt x="11" y="242"/>
                    </a:cubicBezTo>
                    <a:cubicBezTo>
                      <a:pt x="6" y="237"/>
                      <a:pt x="0" y="228"/>
                      <a:pt x="0" y="220"/>
                    </a:cubicBezTo>
                    <a:cubicBezTo>
                      <a:pt x="0" y="215"/>
                      <a:pt x="3" y="209"/>
                      <a:pt x="5" y="207"/>
                    </a:cubicBezTo>
                    <a:cubicBezTo>
                      <a:pt x="8" y="200"/>
                      <a:pt x="16" y="198"/>
                      <a:pt x="18" y="191"/>
                    </a:cubicBezTo>
                    <a:cubicBezTo>
                      <a:pt x="14" y="189"/>
                      <a:pt x="15" y="191"/>
                      <a:pt x="12" y="191"/>
                    </a:cubicBezTo>
                    <a:cubicBezTo>
                      <a:pt x="5" y="191"/>
                      <a:pt x="5" y="182"/>
                      <a:pt x="5" y="176"/>
                    </a:cubicBezTo>
                    <a:cubicBezTo>
                      <a:pt x="5" y="166"/>
                      <a:pt x="16" y="168"/>
                      <a:pt x="14" y="148"/>
                    </a:cubicBezTo>
                    <a:cubicBezTo>
                      <a:pt x="26" y="148"/>
                      <a:pt x="29" y="136"/>
                      <a:pt x="32" y="129"/>
                    </a:cubicBezTo>
                    <a:cubicBezTo>
                      <a:pt x="37" y="119"/>
                      <a:pt x="49" y="123"/>
                      <a:pt x="51" y="111"/>
                    </a:cubicBezTo>
                    <a:cubicBezTo>
                      <a:pt x="49" y="110"/>
                      <a:pt x="47" y="107"/>
                      <a:pt x="47" y="106"/>
                    </a:cubicBezTo>
                    <a:cubicBezTo>
                      <a:pt x="49" y="103"/>
                      <a:pt x="49" y="103"/>
                      <a:pt x="49" y="103"/>
                    </a:cubicBez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56" name="Group 204"/>
            <p:cNvGrpSpPr/>
            <p:nvPr/>
          </p:nvGrpSpPr>
          <p:grpSpPr>
            <a:xfrm>
              <a:off x="689614" y="993853"/>
              <a:ext cx="3366815" cy="2345549"/>
              <a:chOff x="1585913" y="960438"/>
              <a:chExt cx="2590800" cy="1804987"/>
            </a:xfrm>
            <a:grpFill/>
          </p:grpSpPr>
          <p:sp>
            <p:nvSpPr>
              <p:cNvPr id="160" name="Freeform: Shape 505"/>
              <p:cNvSpPr/>
              <p:nvPr/>
            </p:nvSpPr>
            <p:spPr bwMode="auto">
              <a:xfrm>
                <a:off x="3359150" y="2703513"/>
                <a:ext cx="12700" cy="14288"/>
              </a:xfrm>
              <a:custGeom>
                <a:avLst/>
                <a:gdLst/>
                <a:ahLst/>
                <a:cxnLst>
                  <a:cxn ang="0">
                    <a:pos x="9" y="4"/>
                  </a:cxn>
                  <a:cxn ang="0">
                    <a:pos x="9" y="0"/>
                  </a:cxn>
                  <a:cxn ang="0">
                    <a:pos x="5" y="0"/>
                  </a:cxn>
                  <a:cxn ang="0">
                    <a:pos x="0" y="9"/>
                  </a:cxn>
                  <a:cxn ang="0">
                    <a:pos x="4" y="9"/>
                  </a:cxn>
                  <a:cxn ang="0">
                    <a:pos x="9" y="4"/>
                  </a:cxn>
                </a:cxnLst>
                <a:rect l="0" t="0" r="r" b="b"/>
                <a:pathLst>
                  <a:path w="9" h="11">
                    <a:moveTo>
                      <a:pt x="9" y="4"/>
                    </a:moveTo>
                    <a:cubicBezTo>
                      <a:pt x="9" y="0"/>
                      <a:pt x="9" y="0"/>
                      <a:pt x="9" y="0"/>
                    </a:cubicBezTo>
                    <a:cubicBezTo>
                      <a:pt x="8" y="0"/>
                      <a:pt x="6" y="0"/>
                      <a:pt x="5" y="0"/>
                    </a:cubicBezTo>
                    <a:cubicBezTo>
                      <a:pt x="2" y="0"/>
                      <a:pt x="0" y="5"/>
                      <a:pt x="0" y="9"/>
                    </a:cubicBezTo>
                    <a:cubicBezTo>
                      <a:pt x="0" y="11"/>
                      <a:pt x="2" y="9"/>
                      <a:pt x="4" y="9"/>
                    </a:cubicBezTo>
                    <a:cubicBezTo>
                      <a:pt x="6" y="9"/>
                      <a:pt x="8" y="5"/>
                      <a:pt x="9" y="4"/>
                    </a:cubicBez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61" name="Freeform: Shape 506"/>
              <p:cNvSpPr/>
              <p:nvPr/>
            </p:nvSpPr>
            <p:spPr bwMode="auto">
              <a:xfrm>
                <a:off x="3989388" y="1552575"/>
                <a:ext cx="169863" cy="77788"/>
              </a:xfrm>
              <a:custGeom>
                <a:avLst/>
                <a:gdLst/>
                <a:ahLst/>
                <a:cxnLst>
                  <a:cxn ang="0">
                    <a:pos x="127" y="31"/>
                  </a:cxn>
                  <a:cxn ang="0">
                    <a:pos x="108" y="47"/>
                  </a:cxn>
                  <a:cxn ang="0">
                    <a:pos x="74" y="58"/>
                  </a:cxn>
                  <a:cxn ang="0">
                    <a:pos x="34" y="50"/>
                  </a:cxn>
                  <a:cxn ang="0">
                    <a:pos x="14" y="42"/>
                  </a:cxn>
                  <a:cxn ang="0">
                    <a:pos x="18" y="40"/>
                  </a:cxn>
                  <a:cxn ang="0">
                    <a:pos x="21" y="27"/>
                  </a:cxn>
                  <a:cxn ang="0">
                    <a:pos x="2" y="25"/>
                  </a:cxn>
                  <a:cxn ang="0">
                    <a:pos x="25" y="21"/>
                  </a:cxn>
                  <a:cxn ang="0">
                    <a:pos x="23" y="18"/>
                  </a:cxn>
                  <a:cxn ang="0">
                    <a:pos x="0" y="8"/>
                  </a:cxn>
                  <a:cxn ang="0">
                    <a:pos x="9" y="9"/>
                  </a:cxn>
                  <a:cxn ang="0">
                    <a:pos x="9" y="5"/>
                  </a:cxn>
                  <a:cxn ang="0">
                    <a:pos x="17" y="0"/>
                  </a:cxn>
                  <a:cxn ang="0">
                    <a:pos x="21" y="0"/>
                  </a:cxn>
                  <a:cxn ang="0">
                    <a:pos x="23" y="7"/>
                  </a:cxn>
                  <a:cxn ang="0">
                    <a:pos x="30" y="16"/>
                  </a:cxn>
                  <a:cxn ang="0">
                    <a:pos x="38" y="13"/>
                  </a:cxn>
                  <a:cxn ang="0">
                    <a:pos x="38" y="8"/>
                  </a:cxn>
                  <a:cxn ang="0">
                    <a:pos x="44" y="12"/>
                  </a:cxn>
                  <a:cxn ang="0">
                    <a:pos x="54" y="9"/>
                  </a:cxn>
                  <a:cxn ang="0">
                    <a:pos x="60" y="12"/>
                  </a:cxn>
                  <a:cxn ang="0">
                    <a:pos x="60" y="8"/>
                  </a:cxn>
                  <a:cxn ang="0">
                    <a:pos x="74" y="9"/>
                  </a:cxn>
                  <a:cxn ang="0">
                    <a:pos x="89" y="8"/>
                  </a:cxn>
                  <a:cxn ang="0">
                    <a:pos x="91" y="1"/>
                  </a:cxn>
                  <a:cxn ang="0">
                    <a:pos x="96" y="1"/>
                  </a:cxn>
                  <a:cxn ang="0">
                    <a:pos x="104" y="7"/>
                  </a:cxn>
                  <a:cxn ang="0">
                    <a:pos x="115" y="4"/>
                  </a:cxn>
                  <a:cxn ang="0">
                    <a:pos x="112" y="8"/>
                  </a:cxn>
                  <a:cxn ang="0">
                    <a:pos x="128" y="30"/>
                  </a:cxn>
                  <a:cxn ang="0">
                    <a:pos x="127" y="31"/>
                  </a:cxn>
                </a:cxnLst>
                <a:rect l="0" t="0" r="r" b="b"/>
                <a:pathLst>
                  <a:path w="128" h="58">
                    <a:moveTo>
                      <a:pt x="127" y="31"/>
                    </a:moveTo>
                    <a:cubicBezTo>
                      <a:pt x="124" y="38"/>
                      <a:pt x="113" y="45"/>
                      <a:pt x="108" y="47"/>
                    </a:cubicBezTo>
                    <a:cubicBezTo>
                      <a:pt x="97" y="51"/>
                      <a:pt x="89" y="58"/>
                      <a:pt x="74" y="58"/>
                    </a:cubicBezTo>
                    <a:cubicBezTo>
                      <a:pt x="57" y="58"/>
                      <a:pt x="46" y="54"/>
                      <a:pt x="34" y="50"/>
                    </a:cubicBezTo>
                    <a:cubicBezTo>
                      <a:pt x="28" y="49"/>
                      <a:pt x="24" y="42"/>
                      <a:pt x="14" y="42"/>
                    </a:cubicBezTo>
                    <a:cubicBezTo>
                      <a:pt x="16" y="41"/>
                      <a:pt x="17" y="40"/>
                      <a:pt x="18" y="40"/>
                    </a:cubicBezTo>
                    <a:cubicBezTo>
                      <a:pt x="18" y="34"/>
                      <a:pt x="20" y="32"/>
                      <a:pt x="21" y="27"/>
                    </a:cubicBezTo>
                    <a:cubicBezTo>
                      <a:pt x="14" y="25"/>
                      <a:pt x="6" y="30"/>
                      <a:pt x="2" y="25"/>
                    </a:cubicBezTo>
                    <a:cubicBezTo>
                      <a:pt x="8" y="25"/>
                      <a:pt x="20" y="23"/>
                      <a:pt x="25" y="21"/>
                    </a:cubicBezTo>
                    <a:cubicBezTo>
                      <a:pt x="23" y="20"/>
                      <a:pt x="23" y="19"/>
                      <a:pt x="23" y="18"/>
                    </a:cubicBezTo>
                    <a:cubicBezTo>
                      <a:pt x="18" y="18"/>
                      <a:pt x="1" y="13"/>
                      <a:pt x="0" y="8"/>
                    </a:cubicBezTo>
                    <a:cubicBezTo>
                      <a:pt x="4" y="7"/>
                      <a:pt x="7" y="8"/>
                      <a:pt x="9" y="9"/>
                    </a:cubicBezTo>
                    <a:cubicBezTo>
                      <a:pt x="9" y="8"/>
                      <a:pt x="9" y="7"/>
                      <a:pt x="9" y="5"/>
                    </a:cubicBezTo>
                    <a:cubicBezTo>
                      <a:pt x="13" y="5"/>
                      <a:pt x="14" y="0"/>
                      <a:pt x="17" y="0"/>
                    </a:cubicBezTo>
                    <a:cubicBezTo>
                      <a:pt x="18" y="0"/>
                      <a:pt x="19" y="0"/>
                      <a:pt x="21" y="0"/>
                    </a:cubicBezTo>
                    <a:cubicBezTo>
                      <a:pt x="21" y="3"/>
                      <a:pt x="23" y="4"/>
                      <a:pt x="23" y="7"/>
                    </a:cubicBezTo>
                    <a:cubicBezTo>
                      <a:pt x="23" y="10"/>
                      <a:pt x="27" y="16"/>
                      <a:pt x="30" y="16"/>
                    </a:cubicBezTo>
                    <a:cubicBezTo>
                      <a:pt x="33" y="16"/>
                      <a:pt x="36" y="14"/>
                      <a:pt x="38" y="13"/>
                    </a:cubicBezTo>
                    <a:cubicBezTo>
                      <a:pt x="37" y="10"/>
                      <a:pt x="37" y="9"/>
                      <a:pt x="38" y="8"/>
                    </a:cubicBezTo>
                    <a:cubicBezTo>
                      <a:pt x="40" y="9"/>
                      <a:pt x="41" y="12"/>
                      <a:pt x="44" y="12"/>
                    </a:cubicBezTo>
                    <a:cubicBezTo>
                      <a:pt x="54" y="9"/>
                      <a:pt x="54" y="9"/>
                      <a:pt x="54" y="9"/>
                    </a:cubicBezTo>
                    <a:cubicBezTo>
                      <a:pt x="58" y="10"/>
                      <a:pt x="59" y="11"/>
                      <a:pt x="60" y="12"/>
                    </a:cubicBezTo>
                    <a:cubicBezTo>
                      <a:pt x="60" y="11"/>
                      <a:pt x="60" y="9"/>
                      <a:pt x="60" y="8"/>
                    </a:cubicBezTo>
                    <a:cubicBezTo>
                      <a:pt x="67" y="8"/>
                      <a:pt x="70" y="9"/>
                      <a:pt x="74" y="9"/>
                    </a:cubicBezTo>
                    <a:cubicBezTo>
                      <a:pt x="80" y="9"/>
                      <a:pt x="85" y="4"/>
                      <a:pt x="89" y="8"/>
                    </a:cubicBezTo>
                    <a:cubicBezTo>
                      <a:pt x="89" y="4"/>
                      <a:pt x="90" y="3"/>
                      <a:pt x="91" y="1"/>
                    </a:cubicBezTo>
                    <a:cubicBezTo>
                      <a:pt x="94" y="2"/>
                      <a:pt x="94" y="2"/>
                      <a:pt x="96" y="1"/>
                    </a:cubicBezTo>
                    <a:cubicBezTo>
                      <a:pt x="96" y="6"/>
                      <a:pt x="100" y="7"/>
                      <a:pt x="104" y="7"/>
                    </a:cubicBezTo>
                    <a:cubicBezTo>
                      <a:pt x="108" y="7"/>
                      <a:pt x="111" y="4"/>
                      <a:pt x="115" y="4"/>
                    </a:cubicBezTo>
                    <a:cubicBezTo>
                      <a:pt x="113" y="5"/>
                      <a:pt x="112" y="7"/>
                      <a:pt x="112" y="8"/>
                    </a:cubicBezTo>
                    <a:cubicBezTo>
                      <a:pt x="112" y="21"/>
                      <a:pt x="128" y="18"/>
                      <a:pt x="128" y="30"/>
                    </a:cubicBezTo>
                    <a:lnTo>
                      <a:pt x="127" y="31"/>
                    </a:ln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62" name="Freeform: Shape 507"/>
              <p:cNvSpPr/>
              <p:nvPr/>
            </p:nvSpPr>
            <p:spPr bwMode="auto">
              <a:xfrm>
                <a:off x="2971800" y="2487613"/>
                <a:ext cx="174625" cy="60325"/>
              </a:xfrm>
              <a:custGeom>
                <a:avLst/>
                <a:gdLst/>
                <a:ahLst/>
                <a:cxnLst>
                  <a:cxn ang="0">
                    <a:pos x="131" y="40"/>
                  </a:cxn>
                  <a:cxn ang="0">
                    <a:pos x="114" y="45"/>
                  </a:cxn>
                  <a:cxn ang="0">
                    <a:pos x="88" y="42"/>
                  </a:cxn>
                  <a:cxn ang="0">
                    <a:pos x="88" y="39"/>
                  </a:cxn>
                  <a:cxn ang="0">
                    <a:pos x="93" y="35"/>
                  </a:cxn>
                  <a:cxn ang="0">
                    <a:pos x="78" y="26"/>
                  </a:cxn>
                  <a:cxn ang="0">
                    <a:pos x="73" y="22"/>
                  </a:cxn>
                  <a:cxn ang="0">
                    <a:pos x="64" y="22"/>
                  </a:cxn>
                  <a:cxn ang="0">
                    <a:pos x="48" y="15"/>
                  </a:cxn>
                  <a:cxn ang="0">
                    <a:pos x="35" y="15"/>
                  </a:cxn>
                  <a:cxn ang="0">
                    <a:pos x="34" y="10"/>
                  </a:cxn>
                  <a:cxn ang="0">
                    <a:pos x="28" y="9"/>
                  </a:cxn>
                  <a:cxn ang="0">
                    <a:pos x="4" y="20"/>
                  </a:cxn>
                  <a:cxn ang="0">
                    <a:pos x="0" y="20"/>
                  </a:cxn>
                  <a:cxn ang="0">
                    <a:pos x="36" y="0"/>
                  </a:cxn>
                  <a:cxn ang="0">
                    <a:pos x="79" y="11"/>
                  </a:cxn>
                  <a:cxn ang="0">
                    <a:pos x="86" y="17"/>
                  </a:cxn>
                  <a:cxn ang="0">
                    <a:pos x="114" y="28"/>
                  </a:cxn>
                  <a:cxn ang="0">
                    <a:pos x="114" y="31"/>
                  </a:cxn>
                  <a:cxn ang="0">
                    <a:pos x="120" y="31"/>
                  </a:cxn>
                  <a:cxn ang="0">
                    <a:pos x="131" y="40"/>
                  </a:cxn>
                </a:cxnLst>
                <a:rect l="0" t="0" r="r" b="b"/>
                <a:pathLst>
                  <a:path w="131" h="45">
                    <a:moveTo>
                      <a:pt x="131" y="40"/>
                    </a:moveTo>
                    <a:cubicBezTo>
                      <a:pt x="127" y="45"/>
                      <a:pt x="119" y="45"/>
                      <a:pt x="114" y="45"/>
                    </a:cubicBezTo>
                    <a:cubicBezTo>
                      <a:pt x="104" y="45"/>
                      <a:pt x="97" y="42"/>
                      <a:pt x="88" y="42"/>
                    </a:cubicBezTo>
                    <a:cubicBezTo>
                      <a:pt x="88" y="41"/>
                      <a:pt x="88" y="40"/>
                      <a:pt x="88" y="39"/>
                    </a:cubicBezTo>
                    <a:cubicBezTo>
                      <a:pt x="90" y="39"/>
                      <a:pt x="92" y="38"/>
                      <a:pt x="93" y="35"/>
                    </a:cubicBezTo>
                    <a:cubicBezTo>
                      <a:pt x="86" y="32"/>
                      <a:pt x="79" y="33"/>
                      <a:pt x="78" y="26"/>
                    </a:cubicBezTo>
                    <a:cubicBezTo>
                      <a:pt x="74" y="26"/>
                      <a:pt x="75" y="23"/>
                      <a:pt x="73" y="22"/>
                    </a:cubicBezTo>
                    <a:cubicBezTo>
                      <a:pt x="69" y="20"/>
                      <a:pt x="67" y="22"/>
                      <a:pt x="64" y="22"/>
                    </a:cubicBezTo>
                    <a:cubicBezTo>
                      <a:pt x="57" y="22"/>
                      <a:pt x="54" y="15"/>
                      <a:pt x="48" y="15"/>
                    </a:cubicBezTo>
                    <a:cubicBezTo>
                      <a:pt x="35" y="15"/>
                      <a:pt x="35" y="15"/>
                      <a:pt x="35" y="15"/>
                    </a:cubicBezTo>
                    <a:cubicBezTo>
                      <a:pt x="33" y="13"/>
                      <a:pt x="33" y="12"/>
                      <a:pt x="34" y="10"/>
                    </a:cubicBezTo>
                    <a:cubicBezTo>
                      <a:pt x="33" y="9"/>
                      <a:pt x="30" y="9"/>
                      <a:pt x="28" y="9"/>
                    </a:cubicBezTo>
                    <a:cubicBezTo>
                      <a:pt x="20" y="9"/>
                      <a:pt x="8" y="15"/>
                      <a:pt x="4" y="20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7" y="8"/>
                      <a:pt x="16" y="0"/>
                      <a:pt x="36" y="0"/>
                    </a:cubicBezTo>
                    <a:cubicBezTo>
                      <a:pt x="55" y="0"/>
                      <a:pt x="64" y="11"/>
                      <a:pt x="79" y="11"/>
                    </a:cubicBezTo>
                    <a:cubicBezTo>
                      <a:pt x="82" y="11"/>
                      <a:pt x="86" y="16"/>
                      <a:pt x="86" y="17"/>
                    </a:cubicBezTo>
                    <a:cubicBezTo>
                      <a:pt x="93" y="23"/>
                      <a:pt x="104" y="28"/>
                      <a:pt x="114" y="28"/>
                    </a:cubicBezTo>
                    <a:cubicBezTo>
                      <a:pt x="114" y="28"/>
                      <a:pt x="113" y="30"/>
                      <a:pt x="114" y="31"/>
                    </a:cubicBezTo>
                    <a:cubicBezTo>
                      <a:pt x="120" y="31"/>
                      <a:pt x="120" y="31"/>
                      <a:pt x="120" y="31"/>
                    </a:cubicBezTo>
                    <a:cubicBezTo>
                      <a:pt x="125" y="32"/>
                      <a:pt x="127" y="39"/>
                      <a:pt x="131" y="40"/>
                    </a:cubicBez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63" name="Freeform: Shape 508"/>
              <p:cNvSpPr/>
              <p:nvPr/>
            </p:nvSpPr>
            <p:spPr bwMode="auto">
              <a:xfrm>
                <a:off x="2995613" y="2509838"/>
                <a:ext cx="9525" cy="11113"/>
              </a:xfrm>
              <a:custGeom>
                <a:avLst/>
                <a:gdLst/>
                <a:ahLst/>
                <a:cxnLst>
                  <a:cxn ang="0">
                    <a:pos x="6" y="0"/>
                  </a:cxn>
                  <a:cxn ang="0">
                    <a:pos x="6" y="7"/>
                  </a:cxn>
                  <a:cxn ang="0">
                    <a:pos x="0" y="7"/>
                  </a:cxn>
                  <a:cxn ang="0">
                    <a:pos x="4" y="3"/>
                  </a:cxn>
                  <a:cxn ang="0">
                    <a:pos x="4" y="0"/>
                  </a:cxn>
                  <a:cxn ang="0">
                    <a:pos x="5" y="0"/>
                  </a:cxn>
                  <a:cxn ang="0">
                    <a:pos x="6" y="0"/>
                  </a:cxn>
                </a:cxnLst>
                <a:rect l="0" t="0" r="r" b="b"/>
                <a:pathLst>
                  <a:path w="7" h="8">
                    <a:moveTo>
                      <a:pt x="6" y="0"/>
                    </a:moveTo>
                    <a:cubicBezTo>
                      <a:pt x="6" y="3"/>
                      <a:pt x="7" y="5"/>
                      <a:pt x="6" y="7"/>
                    </a:cubicBezTo>
                    <a:cubicBezTo>
                      <a:pt x="5" y="7"/>
                      <a:pt x="0" y="8"/>
                      <a:pt x="0" y="7"/>
                    </a:cubicBezTo>
                    <a:cubicBezTo>
                      <a:pt x="0" y="4"/>
                      <a:pt x="2" y="3"/>
                      <a:pt x="4" y="3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5" y="0"/>
                      <a:pt x="5" y="0"/>
                      <a:pt x="5" y="0"/>
                    </a:cubicBezTo>
                    <a:lnTo>
                      <a:pt x="6" y="0"/>
                    </a:ln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64" name="Freeform: Shape 509"/>
              <p:cNvSpPr/>
              <p:nvPr/>
            </p:nvSpPr>
            <p:spPr bwMode="auto">
              <a:xfrm>
                <a:off x="3082925" y="2568575"/>
                <a:ext cx="28575" cy="14288"/>
              </a:xfrm>
              <a:custGeom>
                <a:avLst/>
                <a:gdLst/>
                <a:ahLst/>
                <a:cxnLst>
                  <a:cxn ang="0">
                    <a:pos x="18" y="3"/>
                  </a:cxn>
                  <a:cxn ang="0">
                    <a:pos x="22" y="7"/>
                  </a:cxn>
                  <a:cxn ang="0">
                    <a:pos x="7" y="10"/>
                  </a:cxn>
                  <a:cxn ang="0">
                    <a:pos x="0" y="3"/>
                  </a:cxn>
                  <a:cxn ang="0">
                    <a:pos x="5" y="0"/>
                  </a:cxn>
                  <a:cxn ang="0">
                    <a:pos x="19" y="4"/>
                  </a:cxn>
                  <a:cxn ang="0">
                    <a:pos x="18" y="3"/>
                  </a:cxn>
                </a:cxnLst>
                <a:rect l="0" t="0" r="r" b="b"/>
                <a:pathLst>
                  <a:path w="22" h="10">
                    <a:moveTo>
                      <a:pt x="18" y="3"/>
                    </a:moveTo>
                    <a:cubicBezTo>
                      <a:pt x="21" y="4"/>
                      <a:pt x="22" y="5"/>
                      <a:pt x="22" y="7"/>
                    </a:cubicBezTo>
                    <a:cubicBezTo>
                      <a:pt x="17" y="8"/>
                      <a:pt x="13" y="10"/>
                      <a:pt x="7" y="10"/>
                    </a:cubicBezTo>
                    <a:cubicBezTo>
                      <a:pt x="4" y="10"/>
                      <a:pt x="0" y="7"/>
                      <a:pt x="0" y="3"/>
                    </a:cubicBezTo>
                    <a:cubicBezTo>
                      <a:pt x="0" y="1"/>
                      <a:pt x="3" y="0"/>
                      <a:pt x="5" y="0"/>
                    </a:cubicBezTo>
                    <a:cubicBezTo>
                      <a:pt x="10" y="0"/>
                      <a:pt x="16" y="3"/>
                      <a:pt x="19" y="4"/>
                    </a:cubicBezTo>
                    <a:lnTo>
                      <a:pt x="18" y="3"/>
                    </a:ln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65" name="Freeform: Shape 510"/>
              <p:cNvSpPr/>
              <p:nvPr/>
            </p:nvSpPr>
            <p:spPr bwMode="auto">
              <a:xfrm>
                <a:off x="3267075" y="2568575"/>
                <a:ext cx="23813" cy="9525"/>
              </a:xfrm>
              <a:custGeom>
                <a:avLst/>
                <a:gdLst/>
                <a:ahLst/>
                <a:cxnLst>
                  <a:cxn ang="0">
                    <a:pos x="18" y="4"/>
                  </a:cxn>
                  <a:cxn ang="0">
                    <a:pos x="11" y="7"/>
                  </a:cxn>
                  <a:cxn ang="0">
                    <a:pos x="0" y="2"/>
                  </a:cxn>
                  <a:cxn ang="0">
                    <a:pos x="5" y="0"/>
                  </a:cxn>
                  <a:cxn ang="0">
                    <a:pos x="18" y="4"/>
                  </a:cxn>
                </a:cxnLst>
                <a:rect l="0" t="0" r="r" b="b"/>
                <a:pathLst>
                  <a:path w="18" h="7">
                    <a:moveTo>
                      <a:pt x="18" y="4"/>
                    </a:moveTo>
                    <a:cubicBezTo>
                      <a:pt x="17" y="7"/>
                      <a:pt x="14" y="7"/>
                      <a:pt x="11" y="7"/>
                    </a:cubicBezTo>
                    <a:cubicBezTo>
                      <a:pt x="6" y="7"/>
                      <a:pt x="0" y="7"/>
                      <a:pt x="0" y="2"/>
                    </a:cubicBezTo>
                    <a:cubicBezTo>
                      <a:pt x="0" y="0"/>
                      <a:pt x="4" y="0"/>
                      <a:pt x="5" y="0"/>
                    </a:cubicBezTo>
                    <a:cubicBezTo>
                      <a:pt x="6" y="0"/>
                      <a:pt x="17" y="2"/>
                      <a:pt x="18" y="4"/>
                    </a:cubicBez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66" name="Freeform: Shape 511"/>
              <p:cNvSpPr/>
              <p:nvPr/>
            </p:nvSpPr>
            <p:spPr bwMode="auto">
              <a:xfrm>
                <a:off x="3146425" y="2543175"/>
                <a:ext cx="100013" cy="39688"/>
              </a:xfrm>
              <a:custGeom>
                <a:avLst/>
                <a:gdLst/>
                <a:ahLst/>
                <a:cxnLst>
                  <a:cxn ang="0">
                    <a:pos x="64" y="11"/>
                  </a:cxn>
                  <a:cxn ang="0">
                    <a:pos x="75" y="21"/>
                  </a:cxn>
                  <a:cxn ang="0">
                    <a:pos x="59" y="21"/>
                  </a:cxn>
                  <a:cxn ang="0">
                    <a:pos x="51" y="24"/>
                  </a:cxn>
                  <a:cxn ang="0">
                    <a:pos x="47" y="22"/>
                  </a:cxn>
                  <a:cxn ang="0">
                    <a:pos x="37" y="30"/>
                  </a:cxn>
                  <a:cxn ang="0">
                    <a:pos x="31" y="24"/>
                  </a:cxn>
                  <a:cxn ang="0">
                    <a:pos x="11" y="23"/>
                  </a:cxn>
                  <a:cxn ang="0">
                    <a:pos x="6" y="23"/>
                  </a:cxn>
                  <a:cxn ang="0">
                    <a:pos x="6" y="27"/>
                  </a:cxn>
                  <a:cxn ang="0">
                    <a:pos x="0" y="19"/>
                  </a:cxn>
                  <a:cxn ang="0">
                    <a:pos x="3" y="18"/>
                  </a:cxn>
                  <a:cxn ang="0">
                    <a:pos x="22" y="17"/>
                  </a:cxn>
                  <a:cxn ang="0">
                    <a:pos x="19" y="8"/>
                  </a:cxn>
                  <a:cxn ang="0">
                    <a:pos x="14" y="3"/>
                  </a:cxn>
                  <a:cxn ang="0">
                    <a:pos x="17" y="0"/>
                  </a:cxn>
                  <a:cxn ang="0">
                    <a:pos x="28" y="3"/>
                  </a:cxn>
                  <a:cxn ang="0">
                    <a:pos x="41" y="1"/>
                  </a:cxn>
                  <a:cxn ang="0">
                    <a:pos x="66" y="13"/>
                  </a:cxn>
                  <a:cxn ang="0">
                    <a:pos x="64" y="11"/>
                  </a:cxn>
                </a:cxnLst>
                <a:rect l="0" t="0" r="r" b="b"/>
                <a:pathLst>
                  <a:path w="75" h="30">
                    <a:moveTo>
                      <a:pt x="64" y="11"/>
                    </a:moveTo>
                    <a:cubicBezTo>
                      <a:pt x="68" y="15"/>
                      <a:pt x="72" y="16"/>
                      <a:pt x="75" y="21"/>
                    </a:cubicBezTo>
                    <a:cubicBezTo>
                      <a:pt x="59" y="21"/>
                      <a:pt x="59" y="21"/>
                      <a:pt x="59" y="21"/>
                    </a:cubicBezTo>
                    <a:cubicBezTo>
                      <a:pt x="56" y="23"/>
                      <a:pt x="54" y="24"/>
                      <a:pt x="51" y="24"/>
                    </a:cubicBezTo>
                    <a:cubicBezTo>
                      <a:pt x="49" y="24"/>
                      <a:pt x="49" y="22"/>
                      <a:pt x="47" y="22"/>
                    </a:cubicBezTo>
                    <a:cubicBezTo>
                      <a:pt x="41" y="22"/>
                      <a:pt x="41" y="30"/>
                      <a:pt x="37" y="30"/>
                    </a:cubicBezTo>
                    <a:cubicBezTo>
                      <a:pt x="33" y="30"/>
                      <a:pt x="34" y="26"/>
                      <a:pt x="31" y="24"/>
                    </a:cubicBezTo>
                    <a:cubicBezTo>
                      <a:pt x="27" y="22"/>
                      <a:pt x="17" y="23"/>
                      <a:pt x="11" y="23"/>
                    </a:cubicBezTo>
                    <a:cubicBezTo>
                      <a:pt x="8" y="23"/>
                      <a:pt x="8" y="24"/>
                      <a:pt x="6" y="23"/>
                    </a:cubicBezTo>
                    <a:cubicBezTo>
                      <a:pt x="6" y="24"/>
                      <a:pt x="6" y="25"/>
                      <a:pt x="6" y="27"/>
                    </a:cubicBezTo>
                    <a:cubicBezTo>
                      <a:pt x="3" y="26"/>
                      <a:pt x="0" y="22"/>
                      <a:pt x="0" y="19"/>
                    </a:cubicBezTo>
                    <a:cubicBezTo>
                      <a:pt x="1" y="19"/>
                      <a:pt x="2" y="18"/>
                      <a:pt x="3" y="18"/>
                    </a:cubicBezTo>
                    <a:cubicBezTo>
                      <a:pt x="13" y="18"/>
                      <a:pt x="17" y="20"/>
                      <a:pt x="22" y="17"/>
                    </a:cubicBezTo>
                    <a:cubicBezTo>
                      <a:pt x="20" y="15"/>
                      <a:pt x="19" y="12"/>
                      <a:pt x="19" y="8"/>
                    </a:cubicBezTo>
                    <a:cubicBezTo>
                      <a:pt x="17" y="8"/>
                      <a:pt x="14" y="6"/>
                      <a:pt x="14" y="3"/>
                    </a:cubicBezTo>
                    <a:cubicBezTo>
                      <a:pt x="14" y="2"/>
                      <a:pt x="16" y="0"/>
                      <a:pt x="17" y="0"/>
                    </a:cubicBezTo>
                    <a:cubicBezTo>
                      <a:pt x="21" y="0"/>
                      <a:pt x="24" y="3"/>
                      <a:pt x="28" y="3"/>
                    </a:cubicBezTo>
                    <a:cubicBezTo>
                      <a:pt x="34" y="3"/>
                      <a:pt x="36" y="1"/>
                      <a:pt x="41" y="1"/>
                    </a:cubicBezTo>
                    <a:cubicBezTo>
                      <a:pt x="55" y="1"/>
                      <a:pt x="58" y="9"/>
                      <a:pt x="66" y="13"/>
                    </a:cubicBezTo>
                    <a:lnTo>
                      <a:pt x="64" y="11"/>
                    </a:ln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67" name="Freeform: Shape 512"/>
              <p:cNvSpPr/>
              <p:nvPr/>
            </p:nvSpPr>
            <p:spPr bwMode="auto">
              <a:xfrm>
                <a:off x="3076575" y="2455863"/>
                <a:ext cx="9525" cy="11113"/>
              </a:xfrm>
              <a:custGeom>
                <a:avLst/>
                <a:gdLst/>
                <a:ahLst/>
                <a:cxnLst>
                  <a:cxn ang="0">
                    <a:pos x="2" y="0"/>
                  </a:cxn>
                  <a:cxn ang="0">
                    <a:pos x="7" y="6"/>
                  </a:cxn>
                  <a:cxn ang="0">
                    <a:pos x="5" y="8"/>
                  </a:cxn>
                  <a:cxn ang="0">
                    <a:pos x="0" y="0"/>
                  </a:cxn>
                  <a:cxn ang="0">
                    <a:pos x="2" y="0"/>
                  </a:cxn>
                </a:cxnLst>
                <a:rect l="0" t="0" r="r" b="b"/>
                <a:pathLst>
                  <a:path w="7" h="8">
                    <a:moveTo>
                      <a:pt x="2" y="0"/>
                    </a:moveTo>
                    <a:cubicBezTo>
                      <a:pt x="6" y="0"/>
                      <a:pt x="7" y="3"/>
                      <a:pt x="7" y="6"/>
                    </a:cubicBezTo>
                    <a:cubicBezTo>
                      <a:pt x="7" y="7"/>
                      <a:pt x="6" y="8"/>
                      <a:pt x="5" y="8"/>
                    </a:cubicBezTo>
                    <a:cubicBezTo>
                      <a:pt x="0" y="8"/>
                      <a:pt x="0" y="3"/>
                      <a:pt x="0" y="0"/>
                    </a:cubicBezTo>
                    <a:cubicBezTo>
                      <a:pt x="0" y="0"/>
                      <a:pt x="2" y="0"/>
                      <a:pt x="2" y="0"/>
                    </a:cubicBez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68" name="Freeform: Shape 513"/>
              <p:cNvSpPr/>
              <p:nvPr/>
            </p:nvSpPr>
            <p:spPr bwMode="auto">
              <a:xfrm>
                <a:off x="3068638" y="2422525"/>
                <a:ext cx="14288" cy="4763"/>
              </a:xfrm>
              <a:custGeom>
                <a:avLst/>
                <a:gdLst/>
                <a:ahLst/>
                <a:cxnLst>
                  <a:cxn ang="0">
                    <a:pos x="0" y="3"/>
                  </a:cxn>
                  <a:cxn ang="0">
                    <a:pos x="6" y="0"/>
                  </a:cxn>
                  <a:cxn ang="0">
                    <a:pos x="11" y="3"/>
                  </a:cxn>
                  <a:cxn ang="0">
                    <a:pos x="0" y="3"/>
                  </a:cxn>
                </a:cxnLst>
                <a:rect l="0" t="0" r="r" b="b"/>
                <a:pathLst>
                  <a:path w="11" h="4">
                    <a:moveTo>
                      <a:pt x="0" y="3"/>
                    </a:moveTo>
                    <a:cubicBezTo>
                      <a:pt x="1" y="2"/>
                      <a:pt x="4" y="0"/>
                      <a:pt x="6" y="0"/>
                    </a:cubicBezTo>
                    <a:cubicBezTo>
                      <a:pt x="9" y="0"/>
                      <a:pt x="10" y="2"/>
                      <a:pt x="11" y="3"/>
                    </a:cubicBezTo>
                    <a:cubicBezTo>
                      <a:pt x="7" y="4"/>
                      <a:pt x="2" y="3"/>
                      <a:pt x="0" y="3"/>
                    </a:cubicBez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69" name="Freeform: Shape 514"/>
              <p:cNvSpPr/>
              <p:nvPr/>
            </p:nvSpPr>
            <p:spPr bwMode="auto">
              <a:xfrm>
                <a:off x="3094038" y="2428875"/>
                <a:ext cx="4763" cy="6350"/>
              </a:xfrm>
              <a:custGeom>
                <a:avLst/>
                <a:gdLst/>
                <a:ahLst/>
                <a:cxnLst>
                  <a:cxn ang="0">
                    <a:pos x="3" y="4"/>
                  </a:cxn>
                  <a:cxn ang="0">
                    <a:pos x="1" y="0"/>
                  </a:cxn>
                  <a:cxn ang="0">
                    <a:pos x="3" y="4"/>
                  </a:cxn>
                </a:cxnLst>
                <a:rect l="0" t="0" r="r" b="b"/>
                <a:pathLst>
                  <a:path w="3" h="4">
                    <a:moveTo>
                      <a:pt x="3" y="4"/>
                    </a:moveTo>
                    <a:cubicBezTo>
                      <a:pt x="2" y="4"/>
                      <a:pt x="0" y="1"/>
                      <a:pt x="1" y="0"/>
                    </a:cubicBezTo>
                    <a:lnTo>
                      <a:pt x="3" y="4"/>
                    </a:ln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70" name="Freeform: Shape 515"/>
              <p:cNvSpPr/>
              <p:nvPr/>
            </p:nvSpPr>
            <p:spPr bwMode="auto">
              <a:xfrm>
                <a:off x="3154363" y="2517775"/>
                <a:ext cx="11113" cy="7938"/>
              </a:xfrm>
              <a:custGeom>
                <a:avLst/>
                <a:gdLst/>
                <a:ahLst/>
                <a:cxnLst>
                  <a:cxn ang="0">
                    <a:pos x="0" y="4"/>
                  </a:cxn>
                  <a:cxn ang="0">
                    <a:pos x="0" y="7"/>
                  </a:cxn>
                  <a:cxn ang="0">
                    <a:pos x="2" y="7"/>
                  </a:cxn>
                  <a:cxn ang="0">
                    <a:pos x="9" y="4"/>
                  </a:cxn>
                  <a:cxn ang="0">
                    <a:pos x="9" y="0"/>
                  </a:cxn>
                  <a:cxn ang="0">
                    <a:pos x="0" y="4"/>
                  </a:cxn>
                </a:cxnLst>
                <a:rect l="0" t="0" r="r" b="b"/>
                <a:pathLst>
                  <a:path w="9" h="7">
                    <a:moveTo>
                      <a:pt x="0" y="4"/>
                    </a:moveTo>
                    <a:cubicBezTo>
                      <a:pt x="0" y="5"/>
                      <a:pt x="0" y="6"/>
                      <a:pt x="0" y="7"/>
                    </a:cubicBezTo>
                    <a:cubicBezTo>
                      <a:pt x="0" y="7"/>
                      <a:pt x="1" y="7"/>
                      <a:pt x="2" y="7"/>
                    </a:cubicBezTo>
                    <a:cubicBezTo>
                      <a:pt x="4" y="7"/>
                      <a:pt x="7" y="6"/>
                      <a:pt x="9" y="4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7" y="3"/>
                      <a:pt x="4" y="5"/>
                      <a:pt x="0" y="4"/>
                    </a:cubicBez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71" name="Freeform: Shape 516"/>
              <p:cNvSpPr/>
              <p:nvPr/>
            </p:nvSpPr>
            <p:spPr bwMode="auto">
              <a:xfrm>
                <a:off x="2301875" y="1979613"/>
                <a:ext cx="966788" cy="473075"/>
              </a:xfrm>
              <a:custGeom>
                <a:avLst/>
                <a:gdLst/>
                <a:ahLst/>
                <a:cxnLst>
                  <a:cxn ang="0">
                    <a:pos x="543" y="285"/>
                  </a:cxn>
                  <a:cxn ang="0">
                    <a:pos x="555" y="317"/>
                  </a:cxn>
                  <a:cxn ang="0">
                    <a:pos x="560" y="338"/>
                  </a:cxn>
                  <a:cxn ang="0">
                    <a:pos x="542" y="345"/>
                  </a:cxn>
                  <a:cxn ang="0">
                    <a:pos x="507" y="287"/>
                  </a:cxn>
                  <a:cxn ang="0">
                    <a:pos x="474" y="283"/>
                  </a:cxn>
                  <a:cxn ang="0">
                    <a:pos x="460" y="283"/>
                  </a:cxn>
                  <a:cxn ang="0">
                    <a:pos x="443" y="286"/>
                  </a:cxn>
                  <a:cxn ang="0">
                    <a:pos x="412" y="292"/>
                  </a:cxn>
                  <a:cxn ang="0">
                    <a:pos x="393" y="291"/>
                  </a:cxn>
                  <a:cxn ang="0">
                    <a:pos x="357" y="309"/>
                  </a:cxn>
                  <a:cxn ang="0">
                    <a:pos x="343" y="342"/>
                  </a:cxn>
                  <a:cxn ang="0">
                    <a:pos x="282" y="290"/>
                  </a:cxn>
                  <a:cxn ang="0">
                    <a:pos x="246" y="281"/>
                  </a:cxn>
                  <a:cxn ang="0">
                    <a:pos x="207" y="262"/>
                  </a:cxn>
                  <a:cxn ang="0">
                    <a:pos x="170" y="268"/>
                  </a:cxn>
                  <a:cxn ang="0">
                    <a:pos x="95" y="252"/>
                  </a:cxn>
                  <a:cxn ang="0">
                    <a:pos x="47" y="214"/>
                  </a:cxn>
                  <a:cxn ang="0">
                    <a:pos x="4" y="141"/>
                  </a:cxn>
                  <a:cxn ang="0">
                    <a:pos x="4" y="95"/>
                  </a:cxn>
                  <a:cxn ang="0">
                    <a:pos x="0" y="23"/>
                  </a:cxn>
                  <a:cxn ang="0">
                    <a:pos x="20" y="27"/>
                  </a:cxn>
                  <a:cxn ang="0">
                    <a:pos x="20" y="5"/>
                  </a:cxn>
                  <a:cxn ang="0">
                    <a:pos x="373" y="0"/>
                  </a:cxn>
                  <a:cxn ang="0">
                    <a:pos x="406" y="11"/>
                  </a:cxn>
                  <a:cxn ang="0">
                    <a:pos x="408" y="45"/>
                  </a:cxn>
                  <a:cxn ang="0">
                    <a:pos x="423" y="42"/>
                  </a:cxn>
                  <a:cxn ang="0">
                    <a:pos x="441" y="40"/>
                  </a:cxn>
                  <a:cxn ang="0">
                    <a:pos x="456" y="42"/>
                  </a:cxn>
                  <a:cxn ang="0">
                    <a:pos x="472" y="47"/>
                  </a:cxn>
                  <a:cxn ang="0">
                    <a:pos x="510" y="48"/>
                  </a:cxn>
                  <a:cxn ang="0">
                    <a:pos x="490" y="54"/>
                  </a:cxn>
                  <a:cxn ang="0">
                    <a:pos x="472" y="69"/>
                  </a:cxn>
                  <a:cxn ang="0">
                    <a:pos x="471" y="121"/>
                  </a:cxn>
                  <a:cxn ang="0">
                    <a:pos x="480" y="88"/>
                  </a:cxn>
                  <a:cxn ang="0">
                    <a:pos x="501" y="57"/>
                  </a:cxn>
                  <a:cxn ang="0">
                    <a:pos x="516" y="87"/>
                  </a:cxn>
                  <a:cxn ang="0">
                    <a:pos x="531" y="97"/>
                  </a:cxn>
                  <a:cxn ang="0">
                    <a:pos x="527" y="123"/>
                  </a:cxn>
                  <a:cxn ang="0">
                    <a:pos x="564" y="97"/>
                  </a:cxn>
                  <a:cxn ang="0">
                    <a:pos x="610" y="84"/>
                  </a:cxn>
                  <a:cxn ang="0">
                    <a:pos x="653" y="65"/>
                  </a:cxn>
                  <a:cxn ang="0">
                    <a:pos x="675" y="63"/>
                  </a:cxn>
                  <a:cxn ang="0">
                    <a:pos x="699" y="28"/>
                  </a:cxn>
                  <a:cxn ang="0">
                    <a:pos x="726" y="73"/>
                  </a:cxn>
                  <a:cxn ang="0">
                    <a:pos x="701" y="80"/>
                  </a:cxn>
                  <a:cxn ang="0">
                    <a:pos x="681" y="113"/>
                  </a:cxn>
                  <a:cxn ang="0">
                    <a:pos x="690" y="118"/>
                  </a:cxn>
                  <a:cxn ang="0">
                    <a:pos x="676" y="122"/>
                  </a:cxn>
                  <a:cxn ang="0">
                    <a:pos x="648" y="132"/>
                  </a:cxn>
                  <a:cxn ang="0">
                    <a:pos x="642" y="134"/>
                  </a:cxn>
                  <a:cxn ang="0">
                    <a:pos x="635" y="137"/>
                  </a:cxn>
                  <a:cxn ang="0">
                    <a:pos x="627" y="161"/>
                  </a:cxn>
                  <a:cxn ang="0">
                    <a:pos x="622" y="159"/>
                  </a:cxn>
                  <a:cxn ang="0">
                    <a:pos x="615" y="186"/>
                  </a:cxn>
                  <a:cxn ang="0">
                    <a:pos x="614" y="178"/>
                  </a:cxn>
                  <a:cxn ang="0">
                    <a:pos x="608" y="170"/>
                  </a:cxn>
                  <a:cxn ang="0">
                    <a:pos x="611" y="192"/>
                  </a:cxn>
                  <a:cxn ang="0">
                    <a:pos x="614" y="196"/>
                  </a:cxn>
                  <a:cxn ang="0">
                    <a:pos x="614" y="205"/>
                  </a:cxn>
                  <a:cxn ang="0">
                    <a:pos x="607" y="213"/>
                  </a:cxn>
                  <a:cxn ang="0">
                    <a:pos x="607" y="221"/>
                  </a:cxn>
                  <a:cxn ang="0">
                    <a:pos x="589" y="232"/>
                  </a:cxn>
                </a:cxnLst>
                <a:rect l="0" t="0" r="r" b="b"/>
                <a:pathLst>
                  <a:path w="726" h="356">
                    <a:moveTo>
                      <a:pt x="590" y="233"/>
                    </a:moveTo>
                    <a:cubicBezTo>
                      <a:pt x="569" y="245"/>
                      <a:pt x="543" y="253"/>
                      <a:pt x="543" y="285"/>
                    </a:cubicBezTo>
                    <a:cubicBezTo>
                      <a:pt x="543" y="300"/>
                      <a:pt x="555" y="304"/>
                      <a:pt x="555" y="318"/>
                    </a:cubicBezTo>
                    <a:cubicBezTo>
                      <a:pt x="555" y="317"/>
                      <a:pt x="555" y="317"/>
                      <a:pt x="555" y="317"/>
                    </a:cubicBezTo>
                    <a:cubicBezTo>
                      <a:pt x="555" y="320"/>
                      <a:pt x="555" y="320"/>
                      <a:pt x="555" y="320"/>
                    </a:cubicBezTo>
                    <a:cubicBezTo>
                      <a:pt x="556" y="326"/>
                      <a:pt x="560" y="330"/>
                      <a:pt x="560" y="338"/>
                    </a:cubicBezTo>
                    <a:cubicBezTo>
                      <a:pt x="560" y="347"/>
                      <a:pt x="558" y="356"/>
                      <a:pt x="551" y="356"/>
                    </a:cubicBezTo>
                    <a:cubicBezTo>
                      <a:pt x="544" y="356"/>
                      <a:pt x="544" y="349"/>
                      <a:pt x="542" y="345"/>
                    </a:cubicBezTo>
                    <a:cubicBezTo>
                      <a:pt x="537" y="338"/>
                      <a:pt x="532" y="335"/>
                      <a:pt x="529" y="328"/>
                    </a:cubicBezTo>
                    <a:cubicBezTo>
                      <a:pt x="522" y="314"/>
                      <a:pt x="527" y="287"/>
                      <a:pt x="507" y="287"/>
                    </a:cubicBezTo>
                    <a:cubicBezTo>
                      <a:pt x="503" y="287"/>
                      <a:pt x="502" y="293"/>
                      <a:pt x="498" y="293"/>
                    </a:cubicBezTo>
                    <a:cubicBezTo>
                      <a:pt x="490" y="293"/>
                      <a:pt x="485" y="283"/>
                      <a:pt x="474" y="283"/>
                    </a:cubicBezTo>
                    <a:cubicBezTo>
                      <a:pt x="468" y="283"/>
                      <a:pt x="467" y="286"/>
                      <a:pt x="463" y="286"/>
                    </a:cubicBezTo>
                    <a:cubicBezTo>
                      <a:pt x="462" y="286"/>
                      <a:pt x="460" y="284"/>
                      <a:pt x="460" y="283"/>
                    </a:cubicBezTo>
                    <a:cubicBezTo>
                      <a:pt x="453" y="285"/>
                      <a:pt x="444" y="284"/>
                      <a:pt x="436" y="286"/>
                    </a:cubicBezTo>
                    <a:cubicBezTo>
                      <a:pt x="441" y="288"/>
                      <a:pt x="440" y="288"/>
                      <a:pt x="443" y="286"/>
                    </a:cubicBezTo>
                    <a:cubicBezTo>
                      <a:pt x="442" y="293"/>
                      <a:pt x="438" y="297"/>
                      <a:pt x="443" y="301"/>
                    </a:cubicBezTo>
                    <a:cubicBezTo>
                      <a:pt x="431" y="307"/>
                      <a:pt x="421" y="292"/>
                      <a:pt x="412" y="292"/>
                    </a:cubicBezTo>
                    <a:cubicBezTo>
                      <a:pt x="409" y="292"/>
                      <a:pt x="408" y="295"/>
                      <a:pt x="405" y="295"/>
                    </a:cubicBezTo>
                    <a:cubicBezTo>
                      <a:pt x="400" y="295"/>
                      <a:pt x="398" y="291"/>
                      <a:pt x="393" y="291"/>
                    </a:cubicBezTo>
                    <a:cubicBezTo>
                      <a:pt x="380" y="291"/>
                      <a:pt x="374" y="302"/>
                      <a:pt x="368" y="307"/>
                    </a:cubicBezTo>
                    <a:cubicBezTo>
                      <a:pt x="365" y="311"/>
                      <a:pt x="361" y="308"/>
                      <a:pt x="357" y="309"/>
                    </a:cubicBezTo>
                    <a:cubicBezTo>
                      <a:pt x="347" y="313"/>
                      <a:pt x="341" y="325"/>
                      <a:pt x="341" y="338"/>
                    </a:cubicBezTo>
                    <a:cubicBezTo>
                      <a:pt x="341" y="339"/>
                      <a:pt x="343" y="341"/>
                      <a:pt x="343" y="342"/>
                    </a:cubicBezTo>
                    <a:cubicBezTo>
                      <a:pt x="336" y="342"/>
                      <a:pt x="325" y="339"/>
                      <a:pt x="321" y="336"/>
                    </a:cubicBezTo>
                    <a:cubicBezTo>
                      <a:pt x="307" y="322"/>
                      <a:pt x="308" y="290"/>
                      <a:pt x="282" y="290"/>
                    </a:cubicBezTo>
                    <a:cubicBezTo>
                      <a:pt x="272" y="290"/>
                      <a:pt x="275" y="302"/>
                      <a:pt x="266" y="302"/>
                    </a:cubicBezTo>
                    <a:cubicBezTo>
                      <a:pt x="257" y="302"/>
                      <a:pt x="250" y="287"/>
                      <a:pt x="246" y="281"/>
                    </a:cubicBezTo>
                    <a:cubicBezTo>
                      <a:pt x="239" y="268"/>
                      <a:pt x="230" y="266"/>
                      <a:pt x="215" y="262"/>
                    </a:cubicBezTo>
                    <a:cubicBezTo>
                      <a:pt x="207" y="262"/>
                      <a:pt x="207" y="262"/>
                      <a:pt x="207" y="262"/>
                    </a:cubicBezTo>
                    <a:cubicBezTo>
                      <a:pt x="207" y="268"/>
                      <a:pt x="207" y="268"/>
                      <a:pt x="207" y="268"/>
                    </a:cubicBezTo>
                    <a:cubicBezTo>
                      <a:pt x="170" y="268"/>
                      <a:pt x="170" y="268"/>
                      <a:pt x="170" y="268"/>
                    </a:cubicBezTo>
                    <a:cubicBezTo>
                      <a:pt x="123" y="252"/>
                      <a:pt x="123" y="252"/>
                      <a:pt x="123" y="252"/>
                    </a:cubicBezTo>
                    <a:cubicBezTo>
                      <a:pt x="95" y="252"/>
                      <a:pt x="95" y="252"/>
                      <a:pt x="95" y="252"/>
                    </a:cubicBezTo>
                    <a:cubicBezTo>
                      <a:pt x="88" y="239"/>
                      <a:pt x="66" y="230"/>
                      <a:pt x="50" y="223"/>
                    </a:cubicBezTo>
                    <a:cubicBezTo>
                      <a:pt x="47" y="222"/>
                      <a:pt x="48" y="217"/>
                      <a:pt x="47" y="214"/>
                    </a:cubicBezTo>
                    <a:cubicBezTo>
                      <a:pt x="40" y="198"/>
                      <a:pt x="28" y="193"/>
                      <a:pt x="30" y="175"/>
                    </a:cubicBezTo>
                    <a:cubicBezTo>
                      <a:pt x="21" y="174"/>
                      <a:pt x="11" y="154"/>
                      <a:pt x="4" y="141"/>
                    </a:cubicBezTo>
                    <a:cubicBezTo>
                      <a:pt x="2" y="137"/>
                      <a:pt x="6" y="134"/>
                      <a:pt x="8" y="133"/>
                    </a:cubicBezTo>
                    <a:cubicBezTo>
                      <a:pt x="3" y="123"/>
                      <a:pt x="8" y="107"/>
                      <a:pt x="4" y="95"/>
                    </a:cubicBezTo>
                    <a:cubicBezTo>
                      <a:pt x="0" y="85"/>
                      <a:pt x="11" y="60"/>
                      <a:pt x="11" y="46"/>
                    </a:cubicBezTo>
                    <a:cubicBezTo>
                      <a:pt x="11" y="36"/>
                      <a:pt x="0" y="32"/>
                      <a:pt x="0" y="23"/>
                    </a:cubicBezTo>
                    <a:cubicBezTo>
                      <a:pt x="0" y="20"/>
                      <a:pt x="5" y="20"/>
                      <a:pt x="7" y="20"/>
                    </a:cubicBezTo>
                    <a:cubicBezTo>
                      <a:pt x="13" y="20"/>
                      <a:pt x="17" y="23"/>
                      <a:pt x="20" y="27"/>
                    </a:cubicBezTo>
                    <a:cubicBezTo>
                      <a:pt x="22" y="24"/>
                      <a:pt x="26" y="19"/>
                      <a:pt x="26" y="15"/>
                    </a:cubicBezTo>
                    <a:cubicBezTo>
                      <a:pt x="26" y="11"/>
                      <a:pt x="22" y="10"/>
                      <a:pt x="20" y="5"/>
                    </a:cubicBezTo>
                    <a:cubicBezTo>
                      <a:pt x="373" y="5"/>
                      <a:pt x="373" y="5"/>
                      <a:pt x="373" y="5"/>
                    </a:cubicBezTo>
                    <a:cubicBezTo>
                      <a:pt x="373" y="0"/>
                      <a:pt x="373" y="0"/>
                      <a:pt x="373" y="0"/>
                    </a:cubicBezTo>
                    <a:cubicBezTo>
                      <a:pt x="379" y="4"/>
                      <a:pt x="378" y="8"/>
                      <a:pt x="384" y="11"/>
                    </a:cubicBezTo>
                    <a:cubicBezTo>
                      <a:pt x="406" y="11"/>
                      <a:pt x="406" y="11"/>
                      <a:pt x="406" y="11"/>
                    </a:cubicBezTo>
                    <a:cubicBezTo>
                      <a:pt x="415" y="20"/>
                      <a:pt x="426" y="20"/>
                      <a:pt x="443" y="20"/>
                    </a:cubicBezTo>
                    <a:cubicBezTo>
                      <a:pt x="431" y="28"/>
                      <a:pt x="418" y="32"/>
                      <a:pt x="408" y="45"/>
                    </a:cubicBezTo>
                    <a:cubicBezTo>
                      <a:pt x="415" y="45"/>
                      <a:pt x="415" y="45"/>
                      <a:pt x="415" y="45"/>
                    </a:cubicBezTo>
                    <a:cubicBezTo>
                      <a:pt x="418" y="43"/>
                      <a:pt x="420" y="42"/>
                      <a:pt x="423" y="42"/>
                    </a:cubicBezTo>
                    <a:cubicBezTo>
                      <a:pt x="425" y="46"/>
                      <a:pt x="426" y="46"/>
                      <a:pt x="429" y="46"/>
                    </a:cubicBezTo>
                    <a:cubicBezTo>
                      <a:pt x="437" y="46"/>
                      <a:pt x="437" y="40"/>
                      <a:pt x="441" y="40"/>
                    </a:cubicBezTo>
                    <a:cubicBezTo>
                      <a:pt x="446" y="40"/>
                      <a:pt x="454" y="32"/>
                      <a:pt x="461" y="31"/>
                    </a:cubicBezTo>
                    <a:cubicBezTo>
                      <a:pt x="461" y="37"/>
                      <a:pt x="458" y="38"/>
                      <a:pt x="456" y="42"/>
                    </a:cubicBezTo>
                    <a:cubicBezTo>
                      <a:pt x="465" y="42"/>
                      <a:pt x="465" y="42"/>
                      <a:pt x="465" y="42"/>
                    </a:cubicBezTo>
                    <a:cubicBezTo>
                      <a:pt x="465" y="45"/>
                      <a:pt x="469" y="47"/>
                      <a:pt x="472" y="47"/>
                    </a:cubicBezTo>
                    <a:cubicBezTo>
                      <a:pt x="478" y="47"/>
                      <a:pt x="480" y="43"/>
                      <a:pt x="484" y="43"/>
                    </a:cubicBezTo>
                    <a:cubicBezTo>
                      <a:pt x="495" y="43"/>
                      <a:pt x="500" y="48"/>
                      <a:pt x="510" y="48"/>
                    </a:cubicBezTo>
                    <a:cubicBezTo>
                      <a:pt x="510" y="54"/>
                      <a:pt x="510" y="54"/>
                      <a:pt x="510" y="54"/>
                    </a:cubicBezTo>
                    <a:cubicBezTo>
                      <a:pt x="503" y="56"/>
                      <a:pt x="493" y="54"/>
                      <a:pt x="490" y="54"/>
                    </a:cubicBezTo>
                    <a:cubicBezTo>
                      <a:pt x="480" y="54"/>
                      <a:pt x="462" y="66"/>
                      <a:pt x="462" y="75"/>
                    </a:cubicBezTo>
                    <a:cubicBezTo>
                      <a:pt x="466" y="72"/>
                      <a:pt x="468" y="69"/>
                      <a:pt x="472" y="69"/>
                    </a:cubicBezTo>
                    <a:cubicBezTo>
                      <a:pt x="465" y="78"/>
                      <a:pt x="461" y="101"/>
                      <a:pt x="461" y="112"/>
                    </a:cubicBezTo>
                    <a:cubicBezTo>
                      <a:pt x="461" y="117"/>
                      <a:pt x="466" y="121"/>
                      <a:pt x="471" y="121"/>
                    </a:cubicBezTo>
                    <a:cubicBezTo>
                      <a:pt x="478" y="121"/>
                      <a:pt x="480" y="108"/>
                      <a:pt x="480" y="102"/>
                    </a:cubicBezTo>
                    <a:cubicBezTo>
                      <a:pt x="480" y="97"/>
                      <a:pt x="480" y="88"/>
                      <a:pt x="480" y="88"/>
                    </a:cubicBezTo>
                    <a:cubicBezTo>
                      <a:pt x="480" y="82"/>
                      <a:pt x="480" y="69"/>
                      <a:pt x="485" y="69"/>
                    </a:cubicBezTo>
                    <a:cubicBezTo>
                      <a:pt x="501" y="68"/>
                      <a:pt x="494" y="57"/>
                      <a:pt x="501" y="57"/>
                    </a:cubicBezTo>
                    <a:cubicBezTo>
                      <a:pt x="504" y="57"/>
                      <a:pt x="521" y="65"/>
                      <a:pt x="521" y="70"/>
                    </a:cubicBezTo>
                    <a:cubicBezTo>
                      <a:pt x="521" y="77"/>
                      <a:pt x="517" y="81"/>
                      <a:pt x="516" y="87"/>
                    </a:cubicBezTo>
                    <a:cubicBezTo>
                      <a:pt x="521" y="87"/>
                      <a:pt x="520" y="85"/>
                      <a:pt x="525" y="84"/>
                    </a:cubicBezTo>
                    <a:cubicBezTo>
                      <a:pt x="526" y="91"/>
                      <a:pt x="526" y="94"/>
                      <a:pt x="531" y="97"/>
                    </a:cubicBezTo>
                    <a:cubicBezTo>
                      <a:pt x="526" y="103"/>
                      <a:pt x="521" y="106"/>
                      <a:pt x="521" y="112"/>
                    </a:cubicBezTo>
                    <a:cubicBezTo>
                      <a:pt x="521" y="117"/>
                      <a:pt x="523" y="123"/>
                      <a:pt x="527" y="123"/>
                    </a:cubicBezTo>
                    <a:cubicBezTo>
                      <a:pt x="539" y="123"/>
                      <a:pt x="559" y="112"/>
                      <a:pt x="568" y="108"/>
                    </a:cubicBezTo>
                    <a:cubicBezTo>
                      <a:pt x="567" y="103"/>
                      <a:pt x="565" y="99"/>
                      <a:pt x="564" y="97"/>
                    </a:cubicBezTo>
                    <a:cubicBezTo>
                      <a:pt x="567" y="97"/>
                      <a:pt x="567" y="97"/>
                      <a:pt x="569" y="97"/>
                    </a:cubicBezTo>
                    <a:cubicBezTo>
                      <a:pt x="582" y="97"/>
                      <a:pt x="610" y="101"/>
                      <a:pt x="610" y="84"/>
                    </a:cubicBezTo>
                    <a:cubicBezTo>
                      <a:pt x="611" y="84"/>
                      <a:pt x="627" y="68"/>
                      <a:pt x="630" y="66"/>
                    </a:cubicBezTo>
                    <a:cubicBezTo>
                      <a:pt x="632" y="64"/>
                      <a:pt x="643" y="65"/>
                      <a:pt x="653" y="65"/>
                    </a:cubicBezTo>
                    <a:cubicBezTo>
                      <a:pt x="657" y="65"/>
                      <a:pt x="660" y="65"/>
                      <a:pt x="664" y="65"/>
                    </a:cubicBezTo>
                    <a:cubicBezTo>
                      <a:pt x="668" y="65"/>
                      <a:pt x="672" y="63"/>
                      <a:pt x="675" y="63"/>
                    </a:cubicBezTo>
                    <a:cubicBezTo>
                      <a:pt x="680" y="62"/>
                      <a:pt x="678" y="61"/>
                      <a:pt x="680" y="59"/>
                    </a:cubicBezTo>
                    <a:cubicBezTo>
                      <a:pt x="688" y="51"/>
                      <a:pt x="688" y="36"/>
                      <a:pt x="699" y="28"/>
                    </a:cubicBezTo>
                    <a:cubicBezTo>
                      <a:pt x="704" y="35"/>
                      <a:pt x="712" y="25"/>
                      <a:pt x="716" y="32"/>
                    </a:cubicBezTo>
                    <a:cubicBezTo>
                      <a:pt x="723" y="44"/>
                      <a:pt x="717" y="62"/>
                      <a:pt x="726" y="73"/>
                    </a:cubicBezTo>
                    <a:cubicBezTo>
                      <a:pt x="723" y="77"/>
                      <a:pt x="718" y="80"/>
                      <a:pt x="712" y="80"/>
                    </a:cubicBezTo>
                    <a:cubicBezTo>
                      <a:pt x="706" y="80"/>
                      <a:pt x="706" y="78"/>
                      <a:pt x="701" y="80"/>
                    </a:cubicBezTo>
                    <a:cubicBezTo>
                      <a:pt x="694" y="87"/>
                      <a:pt x="679" y="92"/>
                      <a:pt x="679" y="109"/>
                    </a:cubicBezTo>
                    <a:cubicBezTo>
                      <a:pt x="679" y="110"/>
                      <a:pt x="680" y="112"/>
                      <a:pt x="681" y="113"/>
                    </a:cubicBezTo>
                    <a:cubicBezTo>
                      <a:pt x="681" y="115"/>
                      <a:pt x="683" y="121"/>
                      <a:pt x="686" y="121"/>
                    </a:cubicBezTo>
                    <a:cubicBezTo>
                      <a:pt x="687" y="121"/>
                      <a:pt x="690" y="118"/>
                      <a:pt x="690" y="118"/>
                    </a:cubicBezTo>
                    <a:cubicBezTo>
                      <a:pt x="690" y="121"/>
                      <a:pt x="690" y="121"/>
                      <a:pt x="690" y="121"/>
                    </a:cubicBezTo>
                    <a:cubicBezTo>
                      <a:pt x="685" y="122"/>
                      <a:pt x="678" y="124"/>
                      <a:pt x="676" y="122"/>
                    </a:cubicBezTo>
                    <a:cubicBezTo>
                      <a:pt x="667" y="129"/>
                      <a:pt x="652" y="126"/>
                      <a:pt x="643" y="132"/>
                    </a:cubicBezTo>
                    <a:cubicBezTo>
                      <a:pt x="648" y="132"/>
                      <a:pt x="648" y="132"/>
                      <a:pt x="648" y="132"/>
                    </a:cubicBezTo>
                    <a:cubicBezTo>
                      <a:pt x="652" y="132"/>
                      <a:pt x="656" y="129"/>
                      <a:pt x="659" y="132"/>
                    </a:cubicBezTo>
                    <a:cubicBezTo>
                      <a:pt x="653" y="134"/>
                      <a:pt x="648" y="134"/>
                      <a:pt x="642" y="134"/>
                    </a:cubicBezTo>
                    <a:cubicBezTo>
                      <a:pt x="641" y="134"/>
                      <a:pt x="639" y="133"/>
                      <a:pt x="638" y="133"/>
                    </a:cubicBezTo>
                    <a:cubicBezTo>
                      <a:pt x="637" y="134"/>
                      <a:pt x="635" y="135"/>
                      <a:pt x="635" y="137"/>
                    </a:cubicBezTo>
                    <a:cubicBezTo>
                      <a:pt x="635" y="139"/>
                      <a:pt x="639" y="142"/>
                      <a:pt x="639" y="142"/>
                    </a:cubicBezTo>
                    <a:cubicBezTo>
                      <a:pt x="638" y="145"/>
                      <a:pt x="630" y="161"/>
                      <a:pt x="627" y="161"/>
                    </a:cubicBezTo>
                    <a:cubicBezTo>
                      <a:pt x="626" y="161"/>
                      <a:pt x="625" y="158"/>
                      <a:pt x="624" y="157"/>
                    </a:cubicBezTo>
                    <a:cubicBezTo>
                      <a:pt x="622" y="159"/>
                      <a:pt x="622" y="159"/>
                      <a:pt x="622" y="159"/>
                    </a:cubicBezTo>
                    <a:cubicBezTo>
                      <a:pt x="623" y="163"/>
                      <a:pt x="626" y="164"/>
                      <a:pt x="626" y="168"/>
                    </a:cubicBezTo>
                    <a:cubicBezTo>
                      <a:pt x="626" y="170"/>
                      <a:pt x="617" y="186"/>
                      <a:pt x="615" y="186"/>
                    </a:cubicBezTo>
                    <a:cubicBezTo>
                      <a:pt x="615" y="186"/>
                      <a:pt x="614" y="184"/>
                      <a:pt x="614" y="183"/>
                    </a:cubicBezTo>
                    <a:cubicBezTo>
                      <a:pt x="614" y="181"/>
                      <a:pt x="614" y="180"/>
                      <a:pt x="614" y="178"/>
                    </a:cubicBezTo>
                    <a:cubicBezTo>
                      <a:pt x="614" y="175"/>
                      <a:pt x="610" y="168"/>
                      <a:pt x="609" y="164"/>
                    </a:cubicBezTo>
                    <a:cubicBezTo>
                      <a:pt x="608" y="166"/>
                      <a:pt x="608" y="170"/>
                      <a:pt x="608" y="170"/>
                    </a:cubicBezTo>
                    <a:cubicBezTo>
                      <a:pt x="608" y="173"/>
                      <a:pt x="611" y="181"/>
                      <a:pt x="611" y="185"/>
                    </a:cubicBezTo>
                    <a:cubicBezTo>
                      <a:pt x="611" y="189"/>
                      <a:pt x="608" y="189"/>
                      <a:pt x="611" y="192"/>
                    </a:cubicBezTo>
                    <a:cubicBezTo>
                      <a:pt x="612" y="192"/>
                      <a:pt x="613" y="192"/>
                      <a:pt x="614" y="192"/>
                    </a:cubicBezTo>
                    <a:cubicBezTo>
                      <a:pt x="614" y="193"/>
                      <a:pt x="614" y="195"/>
                      <a:pt x="614" y="196"/>
                    </a:cubicBezTo>
                    <a:cubicBezTo>
                      <a:pt x="614" y="200"/>
                      <a:pt x="610" y="201"/>
                      <a:pt x="608" y="201"/>
                    </a:cubicBezTo>
                    <a:cubicBezTo>
                      <a:pt x="610" y="205"/>
                      <a:pt x="612" y="205"/>
                      <a:pt x="614" y="205"/>
                    </a:cubicBezTo>
                    <a:cubicBezTo>
                      <a:pt x="613" y="210"/>
                      <a:pt x="611" y="210"/>
                      <a:pt x="607" y="210"/>
                    </a:cubicBezTo>
                    <a:cubicBezTo>
                      <a:pt x="607" y="213"/>
                      <a:pt x="607" y="213"/>
                      <a:pt x="607" y="213"/>
                    </a:cubicBezTo>
                    <a:cubicBezTo>
                      <a:pt x="612" y="216"/>
                      <a:pt x="612" y="216"/>
                      <a:pt x="612" y="216"/>
                    </a:cubicBezTo>
                    <a:cubicBezTo>
                      <a:pt x="611" y="218"/>
                      <a:pt x="610" y="221"/>
                      <a:pt x="607" y="221"/>
                    </a:cubicBezTo>
                    <a:cubicBezTo>
                      <a:pt x="602" y="222"/>
                      <a:pt x="600" y="226"/>
                      <a:pt x="596" y="226"/>
                    </a:cubicBezTo>
                    <a:cubicBezTo>
                      <a:pt x="591" y="228"/>
                      <a:pt x="591" y="230"/>
                      <a:pt x="589" y="232"/>
                    </a:cubicBezTo>
                    <a:lnTo>
                      <a:pt x="590" y="233"/>
                    </a:ln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72" name="Freeform: Shape 517"/>
              <p:cNvSpPr/>
              <p:nvPr/>
            </p:nvSpPr>
            <p:spPr bwMode="auto">
              <a:xfrm>
                <a:off x="2030413" y="1400175"/>
                <a:ext cx="1425575" cy="736600"/>
              </a:xfrm>
              <a:custGeom>
                <a:avLst/>
                <a:gdLst/>
                <a:ahLst/>
                <a:cxnLst>
                  <a:cxn ang="0">
                    <a:pos x="950" y="501"/>
                  </a:cxn>
                  <a:cxn ang="0">
                    <a:pos x="950" y="527"/>
                  </a:cxn>
                  <a:cxn ang="0">
                    <a:pos x="955" y="469"/>
                  </a:cxn>
                  <a:cxn ang="0">
                    <a:pos x="944" y="436"/>
                  </a:cxn>
                  <a:cxn ang="0">
                    <a:pos x="982" y="418"/>
                  </a:cxn>
                  <a:cxn ang="0">
                    <a:pos x="1060" y="356"/>
                  </a:cxn>
                  <a:cxn ang="0">
                    <a:pos x="1050" y="346"/>
                  </a:cxn>
                  <a:cxn ang="0">
                    <a:pos x="991" y="310"/>
                  </a:cxn>
                  <a:cxn ang="0">
                    <a:pos x="965" y="247"/>
                  </a:cxn>
                  <a:cxn ang="0">
                    <a:pos x="908" y="267"/>
                  </a:cxn>
                  <a:cxn ang="0">
                    <a:pos x="831" y="204"/>
                  </a:cxn>
                  <a:cxn ang="0">
                    <a:pos x="794" y="247"/>
                  </a:cxn>
                  <a:cxn ang="0">
                    <a:pos x="783" y="387"/>
                  </a:cxn>
                  <a:cxn ang="0">
                    <a:pos x="726" y="334"/>
                  </a:cxn>
                  <a:cxn ang="0">
                    <a:pos x="607" y="306"/>
                  </a:cxn>
                  <a:cxn ang="0">
                    <a:pos x="595" y="216"/>
                  </a:cxn>
                  <a:cxn ang="0">
                    <a:pos x="633" y="178"/>
                  </a:cxn>
                  <a:cxn ang="0">
                    <a:pos x="675" y="146"/>
                  </a:cxn>
                  <a:cxn ang="0">
                    <a:pos x="686" y="127"/>
                  </a:cxn>
                  <a:cxn ang="0">
                    <a:pos x="722" y="120"/>
                  </a:cxn>
                  <a:cxn ang="0">
                    <a:pos x="746" y="61"/>
                  </a:cxn>
                  <a:cxn ang="0">
                    <a:pos x="702" y="67"/>
                  </a:cxn>
                  <a:cxn ang="0">
                    <a:pos x="665" y="74"/>
                  </a:cxn>
                  <a:cxn ang="0">
                    <a:pos x="625" y="55"/>
                  </a:cxn>
                  <a:cxn ang="0">
                    <a:pos x="574" y="0"/>
                  </a:cxn>
                  <a:cxn ang="0">
                    <a:pos x="555" y="38"/>
                  </a:cxn>
                  <a:cxn ang="0">
                    <a:pos x="567" y="98"/>
                  </a:cxn>
                  <a:cxn ang="0">
                    <a:pos x="492" y="92"/>
                  </a:cxn>
                  <a:cxn ang="0">
                    <a:pos x="430" y="75"/>
                  </a:cxn>
                  <a:cxn ang="0">
                    <a:pos x="387" y="89"/>
                  </a:cxn>
                  <a:cxn ang="0">
                    <a:pos x="333" y="81"/>
                  </a:cxn>
                  <a:cxn ang="0">
                    <a:pos x="202" y="42"/>
                  </a:cxn>
                  <a:cxn ang="0">
                    <a:pos x="138" y="40"/>
                  </a:cxn>
                  <a:cxn ang="0">
                    <a:pos x="61" y="70"/>
                  </a:cxn>
                  <a:cxn ang="0">
                    <a:pos x="0" y="242"/>
                  </a:cxn>
                  <a:cxn ang="0">
                    <a:pos x="67" y="253"/>
                  </a:cxn>
                  <a:cxn ang="0">
                    <a:pos x="124" y="316"/>
                  </a:cxn>
                  <a:cxn ang="0">
                    <a:pos x="136" y="366"/>
                  </a:cxn>
                  <a:cxn ang="0">
                    <a:pos x="181" y="413"/>
                  </a:cxn>
                  <a:cxn ang="0">
                    <a:pos x="224" y="440"/>
                  </a:cxn>
                  <a:cxn ang="0">
                    <a:pos x="610" y="446"/>
                  </a:cxn>
                  <a:cxn ang="0">
                    <a:pos x="676" y="453"/>
                  </a:cxn>
                  <a:cxn ang="0">
                    <a:pos x="705" y="477"/>
                  </a:cxn>
                  <a:cxn ang="0">
                    <a:pos x="759" y="512"/>
                  </a:cxn>
                  <a:cxn ang="0">
                    <a:pos x="732" y="553"/>
                  </a:cxn>
                  <a:cxn ang="0">
                    <a:pos x="772" y="543"/>
                  </a:cxn>
                  <a:cxn ang="0">
                    <a:pos x="814" y="519"/>
                  </a:cxn>
                  <a:cxn ang="0">
                    <a:pos x="879" y="498"/>
                  </a:cxn>
                  <a:cxn ang="0">
                    <a:pos x="928" y="505"/>
                  </a:cxn>
                </a:cxnLst>
                <a:rect l="0" t="0" r="r" b="b"/>
                <a:pathLst>
                  <a:path w="1071" h="553">
                    <a:moveTo>
                      <a:pt x="928" y="503"/>
                    </a:moveTo>
                    <a:cubicBezTo>
                      <a:pt x="928" y="502"/>
                      <a:pt x="928" y="502"/>
                      <a:pt x="928" y="502"/>
                    </a:cubicBezTo>
                    <a:cubicBezTo>
                      <a:pt x="928" y="502"/>
                      <a:pt x="931" y="502"/>
                      <a:pt x="932" y="502"/>
                    </a:cubicBezTo>
                    <a:cubicBezTo>
                      <a:pt x="935" y="502"/>
                      <a:pt x="946" y="504"/>
                      <a:pt x="950" y="501"/>
                    </a:cubicBezTo>
                    <a:cubicBezTo>
                      <a:pt x="954" y="498"/>
                      <a:pt x="954" y="493"/>
                      <a:pt x="960" y="492"/>
                    </a:cubicBezTo>
                    <a:cubicBezTo>
                      <a:pt x="960" y="498"/>
                      <a:pt x="960" y="499"/>
                      <a:pt x="967" y="499"/>
                    </a:cubicBezTo>
                    <a:cubicBezTo>
                      <a:pt x="957" y="500"/>
                      <a:pt x="941" y="507"/>
                      <a:pt x="941" y="516"/>
                    </a:cubicBezTo>
                    <a:cubicBezTo>
                      <a:pt x="941" y="520"/>
                      <a:pt x="947" y="527"/>
                      <a:pt x="950" y="527"/>
                    </a:cubicBezTo>
                    <a:cubicBezTo>
                      <a:pt x="953" y="527"/>
                      <a:pt x="961" y="516"/>
                      <a:pt x="970" y="513"/>
                    </a:cubicBezTo>
                    <a:cubicBezTo>
                      <a:pt x="972" y="513"/>
                      <a:pt x="1003" y="501"/>
                      <a:pt x="1003" y="497"/>
                    </a:cubicBezTo>
                    <a:cubicBezTo>
                      <a:pt x="1003" y="493"/>
                      <a:pt x="991" y="492"/>
                      <a:pt x="988" y="492"/>
                    </a:cubicBezTo>
                    <a:cubicBezTo>
                      <a:pt x="976" y="492"/>
                      <a:pt x="955" y="480"/>
                      <a:pt x="955" y="469"/>
                    </a:cubicBezTo>
                    <a:cubicBezTo>
                      <a:pt x="955" y="466"/>
                      <a:pt x="959" y="463"/>
                      <a:pt x="960" y="458"/>
                    </a:cubicBezTo>
                    <a:cubicBezTo>
                      <a:pt x="958" y="458"/>
                      <a:pt x="953" y="457"/>
                      <a:pt x="949" y="457"/>
                    </a:cubicBezTo>
                    <a:cubicBezTo>
                      <a:pt x="951" y="453"/>
                      <a:pt x="967" y="451"/>
                      <a:pt x="967" y="442"/>
                    </a:cubicBezTo>
                    <a:cubicBezTo>
                      <a:pt x="967" y="434"/>
                      <a:pt x="954" y="436"/>
                      <a:pt x="944" y="436"/>
                    </a:cubicBezTo>
                    <a:cubicBezTo>
                      <a:pt x="925" y="436"/>
                      <a:pt x="916" y="449"/>
                      <a:pt x="903" y="451"/>
                    </a:cubicBezTo>
                    <a:cubicBezTo>
                      <a:pt x="909" y="439"/>
                      <a:pt x="918" y="443"/>
                      <a:pt x="928" y="433"/>
                    </a:cubicBezTo>
                    <a:cubicBezTo>
                      <a:pt x="934" y="427"/>
                      <a:pt x="929" y="423"/>
                      <a:pt x="939" y="420"/>
                    </a:cubicBezTo>
                    <a:cubicBezTo>
                      <a:pt x="955" y="415"/>
                      <a:pt x="965" y="418"/>
                      <a:pt x="982" y="418"/>
                    </a:cubicBezTo>
                    <a:cubicBezTo>
                      <a:pt x="1004" y="418"/>
                      <a:pt x="1016" y="425"/>
                      <a:pt x="1029" y="408"/>
                    </a:cubicBezTo>
                    <a:cubicBezTo>
                      <a:pt x="1035" y="400"/>
                      <a:pt x="1071" y="398"/>
                      <a:pt x="1071" y="384"/>
                    </a:cubicBezTo>
                    <a:cubicBezTo>
                      <a:pt x="1071" y="374"/>
                      <a:pt x="1067" y="370"/>
                      <a:pt x="1063" y="363"/>
                    </a:cubicBezTo>
                    <a:cubicBezTo>
                      <a:pt x="1060" y="363"/>
                      <a:pt x="1065" y="359"/>
                      <a:pt x="1060" y="356"/>
                    </a:cubicBezTo>
                    <a:cubicBezTo>
                      <a:pt x="1060" y="351"/>
                      <a:pt x="1060" y="351"/>
                      <a:pt x="1060" y="351"/>
                    </a:cubicBezTo>
                    <a:cubicBezTo>
                      <a:pt x="1050" y="357"/>
                      <a:pt x="1029" y="364"/>
                      <a:pt x="1018" y="364"/>
                    </a:cubicBezTo>
                    <a:cubicBezTo>
                      <a:pt x="1017" y="364"/>
                      <a:pt x="1014" y="363"/>
                      <a:pt x="1014" y="362"/>
                    </a:cubicBezTo>
                    <a:cubicBezTo>
                      <a:pt x="1022" y="358"/>
                      <a:pt x="1047" y="354"/>
                      <a:pt x="1050" y="346"/>
                    </a:cubicBezTo>
                    <a:cubicBezTo>
                      <a:pt x="1050" y="344"/>
                      <a:pt x="1046" y="343"/>
                      <a:pt x="1046" y="341"/>
                    </a:cubicBezTo>
                    <a:cubicBezTo>
                      <a:pt x="1035" y="342"/>
                      <a:pt x="1013" y="337"/>
                      <a:pt x="1013" y="322"/>
                    </a:cubicBezTo>
                    <a:cubicBezTo>
                      <a:pt x="1013" y="321"/>
                      <a:pt x="1013" y="321"/>
                      <a:pt x="1013" y="321"/>
                    </a:cubicBezTo>
                    <a:cubicBezTo>
                      <a:pt x="1003" y="321"/>
                      <a:pt x="997" y="315"/>
                      <a:pt x="991" y="310"/>
                    </a:cubicBezTo>
                    <a:cubicBezTo>
                      <a:pt x="994" y="309"/>
                      <a:pt x="998" y="308"/>
                      <a:pt x="998" y="302"/>
                    </a:cubicBezTo>
                    <a:cubicBezTo>
                      <a:pt x="998" y="298"/>
                      <a:pt x="994" y="295"/>
                      <a:pt x="995" y="290"/>
                    </a:cubicBezTo>
                    <a:cubicBezTo>
                      <a:pt x="991" y="289"/>
                      <a:pt x="977" y="280"/>
                      <a:pt x="980" y="272"/>
                    </a:cubicBezTo>
                    <a:cubicBezTo>
                      <a:pt x="985" y="262"/>
                      <a:pt x="966" y="259"/>
                      <a:pt x="965" y="247"/>
                    </a:cubicBezTo>
                    <a:cubicBezTo>
                      <a:pt x="964" y="247"/>
                      <a:pt x="959" y="243"/>
                      <a:pt x="958" y="242"/>
                    </a:cubicBezTo>
                    <a:cubicBezTo>
                      <a:pt x="954" y="244"/>
                      <a:pt x="947" y="248"/>
                      <a:pt x="947" y="254"/>
                    </a:cubicBezTo>
                    <a:cubicBezTo>
                      <a:pt x="947" y="261"/>
                      <a:pt x="933" y="277"/>
                      <a:pt x="922" y="277"/>
                    </a:cubicBezTo>
                    <a:cubicBezTo>
                      <a:pt x="914" y="277"/>
                      <a:pt x="913" y="267"/>
                      <a:pt x="908" y="267"/>
                    </a:cubicBezTo>
                    <a:cubicBezTo>
                      <a:pt x="900" y="267"/>
                      <a:pt x="897" y="246"/>
                      <a:pt x="896" y="236"/>
                    </a:cubicBezTo>
                    <a:cubicBezTo>
                      <a:pt x="894" y="224"/>
                      <a:pt x="870" y="233"/>
                      <a:pt x="870" y="216"/>
                    </a:cubicBezTo>
                    <a:cubicBezTo>
                      <a:pt x="858" y="215"/>
                      <a:pt x="855" y="200"/>
                      <a:pt x="843" y="200"/>
                    </a:cubicBezTo>
                    <a:cubicBezTo>
                      <a:pt x="837" y="200"/>
                      <a:pt x="837" y="204"/>
                      <a:pt x="831" y="204"/>
                    </a:cubicBezTo>
                    <a:cubicBezTo>
                      <a:pt x="818" y="204"/>
                      <a:pt x="810" y="197"/>
                      <a:pt x="797" y="197"/>
                    </a:cubicBezTo>
                    <a:cubicBezTo>
                      <a:pt x="791" y="197"/>
                      <a:pt x="784" y="200"/>
                      <a:pt x="784" y="208"/>
                    </a:cubicBezTo>
                    <a:cubicBezTo>
                      <a:pt x="784" y="212"/>
                      <a:pt x="800" y="218"/>
                      <a:pt x="786" y="227"/>
                    </a:cubicBezTo>
                    <a:cubicBezTo>
                      <a:pt x="780" y="231"/>
                      <a:pt x="794" y="241"/>
                      <a:pt x="794" y="247"/>
                    </a:cubicBezTo>
                    <a:cubicBezTo>
                      <a:pt x="796" y="260"/>
                      <a:pt x="783" y="264"/>
                      <a:pt x="778" y="266"/>
                    </a:cubicBezTo>
                    <a:cubicBezTo>
                      <a:pt x="788" y="283"/>
                      <a:pt x="803" y="289"/>
                      <a:pt x="803" y="318"/>
                    </a:cubicBezTo>
                    <a:cubicBezTo>
                      <a:pt x="803" y="326"/>
                      <a:pt x="777" y="346"/>
                      <a:pt x="768" y="347"/>
                    </a:cubicBezTo>
                    <a:cubicBezTo>
                      <a:pt x="783" y="355"/>
                      <a:pt x="777" y="379"/>
                      <a:pt x="783" y="387"/>
                    </a:cubicBezTo>
                    <a:cubicBezTo>
                      <a:pt x="782" y="389"/>
                      <a:pt x="776" y="392"/>
                      <a:pt x="775" y="397"/>
                    </a:cubicBezTo>
                    <a:cubicBezTo>
                      <a:pt x="770" y="397"/>
                      <a:pt x="766" y="406"/>
                      <a:pt x="762" y="403"/>
                    </a:cubicBezTo>
                    <a:cubicBezTo>
                      <a:pt x="751" y="394"/>
                      <a:pt x="736" y="380"/>
                      <a:pt x="736" y="367"/>
                    </a:cubicBezTo>
                    <a:cubicBezTo>
                      <a:pt x="736" y="353"/>
                      <a:pt x="738" y="342"/>
                      <a:pt x="726" y="334"/>
                    </a:cubicBezTo>
                    <a:cubicBezTo>
                      <a:pt x="697" y="334"/>
                      <a:pt x="697" y="334"/>
                      <a:pt x="697" y="334"/>
                    </a:cubicBezTo>
                    <a:cubicBezTo>
                      <a:pt x="681" y="322"/>
                      <a:pt x="662" y="315"/>
                      <a:pt x="643" y="308"/>
                    </a:cubicBezTo>
                    <a:cubicBezTo>
                      <a:pt x="640" y="306"/>
                      <a:pt x="629" y="299"/>
                      <a:pt x="623" y="299"/>
                    </a:cubicBezTo>
                    <a:cubicBezTo>
                      <a:pt x="617" y="299"/>
                      <a:pt x="614" y="306"/>
                      <a:pt x="607" y="306"/>
                    </a:cubicBezTo>
                    <a:cubicBezTo>
                      <a:pt x="607" y="295"/>
                      <a:pt x="600" y="270"/>
                      <a:pt x="590" y="270"/>
                    </a:cubicBezTo>
                    <a:cubicBezTo>
                      <a:pt x="586" y="270"/>
                      <a:pt x="584" y="274"/>
                      <a:pt x="579" y="275"/>
                    </a:cubicBezTo>
                    <a:cubicBezTo>
                      <a:pt x="581" y="269"/>
                      <a:pt x="579" y="268"/>
                      <a:pt x="579" y="255"/>
                    </a:cubicBezTo>
                    <a:cubicBezTo>
                      <a:pt x="579" y="237"/>
                      <a:pt x="584" y="227"/>
                      <a:pt x="595" y="216"/>
                    </a:cubicBezTo>
                    <a:cubicBezTo>
                      <a:pt x="598" y="213"/>
                      <a:pt x="606" y="196"/>
                      <a:pt x="609" y="194"/>
                    </a:cubicBezTo>
                    <a:cubicBezTo>
                      <a:pt x="617" y="192"/>
                      <a:pt x="630" y="196"/>
                      <a:pt x="630" y="186"/>
                    </a:cubicBezTo>
                    <a:cubicBezTo>
                      <a:pt x="630" y="179"/>
                      <a:pt x="613" y="178"/>
                      <a:pt x="607" y="175"/>
                    </a:cubicBezTo>
                    <a:cubicBezTo>
                      <a:pt x="611" y="176"/>
                      <a:pt x="597" y="167"/>
                      <a:pt x="633" y="178"/>
                    </a:cubicBezTo>
                    <a:cubicBezTo>
                      <a:pt x="643" y="181"/>
                      <a:pt x="637" y="169"/>
                      <a:pt x="642" y="169"/>
                    </a:cubicBezTo>
                    <a:cubicBezTo>
                      <a:pt x="643" y="169"/>
                      <a:pt x="647" y="169"/>
                      <a:pt x="652" y="169"/>
                    </a:cubicBezTo>
                    <a:cubicBezTo>
                      <a:pt x="662" y="169"/>
                      <a:pt x="668" y="158"/>
                      <a:pt x="675" y="153"/>
                    </a:cubicBezTo>
                    <a:cubicBezTo>
                      <a:pt x="675" y="146"/>
                      <a:pt x="675" y="146"/>
                      <a:pt x="675" y="146"/>
                    </a:cubicBezTo>
                    <a:cubicBezTo>
                      <a:pt x="660" y="142"/>
                      <a:pt x="645" y="145"/>
                      <a:pt x="639" y="131"/>
                    </a:cubicBezTo>
                    <a:cubicBezTo>
                      <a:pt x="639" y="131"/>
                      <a:pt x="643" y="131"/>
                      <a:pt x="647" y="131"/>
                    </a:cubicBezTo>
                    <a:cubicBezTo>
                      <a:pt x="652" y="135"/>
                      <a:pt x="658" y="141"/>
                      <a:pt x="666" y="141"/>
                    </a:cubicBezTo>
                    <a:cubicBezTo>
                      <a:pt x="673" y="141"/>
                      <a:pt x="686" y="132"/>
                      <a:pt x="686" y="127"/>
                    </a:cubicBezTo>
                    <a:cubicBezTo>
                      <a:pt x="686" y="125"/>
                      <a:pt x="680" y="117"/>
                      <a:pt x="683" y="117"/>
                    </a:cubicBezTo>
                    <a:cubicBezTo>
                      <a:pt x="693" y="117"/>
                      <a:pt x="696" y="126"/>
                      <a:pt x="703" y="126"/>
                    </a:cubicBezTo>
                    <a:cubicBezTo>
                      <a:pt x="707" y="126"/>
                      <a:pt x="709" y="123"/>
                      <a:pt x="717" y="123"/>
                    </a:cubicBezTo>
                    <a:cubicBezTo>
                      <a:pt x="715" y="120"/>
                      <a:pt x="717" y="112"/>
                      <a:pt x="722" y="120"/>
                    </a:cubicBezTo>
                    <a:cubicBezTo>
                      <a:pt x="725" y="125"/>
                      <a:pt x="748" y="105"/>
                      <a:pt x="748" y="100"/>
                    </a:cubicBezTo>
                    <a:cubicBezTo>
                      <a:pt x="748" y="96"/>
                      <a:pt x="738" y="91"/>
                      <a:pt x="738" y="89"/>
                    </a:cubicBezTo>
                    <a:cubicBezTo>
                      <a:pt x="738" y="85"/>
                      <a:pt x="732" y="78"/>
                      <a:pt x="746" y="72"/>
                    </a:cubicBezTo>
                    <a:cubicBezTo>
                      <a:pt x="748" y="68"/>
                      <a:pt x="746" y="68"/>
                      <a:pt x="746" y="61"/>
                    </a:cubicBezTo>
                    <a:cubicBezTo>
                      <a:pt x="732" y="61"/>
                      <a:pt x="735" y="50"/>
                      <a:pt x="717" y="50"/>
                    </a:cubicBezTo>
                    <a:cubicBezTo>
                      <a:pt x="713" y="49"/>
                      <a:pt x="710" y="47"/>
                      <a:pt x="706" y="47"/>
                    </a:cubicBezTo>
                    <a:cubicBezTo>
                      <a:pt x="701" y="47"/>
                      <a:pt x="695" y="50"/>
                      <a:pt x="695" y="55"/>
                    </a:cubicBezTo>
                    <a:cubicBezTo>
                      <a:pt x="695" y="61"/>
                      <a:pt x="702" y="63"/>
                      <a:pt x="702" y="67"/>
                    </a:cubicBezTo>
                    <a:cubicBezTo>
                      <a:pt x="702" y="72"/>
                      <a:pt x="692" y="72"/>
                      <a:pt x="689" y="76"/>
                    </a:cubicBezTo>
                    <a:cubicBezTo>
                      <a:pt x="686" y="84"/>
                      <a:pt x="687" y="90"/>
                      <a:pt x="681" y="98"/>
                    </a:cubicBezTo>
                    <a:cubicBezTo>
                      <a:pt x="671" y="110"/>
                      <a:pt x="658" y="90"/>
                      <a:pt x="658" y="85"/>
                    </a:cubicBezTo>
                    <a:cubicBezTo>
                      <a:pt x="658" y="79"/>
                      <a:pt x="665" y="81"/>
                      <a:pt x="665" y="74"/>
                    </a:cubicBezTo>
                    <a:cubicBezTo>
                      <a:pt x="665" y="71"/>
                      <a:pt x="652" y="59"/>
                      <a:pt x="649" y="59"/>
                    </a:cubicBezTo>
                    <a:cubicBezTo>
                      <a:pt x="636" y="59"/>
                      <a:pt x="645" y="78"/>
                      <a:pt x="631" y="78"/>
                    </a:cubicBezTo>
                    <a:cubicBezTo>
                      <a:pt x="631" y="70"/>
                      <a:pt x="630" y="65"/>
                      <a:pt x="621" y="60"/>
                    </a:cubicBezTo>
                    <a:cubicBezTo>
                      <a:pt x="622" y="58"/>
                      <a:pt x="623" y="57"/>
                      <a:pt x="625" y="55"/>
                    </a:cubicBezTo>
                    <a:cubicBezTo>
                      <a:pt x="618" y="51"/>
                      <a:pt x="609" y="55"/>
                      <a:pt x="603" y="48"/>
                    </a:cubicBezTo>
                    <a:cubicBezTo>
                      <a:pt x="606" y="47"/>
                      <a:pt x="614" y="44"/>
                      <a:pt x="614" y="38"/>
                    </a:cubicBezTo>
                    <a:cubicBezTo>
                      <a:pt x="614" y="29"/>
                      <a:pt x="601" y="30"/>
                      <a:pt x="601" y="23"/>
                    </a:cubicBezTo>
                    <a:cubicBezTo>
                      <a:pt x="601" y="10"/>
                      <a:pt x="591" y="1"/>
                      <a:pt x="574" y="0"/>
                    </a:cubicBezTo>
                    <a:cubicBezTo>
                      <a:pt x="565" y="0"/>
                      <a:pt x="569" y="6"/>
                      <a:pt x="569" y="10"/>
                    </a:cubicBezTo>
                    <a:cubicBezTo>
                      <a:pt x="564" y="11"/>
                      <a:pt x="557" y="10"/>
                      <a:pt x="557" y="17"/>
                    </a:cubicBezTo>
                    <a:cubicBezTo>
                      <a:pt x="557" y="21"/>
                      <a:pt x="561" y="23"/>
                      <a:pt x="561" y="28"/>
                    </a:cubicBezTo>
                    <a:cubicBezTo>
                      <a:pt x="561" y="32"/>
                      <a:pt x="555" y="32"/>
                      <a:pt x="555" y="38"/>
                    </a:cubicBezTo>
                    <a:cubicBezTo>
                      <a:pt x="555" y="52"/>
                      <a:pt x="585" y="44"/>
                      <a:pt x="585" y="59"/>
                    </a:cubicBezTo>
                    <a:cubicBezTo>
                      <a:pt x="585" y="61"/>
                      <a:pt x="581" y="72"/>
                      <a:pt x="581" y="72"/>
                    </a:cubicBezTo>
                    <a:cubicBezTo>
                      <a:pt x="584" y="70"/>
                      <a:pt x="587" y="69"/>
                      <a:pt x="591" y="67"/>
                    </a:cubicBezTo>
                    <a:cubicBezTo>
                      <a:pt x="596" y="85"/>
                      <a:pt x="567" y="77"/>
                      <a:pt x="567" y="98"/>
                    </a:cubicBezTo>
                    <a:cubicBezTo>
                      <a:pt x="553" y="102"/>
                      <a:pt x="564" y="88"/>
                      <a:pt x="561" y="83"/>
                    </a:cubicBezTo>
                    <a:cubicBezTo>
                      <a:pt x="559" y="81"/>
                      <a:pt x="547" y="78"/>
                      <a:pt x="541" y="78"/>
                    </a:cubicBezTo>
                    <a:cubicBezTo>
                      <a:pt x="533" y="78"/>
                      <a:pt x="530" y="82"/>
                      <a:pt x="530" y="92"/>
                    </a:cubicBezTo>
                    <a:cubicBezTo>
                      <a:pt x="522" y="91"/>
                      <a:pt x="517" y="92"/>
                      <a:pt x="492" y="92"/>
                    </a:cubicBezTo>
                    <a:cubicBezTo>
                      <a:pt x="468" y="92"/>
                      <a:pt x="441" y="83"/>
                      <a:pt x="435" y="65"/>
                    </a:cubicBezTo>
                    <a:cubicBezTo>
                      <a:pt x="427" y="67"/>
                      <a:pt x="400" y="68"/>
                      <a:pt x="400" y="78"/>
                    </a:cubicBezTo>
                    <a:cubicBezTo>
                      <a:pt x="400" y="81"/>
                      <a:pt x="403" y="82"/>
                      <a:pt x="406" y="82"/>
                    </a:cubicBezTo>
                    <a:cubicBezTo>
                      <a:pt x="413" y="82"/>
                      <a:pt x="425" y="79"/>
                      <a:pt x="430" y="75"/>
                    </a:cubicBezTo>
                    <a:cubicBezTo>
                      <a:pt x="432" y="90"/>
                      <a:pt x="409" y="78"/>
                      <a:pt x="409" y="93"/>
                    </a:cubicBezTo>
                    <a:cubicBezTo>
                      <a:pt x="409" y="96"/>
                      <a:pt x="414" y="106"/>
                      <a:pt x="412" y="106"/>
                    </a:cubicBezTo>
                    <a:cubicBezTo>
                      <a:pt x="403" y="106"/>
                      <a:pt x="401" y="95"/>
                      <a:pt x="394" y="92"/>
                    </a:cubicBezTo>
                    <a:cubicBezTo>
                      <a:pt x="387" y="89"/>
                      <a:pt x="387" y="89"/>
                      <a:pt x="387" y="89"/>
                    </a:cubicBezTo>
                    <a:cubicBezTo>
                      <a:pt x="377" y="89"/>
                      <a:pt x="370" y="89"/>
                      <a:pt x="359" y="89"/>
                    </a:cubicBezTo>
                    <a:cubicBezTo>
                      <a:pt x="350" y="89"/>
                      <a:pt x="344" y="92"/>
                      <a:pt x="335" y="93"/>
                    </a:cubicBezTo>
                    <a:cubicBezTo>
                      <a:pt x="317" y="93"/>
                      <a:pt x="317" y="87"/>
                      <a:pt x="317" y="86"/>
                    </a:cubicBezTo>
                    <a:cubicBezTo>
                      <a:pt x="317" y="82"/>
                      <a:pt x="331" y="83"/>
                      <a:pt x="333" y="81"/>
                    </a:cubicBezTo>
                    <a:cubicBezTo>
                      <a:pt x="321" y="64"/>
                      <a:pt x="323" y="66"/>
                      <a:pt x="298" y="68"/>
                    </a:cubicBezTo>
                    <a:cubicBezTo>
                      <a:pt x="271" y="70"/>
                      <a:pt x="258" y="48"/>
                      <a:pt x="231" y="48"/>
                    </a:cubicBezTo>
                    <a:cubicBezTo>
                      <a:pt x="223" y="48"/>
                      <a:pt x="219" y="54"/>
                      <a:pt x="212" y="54"/>
                    </a:cubicBezTo>
                    <a:cubicBezTo>
                      <a:pt x="207" y="54"/>
                      <a:pt x="202" y="46"/>
                      <a:pt x="202" y="42"/>
                    </a:cubicBezTo>
                    <a:cubicBezTo>
                      <a:pt x="193" y="44"/>
                      <a:pt x="193" y="54"/>
                      <a:pt x="184" y="54"/>
                    </a:cubicBezTo>
                    <a:cubicBezTo>
                      <a:pt x="176" y="54"/>
                      <a:pt x="164" y="34"/>
                      <a:pt x="161" y="34"/>
                    </a:cubicBezTo>
                    <a:cubicBezTo>
                      <a:pt x="153" y="34"/>
                      <a:pt x="156" y="47"/>
                      <a:pt x="146" y="47"/>
                    </a:cubicBezTo>
                    <a:cubicBezTo>
                      <a:pt x="143" y="47"/>
                      <a:pt x="140" y="44"/>
                      <a:pt x="138" y="40"/>
                    </a:cubicBezTo>
                    <a:cubicBezTo>
                      <a:pt x="125" y="44"/>
                      <a:pt x="120" y="44"/>
                      <a:pt x="108" y="49"/>
                    </a:cubicBezTo>
                    <a:cubicBezTo>
                      <a:pt x="103" y="50"/>
                      <a:pt x="91" y="59"/>
                      <a:pt x="87" y="55"/>
                    </a:cubicBezTo>
                    <a:cubicBezTo>
                      <a:pt x="76" y="44"/>
                      <a:pt x="78" y="58"/>
                      <a:pt x="74" y="58"/>
                    </a:cubicBezTo>
                    <a:cubicBezTo>
                      <a:pt x="45" y="59"/>
                      <a:pt x="65" y="70"/>
                      <a:pt x="61" y="70"/>
                    </a:cubicBezTo>
                    <a:cubicBezTo>
                      <a:pt x="50" y="70"/>
                      <a:pt x="30" y="67"/>
                      <a:pt x="12" y="56"/>
                    </a:cubicBezTo>
                    <a:cubicBezTo>
                      <a:pt x="11" y="56"/>
                      <a:pt x="6" y="52"/>
                      <a:pt x="6" y="51"/>
                    </a:cubicBezTo>
                    <a:cubicBezTo>
                      <a:pt x="3" y="52"/>
                      <a:pt x="5" y="52"/>
                      <a:pt x="0" y="51"/>
                    </a:cubicBezTo>
                    <a:cubicBezTo>
                      <a:pt x="0" y="242"/>
                      <a:pt x="0" y="242"/>
                      <a:pt x="0" y="242"/>
                    </a:cubicBezTo>
                    <a:cubicBezTo>
                      <a:pt x="6" y="247"/>
                      <a:pt x="19" y="240"/>
                      <a:pt x="25" y="248"/>
                    </a:cubicBezTo>
                    <a:cubicBezTo>
                      <a:pt x="29" y="254"/>
                      <a:pt x="38" y="266"/>
                      <a:pt x="47" y="266"/>
                    </a:cubicBezTo>
                    <a:cubicBezTo>
                      <a:pt x="53" y="266"/>
                      <a:pt x="53" y="257"/>
                      <a:pt x="59" y="255"/>
                    </a:cubicBezTo>
                    <a:cubicBezTo>
                      <a:pt x="62" y="254"/>
                      <a:pt x="64" y="255"/>
                      <a:pt x="67" y="253"/>
                    </a:cubicBezTo>
                    <a:cubicBezTo>
                      <a:pt x="81" y="266"/>
                      <a:pt x="87" y="271"/>
                      <a:pt x="99" y="288"/>
                    </a:cubicBezTo>
                    <a:cubicBezTo>
                      <a:pt x="100" y="290"/>
                      <a:pt x="103" y="291"/>
                      <a:pt x="105" y="295"/>
                    </a:cubicBezTo>
                    <a:cubicBezTo>
                      <a:pt x="106" y="300"/>
                      <a:pt x="108" y="306"/>
                      <a:pt x="113" y="311"/>
                    </a:cubicBezTo>
                    <a:cubicBezTo>
                      <a:pt x="116" y="314"/>
                      <a:pt x="121" y="313"/>
                      <a:pt x="124" y="316"/>
                    </a:cubicBezTo>
                    <a:cubicBezTo>
                      <a:pt x="128" y="320"/>
                      <a:pt x="135" y="322"/>
                      <a:pt x="135" y="332"/>
                    </a:cubicBezTo>
                    <a:cubicBezTo>
                      <a:pt x="135" y="336"/>
                      <a:pt x="129" y="337"/>
                      <a:pt x="129" y="340"/>
                    </a:cubicBezTo>
                    <a:cubicBezTo>
                      <a:pt x="129" y="343"/>
                      <a:pt x="132" y="344"/>
                      <a:pt x="132" y="347"/>
                    </a:cubicBezTo>
                    <a:cubicBezTo>
                      <a:pt x="132" y="352"/>
                      <a:pt x="130" y="364"/>
                      <a:pt x="136" y="366"/>
                    </a:cubicBezTo>
                    <a:cubicBezTo>
                      <a:pt x="140" y="367"/>
                      <a:pt x="143" y="367"/>
                      <a:pt x="146" y="370"/>
                    </a:cubicBezTo>
                    <a:cubicBezTo>
                      <a:pt x="150" y="373"/>
                      <a:pt x="145" y="379"/>
                      <a:pt x="150" y="383"/>
                    </a:cubicBezTo>
                    <a:cubicBezTo>
                      <a:pt x="150" y="383"/>
                      <a:pt x="162" y="390"/>
                      <a:pt x="162" y="391"/>
                    </a:cubicBezTo>
                    <a:cubicBezTo>
                      <a:pt x="165" y="401"/>
                      <a:pt x="166" y="413"/>
                      <a:pt x="181" y="413"/>
                    </a:cubicBezTo>
                    <a:cubicBezTo>
                      <a:pt x="183" y="422"/>
                      <a:pt x="199" y="416"/>
                      <a:pt x="202" y="428"/>
                    </a:cubicBezTo>
                    <a:cubicBezTo>
                      <a:pt x="204" y="432"/>
                      <a:pt x="215" y="433"/>
                      <a:pt x="219" y="437"/>
                    </a:cubicBezTo>
                    <a:cubicBezTo>
                      <a:pt x="220" y="438"/>
                      <a:pt x="222" y="439"/>
                      <a:pt x="224" y="440"/>
                    </a:cubicBezTo>
                    <a:cubicBezTo>
                      <a:pt x="224" y="440"/>
                      <a:pt x="224" y="440"/>
                      <a:pt x="224" y="440"/>
                    </a:cubicBezTo>
                    <a:cubicBezTo>
                      <a:pt x="577" y="440"/>
                      <a:pt x="577" y="440"/>
                      <a:pt x="577" y="440"/>
                    </a:cubicBezTo>
                    <a:cubicBezTo>
                      <a:pt x="577" y="435"/>
                      <a:pt x="577" y="435"/>
                      <a:pt x="577" y="435"/>
                    </a:cubicBezTo>
                    <a:cubicBezTo>
                      <a:pt x="583" y="439"/>
                      <a:pt x="582" y="443"/>
                      <a:pt x="588" y="446"/>
                    </a:cubicBezTo>
                    <a:cubicBezTo>
                      <a:pt x="610" y="446"/>
                      <a:pt x="610" y="446"/>
                      <a:pt x="610" y="446"/>
                    </a:cubicBezTo>
                    <a:cubicBezTo>
                      <a:pt x="619" y="455"/>
                      <a:pt x="630" y="455"/>
                      <a:pt x="647" y="455"/>
                    </a:cubicBezTo>
                    <a:cubicBezTo>
                      <a:pt x="652" y="453"/>
                      <a:pt x="653" y="455"/>
                      <a:pt x="658" y="452"/>
                    </a:cubicBezTo>
                    <a:cubicBezTo>
                      <a:pt x="662" y="450"/>
                      <a:pt x="661" y="443"/>
                      <a:pt x="665" y="443"/>
                    </a:cubicBezTo>
                    <a:cubicBezTo>
                      <a:pt x="670" y="443"/>
                      <a:pt x="674" y="451"/>
                      <a:pt x="676" y="453"/>
                    </a:cubicBezTo>
                    <a:cubicBezTo>
                      <a:pt x="677" y="451"/>
                      <a:pt x="676" y="448"/>
                      <a:pt x="676" y="447"/>
                    </a:cubicBezTo>
                    <a:cubicBezTo>
                      <a:pt x="677" y="447"/>
                      <a:pt x="678" y="447"/>
                      <a:pt x="680" y="447"/>
                    </a:cubicBezTo>
                    <a:cubicBezTo>
                      <a:pt x="682" y="447"/>
                      <a:pt x="701" y="462"/>
                      <a:pt x="702" y="463"/>
                    </a:cubicBezTo>
                    <a:cubicBezTo>
                      <a:pt x="704" y="469"/>
                      <a:pt x="702" y="473"/>
                      <a:pt x="705" y="477"/>
                    </a:cubicBezTo>
                    <a:cubicBezTo>
                      <a:pt x="715" y="487"/>
                      <a:pt x="729" y="485"/>
                      <a:pt x="740" y="492"/>
                    </a:cubicBezTo>
                    <a:cubicBezTo>
                      <a:pt x="752" y="492"/>
                      <a:pt x="752" y="492"/>
                      <a:pt x="752" y="492"/>
                    </a:cubicBezTo>
                    <a:cubicBezTo>
                      <a:pt x="757" y="495"/>
                      <a:pt x="763" y="500"/>
                      <a:pt x="763" y="506"/>
                    </a:cubicBezTo>
                    <a:cubicBezTo>
                      <a:pt x="763" y="509"/>
                      <a:pt x="762" y="512"/>
                      <a:pt x="759" y="512"/>
                    </a:cubicBezTo>
                    <a:cubicBezTo>
                      <a:pt x="754" y="512"/>
                      <a:pt x="748" y="506"/>
                      <a:pt x="747" y="504"/>
                    </a:cubicBezTo>
                    <a:cubicBezTo>
                      <a:pt x="745" y="511"/>
                      <a:pt x="741" y="532"/>
                      <a:pt x="735" y="532"/>
                    </a:cubicBezTo>
                    <a:cubicBezTo>
                      <a:pt x="730" y="538"/>
                      <a:pt x="725" y="541"/>
                      <a:pt x="725" y="547"/>
                    </a:cubicBezTo>
                    <a:cubicBezTo>
                      <a:pt x="726" y="549"/>
                      <a:pt x="729" y="553"/>
                      <a:pt x="732" y="553"/>
                    </a:cubicBezTo>
                    <a:cubicBezTo>
                      <a:pt x="736" y="553"/>
                      <a:pt x="736" y="550"/>
                      <a:pt x="738" y="548"/>
                    </a:cubicBezTo>
                    <a:cubicBezTo>
                      <a:pt x="742" y="544"/>
                      <a:pt x="748" y="545"/>
                      <a:pt x="755" y="545"/>
                    </a:cubicBezTo>
                    <a:cubicBezTo>
                      <a:pt x="760" y="545"/>
                      <a:pt x="763" y="548"/>
                      <a:pt x="765" y="546"/>
                    </a:cubicBezTo>
                    <a:cubicBezTo>
                      <a:pt x="768" y="545"/>
                      <a:pt x="770" y="544"/>
                      <a:pt x="772" y="543"/>
                    </a:cubicBezTo>
                    <a:cubicBezTo>
                      <a:pt x="772" y="540"/>
                      <a:pt x="771" y="538"/>
                      <a:pt x="770" y="536"/>
                    </a:cubicBezTo>
                    <a:cubicBezTo>
                      <a:pt x="769" y="534"/>
                      <a:pt x="767" y="533"/>
                      <a:pt x="767" y="531"/>
                    </a:cubicBezTo>
                    <a:cubicBezTo>
                      <a:pt x="767" y="529"/>
                      <a:pt x="771" y="528"/>
                      <a:pt x="773" y="528"/>
                    </a:cubicBezTo>
                    <a:cubicBezTo>
                      <a:pt x="782" y="525"/>
                      <a:pt x="803" y="519"/>
                      <a:pt x="814" y="519"/>
                    </a:cubicBezTo>
                    <a:cubicBezTo>
                      <a:pt x="815" y="519"/>
                      <a:pt x="831" y="503"/>
                      <a:pt x="834" y="501"/>
                    </a:cubicBezTo>
                    <a:cubicBezTo>
                      <a:pt x="836" y="499"/>
                      <a:pt x="847" y="500"/>
                      <a:pt x="857" y="500"/>
                    </a:cubicBezTo>
                    <a:cubicBezTo>
                      <a:pt x="861" y="500"/>
                      <a:pt x="864" y="500"/>
                      <a:pt x="868" y="500"/>
                    </a:cubicBezTo>
                    <a:cubicBezTo>
                      <a:pt x="872" y="500"/>
                      <a:pt x="876" y="498"/>
                      <a:pt x="879" y="498"/>
                    </a:cubicBezTo>
                    <a:cubicBezTo>
                      <a:pt x="884" y="497"/>
                      <a:pt x="882" y="496"/>
                      <a:pt x="884" y="494"/>
                    </a:cubicBezTo>
                    <a:cubicBezTo>
                      <a:pt x="892" y="486"/>
                      <a:pt x="892" y="471"/>
                      <a:pt x="903" y="463"/>
                    </a:cubicBezTo>
                    <a:cubicBezTo>
                      <a:pt x="908" y="470"/>
                      <a:pt x="916" y="460"/>
                      <a:pt x="920" y="467"/>
                    </a:cubicBezTo>
                    <a:cubicBezTo>
                      <a:pt x="926" y="478"/>
                      <a:pt x="922" y="494"/>
                      <a:pt x="928" y="505"/>
                    </a:cubicBezTo>
                    <a:lnTo>
                      <a:pt x="928" y="503"/>
                    </a:ln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73" name="Freeform: Shape 518"/>
              <p:cNvSpPr/>
              <p:nvPr/>
            </p:nvSpPr>
            <p:spPr bwMode="auto">
              <a:xfrm>
                <a:off x="1585913" y="1417638"/>
                <a:ext cx="623888" cy="457200"/>
              </a:xfrm>
              <a:custGeom>
                <a:avLst/>
                <a:gdLst/>
                <a:ahLst/>
                <a:cxnLst>
                  <a:cxn ang="0">
                    <a:pos x="334" y="228"/>
                  </a:cxn>
                  <a:cxn ang="0">
                    <a:pos x="381" y="252"/>
                  </a:cxn>
                  <a:cxn ang="0">
                    <a:pos x="401" y="239"/>
                  </a:cxn>
                  <a:cxn ang="0">
                    <a:pos x="439" y="281"/>
                  </a:cxn>
                  <a:cxn ang="0">
                    <a:pos x="458" y="302"/>
                  </a:cxn>
                  <a:cxn ang="0">
                    <a:pos x="463" y="326"/>
                  </a:cxn>
                  <a:cxn ang="0">
                    <a:pos x="440" y="314"/>
                  </a:cxn>
                  <a:cxn ang="0">
                    <a:pos x="427" y="300"/>
                  </a:cxn>
                  <a:cxn ang="0">
                    <a:pos x="426" y="286"/>
                  </a:cxn>
                  <a:cxn ang="0">
                    <a:pos x="414" y="286"/>
                  </a:cxn>
                  <a:cxn ang="0">
                    <a:pos x="412" y="270"/>
                  </a:cxn>
                  <a:cxn ang="0">
                    <a:pos x="390" y="261"/>
                  </a:cxn>
                  <a:cxn ang="0">
                    <a:pos x="363" y="252"/>
                  </a:cxn>
                  <a:cxn ang="0">
                    <a:pos x="299" y="236"/>
                  </a:cxn>
                  <a:cxn ang="0">
                    <a:pos x="240" y="221"/>
                  </a:cxn>
                  <a:cxn ang="0">
                    <a:pos x="200" y="252"/>
                  </a:cxn>
                  <a:cxn ang="0">
                    <a:pos x="199" y="245"/>
                  </a:cxn>
                  <a:cxn ang="0">
                    <a:pos x="218" y="219"/>
                  </a:cxn>
                  <a:cxn ang="0">
                    <a:pos x="213" y="214"/>
                  </a:cxn>
                  <a:cxn ang="0">
                    <a:pos x="173" y="260"/>
                  </a:cxn>
                  <a:cxn ang="0">
                    <a:pos x="143" y="288"/>
                  </a:cxn>
                  <a:cxn ang="0">
                    <a:pos x="79" y="322"/>
                  </a:cxn>
                  <a:cxn ang="0">
                    <a:pos x="57" y="328"/>
                  </a:cxn>
                  <a:cxn ang="0">
                    <a:pos x="92" y="307"/>
                  </a:cxn>
                  <a:cxn ang="0">
                    <a:pos x="148" y="256"/>
                  </a:cxn>
                  <a:cxn ang="0">
                    <a:pos x="125" y="262"/>
                  </a:cxn>
                  <a:cxn ang="0">
                    <a:pos x="110" y="266"/>
                  </a:cxn>
                  <a:cxn ang="0">
                    <a:pos x="88" y="261"/>
                  </a:cxn>
                  <a:cxn ang="0">
                    <a:pos x="76" y="264"/>
                  </a:cxn>
                  <a:cxn ang="0">
                    <a:pos x="72" y="244"/>
                  </a:cxn>
                  <a:cxn ang="0">
                    <a:pos x="60" y="245"/>
                  </a:cxn>
                  <a:cxn ang="0">
                    <a:pos x="37" y="224"/>
                  </a:cxn>
                  <a:cxn ang="0">
                    <a:pos x="52" y="180"/>
                  </a:cxn>
                  <a:cxn ang="0">
                    <a:pos x="79" y="152"/>
                  </a:cxn>
                  <a:cxn ang="0">
                    <a:pos x="85" y="145"/>
                  </a:cxn>
                  <a:cxn ang="0">
                    <a:pos x="60" y="153"/>
                  </a:cxn>
                  <a:cxn ang="0">
                    <a:pos x="18" y="150"/>
                  </a:cxn>
                  <a:cxn ang="0">
                    <a:pos x="13" y="133"/>
                  </a:cxn>
                  <a:cxn ang="0">
                    <a:pos x="40" y="106"/>
                  </a:cxn>
                  <a:cxn ang="0">
                    <a:pos x="64" y="116"/>
                  </a:cxn>
                  <a:cxn ang="0">
                    <a:pos x="50" y="95"/>
                  </a:cxn>
                  <a:cxn ang="0">
                    <a:pos x="13" y="68"/>
                  </a:cxn>
                  <a:cxn ang="0">
                    <a:pos x="44" y="56"/>
                  </a:cxn>
                  <a:cxn ang="0">
                    <a:pos x="117" y="13"/>
                  </a:cxn>
                  <a:cxn ang="0">
                    <a:pos x="150" y="7"/>
                  </a:cxn>
                  <a:cxn ang="0">
                    <a:pos x="157" y="7"/>
                  </a:cxn>
                  <a:cxn ang="0">
                    <a:pos x="189" y="11"/>
                  </a:cxn>
                  <a:cxn ang="0">
                    <a:pos x="236" y="20"/>
                  </a:cxn>
                  <a:cxn ang="0">
                    <a:pos x="307" y="28"/>
                  </a:cxn>
                  <a:cxn ang="0">
                    <a:pos x="334" y="36"/>
                  </a:cxn>
                </a:cxnLst>
                <a:rect l="0" t="0" r="r" b="b"/>
                <a:pathLst>
                  <a:path w="469" h="343">
                    <a:moveTo>
                      <a:pt x="334" y="37"/>
                    </a:moveTo>
                    <a:cubicBezTo>
                      <a:pt x="334" y="228"/>
                      <a:pt x="334" y="228"/>
                      <a:pt x="334" y="228"/>
                    </a:cubicBezTo>
                    <a:cubicBezTo>
                      <a:pt x="340" y="233"/>
                      <a:pt x="353" y="226"/>
                      <a:pt x="359" y="234"/>
                    </a:cubicBezTo>
                    <a:cubicBezTo>
                      <a:pt x="363" y="240"/>
                      <a:pt x="372" y="252"/>
                      <a:pt x="381" y="252"/>
                    </a:cubicBezTo>
                    <a:cubicBezTo>
                      <a:pt x="387" y="252"/>
                      <a:pt x="387" y="243"/>
                      <a:pt x="393" y="241"/>
                    </a:cubicBezTo>
                    <a:cubicBezTo>
                      <a:pt x="396" y="240"/>
                      <a:pt x="398" y="241"/>
                      <a:pt x="401" y="239"/>
                    </a:cubicBezTo>
                    <a:cubicBezTo>
                      <a:pt x="415" y="252"/>
                      <a:pt x="421" y="257"/>
                      <a:pt x="433" y="274"/>
                    </a:cubicBezTo>
                    <a:cubicBezTo>
                      <a:pt x="434" y="276"/>
                      <a:pt x="437" y="277"/>
                      <a:pt x="439" y="281"/>
                    </a:cubicBezTo>
                    <a:cubicBezTo>
                      <a:pt x="440" y="286"/>
                      <a:pt x="442" y="292"/>
                      <a:pt x="447" y="297"/>
                    </a:cubicBezTo>
                    <a:cubicBezTo>
                      <a:pt x="450" y="300"/>
                      <a:pt x="455" y="299"/>
                      <a:pt x="458" y="302"/>
                    </a:cubicBezTo>
                    <a:cubicBezTo>
                      <a:pt x="462" y="306"/>
                      <a:pt x="469" y="308"/>
                      <a:pt x="469" y="318"/>
                    </a:cubicBezTo>
                    <a:cubicBezTo>
                      <a:pt x="469" y="322"/>
                      <a:pt x="463" y="323"/>
                      <a:pt x="463" y="326"/>
                    </a:cubicBezTo>
                    <a:cubicBezTo>
                      <a:pt x="461" y="326"/>
                      <a:pt x="461" y="327"/>
                      <a:pt x="459" y="327"/>
                    </a:cubicBezTo>
                    <a:cubicBezTo>
                      <a:pt x="451" y="327"/>
                      <a:pt x="440" y="318"/>
                      <a:pt x="440" y="314"/>
                    </a:cubicBezTo>
                    <a:cubicBezTo>
                      <a:pt x="440" y="310"/>
                      <a:pt x="440" y="311"/>
                      <a:pt x="440" y="307"/>
                    </a:cubicBezTo>
                    <a:cubicBezTo>
                      <a:pt x="440" y="300"/>
                      <a:pt x="435" y="300"/>
                      <a:pt x="427" y="300"/>
                    </a:cubicBezTo>
                    <a:cubicBezTo>
                      <a:pt x="421" y="300"/>
                      <a:pt x="419" y="296"/>
                      <a:pt x="419" y="294"/>
                    </a:cubicBezTo>
                    <a:cubicBezTo>
                      <a:pt x="419" y="290"/>
                      <a:pt x="426" y="290"/>
                      <a:pt x="426" y="286"/>
                    </a:cubicBezTo>
                    <a:cubicBezTo>
                      <a:pt x="426" y="283"/>
                      <a:pt x="426" y="281"/>
                      <a:pt x="426" y="281"/>
                    </a:cubicBezTo>
                    <a:cubicBezTo>
                      <a:pt x="417" y="281"/>
                      <a:pt x="420" y="286"/>
                      <a:pt x="414" y="286"/>
                    </a:cubicBezTo>
                    <a:cubicBezTo>
                      <a:pt x="412" y="286"/>
                      <a:pt x="407" y="282"/>
                      <a:pt x="407" y="280"/>
                    </a:cubicBezTo>
                    <a:cubicBezTo>
                      <a:pt x="407" y="274"/>
                      <a:pt x="410" y="273"/>
                      <a:pt x="412" y="270"/>
                    </a:cubicBezTo>
                    <a:cubicBezTo>
                      <a:pt x="409" y="268"/>
                      <a:pt x="405" y="264"/>
                      <a:pt x="404" y="267"/>
                    </a:cubicBezTo>
                    <a:cubicBezTo>
                      <a:pt x="397" y="267"/>
                      <a:pt x="394" y="264"/>
                      <a:pt x="390" y="261"/>
                    </a:cubicBezTo>
                    <a:cubicBezTo>
                      <a:pt x="389" y="264"/>
                      <a:pt x="387" y="269"/>
                      <a:pt x="384" y="269"/>
                    </a:cubicBezTo>
                    <a:cubicBezTo>
                      <a:pt x="375" y="269"/>
                      <a:pt x="368" y="256"/>
                      <a:pt x="363" y="252"/>
                    </a:cubicBezTo>
                    <a:cubicBezTo>
                      <a:pt x="352" y="243"/>
                      <a:pt x="337" y="244"/>
                      <a:pt x="323" y="236"/>
                    </a:cubicBezTo>
                    <a:cubicBezTo>
                      <a:pt x="299" y="236"/>
                      <a:pt x="299" y="236"/>
                      <a:pt x="299" y="236"/>
                    </a:cubicBezTo>
                    <a:cubicBezTo>
                      <a:pt x="285" y="232"/>
                      <a:pt x="265" y="230"/>
                      <a:pt x="258" y="214"/>
                    </a:cubicBezTo>
                    <a:cubicBezTo>
                      <a:pt x="252" y="217"/>
                      <a:pt x="244" y="219"/>
                      <a:pt x="240" y="221"/>
                    </a:cubicBezTo>
                    <a:cubicBezTo>
                      <a:pt x="241" y="224"/>
                      <a:pt x="242" y="225"/>
                      <a:pt x="244" y="227"/>
                    </a:cubicBezTo>
                    <a:cubicBezTo>
                      <a:pt x="238" y="236"/>
                      <a:pt x="210" y="252"/>
                      <a:pt x="200" y="252"/>
                    </a:cubicBezTo>
                    <a:cubicBezTo>
                      <a:pt x="198" y="252"/>
                      <a:pt x="195" y="251"/>
                      <a:pt x="195" y="249"/>
                    </a:cubicBezTo>
                    <a:cubicBezTo>
                      <a:pt x="195" y="246"/>
                      <a:pt x="198" y="246"/>
                      <a:pt x="199" y="245"/>
                    </a:cubicBezTo>
                    <a:cubicBezTo>
                      <a:pt x="197" y="242"/>
                      <a:pt x="199" y="242"/>
                      <a:pt x="199" y="240"/>
                    </a:cubicBezTo>
                    <a:cubicBezTo>
                      <a:pt x="199" y="230"/>
                      <a:pt x="205" y="223"/>
                      <a:pt x="218" y="219"/>
                    </a:cubicBezTo>
                    <a:cubicBezTo>
                      <a:pt x="218" y="217"/>
                      <a:pt x="218" y="216"/>
                      <a:pt x="218" y="214"/>
                    </a:cubicBezTo>
                    <a:cubicBezTo>
                      <a:pt x="214" y="214"/>
                      <a:pt x="215" y="214"/>
                      <a:pt x="213" y="214"/>
                    </a:cubicBezTo>
                    <a:cubicBezTo>
                      <a:pt x="203" y="214"/>
                      <a:pt x="173" y="239"/>
                      <a:pt x="173" y="253"/>
                    </a:cubicBezTo>
                    <a:cubicBezTo>
                      <a:pt x="173" y="255"/>
                      <a:pt x="173" y="258"/>
                      <a:pt x="173" y="260"/>
                    </a:cubicBezTo>
                    <a:cubicBezTo>
                      <a:pt x="173" y="270"/>
                      <a:pt x="164" y="273"/>
                      <a:pt x="154" y="277"/>
                    </a:cubicBezTo>
                    <a:cubicBezTo>
                      <a:pt x="148" y="280"/>
                      <a:pt x="146" y="284"/>
                      <a:pt x="143" y="288"/>
                    </a:cubicBezTo>
                    <a:cubicBezTo>
                      <a:pt x="136" y="297"/>
                      <a:pt x="121" y="301"/>
                      <a:pt x="114" y="308"/>
                    </a:cubicBezTo>
                    <a:cubicBezTo>
                      <a:pt x="107" y="315"/>
                      <a:pt x="91" y="320"/>
                      <a:pt x="79" y="322"/>
                    </a:cubicBezTo>
                    <a:cubicBezTo>
                      <a:pt x="63" y="324"/>
                      <a:pt x="54" y="343"/>
                      <a:pt x="35" y="337"/>
                    </a:cubicBezTo>
                    <a:cubicBezTo>
                      <a:pt x="41" y="329"/>
                      <a:pt x="49" y="333"/>
                      <a:pt x="57" y="328"/>
                    </a:cubicBezTo>
                    <a:cubicBezTo>
                      <a:pt x="62" y="325"/>
                      <a:pt x="66" y="316"/>
                      <a:pt x="71" y="314"/>
                    </a:cubicBezTo>
                    <a:cubicBezTo>
                      <a:pt x="78" y="309"/>
                      <a:pt x="87" y="314"/>
                      <a:pt x="92" y="307"/>
                    </a:cubicBezTo>
                    <a:cubicBezTo>
                      <a:pt x="99" y="297"/>
                      <a:pt x="117" y="290"/>
                      <a:pt x="127" y="283"/>
                    </a:cubicBezTo>
                    <a:cubicBezTo>
                      <a:pt x="137" y="276"/>
                      <a:pt x="137" y="263"/>
                      <a:pt x="148" y="256"/>
                    </a:cubicBezTo>
                    <a:cubicBezTo>
                      <a:pt x="141" y="256"/>
                      <a:pt x="141" y="256"/>
                      <a:pt x="141" y="256"/>
                    </a:cubicBezTo>
                    <a:cubicBezTo>
                      <a:pt x="135" y="259"/>
                      <a:pt x="132" y="262"/>
                      <a:pt x="125" y="262"/>
                    </a:cubicBezTo>
                    <a:cubicBezTo>
                      <a:pt x="120" y="262"/>
                      <a:pt x="117" y="260"/>
                      <a:pt x="113" y="258"/>
                    </a:cubicBezTo>
                    <a:cubicBezTo>
                      <a:pt x="112" y="262"/>
                      <a:pt x="110" y="263"/>
                      <a:pt x="110" y="266"/>
                    </a:cubicBezTo>
                    <a:cubicBezTo>
                      <a:pt x="99" y="262"/>
                      <a:pt x="96" y="260"/>
                      <a:pt x="89" y="254"/>
                    </a:cubicBezTo>
                    <a:cubicBezTo>
                      <a:pt x="88" y="257"/>
                      <a:pt x="88" y="259"/>
                      <a:pt x="88" y="261"/>
                    </a:cubicBezTo>
                    <a:cubicBezTo>
                      <a:pt x="84" y="261"/>
                      <a:pt x="85" y="261"/>
                      <a:pt x="83" y="261"/>
                    </a:cubicBezTo>
                    <a:cubicBezTo>
                      <a:pt x="80" y="261"/>
                      <a:pt x="78" y="264"/>
                      <a:pt x="76" y="264"/>
                    </a:cubicBezTo>
                    <a:cubicBezTo>
                      <a:pt x="74" y="264"/>
                      <a:pt x="72" y="257"/>
                      <a:pt x="72" y="253"/>
                    </a:cubicBezTo>
                    <a:cubicBezTo>
                      <a:pt x="72" y="248"/>
                      <a:pt x="72" y="248"/>
                      <a:pt x="72" y="244"/>
                    </a:cubicBezTo>
                    <a:cubicBezTo>
                      <a:pt x="72" y="243"/>
                      <a:pt x="72" y="238"/>
                      <a:pt x="68" y="238"/>
                    </a:cubicBezTo>
                    <a:cubicBezTo>
                      <a:pt x="65" y="238"/>
                      <a:pt x="61" y="245"/>
                      <a:pt x="60" y="245"/>
                    </a:cubicBezTo>
                    <a:cubicBezTo>
                      <a:pt x="54" y="245"/>
                      <a:pt x="33" y="229"/>
                      <a:pt x="30" y="225"/>
                    </a:cubicBezTo>
                    <a:cubicBezTo>
                      <a:pt x="32" y="225"/>
                      <a:pt x="35" y="224"/>
                      <a:pt x="37" y="224"/>
                    </a:cubicBezTo>
                    <a:cubicBezTo>
                      <a:pt x="33" y="214"/>
                      <a:pt x="19" y="212"/>
                      <a:pt x="19" y="205"/>
                    </a:cubicBezTo>
                    <a:cubicBezTo>
                      <a:pt x="19" y="191"/>
                      <a:pt x="43" y="180"/>
                      <a:pt x="52" y="180"/>
                    </a:cubicBezTo>
                    <a:cubicBezTo>
                      <a:pt x="56" y="180"/>
                      <a:pt x="86" y="169"/>
                      <a:pt x="86" y="163"/>
                    </a:cubicBezTo>
                    <a:cubicBezTo>
                      <a:pt x="86" y="160"/>
                      <a:pt x="79" y="153"/>
                      <a:pt x="79" y="152"/>
                    </a:cubicBezTo>
                    <a:cubicBezTo>
                      <a:pt x="83" y="150"/>
                      <a:pt x="82" y="150"/>
                      <a:pt x="85" y="152"/>
                    </a:cubicBezTo>
                    <a:cubicBezTo>
                      <a:pt x="85" y="145"/>
                      <a:pt x="85" y="145"/>
                      <a:pt x="85" y="145"/>
                    </a:cubicBezTo>
                    <a:cubicBezTo>
                      <a:pt x="81" y="145"/>
                      <a:pt x="81" y="145"/>
                      <a:pt x="79" y="145"/>
                    </a:cubicBezTo>
                    <a:cubicBezTo>
                      <a:pt x="72" y="145"/>
                      <a:pt x="69" y="153"/>
                      <a:pt x="60" y="153"/>
                    </a:cubicBezTo>
                    <a:cubicBezTo>
                      <a:pt x="51" y="153"/>
                      <a:pt x="48" y="148"/>
                      <a:pt x="41" y="150"/>
                    </a:cubicBezTo>
                    <a:cubicBezTo>
                      <a:pt x="32" y="150"/>
                      <a:pt x="21" y="150"/>
                      <a:pt x="18" y="150"/>
                    </a:cubicBezTo>
                    <a:cubicBezTo>
                      <a:pt x="17" y="143"/>
                      <a:pt x="12" y="141"/>
                      <a:pt x="12" y="137"/>
                    </a:cubicBezTo>
                    <a:cubicBezTo>
                      <a:pt x="12" y="136"/>
                      <a:pt x="13" y="134"/>
                      <a:pt x="13" y="133"/>
                    </a:cubicBezTo>
                    <a:cubicBezTo>
                      <a:pt x="6" y="133"/>
                      <a:pt x="2" y="130"/>
                      <a:pt x="0" y="126"/>
                    </a:cubicBezTo>
                    <a:cubicBezTo>
                      <a:pt x="11" y="119"/>
                      <a:pt x="29" y="113"/>
                      <a:pt x="40" y="106"/>
                    </a:cubicBezTo>
                    <a:cubicBezTo>
                      <a:pt x="48" y="106"/>
                      <a:pt x="48" y="106"/>
                      <a:pt x="48" y="106"/>
                    </a:cubicBezTo>
                    <a:cubicBezTo>
                      <a:pt x="48" y="120"/>
                      <a:pt x="55" y="116"/>
                      <a:pt x="64" y="116"/>
                    </a:cubicBezTo>
                    <a:cubicBezTo>
                      <a:pt x="70" y="116"/>
                      <a:pt x="71" y="118"/>
                      <a:pt x="76" y="116"/>
                    </a:cubicBezTo>
                    <a:cubicBezTo>
                      <a:pt x="72" y="102"/>
                      <a:pt x="63" y="101"/>
                      <a:pt x="50" y="95"/>
                    </a:cubicBezTo>
                    <a:cubicBezTo>
                      <a:pt x="46" y="94"/>
                      <a:pt x="41" y="80"/>
                      <a:pt x="37" y="78"/>
                    </a:cubicBezTo>
                    <a:cubicBezTo>
                      <a:pt x="31" y="75"/>
                      <a:pt x="13" y="71"/>
                      <a:pt x="13" y="68"/>
                    </a:cubicBezTo>
                    <a:cubicBezTo>
                      <a:pt x="13" y="68"/>
                      <a:pt x="20" y="57"/>
                      <a:pt x="20" y="56"/>
                    </a:cubicBezTo>
                    <a:cubicBezTo>
                      <a:pt x="44" y="56"/>
                      <a:pt x="44" y="56"/>
                      <a:pt x="44" y="56"/>
                    </a:cubicBezTo>
                    <a:cubicBezTo>
                      <a:pt x="57" y="38"/>
                      <a:pt x="77" y="21"/>
                      <a:pt x="101" y="14"/>
                    </a:cubicBezTo>
                    <a:cubicBezTo>
                      <a:pt x="107" y="12"/>
                      <a:pt x="111" y="15"/>
                      <a:pt x="117" y="13"/>
                    </a:cubicBezTo>
                    <a:cubicBezTo>
                      <a:pt x="124" y="10"/>
                      <a:pt x="128" y="0"/>
                      <a:pt x="136" y="0"/>
                    </a:cubicBezTo>
                    <a:cubicBezTo>
                      <a:pt x="142" y="0"/>
                      <a:pt x="144" y="5"/>
                      <a:pt x="150" y="7"/>
                    </a:cubicBezTo>
                    <a:cubicBezTo>
                      <a:pt x="147" y="10"/>
                      <a:pt x="147" y="11"/>
                      <a:pt x="146" y="13"/>
                    </a:cubicBezTo>
                    <a:cubicBezTo>
                      <a:pt x="150" y="14"/>
                      <a:pt x="154" y="11"/>
                      <a:pt x="157" y="7"/>
                    </a:cubicBezTo>
                    <a:cubicBezTo>
                      <a:pt x="162" y="9"/>
                      <a:pt x="163" y="10"/>
                      <a:pt x="167" y="11"/>
                    </a:cubicBezTo>
                    <a:cubicBezTo>
                      <a:pt x="189" y="11"/>
                      <a:pt x="189" y="11"/>
                      <a:pt x="189" y="11"/>
                    </a:cubicBezTo>
                    <a:cubicBezTo>
                      <a:pt x="194" y="15"/>
                      <a:pt x="196" y="17"/>
                      <a:pt x="202" y="20"/>
                    </a:cubicBezTo>
                    <a:cubicBezTo>
                      <a:pt x="236" y="20"/>
                      <a:pt x="236" y="20"/>
                      <a:pt x="236" y="20"/>
                    </a:cubicBezTo>
                    <a:cubicBezTo>
                      <a:pt x="245" y="29"/>
                      <a:pt x="272" y="31"/>
                      <a:pt x="286" y="31"/>
                    </a:cubicBezTo>
                    <a:cubicBezTo>
                      <a:pt x="294" y="31"/>
                      <a:pt x="299" y="28"/>
                      <a:pt x="307" y="28"/>
                    </a:cubicBezTo>
                    <a:cubicBezTo>
                      <a:pt x="319" y="28"/>
                      <a:pt x="323" y="34"/>
                      <a:pt x="334" y="37"/>
                    </a:cubicBezTo>
                    <a:cubicBezTo>
                      <a:pt x="334" y="36"/>
                      <a:pt x="334" y="36"/>
                      <a:pt x="334" y="36"/>
                    </a:cubicBezTo>
                    <a:lnTo>
                      <a:pt x="334" y="37"/>
                    </a:ln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74" name="Freeform: Shape 519"/>
              <p:cNvSpPr/>
              <p:nvPr/>
            </p:nvSpPr>
            <p:spPr bwMode="auto">
              <a:xfrm>
                <a:off x="2149475" y="1820863"/>
                <a:ext cx="28575" cy="38100"/>
              </a:xfrm>
              <a:custGeom>
                <a:avLst/>
                <a:gdLst/>
                <a:ahLst/>
                <a:cxnLst>
                  <a:cxn ang="0">
                    <a:pos x="9" y="11"/>
                  </a:cxn>
                  <a:cxn ang="0">
                    <a:pos x="0" y="11"/>
                  </a:cxn>
                  <a:cxn ang="0">
                    <a:pos x="11" y="2"/>
                  </a:cxn>
                  <a:cxn ang="0">
                    <a:pos x="22" y="25"/>
                  </a:cxn>
                  <a:cxn ang="0">
                    <a:pos x="18" y="29"/>
                  </a:cxn>
                  <a:cxn ang="0">
                    <a:pos x="9" y="20"/>
                  </a:cxn>
                  <a:cxn ang="0">
                    <a:pos x="9" y="11"/>
                  </a:cxn>
                </a:cxnLst>
                <a:rect l="0" t="0" r="r" b="b"/>
                <a:pathLst>
                  <a:path w="22" h="29">
                    <a:moveTo>
                      <a:pt x="9" y="11"/>
                    </a:moveTo>
                    <a:cubicBezTo>
                      <a:pt x="2" y="9"/>
                      <a:pt x="5" y="7"/>
                      <a:pt x="0" y="11"/>
                    </a:cubicBezTo>
                    <a:cubicBezTo>
                      <a:pt x="0" y="0"/>
                      <a:pt x="2" y="0"/>
                      <a:pt x="11" y="2"/>
                    </a:cubicBezTo>
                    <a:cubicBezTo>
                      <a:pt x="10" y="14"/>
                      <a:pt x="22" y="15"/>
                      <a:pt x="22" y="25"/>
                    </a:cubicBezTo>
                    <a:cubicBezTo>
                      <a:pt x="22" y="28"/>
                      <a:pt x="20" y="29"/>
                      <a:pt x="18" y="29"/>
                    </a:cubicBezTo>
                    <a:cubicBezTo>
                      <a:pt x="14" y="29"/>
                      <a:pt x="9" y="20"/>
                      <a:pt x="9" y="20"/>
                    </a:cubicBezTo>
                    <a:cubicBezTo>
                      <a:pt x="9" y="16"/>
                      <a:pt x="8" y="13"/>
                      <a:pt x="9" y="11"/>
                    </a:cubicBez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75" name="Freeform: Shape 520"/>
              <p:cNvSpPr/>
              <p:nvPr/>
            </p:nvSpPr>
            <p:spPr bwMode="auto">
              <a:xfrm>
                <a:off x="2105025" y="1776413"/>
                <a:ext cx="30163" cy="46038"/>
              </a:xfrm>
              <a:custGeom>
                <a:avLst/>
                <a:gdLst/>
                <a:ahLst/>
                <a:cxnLst>
                  <a:cxn ang="0">
                    <a:pos x="15" y="18"/>
                  </a:cxn>
                  <a:cxn ang="0">
                    <a:pos x="19" y="18"/>
                  </a:cxn>
                  <a:cxn ang="0">
                    <a:pos x="19" y="35"/>
                  </a:cxn>
                  <a:cxn ang="0">
                    <a:pos x="11" y="17"/>
                  </a:cxn>
                  <a:cxn ang="0">
                    <a:pos x="0" y="4"/>
                  </a:cxn>
                  <a:cxn ang="0">
                    <a:pos x="5" y="0"/>
                  </a:cxn>
                  <a:cxn ang="0">
                    <a:pos x="15" y="0"/>
                  </a:cxn>
                  <a:cxn ang="0">
                    <a:pos x="15" y="18"/>
                  </a:cxn>
                </a:cxnLst>
                <a:rect l="0" t="0" r="r" b="b"/>
                <a:pathLst>
                  <a:path w="23" h="35">
                    <a:moveTo>
                      <a:pt x="15" y="18"/>
                    </a:moveTo>
                    <a:cubicBezTo>
                      <a:pt x="15" y="19"/>
                      <a:pt x="19" y="19"/>
                      <a:pt x="19" y="18"/>
                    </a:cubicBezTo>
                    <a:cubicBezTo>
                      <a:pt x="19" y="24"/>
                      <a:pt x="23" y="30"/>
                      <a:pt x="19" y="35"/>
                    </a:cubicBezTo>
                    <a:cubicBezTo>
                      <a:pt x="13" y="30"/>
                      <a:pt x="11" y="24"/>
                      <a:pt x="11" y="17"/>
                    </a:cubicBezTo>
                    <a:cubicBezTo>
                      <a:pt x="5" y="16"/>
                      <a:pt x="0" y="11"/>
                      <a:pt x="0" y="4"/>
                    </a:cubicBezTo>
                    <a:cubicBezTo>
                      <a:pt x="0" y="1"/>
                      <a:pt x="3" y="0"/>
                      <a:pt x="5" y="0"/>
                    </a:cubicBezTo>
                    <a:cubicBezTo>
                      <a:pt x="13" y="0"/>
                      <a:pt x="9" y="3"/>
                      <a:pt x="15" y="0"/>
                    </a:cubicBezTo>
                    <a:cubicBezTo>
                      <a:pt x="15" y="11"/>
                      <a:pt x="13" y="11"/>
                      <a:pt x="15" y="18"/>
                    </a:cubicBez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76" name="Freeform: Shape 521"/>
              <p:cNvSpPr/>
              <p:nvPr/>
            </p:nvSpPr>
            <p:spPr bwMode="auto">
              <a:xfrm>
                <a:off x="2389188" y="1335088"/>
                <a:ext cx="307975" cy="161925"/>
              </a:xfrm>
              <a:custGeom>
                <a:avLst/>
                <a:gdLst/>
                <a:ahLst/>
                <a:cxnLst>
                  <a:cxn ang="0">
                    <a:pos x="214" y="96"/>
                  </a:cxn>
                  <a:cxn ang="0">
                    <a:pos x="209" y="100"/>
                  </a:cxn>
                  <a:cxn ang="0">
                    <a:pos x="215" y="103"/>
                  </a:cxn>
                  <a:cxn ang="0">
                    <a:pos x="220" y="110"/>
                  </a:cxn>
                  <a:cxn ang="0">
                    <a:pos x="195" y="118"/>
                  </a:cxn>
                  <a:cxn ang="0">
                    <a:pos x="158" y="104"/>
                  </a:cxn>
                  <a:cxn ang="0">
                    <a:pos x="147" y="112"/>
                  </a:cxn>
                  <a:cxn ang="0">
                    <a:pos x="115" y="121"/>
                  </a:cxn>
                  <a:cxn ang="0">
                    <a:pos x="75" y="121"/>
                  </a:cxn>
                  <a:cxn ang="0">
                    <a:pos x="68" y="110"/>
                  </a:cxn>
                  <a:cxn ang="0">
                    <a:pos x="43" y="108"/>
                  </a:cxn>
                  <a:cxn ang="0">
                    <a:pos x="23" y="92"/>
                  </a:cxn>
                  <a:cxn ang="0">
                    <a:pos x="65" y="82"/>
                  </a:cxn>
                  <a:cxn ang="0">
                    <a:pos x="80" y="81"/>
                  </a:cxn>
                  <a:cxn ang="0">
                    <a:pos x="69" y="77"/>
                  </a:cxn>
                  <a:cxn ang="0">
                    <a:pos x="45" y="77"/>
                  </a:cxn>
                  <a:cxn ang="0">
                    <a:pos x="12" y="69"/>
                  </a:cxn>
                  <a:cxn ang="0">
                    <a:pos x="29" y="60"/>
                  </a:cxn>
                  <a:cxn ang="0">
                    <a:pos x="14" y="59"/>
                  </a:cxn>
                  <a:cxn ang="0">
                    <a:pos x="0" y="51"/>
                  </a:cxn>
                  <a:cxn ang="0">
                    <a:pos x="56" y="13"/>
                  </a:cxn>
                  <a:cxn ang="0">
                    <a:pos x="64" y="29"/>
                  </a:cxn>
                  <a:cxn ang="0">
                    <a:pos x="78" y="21"/>
                  </a:cxn>
                  <a:cxn ang="0">
                    <a:pos x="98" y="34"/>
                  </a:cxn>
                  <a:cxn ang="0">
                    <a:pos x="111" y="31"/>
                  </a:cxn>
                  <a:cxn ang="0">
                    <a:pos x="109" y="23"/>
                  </a:cxn>
                  <a:cxn ang="0">
                    <a:pos x="118" y="23"/>
                  </a:cxn>
                  <a:cxn ang="0">
                    <a:pos x="133" y="35"/>
                  </a:cxn>
                  <a:cxn ang="0">
                    <a:pos x="140" y="51"/>
                  </a:cxn>
                  <a:cxn ang="0">
                    <a:pos x="146" y="48"/>
                  </a:cxn>
                  <a:cxn ang="0">
                    <a:pos x="136" y="17"/>
                  </a:cxn>
                  <a:cxn ang="0">
                    <a:pos x="144" y="12"/>
                  </a:cxn>
                  <a:cxn ang="0">
                    <a:pos x="156" y="12"/>
                  </a:cxn>
                  <a:cxn ang="0">
                    <a:pos x="156" y="7"/>
                  </a:cxn>
                  <a:cxn ang="0">
                    <a:pos x="169" y="0"/>
                  </a:cxn>
                  <a:cxn ang="0">
                    <a:pos x="184" y="10"/>
                  </a:cxn>
                  <a:cxn ang="0">
                    <a:pos x="175" y="24"/>
                  </a:cxn>
                  <a:cxn ang="0">
                    <a:pos x="187" y="62"/>
                  </a:cxn>
                  <a:cxn ang="0">
                    <a:pos x="232" y="92"/>
                  </a:cxn>
                  <a:cxn ang="0">
                    <a:pos x="214" y="96"/>
                  </a:cxn>
                </a:cxnLst>
                <a:rect l="0" t="0" r="r" b="b"/>
                <a:pathLst>
                  <a:path w="232" h="121">
                    <a:moveTo>
                      <a:pt x="214" y="96"/>
                    </a:moveTo>
                    <a:cubicBezTo>
                      <a:pt x="211" y="96"/>
                      <a:pt x="209" y="97"/>
                      <a:pt x="209" y="100"/>
                    </a:cubicBezTo>
                    <a:cubicBezTo>
                      <a:pt x="209" y="103"/>
                      <a:pt x="214" y="103"/>
                      <a:pt x="215" y="103"/>
                    </a:cubicBezTo>
                    <a:cubicBezTo>
                      <a:pt x="216" y="107"/>
                      <a:pt x="218" y="108"/>
                      <a:pt x="220" y="110"/>
                    </a:cubicBezTo>
                    <a:cubicBezTo>
                      <a:pt x="216" y="118"/>
                      <a:pt x="206" y="118"/>
                      <a:pt x="195" y="118"/>
                    </a:cubicBezTo>
                    <a:cubicBezTo>
                      <a:pt x="177" y="118"/>
                      <a:pt x="171" y="104"/>
                      <a:pt x="158" y="104"/>
                    </a:cubicBezTo>
                    <a:cubicBezTo>
                      <a:pt x="150" y="104"/>
                      <a:pt x="154" y="109"/>
                      <a:pt x="147" y="112"/>
                    </a:cubicBezTo>
                    <a:cubicBezTo>
                      <a:pt x="135" y="118"/>
                      <a:pt x="124" y="115"/>
                      <a:pt x="115" y="121"/>
                    </a:cubicBezTo>
                    <a:cubicBezTo>
                      <a:pt x="95" y="121"/>
                      <a:pt x="87" y="121"/>
                      <a:pt x="75" y="121"/>
                    </a:cubicBezTo>
                    <a:cubicBezTo>
                      <a:pt x="68" y="121"/>
                      <a:pt x="73" y="114"/>
                      <a:pt x="68" y="110"/>
                    </a:cubicBezTo>
                    <a:cubicBezTo>
                      <a:pt x="63" y="107"/>
                      <a:pt x="49" y="108"/>
                      <a:pt x="43" y="108"/>
                    </a:cubicBezTo>
                    <a:cubicBezTo>
                      <a:pt x="34" y="108"/>
                      <a:pt x="26" y="98"/>
                      <a:pt x="23" y="92"/>
                    </a:cubicBezTo>
                    <a:cubicBezTo>
                      <a:pt x="33" y="85"/>
                      <a:pt x="47" y="82"/>
                      <a:pt x="65" y="82"/>
                    </a:cubicBezTo>
                    <a:cubicBezTo>
                      <a:pt x="72" y="82"/>
                      <a:pt x="75" y="82"/>
                      <a:pt x="80" y="81"/>
                    </a:cubicBezTo>
                    <a:cubicBezTo>
                      <a:pt x="77" y="80"/>
                      <a:pt x="73" y="77"/>
                      <a:pt x="69" y="77"/>
                    </a:cubicBezTo>
                    <a:cubicBezTo>
                      <a:pt x="60" y="77"/>
                      <a:pt x="50" y="77"/>
                      <a:pt x="45" y="77"/>
                    </a:cubicBezTo>
                    <a:cubicBezTo>
                      <a:pt x="36" y="77"/>
                      <a:pt x="12" y="81"/>
                      <a:pt x="12" y="69"/>
                    </a:cubicBezTo>
                    <a:cubicBezTo>
                      <a:pt x="12" y="59"/>
                      <a:pt x="24" y="63"/>
                      <a:pt x="29" y="60"/>
                    </a:cubicBezTo>
                    <a:cubicBezTo>
                      <a:pt x="22" y="58"/>
                      <a:pt x="19" y="59"/>
                      <a:pt x="14" y="59"/>
                    </a:cubicBezTo>
                    <a:cubicBezTo>
                      <a:pt x="9" y="59"/>
                      <a:pt x="0" y="53"/>
                      <a:pt x="0" y="51"/>
                    </a:cubicBezTo>
                    <a:cubicBezTo>
                      <a:pt x="0" y="29"/>
                      <a:pt x="41" y="13"/>
                      <a:pt x="56" y="13"/>
                    </a:cubicBezTo>
                    <a:cubicBezTo>
                      <a:pt x="63" y="13"/>
                      <a:pt x="62" y="26"/>
                      <a:pt x="64" y="29"/>
                    </a:cubicBezTo>
                    <a:cubicBezTo>
                      <a:pt x="68" y="26"/>
                      <a:pt x="71" y="21"/>
                      <a:pt x="78" y="21"/>
                    </a:cubicBezTo>
                    <a:cubicBezTo>
                      <a:pt x="90" y="21"/>
                      <a:pt x="94" y="26"/>
                      <a:pt x="98" y="34"/>
                    </a:cubicBezTo>
                    <a:cubicBezTo>
                      <a:pt x="102" y="33"/>
                      <a:pt x="106" y="32"/>
                      <a:pt x="111" y="31"/>
                    </a:cubicBezTo>
                    <a:cubicBezTo>
                      <a:pt x="110" y="27"/>
                      <a:pt x="109" y="25"/>
                      <a:pt x="109" y="23"/>
                    </a:cubicBezTo>
                    <a:cubicBezTo>
                      <a:pt x="118" y="23"/>
                      <a:pt x="118" y="23"/>
                      <a:pt x="118" y="23"/>
                    </a:cubicBezTo>
                    <a:cubicBezTo>
                      <a:pt x="124" y="25"/>
                      <a:pt x="131" y="30"/>
                      <a:pt x="133" y="35"/>
                    </a:cubicBezTo>
                    <a:cubicBezTo>
                      <a:pt x="135" y="40"/>
                      <a:pt x="132" y="51"/>
                      <a:pt x="140" y="51"/>
                    </a:cubicBezTo>
                    <a:cubicBezTo>
                      <a:pt x="144" y="51"/>
                      <a:pt x="144" y="50"/>
                      <a:pt x="146" y="48"/>
                    </a:cubicBezTo>
                    <a:cubicBezTo>
                      <a:pt x="142" y="42"/>
                      <a:pt x="136" y="21"/>
                      <a:pt x="136" y="17"/>
                    </a:cubicBezTo>
                    <a:cubicBezTo>
                      <a:pt x="136" y="14"/>
                      <a:pt x="140" y="12"/>
                      <a:pt x="144" y="12"/>
                    </a:cubicBezTo>
                    <a:cubicBezTo>
                      <a:pt x="152" y="12"/>
                      <a:pt x="149" y="15"/>
                      <a:pt x="156" y="12"/>
                    </a:cubicBezTo>
                    <a:cubicBezTo>
                      <a:pt x="156" y="10"/>
                      <a:pt x="156" y="9"/>
                      <a:pt x="156" y="7"/>
                    </a:cubicBezTo>
                    <a:cubicBezTo>
                      <a:pt x="156" y="3"/>
                      <a:pt x="162" y="0"/>
                      <a:pt x="169" y="0"/>
                    </a:cubicBezTo>
                    <a:cubicBezTo>
                      <a:pt x="177" y="0"/>
                      <a:pt x="184" y="3"/>
                      <a:pt x="184" y="10"/>
                    </a:cubicBezTo>
                    <a:cubicBezTo>
                      <a:pt x="184" y="16"/>
                      <a:pt x="175" y="20"/>
                      <a:pt x="175" y="24"/>
                    </a:cubicBezTo>
                    <a:cubicBezTo>
                      <a:pt x="175" y="40"/>
                      <a:pt x="187" y="50"/>
                      <a:pt x="187" y="62"/>
                    </a:cubicBezTo>
                    <a:cubicBezTo>
                      <a:pt x="187" y="76"/>
                      <a:pt x="224" y="85"/>
                      <a:pt x="232" y="92"/>
                    </a:cubicBezTo>
                    <a:cubicBezTo>
                      <a:pt x="224" y="97"/>
                      <a:pt x="222" y="96"/>
                      <a:pt x="214" y="96"/>
                    </a:cubicBez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77" name="Freeform: Shape 522"/>
              <p:cNvSpPr/>
              <p:nvPr/>
            </p:nvSpPr>
            <p:spPr bwMode="auto">
              <a:xfrm>
                <a:off x="2274888" y="1309688"/>
                <a:ext cx="173038" cy="114300"/>
              </a:xfrm>
              <a:custGeom>
                <a:avLst/>
                <a:gdLst/>
                <a:ahLst/>
                <a:cxnLst>
                  <a:cxn ang="0">
                    <a:pos x="28" y="82"/>
                  </a:cxn>
                  <a:cxn ang="0">
                    <a:pos x="22" y="73"/>
                  </a:cxn>
                  <a:cxn ang="0">
                    <a:pos x="0" y="64"/>
                  </a:cxn>
                  <a:cxn ang="0">
                    <a:pos x="22" y="21"/>
                  </a:cxn>
                  <a:cxn ang="0">
                    <a:pos x="16" y="5"/>
                  </a:cxn>
                  <a:cxn ang="0">
                    <a:pos x="42" y="5"/>
                  </a:cxn>
                  <a:cxn ang="0">
                    <a:pos x="60" y="2"/>
                  </a:cxn>
                  <a:cxn ang="0">
                    <a:pos x="84" y="11"/>
                  </a:cxn>
                  <a:cxn ang="0">
                    <a:pos x="99" y="10"/>
                  </a:cxn>
                  <a:cxn ang="0">
                    <a:pos x="130" y="29"/>
                  </a:cxn>
                  <a:cxn ang="0">
                    <a:pos x="102" y="38"/>
                  </a:cxn>
                  <a:cxn ang="0">
                    <a:pos x="69" y="71"/>
                  </a:cxn>
                  <a:cxn ang="0">
                    <a:pos x="35" y="86"/>
                  </a:cxn>
                  <a:cxn ang="0">
                    <a:pos x="28" y="82"/>
                  </a:cxn>
                </a:cxnLst>
                <a:rect l="0" t="0" r="r" b="b"/>
                <a:pathLst>
                  <a:path w="130" h="86">
                    <a:moveTo>
                      <a:pt x="28" y="82"/>
                    </a:moveTo>
                    <a:cubicBezTo>
                      <a:pt x="26" y="82"/>
                      <a:pt x="23" y="75"/>
                      <a:pt x="22" y="73"/>
                    </a:cubicBezTo>
                    <a:cubicBezTo>
                      <a:pt x="18" y="68"/>
                      <a:pt x="0" y="69"/>
                      <a:pt x="0" y="64"/>
                    </a:cubicBezTo>
                    <a:cubicBezTo>
                      <a:pt x="0" y="49"/>
                      <a:pt x="22" y="37"/>
                      <a:pt x="22" y="21"/>
                    </a:cubicBezTo>
                    <a:cubicBezTo>
                      <a:pt x="22" y="17"/>
                      <a:pt x="16" y="10"/>
                      <a:pt x="16" y="5"/>
                    </a:cubicBezTo>
                    <a:cubicBezTo>
                      <a:pt x="27" y="1"/>
                      <a:pt x="32" y="5"/>
                      <a:pt x="42" y="5"/>
                    </a:cubicBezTo>
                    <a:cubicBezTo>
                      <a:pt x="48" y="5"/>
                      <a:pt x="52" y="0"/>
                      <a:pt x="60" y="2"/>
                    </a:cubicBezTo>
                    <a:cubicBezTo>
                      <a:pt x="70" y="5"/>
                      <a:pt x="74" y="10"/>
                      <a:pt x="84" y="11"/>
                    </a:cubicBezTo>
                    <a:cubicBezTo>
                      <a:pt x="88" y="15"/>
                      <a:pt x="93" y="10"/>
                      <a:pt x="99" y="10"/>
                    </a:cubicBezTo>
                    <a:cubicBezTo>
                      <a:pt x="108" y="10"/>
                      <a:pt x="130" y="19"/>
                      <a:pt x="130" y="29"/>
                    </a:cubicBezTo>
                    <a:cubicBezTo>
                      <a:pt x="130" y="34"/>
                      <a:pt x="106" y="37"/>
                      <a:pt x="102" y="38"/>
                    </a:cubicBezTo>
                    <a:cubicBezTo>
                      <a:pt x="88" y="43"/>
                      <a:pt x="69" y="61"/>
                      <a:pt x="69" y="71"/>
                    </a:cubicBezTo>
                    <a:cubicBezTo>
                      <a:pt x="69" y="75"/>
                      <a:pt x="38" y="86"/>
                      <a:pt x="35" y="86"/>
                    </a:cubicBezTo>
                    <a:cubicBezTo>
                      <a:pt x="32" y="86"/>
                      <a:pt x="30" y="82"/>
                      <a:pt x="28" y="82"/>
                    </a:cubicBez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78" name="Freeform: Shape 523"/>
              <p:cNvSpPr/>
              <p:nvPr/>
            </p:nvSpPr>
            <p:spPr bwMode="auto">
              <a:xfrm>
                <a:off x="2413000" y="1228725"/>
                <a:ext cx="204788" cy="87313"/>
              </a:xfrm>
              <a:custGeom>
                <a:avLst/>
                <a:gdLst/>
                <a:ahLst/>
                <a:cxnLst>
                  <a:cxn ang="0">
                    <a:pos x="53" y="65"/>
                  </a:cxn>
                  <a:cxn ang="0">
                    <a:pos x="41" y="59"/>
                  </a:cxn>
                  <a:cxn ang="0">
                    <a:pos x="53" y="53"/>
                  </a:cxn>
                  <a:cxn ang="0">
                    <a:pos x="46" y="43"/>
                  </a:cxn>
                  <a:cxn ang="0">
                    <a:pos x="41" y="49"/>
                  </a:cxn>
                  <a:cxn ang="0">
                    <a:pos x="22" y="52"/>
                  </a:cxn>
                  <a:cxn ang="0">
                    <a:pos x="7" y="49"/>
                  </a:cxn>
                  <a:cxn ang="0">
                    <a:pos x="0" y="42"/>
                  </a:cxn>
                  <a:cxn ang="0">
                    <a:pos x="0" y="36"/>
                  </a:cxn>
                  <a:cxn ang="0">
                    <a:pos x="11" y="31"/>
                  </a:cxn>
                  <a:cxn ang="0">
                    <a:pos x="31" y="36"/>
                  </a:cxn>
                  <a:cxn ang="0">
                    <a:pos x="11" y="30"/>
                  </a:cxn>
                  <a:cxn ang="0">
                    <a:pos x="11" y="23"/>
                  </a:cxn>
                  <a:cxn ang="0">
                    <a:pos x="19" y="23"/>
                  </a:cxn>
                  <a:cxn ang="0">
                    <a:pos x="38" y="26"/>
                  </a:cxn>
                  <a:cxn ang="0">
                    <a:pos x="16" y="22"/>
                  </a:cxn>
                  <a:cxn ang="0">
                    <a:pos x="25" y="17"/>
                  </a:cxn>
                  <a:cxn ang="0">
                    <a:pos x="36" y="18"/>
                  </a:cxn>
                  <a:cxn ang="0">
                    <a:pos x="23" y="12"/>
                  </a:cxn>
                  <a:cxn ang="0">
                    <a:pos x="38" y="12"/>
                  </a:cxn>
                  <a:cxn ang="0">
                    <a:pos x="45" y="19"/>
                  </a:cxn>
                  <a:cxn ang="0">
                    <a:pos x="55" y="19"/>
                  </a:cxn>
                  <a:cxn ang="0">
                    <a:pos x="97" y="36"/>
                  </a:cxn>
                  <a:cxn ang="0">
                    <a:pos x="107" y="30"/>
                  </a:cxn>
                  <a:cxn ang="0">
                    <a:pos x="98" y="29"/>
                  </a:cxn>
                  <a:cxn ang="0">
                    <a:pos x="102" y="27"/>
                  </a:cxn>
                  <a:cxn ang="0">
                    <a:pos x="102" y="21"/>
                  </a:cxn>
                  <a:cxn ang="0">
                    <a:pos x="91" y="15"/>
                  </a:cxn>
                  <a:cxn ang="0">
                    <a:pos x="107" y="0"/>
                  </a:cxn>
                  <a:cxn ang="0">
                    <a:pos x="116" y="4"/>
                  </a:cxn>
                  <a:cxn ang="0">
                    <a:pos x="116" y="9"/>
                  </a:cxn>
                  <a:cxn ang="0">
                    <a:pos x="132" y="26"/>
                  </a:cxn>
                  <a:cxn ang="0">
                    <a:pos x="144" y="20"/>
                  </a:cxn>
                  <a:cxn ang="0">
                    <a:pos x="154" y="31"/>
                  </a:cxn>
                  <a:cxn ang="0">
                    <a:pos x="140" y="52"/>
                  </a:cxn>
                  <a:cxn ang="0">
                    <a:pos x="111" y="51"/>
                  </a:cxn>
                  <a:cxn ang="0">
                    <a:pos x="82" y="59"/>
                  </a:cxn>
                  <a:cxn ang="0">
                    <a:pos x="53" y="65"/>
                  </a:cxn>
                </a:cxnLst>
                <a:rect l="0" t="0" r="r" b="b"/>
                <a:pathLst>
                  <a:path w="154" h="65">
                    <a:moveTo>
                      <a:pt x="53" y="65"/>
                    </a:moveTo>
                    <a:cubicBezTo>
                      <a:pt x="48" y="65"/>
                      <a:pt x="41" y="61"/>
                      <a:pt x="41" y="59"/>
                    </a:cubicBezTo>
                    <a:cubicBezTo>
                      <a:pt x="41" y="52"/>
                      <a:pt x="47" y="53"/>
                      <a:pt x="53" y="53"/>
                    </a:cubicBezTo>
                    <a:cubicBezTo>
                      <a:pt x="50" y="50"/>
                      <a:pt x="46" y="48"/>
                      <a:pt x="46" y="43"/>
                    </a:cubicBezTo>
                    <a:cubicBezTo>
                      <a:pt x="43" y="44"/>
                      <a:pt x="41" y="46"/>
                      <a:pt x="41" y="49"/>
                    </a:cubicBezTo>
                    <a:cubicBezTo>
                      <a:pt x="33" y="50"/>
                      <a:pt x="27" y="52"/>
                      <a:pt x="22" y="52"/>
                    </a:cubicBezTo>
                    <a:cubicBezTo>
                      <a:pt x="16" y="52"/>
                      <a:pt x="10" y="49"/>
                      <a:pt x="7" y="49"/>
                    </a:cubicBezTo>
                    <a:cubicBezTo>
                      <a:pt x="3" y="49"/>
                      <a:pt x="0" y="46"/>
                      <a:pt x="0" y="42"/>
                    </a:cubicBezTo>
                    <a:cubicBezTo>
                      <a:pt x="0" y="38"/>
                      <a:pt x="2" y="39"/>
                      <a:pt x="0" y="36"/>
                    </a:cubicBezTo>
                    <a:cubicBezTo>
                      <a:pt x="5" y="35"/>
                      <a:pt x="7" y="31"/>
                      <a:pt x="11" y="31"/>
                    </a:cubicBezTo>
                    <a:cubicBezTo>
                      <a:pt x="20" y="31"/>
                      <a:pt x="24" y="35"/>
                      <a:pt x="31" y="36"/>
                    </a:cubicBezTo>
                    <a:cubicBezTo>
                      <a:pt x="24" y="35"/>
                      <a:pt x="17" y="32"/>
                      <a:pt x="11" y="30"/>
                    </a:cubicBezTo>
                    <a:cubicBezTo>
                      <a:pt x="11" y="23"/>
                      <a:pt x="11" y="23"/>
                      <a:pt x="11" y="23"/>
                    </a:cubicBezTo>
                    <a:cubicBezTo>
                      <a:pt x="15" y="23"/>
                      <a:pt x="19" y="23"/>
                      <a:pt x="19" y="23"/>
                    </a:cubicBezTo>
                    <a:cubicBezTo>
                      <a:pt x="20" y="23"/>
                      <a:pt x="34" y="26"/>
                      <a:pt x="38" y="26"/>
                    </a:cubicBezTo>
                    <a:cubicBezTo>
                      <a:pt x="30" y="25"/>
                      <a:pt x="23" y="26"/>
                      <a:pt x="16" y="22"/>
                    </a:cubicBezTo>
                    <a:cubicBezTo>
                      <a:pt x="18" y="19"/>
                      <a:pt x="22" y="17"/>
                      <a:pt x="25" y="17"/>
                    </a:cubicBezTo>
                    <a:cubicBezTo>
                      <a:pt x="31" y="17"/>
                      <a:pt x="32" y="19"/>
                      <a:pt x="36" y="18"/>
                    </a:cubicBezTo>
                    <a:cubicBezTo>
                      <a:pt x="31" y="19"/>
                      <a:pt x="23" y="18"/>
                      <a:pt x="23" y="12"/>
                    </a:cubicBezTo>
                    <a:cubicBezTo>
                      <a:pt x="31" y="11"/>
                      <a:pt x="34" y="12"/>
                      <a:pt x="38" y="12"/>
                    </a:cubicBezTo>
                    <a:cubicBezTo>
                      <a:pt x="39" y="12"/>
                      <a:pt x="45" y="14"/>
                      <a:pt x="45" y="19"/>
                    </a:cubicBezTo>
                    <a:cubicBezTo>
                      <a:pt x="50" y="19"/>
                      <a:pt x="54" y="19"/>
                      <a:pt x="55" y="19"/>
                    </a:cubicBezTo>
                    <a:cubicBezTo>
                      <a:pt x="68" y="19"/>
                      <a:pt x="78" y="36"/>
                      <a:pt x="97" y="36"/>
                    </a:cubicBezTo>
                    <a:cubicBezTo>
                      <a:pt x="103" y="36"/>
                      <a:pt x="105" y="34"/>
                      <a:pt x="107" y="30"/>
                    </a:cubicBezTo>
                    <a:cubicBezTo>
                      <a:pt x="102" y="30"/>
                      <a:pt x="100" y="30"/>
                      <a:pt x="98" y="29"/>
                    </a:cubicBezTo>
                    <a:cubicBezTo>
                      <a:pt x="98" y="28"/>
                      <a:pt x="101" y="27"/>
                      <a:pt x="102" y="27"/>
                    </a:cubicBezTo>
                    <a:cubicBezTo>
                      <a:pt x="102" y="21"/>
                      <a:pt x="102" y="21"/>
                      <a:pt x="102" y="21"/>
                    </a:cubicBezTo>
                    <a:cubicBezTo>
                      <a:pt x="99" y="21"/>
                      <a:pt x="91" y="19"/>
                      <a:pt x="91" y="15"/>
                    </a:cubicBezTo>
                    <a:cubicBezTo>
                      <a:pt x="91" y="7"/>
                      <a:pt x="103" y="4"/>
                      <a:pt x="107" y="0"/>
                    </a:cubicBezTo>
                    <a:cubicBezTo>
                      <a:pt x="110" y="2"/>
                      <a:pt x="113" y="4"/>
                      <a:pt x="116" y="4"/>
                    </a:cubicBezTo>
                    <a:cubicBezTo>
                      <a:pt x="115" y="7"/>
                      <a:pt x="116" y="8"/>
                      <a:pt x="116" y="9"/>
                    </a:cubicBezTo>
                    <a:cubicBezTo>
                      <a:pt x="116" y="16"/>
                      <a:pt x="124" y="26"/>
                      <a:pt x="132" y="26"/>
                    </a:cubicBezTo>
                    <a:cubicBezTo>
                      <a:pt x="136" y="26"/>
                      <a:pt x="139" y="20"/>
                      <a:pt x="144" y="20"/>
                    </a:cubicBezTo>
                    <a:cubicBezTo>
                      <a:pt x="150" y="20"/>
                      <a:pt x="154" y="26"/>
                      <a:pt x="154" y="31"/>
                    </a:cubicBezTo>
                    <a:cubicBezTo>
                      <a:pt x="154" y="37"/>
                      <a:pt x="144" y="51"/>
                      <a:pt x="140" y="52"/>
                    </a:cubicBezTo>
                    <a:cubicBezTo>
                      <a:pt x="137" y="53"/>
                      <a:pt x="111" y="50"/>
                      <a:pt x="111" y="51"/>
                    </a:cubicBezTo>
                    <a:cubicBezTo>
                      <a:pt x="111" y="52"/>
                      <a:pt x="83" y="58"/>
                      <a:pt x="82" y="59"/>
                    </a:cubicBezTo>
                    <a:cubicBezTo>
                      <a:pt x="73" y="62"/>
                      <a:pt x="64" y="65"/>
                      <a:pt x="53" y="65"/>
                    </a:cubicBez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79" name="Freeform: Shape 524"/>
              <p:cNvSpPr/>
              <p:nvPr/>
            </p:nvSpPr>
            <p:spPr bwMode="auto">
              <a:xfrm>
                <a:off x="2382838" y="1260475"/>
                <a:ext cx="28575" cy="20638"/>
              </a:xfrm>
              <a:custGeom>
                <a:avLst/>
                <a:gdLst/>
                <a:ahLst/>
                <a:cxnLst>
                  <a:cxn ang="0">
                    <a:pos x="8" y="16"/>
                  </a:cxn>
                  <a:cxn ang="0">
                    <a:pos x="0" y="11"/>
                  </a:cxn>
                  <a:cxn ang="0">
                    <a:pos x="21" y="0"/>
                  </a:cxn>
                  <a:cxn ang="0">
                    <a:pos x="8" y="16"/>
                  </a:cxn>
                </a:cxnLst>
                <a:rect l="0" t="0" r="r" b="b"/>
                <a:pathLst>
                  <a:path w="21" h="16">
                    <a:moveTo>
                      <a:pt x="8" y="16"/>
                    </a:moveTo>
                    <a:cubicBezTo>
                      <a:pt x="4" y="16"/>
                      <a:pt x="0" y="14"/>
                      <a:pt x="0" y="11"/>
                    </a:cubicBezTo>
                    <a:cubicBezTo>
                      <a:pt x="0" y="3"/>
                      <a:pt x="16" y="0"/>
                      <a:pt x="21" y="0"/>
                    </a:cubicBezTo>
                    <a:cubicBezTo>
                      <a:pt x="20" y="7"/>
                      <a:pt x="13" y="16"/>
                      <a:pt x="8" y="16"/>
                    </a:cubicBez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80" name="Freeform: Shape 525"/>
              <p:cNvSpPr/>
              <p:nvPr/>
            </p:nvSpPr>
            <p:spPr bwMode="auto">
              <a:xfrm>
                <a:off x="2457450" y="1230313"/>
                <a:ext cx="22225" cy="7938"/>
              </a:xfrm>
              <a:custGeom>
                <a:avLst/>
                <a:gdLst/>
                <a:ahLst/>
                <a:cxnLst>
                  <a:cxn ang="0">
                    <a:pos x="6" y="6"/>
                  </a:cxn>
                  <a:cxn ang="0">
                    <a:pos x="0" y="0"/>
                  </a:cxn>
                  <a:cxn ang="0">
                    <a:pos x="16" y="0"/>
                  </a:cxn>
                  <a:cxn ang="0">
                    <a:pos x="16" y="6"/>
                  </a:cxn>
                  <a:cxn ang="0">
                    <a:pos x="6" y="6"/>
                  </a:cxn>
                </a:cxnLst>
                <a:rect l="0" t="0" r="r" b="b"/>
                <a:pathLst>
                  <a:path w="16" h="6">
                    <a:moveTo>
                      <a:pt x="6" y="6"/>
                    </a:moveTo>
                    <a:cubicBezTo>
                      <a:pt x="4" y="6"/>
                      <a:pt x="0" y="4"/>
                      <a:pt x="0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16" y="6"/>
                      <a:pt x="16" y="6"/>
                      <a:pt x="16" y="6"/>
                    </a:cubicBezTo>
                    <a:cubicBezTo>
                      <a:pt x="14" y="6"/>
                      <a:pt x="6" y="6"/>
                      <a:pt x="6" y="6"/>
                    </a:cubicBez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81" name="Freeform: Shape 526"/>
              <p:cNvSpPr/>
              <p:nvPr/>
            </p:nvSpPr>
            <p:spPr bwMode="auto">
              <a:xfrm>
                <a:off x="2324100" y="1203325"/>
                <a:ext cx="117475" cy="65088"/>
              </a:xfrm>
              <a:custGeom>
                <a:avLst/>
                <a:gdLst/>
                <a:ahLst/>
                <a:cxnLst>
                  <a:cxn ang="0">
                    <a:pos x="88" y="8"/>
                  </a:cxn>
                  <a:cxn ang="0">
                    <a:pos x="82" y="15"/>
                  </a:cxn>
                  <a:cxn ang="0">
                    <a:pos x="86" y="24"/>
                  </a:cxn>
                  <a:cxn ang="0">
                    <a:pos x="67" y="38"/>
                  </a:cxn>
                  <a:cxn ang="0">
                    <a:pos x="56" y="26"/>
                  </a:cxn>
                  <a:cxn ang="0">
                    <a:pos x="41" y="39"/>
                  </a:cxn>
                  <a:cxn ang="0">
                    <a:pos x="32" y="49"/>
                  </a:cxn>
                  <a:cxn ang="0">
                    <a:pos x="24" y="42"/>
                  </a:cxn>
                  <a:cxn ang="0">
                    <a:pos x="12" y="42"/>
                  </a:cxn>
                  <a:cxn ang="0">
                    <a:pos x="4" y="46"/>
                  </a:cxn>
                  <a:cxn ang="0">
                    <a:pos x="0" y="39"/>
                  </a:cxn>
                  <a:cxn ang="0">
                    <a:pos x="10" y="31"/>
                  </a:cxn>
                  <a:cxn ang="0">
                    <a:pos x="31" y="23"/>
                  </a:cxn>
                  <a:cxn ang="0">
                    <a:pos x="54" y="6"/>
                  </a:cxn>
                  <a:cxn ang="0">
                    <a:pos x="62" y="7"/>
                  </a:cxn>
                  <a:cxn ang="0">
                    <a:pos x="88" y="8"/>
                  </a:cxn>
                </a:cxnLst>
                <a:rect l="0" t="0" r="r" b="b"/>
                <a:pathLst>
                  <a:path w="88" h="49">
                    <a:moveTo>
                      <a:pt x="88" y="8"/>
                    </a:moveTo>
                    <a:cubicBezTo>
                      <a:pt x="88" y="11"/>
                      <a:pt x="86" y="14"/>
                      <a:pt x="82" y="15"/>
                    </a:cubicBezTo>
                    <a:cubicBezTo>
                      <a:pt x="83" y="19"/>
                      <a:pt x="86" y="20"/>
                      <a:pt x="86" y="24"/>
                    </a:cubicBezTo>
                    <a:cubicBezTo>
                      <a:pt x="67" y="38"/>
                      <a:pt x="67" y="38"/>
                      <a:pt x="67" y="38"/>
                    </a:cubicBezTo>
                    <a:cubicBezTo>
                      <a:pt x="60" y="38"/>
                      <a:pt x="60" y="28"/>
                      <a:pt x="56" y="26"/>
                    </a:cubicBezTo>
                    <a:cubicBezTo>
                      <a:pt x="55" y="33"/>
                      <a:pt x="48" y="40"/>
                      <a:pt x="41" y="39"/>
                    </a:cubicBezTo>
                    <a:cubicBezTo>
                      <a:pt x="40" y="44"/>
                      <a:pt x="37" y="49"/>
                      <a:pt x="32" y="49"/>
                    </a:cubicBezTo>
                    <a:cubicBezTo>
                      <a:pt x="28" y="49"/>
                      <a:pt x="25" y="44"/>
                      <a:pt x="24" y="42"/>
                    </a:cubicBezTo>
                    <a:cubicBezTo>
                      <a:pt x="19" y="45"/>
                      <a:pt x="16" y="42"/>
                      <a:pt x="12" y="42"/>
                    </a:cubicBezTo>
                    <a:cubicBezTo>
                      <a:pt x="9" y="42"/>
                      <a:pt x="8" y="45"/>
                      <a:pt x="4" y="46"/>
                    </a:cubicBezTo>
                    <a:cubicBezTo>
                      <a:pt x="4" y="43"/>
                      <a:pt x="0" y="41"/>
                      <a:pt x="0" y="39"/>
                    </a:cubicBezTo>
                    <a:cubicBezTo>
                      <a:pt x="0" y="38"/>
                      <a:pt x="8" y="32"/>
                      <a:pt x="10" y="31"/>
                    </a:cubicBezTo>
                    <a:cubicBezTo>
                      <a:pt x="17" y="28"/>
                      <a:pt x="23" y="27"/>
                      <a:pt x="31" y="23"/>
                    </a:cubicBezTo>
                    <a:cubicBezTo>
                      <a:pt x="39" y="18"/>
                      <a:pt x="41" y="6"/>
                      <a:pt x="54" y="6"/>
                    </a:cubicBezTo>
                    <a:cubicBezTo>
                      <a:pt x="57" y="6"/>
                      <a:pt x="58" y="7"/>
                      <a:pt x="62" y="7"/>
                    </a:cubicBezTo>
                    <a:cubicBezTo>
                      <a:pt x="62" y="7"/>
                      <a:pt x="88" y="0"/>
                      <a:pt x="88" y="8"/>
                    </a:cubicBez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82" name="Freeform: Shape 527"/>
              <p:cNvSpPr/>
              <p:nvPr/>
            </p:nvSpPr>
            <p:spPr bwMode="auto">
              <a:xfrm>
                <a:off x="2481263" y="1162050"/>
                <a:ext cx="66675" cy="20638"/>
              </a:xfrm>
              <a:custGeom>
                <a:avLst/>
                <a:gdLst/>
                <a:ahLst/>
                <a:cxnLst>
                  <a:cxn ang="0">
                    <a:pos x="20" y="15"/>
                  </a:cxn>
                  <a:cxn ang="0">
                    <a:pos x="9" y="12"/>
                  </a:cxn>
                  <a:cxn ang="0">
                    <a:pos x="0" y="15"/>
                  </a:cxn>
                  <a:cxn ang="0">
                    <a:pos x="32" y="0"/>
                  </a:cxn>
                  <a:cxn ang="0">
                    <a:pos x="50" y="11"/>
                  </a:cxn>
                  <a:cxn ang="0">
                    <a:pos x="39" y="15"/>
                  </a:cxn>
                  <a:cxn ang="0">
                    <a:pos x="20" y="15"/>
                  </a:cxn>
                </a:cxnLst>
                <a:rect l="0" t="0" r="r" b="b"/>
                <a:pathLst>
                  <a:path w="50" h="15">
                    <a:moveTo>
                      <a:pt x="20" y="15"/>
                    </a:moveTo>
                    <a:cubicBezTo>
                      <a:pt x="14" y="15"/>
                      <a:pt x="13" y="12"/>
                      <a:pt x="9" y="12"/>
                    </a:cubicBezTo>
                    <a:cubicBezTo>
                      <a:pt x="5" y="12"/>
                      <a:pt x="3" y="15"/>
                      <a:pt x="0" y="15"/>
                    </a:cubicBezTo>
                    <a:cubicBezTo>
                      <a:pt x="0" y="9"/>
                      <a:pt x="26" y="0"/>
                      <a:pt x="32" y="0"/>
                    </a:cubicBezTo>
                    <a:cubicBezTo>
                      <a:pt x="41" y="0"/>
                      <a:pt x="49" y="5"/>
                      <a:pt x="50" y="11"/>
                    </a:cubicBezTo>
                    <a:cubicBezTo>
                      <a:pt x="47" y="12"/>
                      <a:pt x="44" y="15"/>
                      <a:pt x="39" y="15"/>
                    </a:cubicBezTo>
                    <a:cubicBezTo>
                      <a:pt x="27" y="15"/>
                      <a:pt x="29" y="15"/>
                      <a:pt x="20" y="15"/>
                    </a:cubicBez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83" name="Freeform: Shape 528"/>
              <p:cNvSpPr/>
              <p:nvPr/>
            </p:nvSpPr>
            <p:spPr bwMode="auto">
              <a:xfrm>
                <a:off x="2482850" y="1185863"/>
                <a:ext cx="58738" cy="30163"/>
              </a:xfrm>
              <a:custGeom>
                <a:avLst/>
                <a:gdLst/>
                <a:ahLst/>
                <a:cxnLst>
                  <a:cxn ang="0">
                    <a:pos x="38" y="10"/>
                  </a:cxn>
                  <a:cxn ang="0">
                    <a:pos x="14" y="23"/>
                  </a:cxn>
                  <a:cxn ang="0">
                    <a:pos x="0" y="11"/>
                  </a:cxn>
                  <a:cxn ang="0">
                    <a:pos x="36" y="0"/>
                  </a:cxn>
                  <a:cxn ang="0">
                    <a:pos x="44" y="5"/>
                  </a:cxn>
                  <a:cxn ang="0">
                    <a:pos x="25" y="10"/>
                  </a:cxn>
                  <a:cxn ang="0">
                    <a:pos x="38" y="10"/>
                  </a:cxn>
                </a:cxnLst>
                <a:rect l="0" t="0" r="r" b="b"/>
                <a:pathLst>
                  <a:path w="44" h="23">
                    <a:moveTo>
                      <a:pt x="38" y="10"/>
                    </a:moveTo>
                    <a:cubicBezTo>
                      <a:pt x="38" y="19"/>
                      <a:pt x="24" y="23"/>
                      <a:pt x="14" y="23"/>
                    </a:cubicBezTo>
                    <a:cubicBezTo>
                      <a:pt x="8" y="23"/>
                      <a:pt x="0" y="15"/>
                      <a:pt x="0" y="11"/>
                    </a:cubicBezTo>
                    <a:cubicBezTo>
                      <a:pt x="0" y="1"/>
                      <a:pt x="27" y="0"/>
                      <a:pt x="36" y="0"/>
                    </a:cubicBezTo>
                    <a:cubicBezTo>
                      <a:pt x="41" y="0"/>
                      <a:pt x="43" y="3"/>
                      <a:pt x="44" y="5"/>
                    </a:cubicBezTo>
                    <a:cubicBezTo>
                      <a:pt x="39" y="9"/>
                      <a:pt x="32" y="10"/>
                      <a:pt x="25" y="10"/>
                    </a:cubicBezTo>
                    <a:lnTo>
                      <a:pt x="38" y="10"/>
                    </a:ln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84" name="Freeform: Shape 529"/>
              <p:cNvSpPr/>
              <p:nvPr/>
            </p:nvSpPr>
            <p:spPr bwMode="auto">
              <a:xfrm>
                <a:off x="2454275" y="1181100"/>
                <a:ext cx="20638" cy="22225"/>
              </a:xfrm>
              <a:custGeom>
                <a:avLst/>
                <a:gdLst/>
                <a:ahLst/>
                <a:cxnLst>
                  <a:cxn ang="0">
                    <a:pos x="15" y="12"/>
                  </a:cxn>
                  <a:cxn ang="0">
                    <a:pos x="9" y="17"/>
                  </a:cxn>
                  <a:cxn ang="0">
                    <a:pos x="0" y="11"/>
                  </a:cxn>
                  <a:cxn ang="0">
                    <a:pos x="15" y="12"/>
                  </a:cxn>
                </a:cxnLst>
                <a:rect l="0" t="0" r="r" b="b"/>
                <a:pathLst>
                  <a:path w="15" h="17">
                    <a:moveTo>
                      <a:pt x="15" y="12"/>
                    </a:moveTo>
                    <a:cubicBezTo>
                      <a:pt x="13" y="15"/>
                      <a:pt x="12" y="17"/>
                      <a:pt x="9" y="17"/>
                    </a:cubicBezTo>
                    <a:cubicBezTo>
                      <a:pt x="5" y="17"/>
                      <a:pt x="0" y="13"/>
                      <a:pt x="0" y="11"/>
                    </a:cubicBezTo>
                    <a:cubicBezTo>
                      <a:pt x="0" y="0"/>
                      <a:pt x="12" y="11"/>
                      <a:pt x="15" y="12"/>
                    </a:cubicBez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85" name="Freeform: Shape 530"/>
              <p:cNvSpPr/>
              <p:nvPr/>
            </p:nvSpPr>
            <p:spPr bwMode="auto">
              <a:xfrm>
                <a:off x="2671763" y="1335088"/>
                <a:ext cx="100013" cy="80963"/>
              </a:xfrm>
              <a:custGeom>
                <a:avLst/>
                <a:gdLst/>
                <a:ahLst/>
                <a:cxnLst>
                  <a:cxn ang="0">
                    <a:pos x="66" y="23"/>
                  </a:cxn>
                  <a:cxn ang="0">
                    <a:pos x="65" y="30"/>
                  </a:cxn>
                  <a:cxn ang="0">
                    <a:pos x="75" y="32"/>
                  </a:cxn>
                  <a:cxn ang="0">
                    <a:pos x="57" y="55"/>
                  </a:cxn>
                  <a:cxn ang="0">
                    <a:pos x="49" y="61"/>
                  </a:cxn>
                  <a:cxn ang="0">
                    <a:pos x="39" y="54"/>
                  </a:cxn>
                  <a:cxn ang="0">
                    <a:pos x="0" y="30"/>
                  </a:cxn>
                  <a:cxn ang="0">
                    <a:pos x="0" y="23"/>
                  </a:cxn>
                  <a:cxn ang="0">
                    <a:pos x="20" y="28"/>
                  </a:cxn>
                  <a:cxn ang="0">
                    <a:pos x="27" y="28"/>
                  </a:cxn>
                  <a:cxn ang="0">
                    <a:pos x="27" y="16"/>
                  </a:cxn>
                  <a:cxn ang="0">
                    <a:pos x="12" y="11"/>
                  </a:cxn>
                  <a:cxn ang="0">
                    <a:pos x="16" y="7"/>
                  </a:cxn>
                  <a:cxn ang="0">
                    <a:pos x="42" y="2"/>
                  </a:cxn>
                  <a:cxn ang="0">
                    <a:pos x="60" y="2"/>
                  </a:cxn>
                  <a:cxn ang="0">
                    <a:pos x="64" y="6"/>
                  </a:cxn>
                  <a:cxn ang="0">
                    <a:pos x="50" y="22"/>
                  </a:cxn>
                  <a:cxn ang="0">
                    <a:pos x="66" y="23"/>
                  </a:cxn>
                </a:cxnLst>
                <a:rect l="0" t="0" r="r" b="b"/>
                <a:pathLst>
                  <a:path w="75" h="61">
                    <a:moveTo>
                      <a:pt x="66" y="23"/>
                    </a:moveTo>
                    <a:cubicBezTo>
                      <a:pt x="66" y="29"/>
                      <a:pt x="65" y="25"/>
                      <a:pt x="65" y="30"/>
                    </a:cubicBezTo>
                    <a:cubicBezTo>
                      <a:pt x="67" y="30"/>
                      <a:pt x="72" y="31"/>
                      <a:pt x="75" y="32"/>
                    </a:cubicBezTo>
                    <a:cubicBezTo>
                      <a:pt x="73" y="56"/>
                      <a:pt x="72" y="49"/>
                      <a:pt x="57" y="55"/>
                    </a:cubicBezTo>
                    <a:cubicBezTo>
                      <a:pt x="53" y="56"/>
                      <a:pt x="53" y="61"/>
                      <a:pt x="49" y="61"/>
                    </a:cubicBezTo>
                    <a:cubicBezTo>
                      <a:pt x="42" y="61"/>
                      <a:pt x="42" y="56"/>
                      <a:pt x="39" y="54"/>
                    </a:cubicBezTo>
                    <a:cubicBezTo>
                      <a:pt x="27" y="41"/>
                      <a:pt x="13" y="43"/>
                      <a:pt x="0" y="30"/>
                    </a:cubicBezTo>
                    <a:cubicBezTo>
                      <a:pt x="0" y="23"/>
                      <a:pt x="0" y="23"/>
                      <a:pt x="0" y="23"/>
                    </a:cubicBezTo>
                    <a:cubicBezTo>
                      <a:pt x="6" y="23"/>
                      <a:pt x="12" y="28"/>
                      <a:pt x="20" y="28"/>
                    </a:cubicBezTo>
                    <a:cubicBezTo>
                      <a:pt x="24" y="28"/>
                      <a:pt x="23" y="28"/>
                      <a:pt x="27" y="28"/>
                    </a:cubicBezTo>
                    <a:cubicBezTo>
                      <a:pt x="27" y="16"/>
                      <a:pt x="27" y="16"/>
                      <a:pt x="27" y="16"/>
                    </a:cubicBezTo>
                    <a:cubicBezTo>
                      <a:pt x="21" y="15"/>
                      <a:pt x="12" y="16"/>
                      <a:pt x="12" y="11"/>
                    </a:cubicBezTo>
                    <a:cubicBezTo>
                      <a:pt x="12" y="9"/>
                      <a:pt x="15" y="8"/>
                      <a:pt x="16" y="7"/>
                    </a:cubicBezTo>
                    <a:cubicBezTo>
                      <a:pt x="23" y="0"/>
                      <a:pt x="32" y="2"/>
                      <a:pt x="42" y="2"/>
                    </a:cubicBezTo>
                    <a:cubicBezTo>
                      <a:pt x="50" y="2"/>
                      <a:pt x="60" y="2"/>
                      <a:pt x="60" y="2"/>
                    </a:cubicBezTo>
                    <a:cubicBezTo>
                      <a:pt x="61" y="2"/>
                      <a:pt x="64" y="4"/>
                      <a:pt x="64" y="6"/>
                    </a:cubicBezTo>
                    <a:cubicBezTo>
                      <a:pt x="64" y="15"/>
                      <a:pt x="53" y="18"/>
                      <a:pt x="50" y="22"/>
                    </a:cubicBezTo>
                    <a:cubicBezTo>
                      <a:pt x="53" y="22"/>
                      <a:pt x="66" y="18"/>
                      <a:pt x="66" y="23"/>
                    </a:cubicBez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86" name="Freeform: Shape 531"/>
              <p:cNvSpPr/>
              <p:nvPr/>
            </p:nvSpPr>
            <p:spPr bwMode="auto">
              <a:xfrm>
                <a:off x="2636838" y="1236663"/>
                <a:ext cx="111125" cy="60325"/>
              </a:xfrm>
              <a:custGeom>
                <a:avLst/>
                <a:gdLst/>
                <a:ahLst/>
                <a:cxnLst>
                  <a:cxn ang="0">
                    <a:pos x="4" y="11"/>
                  </a:cxn>
                  <a:cxn ang="0">
                    <a:pos x="0" y="2"/>
                  </a:cxn>
                  <a:cxn ang="0">
                    <a:pos x="5" y="2"/>
                  </a:cxn>
                  <a:cxn ang="0">
                    <a:pos x="38" y="20"/>
                  </a:cxn>
                  <a:cxn ang="0">
                    <a:pos x="29" y="13"/>
                  </a:cxn>
                  <a:cxn ang="0">
                    <a:pos x="29" y="8"/>
                  </a:cxn>
                  <a:cxn ang="0">
                    <a:pos x="54" y="17"/>
                  </a:cxn>
                  <a:cxn ang="0">
                    <a:pos x="54" y="8"/>
                  </a:cxn>
                  <a:cxn ang="0">
                    <a:pos x="38" y="1"/>
                  </a:cxn>
                  <a:cxn ang="0">
                    <a:pos x="46" y="1"/>
                  </a:cxn>
                  <a:cxn ang="0">
                    <a:pos x="66" y="5"/>
                  </a:cxn>
                  <a:cxn ang="0">
                    <a:pos x="75" y="2"/>
                  </a:cxn>
                  <a:cxn ang="0">
                    <a:pos x="84" y="13"/>
                  </a:cxn>
                  <a:cxn ang="0">
                    <a:pos x="80" y="41"/>
                  </a:cxn>
                  <a:cxn ang="0">
                    <a:pos x="62" y="43"/>
                  </a:cxn>
                  <a:cxn ang="0">
                    <a:pos x="48" y="41"/>
                  </a:cxn>
                  <a:cxn ang="0">
                    <a:pos x="51" y="36"/>
                  </a:cxn>
                  <a:cxn ang="0">
                    <a:pos x="51" y="32"/>
                  </a:cxn>
                  <a:cxn ang="0">
                    <a:pos x="62" y="25"/>
                  </a:cxn>
                  <a:cxn ang="0">
                    <a:pos x="57" y="24"/>
                  </a:cxn>
                  <a:cxn ang="0">
                    <a:pos x="25" y="28"/>
                  </a:cxn>
                  <a:cxn ang="0">
                    <a:pos x="20" y="23"/>
                  </a:cxn>
                  <a:cxn ang="0">
                    <a:pos x="13" y="23"/>
                  </a:cxn>
                  <a:cxn ang="0">
                    <a:pos x="12" y="19"/>
                  </a:cxn>
                  <a:cxn ang="0">
                    <a:pos x="1" y="14"/>
                  </a:cxn>
                  <a:cxn ang="0">
                    <a:pos x="1" y="6"/>
                  </a:cxn>
                  <a:cxn ang="0">
                    <a:pos x="4" y="11"/>
                  </a:cxn>
                </a:cxnLst>
                <a:rect l="0" t="0" r="r" b="b"/>
                <a:pathLst>
                  <a:path w="84" h="45">
                    <a:moveTo>
                      <a:pt x="4" y="11"/>
                    </a:moveTo>
                    <a:cubicBezTo>
                      <a:pt x="2" y="9"/>
                      <a:pt x="0" y="6"/>
                      <a:pt x="0" y="2"/>
                    </a:cubicBezTo>
                    <a:cubicBezTo>
                      <a:pt x="1" y="2"/>
                      <a:pt x="3" y="2"/>
                      <a:pt x="5" y="2"/>
                    </a:cubicBezTo>
                    <a:cubicBezTo>
                      <a:pt x="18" y="2"/>
                      <a:pt x="24" y="24"/>
                      <a:pt x="38" y="20"/>
                    </a:cubicBezTo>
                    <a:cubicBezTo>
                      <a:pt x="35" y="18"/>
                      <a:pt x="31" y="15"/>
                      <a:pt x="29" y="13"/>
                    </a:cubicBezTo>
                    <a:cubicBezTo>
                      <a:pt x="29" y="8"/>
                      <a:pt x="29" y="8"/>
                      <a:pt x="29" y="8"/>
                    </a:cubicBezTo>
                    <a:cubicBezTo>
                      <a:pt x="39" y="8"/>
                      <a:pt x="43" y="17"/>
                      <a:pt x="54" y="17"/>
                    </a:cubicBezTo>
                    <a:cubicBezTo>
                      <a:pt x="54" y="8"/>
                      <a:pt x="54" y="8"/>
                      <a:pt x="54" y="8"/>
                    </a:cubicBezTo>
                    <a:cubicBezTo>
                      <a:pt x="46" y="8"/>
                      <a:pt x="40" y="8"/>
                      <a:pt x="38" y="1"/>
                    </a:cubicBezTo>
                    <a:cubicBezTo>
                      <a:pt x="41" y="0"/>
                      <a:pt x="43" y="1"/>
                      <a:pt x="46" y="1"/>
                    </a:cubicBezTo>
                    <a:cubicBezTo>
                      <a:pt x="53" y="1"/>
                      <a:pt x="58" y="5"/>
                      <a:pt x="66" y="5"/>
                    </a:cubicBezTo>
                    <a:cubicBezTo>
                      <a:pt x="69" y="5"/>
                      <a:pt x="71" y="2"/>
                      <a:pt x="75" y="2"/>
                    </a:cubicBezTo>
                    <a:cubicBezTo>
                      <a:pt x="83" y="2"/>
                      <a:pt x="84" y="6"/>
                      <a:pt x="84" y="13"/>
                    </a:cubicBezTo>
                    <a:cubicBezTo>
                      <a:pt x="84" y="23"/>
                      <a:pt x="78" y="28"/>
                      <a:pt x="80" y="41"/>
                    </a:cubicBezTo>
                    <a:cubicBezTo>
                      <a:pt x="73" y="43"/>
                      <a:pt x="64" y="43"/>
                      <a:pt x="62" y="43"/>
                    </a:cubicBezTo>
                    <a:cubicBezTo>
                      <a:pt x="60" y="43"/>
                      <a:pt x="48" y="45"/>
                      <a:pt x="48" y="41"/>
                    </a:cubicBezTo>
                    <a:cubicBezTo>
                      <a:pt x="48" y="39"/>
                      <a:pt x="50" y="37"/>
                      <a:pt x="51" y="36"/>
                    </a:cubicBezTo>
                    <a:cubicBezTo>
                      <a:pt x="51" y="35"/>
                      <a:pt x="51" y="33"/>
                      <a:pt x="51" y="32"/>
                    </a:cubicBezTo>
                    <a:cubicBezTo>
                      <a:pt x="51" y="28"/>
                      <a:pt x="60" y="28"/>
                      <a:pt x="62" y="25"/>
                    </a:cubicBezTo>
                    <a:cubicBezTo>
                      <a:pt x="61" y="24"/>
                      <a:pt x="59" y="24"/>
                      <a:pt x="57" y="24"/>
                    </a:cubicBezTo>
                    <a:cubicBezTo>
                      <a:pt x="49" y="24"/>
                      <a:pt x="34" y="28"/>
                      <a:pt x="25" y="28"/>
                    </a:cubicBezTo>
                    <a:cubicBezTo>
                      <a:pt x="22" y="28"/>
                      <a:pt x="20" y="26"/>
                      <a:pt x="20" y="23"/>
                    </a:cubicBezTo>
                    <a:cubicBezTo>
                      <a:pt x="13" y="23"/>
                      <a:pt x="13" y="23"/>
                      <a:pt x="13" y="23"/>
                    </a:cubicBezTo>
                    <a:cubicBezTo>
                      <a:pt x="12" y="19"/>
                      <a:pt x="12" y="19"/>
                      <a:pt x="12" y="19"/>
                    </a:cubicBezTo>
                    <a:cubicBezTo>
                      <a:pt x="7" y="20"/>
                      <a:pt x="4" y="17"/>
                      <a:pt x="1" y="14"/>
                    </a:cubicBezTo>
                    <a:cubicBezTo>
                      <a:pt x="1" y="6"/>
                      <a:pt x="1" y="6"/>
                      <a:pt x="1" y="6"/>
                    </a:cubicBezTo>
                    <a:lnTo>
                      <a:pt x="4" y="11"/>
                    </a:ln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87" name="Freeform: Shape 532"/>
              <p:cNvSpPr/>
              <p:nvPr/>
            </p:nvSpPr>
            <p:spPr bwMode="auto">
              <a:xfrm>
                <a:off x="2720975" y="1462088"/>
                <a:ext cx="65088" cy="38100"/>
              </a:xfrm>
              <a:custGeom>
                <a:avLst/>
                <a:gdLst/>
                <a:ahLst/>
                <a:cxnLst>
                  <a:cxn ang="0">
                    <a:pos x="38" y="29"/>
                  </a:cxn>
                  <a:cxn ang="0">
                    <a:pos x="0" y="16"/>
                  </a:cxn>
                  <a:cxn ang="0">
                    <a:pos x="9" y="14"/>
                  </a:cxn>
                  <a:cxn ang="0">
                    <a:pos x="22" y="0"/>
                  </a:cxn>
                  <a:cxn ang="0">
                    <a:pos x="49" y="22"/>
                  </a:cxn>
                  <a:cxn ang="0">
                    <a:pos x="38" y="29"/>
                  </a:cxn>
                </a:cxnLst>
                <a:rect l="0" t="0" r="r" b="b"/>
                <a:pathLst>
                  <a:path w="49" h="29">
                    <a:moveTo>
                      <a:pt x="38" y="29"/>
                    </a:moveTo>
                    <a:cubicBezTo>
                      <a:pt x="32" y="29"/>
                      <a:pt x="0" y="17"/>
                      <a:pt x="0" y="16"/>
                    </a:cubicBezTo>
                    <a:cubicBezTo>
                      <a:pt x="0" y="12"/>
                      <a:pt x="8" y="14"/>
                      <a:pt x="9" y="14"/>
                    </a:cubicBezTo>
                    <a:cubicBezTo>
                      <a:pt x="15" y="12"/>
                      <a:pt x="13" y="0"/>
                      <a:pt x="22" y="0"/>
                    </a:cubicBezTo>
                    <a:cubicBezTo>
                      <a:pt x="28" y="0"/>
                      <a:pt x="46" y="16"/>
                      <a:pt x="49" y="22"/>
                    </a:cubicBezTo>
                    <a:cubicBezTo>
                      <a:pt x="45" y="25"/>
                      <a:pt x="43" y="29"/>
                      <a:pt x="38" y="29"/>
                    </a:cubicBez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88" name="Freeform: Shape 533"/>
              <p:cNvSpPr/>
              <p:nvPr/>
            </p:nvSpPr>
            <p:spPr bwMode="auto">
              <a:xfrm>
                <a:off x="2784475" y="1323975"/>
                <a:ext cx="85725" cy="69850"/>
              </a:xfrm>
              <a:custGeom>
                <a:avLst/>
                <a:gdLst/>
                <a:ahLst/>
                <a:cxnLst>
                  <a:cxn ang="0">
                    <a:pos x="65" y="11"/>
                  </a:cxn>
                  <a:cxn ang="0">
                    <a:pos x="57" y="18"/>
                  </a:cxn>
                  <a:cxn ang="0">
                    <a:pos x="32" y="35"/>
                  </a:cxn>
                  <a:cxn ang="0">
                    <a:pos x="20" y="38"/>
                  </a:cxn>
                  <a:cxn ang="0">
                    <a:pos x="25" y="38"/>
                  </a:cxn>
                  <a:cxn ang="0">
                    <a:pos x="15" y="53"/>
                  </a:cxn>
                  <a:cxn ang="0">
                    <a:pos x="6" y="53"/>
                  </a:cxn>
                  <a:cxn ang="0">
                    <a:pos x="7" y="40"/>
                  </a:cxn>
                  <a:cxn ang="0">
                    <a:pos x="0" y="19"/>
                  </a:cxn>
                  <a:cxn ang="0">
                    <a:pos x="0" y="11"/>
                  </a:cxn>
                  <a:cxn ang="0">
                    <a:pos x="10" y="11"/>
                  </a:cxn>
                  <a:cxn ang="0">
                    <a:pos x="10" y="7"/>
                  </a:cxn>
                  <a:cxn ang="0">
                    <a:pos x="22" y="0"/>
                  </a:cxn>
                  <a:cxn ang="0">
                    <a:pos x="65" y="5"/>
                  </a:cxn>
                  <a:cxn ang="0">
                    <a:pos x="65" y="11"/>
                  </a:cxn>
                </a:cxnLst>
                <a:rect l="0" t="0" r="r" b="b"/>
                <a:pathLst>
                  <a:path w="65" h="53">
                    <a:moveTo>
                      <a:pt x="65" y="11"/>
                    </a:moveTo>
                    <a:cubicBezTo>
                      <a:pt x="65" y="12"/>
                      <a:pt x="57" y="18"/>
                      <a:pt x="57" y="18"/>
                    </a:cubicBezTo>
                    <a:cubicBezTo>
                      <a:pt x="51" y="26"/>
                      <a:pt x="45" y="35"/>
                      <a:pt x="32" y="35"/>
                    </a:cubicBezTo>
                    <a:cubicBezTo>
                      <a:pt x="22" y="35"/>
                      <a:pt x="22" y="30"/>
                      <a:pt x="20" y="38"/>
                    </a:cubicBezTo>
                    <a:cubicBezTo>
                      <a:pt x="25" y="38"/>
                      <a:pt x="25" y="38"/>
                      <a:pt x="25" y="38"/>
                    </a:cubicBezTo>
                    <a:cubicBezTo>
                      <a:pt x="24" y="46"/>
                      <a:pt x="21" y="48"/>
                      <a:pt x="15" y="53"/>
                    </a:cubicBezTo>
                    <a:cubicBezTo>
                      <a:pt x="6" y="53"/>
                      <a:pt x="6" y="53"/>
                      <a:pt x="6" y="53"/>
                    </a:cubicBezTo>
                    <a:cubicBezTo>
                      <a:pt x="6" y="47"/>
                      <a:pt x="6" y="42"/>
                      <a:pt x="7" y="40"/>
                    </a:cubicBezTo>
                    <a:cubicBezTo>
                      <a:pt x="0" y="33"/>
                      <a:pt x="3" y="27"/>
                      <a:pt x="0" y="19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3" y="11"/>
                      <a:pt x="8" y="11"/>
                      <a:pt x="10" y="11"/>
                    </a:cubicBezTo>
                    <a:cubicBezTo>
                      <a:pt x="9" y="11"/>
                      <a:pt x="10" y="8"/>
                      <a:pt x="10" y="7"/>
                    </a:cubicBezTo>
                    <a:cubicBezTo>
                      <a:pt x="10" y="6"/>
                      <a:pt x="13" y="0"/>
                      <a:pt x="22" y="0"/>
                    </a:cubicBezTo>
                    <a:cubicBezTo>
                      <a:pt x="37" y="0"/>
                      <a:pt x="49" y="5"/>
                      <a:pt x="65" y="5"/>
                    </a:cubicBezTo>
                    <a:cubicBezTo>
                      <a:pt x="65" y="8"/>
                      <a:pt x="65" y="9"/>
                      <a:pt x="65" y="11"/>
                    </a:cubicBez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89" name="Freeform: Shape 534"/>
              <p:cNvSpPr/>
              <p:nvPr/>
            </p:nvSpPr>
            <p:spPr bwMode="auto">
              <a:xfrm>
                <a:off x="2608263" y="1198563"/>
                <a:ext cx="28575" cy="23813"/>
              </a:xfrm>
              <a:custGeom>
                <a:avLst/>
                <a:gdLst/>
                <a:ahLst/>
                <a:cxnLst>
                  <a:cxn ang="0">
                    <a:pos x="21" y="12"/>
                  </a:cxn>
                  <a:cxn ang="0">
                    <a:pos x="15" y="18"/>
                  </a:cxn>
                  <a:cxn ang="0">
                    <a:pos x="0" y="0"/>
                  </a:cxn>
                  <a:cxn ang="0">
                    <a:pos x="21" y="12"/>
                  </a:cxn>
                </a:cxnLst>
                <a:rect l="0" t="0" r="r" b="b"/>
                <a:pathLst>
                  <a:path w="21" h="18">
                    <a:moveTo>
                      <a:pt x="21" y="12"/>
                    </a:moveTo>
                    <a:cubicBezTo>
                      <a:pt x="21" y="16"/>
                      <a:pt x="18" y="18"/>
                      <a:pt x="15" y="18"/>
                    </a:cubicBezTo>
                    <a:cubicBezTo>
                      <a:pt x="10" y="18"/>
                      <a:pt x="0" y="6"/>
                      <a:pt x="0" y="0"/>
                    </a:cubicBezTo>
                    <a:cubicBezTo>
                      <a:pt x="11" y="0"/>
                      <a:pt x="12" y="9"/>
                      <a:pt x="21" y="12"/>
                    </a:cubicBez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90" name="Freeform: Shape 535"/>
              <p:cNvSpPr/>
              <p:nvPr/>
            </p:nvSpPr>
            <p:spPr bwMode="auto">
              <a:xfrm>
                <a:off x="2625725" y="1277938"/>
                <a:ext cx="19050" cy="15875"/>
              </a:xfrm>
              <a:custGeom>
                <a:avLst/>
                <a:gdLst/>
                <a:ahLst/>
                <a:cxnLst>
                  <a:cxn ang="0">
                    <a:pos x="12" y="0"/>
                  </a:cxn>
                  <a:cxn ang="0">
                    <a:pos x="15" y="6"/>
                  </a:cxn>
                  <a:cxn ang="0">
                    <a:pos x="9" y="12"/>
                  </a:cxn>
                  <a:cxn ang="0">
                    <a:pos x="0" y="12"/>
                  </a:cxn>
                  <a:cxn ang="0">
                    <a:pos x="12" y="0"/>
                  </a:cxn>
                </a:cxnLst>
                <a:rect l="0" t="0" r="r" b="b"/>
                <a:pathLst>
                  <a:path w="15" h="12">
                    <a:moveTo>
                      <a:pt x="12" y="0"/>
                    </a:moveTo>
                    <a:cubicBezTo>
                      <a:pt x="13" y="2"/>
                      <a:pt x="15" y="3"/>
                      <a:pt x="15" y="6"/>
                    </a:cubicBezTo>
                    <a:cubicBezTo>
                      <a:pt x="15" y="12"/>
                      <a:pt x="11" y="12"/>
                      <a:pt x="9" y="12"/>
                    </a:cubicBezTo>
                    <a:cubicBezTo>
                      <a:pt x="4" y="12"/>
                      <a:pt x="3" y="11"/>
                      <a:pt x="0" y="12"/>
                    </a:cubicBezTo>
                    <a:cubicBezTo>
                      <a:pt x="2" y="4"/>
                      <a:pt x="6" y="2"/>
                      <a:pt x="12" y="0"/>
                    </a:cubicBez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91" name="Freeform: Shape 536"/>
              <p:cNvSpPr/>
              <p:nvPr/>
            </p:nvSpPr>
            <p:spPr bwMode="auto">
              <a:xfrm>
                <a:off x="2614613" y="1139825"/>
                <a:ext cx="109538" cy="57150"/>
              </a:xfrm>
              <a:custGeom>
                <a:avLst/>
                <a:gdLst/>
                <a:ahLst/>
                <a:cxnLst>
                  <a:cxn ang="0">
                    <a:pos x="54" y="32"/>
                  </a:cxn>
                  <a:cxn ang="0">
                    <a:pos x="33" y="30"/>
                  </a:cxn>
                  <a:cxn ang="0">
                    <a:pos x="19" y="29"/>
                  </a:cxn>
                  <a:cxn ang="0">
                    <a:pos x="7" y="25"/>
                  </a:cxn>
                  <a:cxn ang="0">
                    <a:pos x="20" y="20"/>
                  </a:cxn>
                  <a:cxn ang="0">
                    <a:pos x="20" y="15"/>
                  </a:cxn>
                  <a:cxn ang="0">
                    <a:pos x="5" y="15"/>
                  </a:cxn>
                  <a:cxn ang="0">
                    <a:pos x="8" y="10"/>
                  </a:cxn>
                  <a:cxn ang="0">
                    <a:pos x="0" y="3"/>
                  </a:cxn>
                  <a:cxn ang="0">
                    <a:pos x="14" y="0"/>
                  </a:cxn>
                  <a:cxn ang="0">
                    <a:pos x="31" y="8"/>
                  </a:cxn>
                  <a:cxn ang="0">
                    <a:pos x="40" y="4"/>
                  </a:cxn>
                  <a:cxn ang="0">
                    <a:pos x="53" y="15"/>
                  </a:cxn>
                  <a:cxn ang="0">
                    <a:pos x="60" y="11"/>
                  </a:cxn>
                  <a:cxn ang="0">
                    <a:pos x="73" y="21"/>
                  </a:cxn>
                  <a:cxn ang="0">
                    <a:pos x="70" y="26"/>
                  </a:cxn>
                  <a:cxn ang="0">
                    <a:pos x="82" y="37"/>
                  </a:cxn>
                  <a:cxn ang="0">
                    <a:pos x="74" y="43"/>
                  </a:cxn>
                  <a:cxn ang="0">
                    <a:pos x="54" y="32"/>
                  </a:cxn>
                </a:cxnLst>
                <a:rect l="0" t="0" r="r" b="b"/>
                <a:pathLst>
                  <a:path w="82" h="43">
                    <a:moveTo>
                      <a:pt x="54" y="32"/>
                    </a:moveTo>
                    <a:cubicBezTo>
                      <a:pt x="46" y="32"/>
                      <a:pt x="41" y="29"/>
                      <a:pt x="33" y="30"/>
                    </a:cubicBezTo>
                    <a:cubicBezTo>
                      <a:pt x="31" y="26"/>
                      <a:pt x="25" y="29"/>
                      <a:pt x="19" y="29"/>
                    </a:cubicBezTo>
                    <a:cubicBezTo>
                      <a:pt x="13" y="29"/>
                      <a:pt x="11" y="29"/>
                      <a:pt x="7" y="25"/>
                    </a:cubicBezTo>
                    <a:cubicBezTo>
                      <a:pt x="11" y="21"/>
                      <a:pt x="15" y="22"/>
                      <a:pt x="20" y="20"/>
                    </a:cubicBezTo>
                    <a:cubicBezTo>
                      <a:pt x="19" y="18"/>
                      <a:pt x="19" y="16"/>
                      <a:pt x="20" y="15"/>
                    </a:cubicBezTo>
                    <a:cubicBezTo>
                      <a:pt x="10" y="15"/>
                      <a:pt x="8" y="17"/>
                      <a:pt x="5" y="15"/>
                    </a:cubicBezTo>
                    <a:cubicBezTo>
                      <a:pt x="6" y="14"/>
                      <a:pt x="7" y="12"/>
                      <a:pt x="8" y="10"/>
                    </a:cubicBezTo>
                    <a:cubicBezTo>
                      <a:pt x="2" y="10"/>
                      <a:pt x="0" y="9"/>
                      <a:pt x="0" y="3"/>
                    </a:cubicBezTo>
                    <a:cubicBezTo>
                      <a:pt x="6" y="3"/>
                      <a:pt x="9" y="0"/>
                      <a:pt x="14" y="0"/>
                    </a:cubicBezTo>
                    <a:cubicBezTo>
                      <a:pt x="24" y="0"/>
                      <a:pt x="26" y="8"/>
                      <a:pt x="31" y="8"/>
                    </a:cubicBezTo>
                    <a:cubicBezTo>
                      <a:pt x="35" y="8"/>
                      <a:pt x="36" y="4"/>
                      <a:pt x="40" y="4"/>
                    </a:cubicBezTo>
                    <a:cubicBezTo>
                      <a:pt x="49" y="4"/>
                      <a:pt x="48" y="15"/>
                      <a:pt x="53" y="15"/>
                    </a:cubicBezTo>
                    <a:cubicBezTo>
                      <a:pt x="56" y="15"/>
                      <a:pt x="57" y="11"/>
                      <a:pt x="60" y="11"/>
                    </a:cubicBezTo>
                    <a:cubicBezTo>
                      <a:pt x="66" y="11"/>
                      <a:pt x="71" y="19"/>
                      <a:pt x="73" y="21"/>
                    </a:cubicBezTo>
                    <a:cubicBezTo>
                      <a:pt x="72" y="22"/>
                      <a:pt x="70" y="24"/>
                      <a:pt x="70" y="26"/>
                    </a:cubicBezTo>
                    <a:cubicBezTo>
                      <a:pt x="73" y="29"/>
                      <a:pt x="82" y="33"/>
                      <a:pt x="82" y="37"/>
                    </a:cubicBezTo>
                    <a:cubicBezTo>
                      <a:pt x="82" y="42"/>
                      <a:pt x="77" y="43"/>
                      <a:pt x="74" y="43"/>
                    </a:cubicBezTo>
                    <a:cubicBezTo>
                      <a:pt x="63" y="43"/>
                      <a:pt x="64" y="32"/>
                      <a:pt x="54" y="32"/>
                    </a:cubicBez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92" name="Freeform: Shape 537"/>
              <p:cNvSpPr/>
              <p:nvPr/>
            </p:nvSpPr>
            <p:spPr bwMode="auto">
              <a:xfrm>
                <a:off x="2657475" y="1189038"/>
                <a:ext cx="30163" cy="9525"/>
              </a:xfrm>
              <a:custGeom>
                <a:avLst/>
                <a:gdLst/>
                <a:ahLst/>
                <a:cxnLst>
                  <a:cxn ang="0">
                    <a:pos x="8" y="7"/>
                  </a:cxn>
                  <a:cxn ang="0">
                    <a:pos x="12" y="0"/>
                  </a:cxn>
                  <a:cxn ang="0">
                    <a:pos x="23" y="4"/>
                  </a:cxn>
                  <a:cxn ang="0">
                    <a:pos x="8" y="7"/>
                  </a:cxn>
                </a:cxnLst>
                <a:rect l="0" t="0" r="r" b="b"/>
                <a:pathLst>
                  <a:path w="23" h="7">
                    <a:moveTo>
                      <a:pt x="8" y="7"/>
                    </a:moveTo>
                    <a:cubicBezTo>
                      <a:pt x="0" y="7"/>
                      <a:pt x="11" y="0"/>
                      <a:pt x="12" y="0"/>
                    </a:cubicBezTo>
                    <a:cubicBezTo>
                      <a:pt x="17" y="0"/>
                      <a:pt x="19" y="3"/>
                      <a:pt x="23" y="4"/>
                    </a:cubicBezTo>
                    <a:cubicBezTo>
                      <a:pt x="20" y="7"/>
                      <a:pt x="15" y="7"/>
                      <a:pt x="8" y="7"/>
                    </a:cubicBez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93" name="Freeform: Shape 538"/>
              <p:cNvSpPr/>
              <p:nvPr/>
            </p:nvSpPr>
            <p:spPr bwMode="auto">
              <a:xfrm>
                <a:off x="2765425" y="1223963"/>
                <a:ext cx="287338" cy="90488"/>
              </a:xfrm>
              <a:custGeom>
                <a:avLst/>
                <a:gdLst/>
                <a:ahLst/>
                <a:cxnLst>
                  <a:cxn ang="0">
                    <a:pos x="215" y="45"/>
                  </a:cxn>
                  <a:cxn ang="0">
                    <a:pos x="210" y="51"/>
                  </a:cxn>
                  <a:cxn ang="0">
                    <a:pos x="216" y="52"/>
                  </a:cxn>
                  <a:cxn ang="0">
                    <a:pos x="179" y="67"/>
                  </a:cxn>
                  <a:cxn ang="0">
                    <a:pos x="170" y="60"/>
                  </a:cxn>
                  <a:cxn ang="0">
                    <a:pos x="159" y="66"/>
                  </a:cxn>
                  <a:cxn ang="0">
                    <a:pos x="124" y="66"/>
                  </a:cxn>
                  <a:cxn ang="0">
                    <a:pos x="102" y="60"/>
                  </a:cxn>
                  <a:cxn ang="0">
                    <a:pos x="97" y="60"/>
                  </a:cxn>
                  <a:cxn ang="0">
                    <a:pos x="84" y="67"/>
                  </a:cxn>
                  <a:cxn ang="0">
                    <a:pos x="53" y="47"/>
                  </a:cxn>
                  <a:cxn ang="0">
                    <a:pos x="58" y="40"/>
                  </a:cxn>
                  <a:cxn ang="0">
                    <a:pos x="40" y="18"/>
                  </a:cxn>
                  <a:cxn ang="0">
                    <a:pos x="32" y="22"/>
                  </a:cxn>
                  <a:cxn ang="0">
                    <a:pos x="0" y="7"/>
                  </a:cxn>
                  <a:cxn ang="0">
                    <a:pos x="13" y="0"/>
                  </a:cxn>
                  <a:cxn ang="0">
                    <a:pos x="51" y="15"/>
                  </a:cxn>
                  <a:cxn ang="0">
                    <a:pos x="60" y="12"/>
                  </a:cxn>
                  <a:cxn ang="0">
                    <a:pos x="68" y="12"/>
                  </a:cxn>
                  <a:cxn ang="0">
                    <a:pos x="89" y="25"/>
                  </a:cxn>
                  <a:cxn ang="0">
                    <a:pos x="71" y="25"/>
                  </a:cxn>
                  <a:cxn ang="0">
                    <a:pos x="91" y="35"/>
                  </a:cxn>
                  <a:cxn ang="0">
                    <a:pos x="88" y="38"/>
                  </a:cxn>
                  <a:cxn ang="0">
                    <a:pos x="95" y="40"/>
                  </a:cxn>
                  <a:cxn ang="0">
                    <a:pos x="125" y="45"/>
                  </a:cxn>
                  <a:cxn ang="0">
                    <a:pos x="181" y="34"/>
                  </a:cxn>
                  <a:cxn ang="0">
                    <a:pos x="216" y="46"/>
                  </a:cxn>
                  <a:cxn ang="0">
                    <a:pos x="211" y="47"/>
                  </a:cxn>
                  <a:cxn ang="0">
                    <a:pos x="215" y="45"/>
                  </a:cxn>
                </a:cxnLst>
                <a:rect l="0" t="0" r="r" b="b"/>
                <a:pathLst>
                  <a:path w="216" h="68">
                    <a:moveTo>
                      <a:pt x="215" y="45"/>
                    </a:moveTo>
                    <a:cubicBezTo>
                      <a:pt x="213" y="46"/>
                      <a:pt x="211" y="48"/>
                      <a:pt x="210" y="51"/>
                    </a:cubicBezTo>
                    <a:cubicBezTo>
                      <a:pt x="213" y="52"/>
                      <a:pt x="216" y="52"/>
                      <a:pt x="216" y="52"/>
                    </a:cubicBezTo>
                    <a:cubicBezTo>
                      <a:pt x="215" y="67"/>
                      <a:pt x="195" y="67"/>
                      <a:pt x="179" y="67"/>
                    </a:cubicBezTo>
                    <a:cubicBezTo>
                      <a:pt x="174" y="67"/>
                      <a:pt x="171" y="64"/>
                      <a:pt x="170" y="60"/>
                    </a:cubicBezTo>
                    <a:cubicBezTo>
                      <a:pt x="164" y="61"/>
                      <a:pt x="163" y="64"/>
                      <a:pt x="159" y="66"/>
                    </a:cubicBezTo>
                    <a:cubicBezTo>
                      <a:pt x="124" y="66"/>
                      <a:pt x="124" y="66"/>
                      <a:pt x="124" y="66"/>
                    </a:cubicBezTo>
                    <a:cubicBezTo>
                      <a:pt x="115" y="68"/>
                      <a:pt x="101" y="67"/>
                      <a:pt x="102" y="60"/>
                    </a:cubicBezTo>
                    <a:cubicBezTo>
                      <a:pt x="97" y="60"/>
                      <a:pt x="97" y="60"/>
                      <a:pt x="97" y="60"/>
                    </a:cubicBezTo>
                    <a:cubicBezTo>
                      <a:pt x="95" y="62"/>
                      <a:pt x="88" y="67"/>
                      <a:pt x="84" y="67"/>
                    </a:cubicBezTo>
                    <a:cubicBezTo>
                      <a:pt x="75" y="67"/>
                      <a:pt x="53" y="56"/>
                      <a:pt x="53" y="47"/>
                    </a:cubicBezTo>
                    <a:cubicBezTo>
                      <a:pt x="53" y="44"/>
                      <a:pt x="56" y="41"/>
                      <a:pt x="58" y="40"/>
                    </a:cubicBezTo>
                    <a:cubicBezTo>
                      <a:pt x="50" y="32"/>
                      <a:pt x="48" y="25"/>
                      <a:pt x="40" y="18"/>
                    </a:cubicBezTo>
                    <a:cubicBezTo>
                      <a:pt x="38" y="20"/>
                      <a:pt x="35" y="22"/>
                      <a:pt x="32" y="22"/>
                    </a:cubicBezTo>
                    <a:cubicBezTo>
                      <a:pt x="27" y="22"/>
                      <a:pt x="0" y="11"/>
                      <a:pt x="0" y="7"/>
                    </a:cubicBezTo>
                    <a:cubicBezTo>
                      <a:pt x="0" y="0"/>
                      <a:pt x="8" y="0"/>
                      <a:pt x="13" y="0"/>
                    </a:cubicBezTo>
                    <a:cubicBezTo>
                      <a:pt x="33" y="0"/>
                      <a:pt x="36" y="15"/>
                      <a:pt x="51" y="15"/>
                    </a:cubicBezTo>
                    <a:cubicBezTo>
                      <a:pt x="56" y="15"/>
                      <a:pt x="58" y="15"/>
                      <a:pt x="60" y="12"/>
                    </a:cubicBezTo>
                    <a:cubicBezTo>
                      <a:pt x="63" y="12"/>
                      <a:pt x="68" y="12"/>
                      <a:pt x="68" y="12"/>
                    </a:cubicBezTo>
                    <a:cubicBezTo>
                      <a:pt x="65" y="22"/>
                      <a:pt x="85" y="19"/>
                      <a:pt x="89" y="25"/>
                    </a:cubicBezTo>
                    <a:cubicBezTo>
                      <a:pt x="71" y="25"/>
                      <a:pt x="71" y="25"/>
                      <a:pt x="71" y="25"/>
                    </a:cubicBezTo>
                    <a:cubicBezTo>
                      <a:pt x="74" y="37"/>
                      <a:pt x="85" y="30"/>
                      <a:pt x="91" y="35"/>
                    </a:cubicBezTo>
                    <a:cubicBezTo>
                      <a:pt x="90" y="36"/>
                      <a:pt x="88" y="36"/>
                      <a:pt x="88" y="38"/>
                    </a:cubicBezTo>
                    <a:cubicBezTo>
                      <a:pt x="88" y="44"/>
                      <a:pt x="93" y="41"/>
                      <a:pt x="95" y="40"/>
                    </a:cubicBezTo>
                    <a:cubicBezTo>
                      <a:pt x="106" y="42"/>
                      <a:pt x="114" y="45"/>
                      <a:pt x="125" y="45"/>
                    </a:cubicBezTo>
                    <a:cubicBezTo>
                      <a:pt x="150" y="45"/>
                      <a:pt x="158" y="34"/>
                      <a:pt x="181" y="34"/>
                    </a:cubicBezTo>
                    <a:cubicBezTo>
                      <a:pt x="198" y="34"/>
                      <a:pt x="210" y="35"/>
                      <a:pt x="216" y="46"/>
                    </a:cubicBezTo>
                    <a:cubicBezTo>
                      <a:pt x="215" y="47"/>
                      <a:pt x="213" y="47"/>
                      <a:pt x="211" y="47"/>
                    </a:cubicBezTo>
                    <a:lnTo>
                      <a:pt x="215" y="45"/>
                    </a:ln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94" name="Freeform: Shape 539"/>
              <p:cNvSpPr/>
              <p:nvPr/>
            </p:nvSpPr>
            <p:spPr bwMode="auto">
              <a:xfrm>
                <a:off x="2768600" y="1271588"/>
                <a:ext cx="49213" cy="38100"/>
              </a:xfrm>
              <a:custGeom>
                <a:avLst/>
                <a:gdLst/>
                <a:ahLst/>
                <a:cxnLst>
                  <a:cxn ang="0">
                    <a:pos x="6" y="10"/>
                  </a:cxn>
                  <a:cxn ang="0">
                    <a:pos x="19" y="0"/>
                  </a:cxn>
                  <a:cxn ang="0">
                    <a:pos x="37" y="15"/>
                  </a:cxn>
                  <a:cxn ang="0">
                    <a:pos x="29" y="29"/>
                  </a:cxn>
                  <a:cxn ang="0">
                    <a:pos x="0" y="17"/>
                  </a:cxn>
                  <a:cxn ang="0">
                    <a:pos x="6" y="10"/>
                  </a:cxn>
                </a:cxnLst>
                <a:rect l="0" t="0" r="r" b="b"/>
                <a:pathLst>
                  <a:path w="37" h="29">
                    <a:moveTo>
                      <a:pt x="6" y="10"/>
                    </a:moveTo>
                    <a:cubicBezTo>
                      <a:pt x="10" y="10"/>
                      <a:pt x="9" y="0"/>
                      <a:pt x="19" y="0"/>
                    </a:cubicBezTo>
                    <a:cubicBezTo>
                      <a:pt x="27" y="0"/>
                      <a:pt x="37" y="9"/>
                      <a:pt x="37" y="15"/>
                    </a:cubicBezTo>
                    <a:cubicBezTo>
                      <a:pt x="37" y="22"/>
                      <a:pt x="35" y="29"/>
                      <a:pt x="29" y="29"/>
                    </a:cubicBezTo>
                    <a:cubicBezTo>
                      <a:pt x="25" y="29"/>
                      <a:pt x="0" y="17"/>
                      <a:pt x="0" y="17"/>
                    </a:cubicBezTo>
                    <a:cubicBezTo>
                      <a:pt x="0" y="13"/>
                      <a:pt x="5" y="10"/>
                      <a:pt x="6" y="10"/>
                    </a:cubicBez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95" name="Freeform: Shape 540"/>
              <p:cNvSpPr/>
              <p:nvPr/>
            </p:nvSpPr>
            <p:spPr bwMode="auto">
              <a:xfrm>
                <a:off x="2774950" y="1198563"/>
                <a:ext cx="46038" cy="12700"/>
              </a:xfrm>
              <a:custGeom>
                <a:avLst/>
                <a:gdLst/>
                <a:ahLst/>
                <a:cxnLst>
                  <a:cxn ang="0">
                    <a:pos x="29" y="0"/>
                  </a:cxn>
                  <a:cxn ang="0">
                    <a:pos x="35" y="0"/>
                  </a:cxn>
                  <a:cxn ang="0">
                    <a:pos x="35" y="6"/>
                  </a:cxn>
                  <a:cxn ang="0">
                    <a:pos x="28" y="10"/>
                  </a:cxn>
                  <a:cxn ang="0">
                    <a:pos x="0" y="5"/>
                  </a:cxn>
                  <a:cxn ang="0">
                    <a:pos x="29" y="0"/>
                  </a:cxn>
                </a:cxnLst>
                <a:rect l="0" t="0" r="r" b="b"/>
                <a:pathLst>
                  <a:path w="35" h="10">
                    <a:moveTo>
                      <a:pt x="29" y="0"/>
                    </a:moveTo>
                    <a:cubicBezTo>
                      <a:pt x="34" y="0"/>
                      <a:pt x="30" y="1"/>
                      <a:pt x="35" y="0"/>
                    </a:cubicBezTo>
                    <a:cubicBezTo>
                      <a:pt x="35" y="3"/>
                      <a:pt x="35" y="5"/>
                      <a:pt x="35" y="6"/>
                    </a:cubicBezTo>
                    <a:cubicBezTo>
                      <a:pt x="35" y="8"/>
                      <a:pt x="32" y="10"/>
                      <a:pt x="28" y="10"/>
                    </a:cubicBezTo>
                    <a:cubicBezTo>
                      <a:pt x="26" y="10"/>
                      <a:pt x="0" y="5"/>
                      <a:pt x="0" y="5"/>
                    </a:cubicBezTo>
                    <a:cubicBezTo>
                      <a:pt x="5" y="1"/>
                      <a:pt x="21" y="0"/>
                      <a:pt x="29" y="0"/>
                    </a:cubicBez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96" name="Freeform: Shape 541"/>
              <p:cNvSpPr/>
              <p:nvPr/>
            </p:nvSpPr>
            <p:spPr bwMode="auto">
              <a:xfrm>
                <a:off x="2740025" y="1154113"/>
                <a:ext cx="53975" cy="44450"/>
              </a:xfrm>
              <a:custGeom>
                <a:avLst/>
                <a:gdLst/>
                <a:ahLst/>
                <a:cxnLst>
                  <a:cxn ang="0">
                    <a:pos x="10" y="28"/>
                  </a:cxn>
                  <a:cxn ang="0">
                    <a:pos x="14" y="23"/>
                  </a:cxn>
                  <a:cxn ang="0">
                    <a:pos x="0" y="7"/>
                  </a:cxn>
                  <a:cxn ang="0">
                    <a:pos x="10" y="0"/>
                  </a:cxn>
                  <a:cxn ang="0">
                    <a:pos x="25" y="7"/>
                  </a:cxn>
                  <a:cxn ang="0">
                    <a:pos x="41" y="17"/>
                  </a:cxn>
                  <a:cxn ang="0">
                    <a:pos x="41" y="28"/>
                  </a:cxn>
                  <a:cxn ang="0">
                    <a:pos x="10" y="28"/>
                  </a:cxn>
                </a:cxnLst>
                <a:rect l="0" t="0" r="r" b="b"/>
                <a:pathLst>
                  <a:path w="41" h="33">
                    <a:moveTo>
                      <a:pt x="10" y="28"/>
                    </a:moveTo>
                    <a:cubicBezTo>
                      <a:pt x="10" y="26"/>
                      <a:pt x="13" y="24"/>
                      <a:pt x="14" y="23"/>
                    </a:cubicBezTo>
                    <a:cubicBezTo>
                      <a:pt x="9" y="18"/>
                      <a:pt x="0" y="15"/>
                      <a:pt x="0" y="7"/>
                    </a:cubicBezTo>
                    <a:cubicBezTo>
                      <a:pt x="0" y="2"/>
                      <a:pt x="6" y="0"/>
                      <a:pt x="10" y="0"/>
                    </a:cubicBezTo>
                    <a:cubicBezTo>
                      <a:pt x="11" y="4"/>
                      <a:pt x="21" y="7"/>
                      <a:pt x="25" y="7"/>
                    </a:cubicBezTo>
                    <a:cubicBezTo>
                      <a:pt x="25" y="17"/>
                      <a:pt x="41" y="7"/>
                      <a:pt x="41" y="17"/>
                    </a:cubicBezTo>
                    <a:cubicBezTo>
                      <a:pt x="41" y="20"/>
                      <a:pt x="39" y="23"/>
                      <a:pt x="41" y="28"/>
                    </a:cubicBezTo>
                    <a:cubicBezTo>
                      <a:pt x="25" y="31"/>
                      <a:pt x="10" y="33"/>
                      <a:pt x="10" y="28"/>
                    </a:cubicBez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97" name="Freeform: Shape 542"/>
              <p:cNvSpPr/>
              <p:nvPr/>
            </p:nvSpPr>
            <p:spPr bwMode="auto">
              <a:xfrm>
                <a:off x="2719388" y="1114425"/>
                <a:ext cx="20638" cy="12700"/>
              </a:xfrm>
              <a:custGeom>
                <a:avLst/>
                <a:gdLst/>
                <a:ahLst/>
                <a:cxnLst>
                  <a:cxn ang="0">
                    <a:pos x="16" y="0"/>
                  </a:cxn>
                  <a:cxn ang="0">
                    <a:pos x="16" y="9"/>
                  </a:cxn>
                  <a:cxn ang="0">
                    <a:pos x="8" y="9"/>
                  </a:cxn>
                  <a:cxn ang="0">
                    <a:pos x="0" y="0"/>
                  </a:cxn>
                  <a:cxn ang="0">
                    <a:pos x="16" y="0"/>
                  </a:cxn>
                </a:cxnLst>
                <a:rect l="0" t="0" r="r" b="b"/>
                <a:pathLst>
                  <a:path w="16" h="9">
                    <a:moveTo>
                      <a:pt x="16" y="0"/>
                    </a:moveTo>
                    <a:cubicBezTo>
                      <a:pt x="16" y="9"/>
                      <a:pt x="16" y="9"/>
                      <a:pt x="16" y="9"/>
                    </a:cubicBezTo>
                    <a:cubicBezTo>
                      <a:pt x="8" y="9"/>
                      <a:pt x="8" y="9"/>
                      <a:pt x="8" y="9"/>
                    </a:cubicBezTo>
                    <a:cubicBezTo>
                      <a:pt x="6" y="7"/>
                      <a:pt x="0" y="6"/>
                      <a:pt x="0" y="0"/>
                    </a:cubicBezTo>
                    <a:cubicBezTo>
                      <a:pt x="6" y="0"/>
                      <a:pt x="13" y="0"/>
                      <a:pt x="16" y="0"/>
                    </a:cubicBez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98" name="Freeform: Shape 543"/>
              <p:cNvSpPr/>
              <p:nvPr/>
            </p:nvSpPr>
            <p:spPr bwMode="auto">
              <a:xfrm>
                <a:off x="2776538" y="1062038"/>
                <a:ext cx="184150" cy="123825"/>
              </a:xfrm>
              <a:custGeom>
                <a:avLst/>
                <a:gdLst/>
                <a:ahLst/>
                <a:cxnLst>
                  <a:cxn ang="0">
                    <a:pos x="92" y="37"/>
                  </a:cxn>
                  <a:cxn ang="0">
                    <a:pos x="97" y="37"/>
                  </a:cxn>
                  <a:cxn ang="0">
                    <a:pos x="97" y="32"/>
                  </a:cxn>
                  <a:cxn ang="0">
                    <a:pos x="95" y="28"/>
                  </a:cxn>
                  <a:cxn ang="0">
                    <a:pos x="100" y="28"/>
                  </a:cxn>
                  <a:cxn ang="0">
                    <a:pos x="105" y="36"/>
                  </a:cxn>
                  <a:cxn ang="0">
                    <a:pos x="111" y="43"/>
                  </a:cxn>
                  <a:cxn ang="0">
                    <a:pos x="108" y="49"/>
                  </a:cxn>
                  <a:cxn ang="0">
                    <a:pos x="115" y="49"/>
                  </a:cxn>
                  <a:cxn ang="0">
                    <a:pos x="137" y="55"/>
                  </a:cxn>
                  <a:cxn ang="0">
                    <a:pos x="136" y="61"/>
                  </a:cxn>
                  <a:cxn ang="0">
                    <a:pos x="126" y="64"/>
                  </a:cxn>
                  <a:cxn ang="0">
                    <a:pos x="105" y="78"/>
                  </a:cxn>
                  <a:cxn ang="0">
                    <a:pos x="98" y="69"/>
                  </a:cxn>
                  <a:cxn ang="0">
                    <a:pos x="93" y="76"/>
                  </a:cxn>
                  <a:cxn ang="0">
                    <a:pos x="99" y="84"/>
                  </a:cxn>
                  <a:cxn ang="0">
                    <a:pos x="91" y="84"/>
                  </a:cxn>
                  <a:cxn ang="0">
                    <a:pos x="91" y="90"/>
                  </a:cxn>
                  <a:cxn ang="0">
                    <a:pos x="75" y="82"/>
                  </a:cxn>
                  <a:cxn ang="0">
                    <a:pos x="64" y="92"/>
                  </a:cxn>
                  <a:cxn ang="0">
                    <a:pos x="47" y="84"/>
                  </a:cxn>
                  <a:cxn ang="0">
                    <a:pos x="53" y="81"/>
                  </a:cxn>
                  <a:cxn ang="0">
                    <a:pos x="33" y="70"/>
                  </a:cxn>
                  <a:cxn ang="0">
                    <a:pos x="66" y="61"/>
                  </a:cxn>
                  <a:cxn ang="0">
                    <a:pos x="48" y="58"/>
                  </a:cxn>
                  <a:cxn ang="0">
                    <a:pos x="35" y="61"/>
                  </a:cxn>
                  <a:cxn ang="0">
                    <a:pos x="29" y="56"/>
                  </a:cxn>
                  <a:cxn ang="0">
                    <a:pos x="19" y="59"/>
                  </a:cxn>
                  <a:cxn ang="0">
                    <a:pos x="16" y="55"/>
                  </a:cxn>
                  <a:cxn ang="0">
                    <a:pos x="26" y="49"/>
                  </a:cxn>
                  <a:cxn ang="0">
                    <a:pos x="0" y="35"/>
                  </a:cxn>
                  <a:cxn ang="0">
                    <a:pos x="7" y="35"/>
                  </a:cxn>
                  <a:cxn ang="0">
                    <a:pos x="20" y="39"/>
                  </a:cxn>
                  <a:cxn ang="0">
                    <a:pos x="24" y="36"/>
                  </a:cxn>
                  <a:cxn ang="0">
                    <a:pos x="5" y="26"/>
                  </a:cxn>
                  <a:cxn ang="0">
                    <a:pos x="15" y="22"/>
                  </a:cxn>
                  <a:cxn ang="0">
                    <a:pos x="27" y="25"/>
                  </a:cxn>
                  <a:cxn ang="0">
                    <a:pos x="32" y="20"/>
                  </a:cxn>
                  <a:cxn ang="0">
                    <a:pos x="19" y="20"/>
                  </a:cxn>
                  <a:cxn ang="0">
                    <a:pos x="14" y="13"/>
                  </a:cxn>
                  <a:cxn ang="0">
                    <a:pos x="30" y="9"/>
                  </a:cxn>
                  <a:cxn ang="0">
                    <a:pos x="38" y="9"/>
                  </a:cxn>
                  <a:cxn ang="0">
                    <a:pos x="25" y="0"/>
                  </a:cxn>
                  <a:cxn ang="0">
                    <a:pos x="53" y="5"/>
                  </a:cxn>
                  <a:cxn ang="0">
                    <a:pos x="67" y="24"/>
                  </a:cxn>
                  <a:cxn ang="0">
                    <a:pos x="84" y="25"/>
                  </a:cxn>
                  <a:cxn ang="0">
                    <a:pos x="92" y="37"/>
                  </a:cxn>
                </a:cxnLst>
                <a:rect l="0" t="0" r="r" b="b"/>
                <a:pathLst>
                  <a:path w="138" h="92">
                    <a:moveTo>
                      <a:pt x="92" y="37"/>
                    </a:moveTo>
                    <a:cubicBezTo>
                      <a:pt x="97" y="37"/>
                      <a:pt x="97" y="37"/>
                      <a:pt x="97" y="37"/>
                    </a:cubicBezTo>
                    <a:cubicBezTo>
                      <a:pt x="97" y="32"/>
                      <a:pt x="97" y="32"/>
                      <a:pt x="97" y="32"/>
                    </a:cubicBezTo>
                    <a:cubicBezTo>
                      <a:pt x="95" y="28"/>
                      <a:pt x="95" y="28"/>
                      <a:pt x="95" y="28"/>
                    </a:cubicBezTo>
                    <a:cubicBezTo>
                      <a:pt x="97" y="28"/>
                      <a:pt x="98" y="28"/>
                      <a:pt x="100" y="28"/>
                    </a:cubicBezTo>
                    <a:cubicBezTo>
                      <a:pt x="106" y="28"/>
                      <a:pt x="105" y="31"/>
                      <a:pt x="105" y="36"/>
                    </a:cubicBezTo>
                    <a:cubicBezTo>
                      <a:pt x="105" y="39"/>
                      <a:pt x="111" y="39"/>
                      <a:pt x="111" y="43"/>
                    </a:cubicBezTo>
                    <a:cubicBezTo>
                      <a:pt x="111" y="46"/>
                      <a:pt x="108" y="46"/>
                      <a:pt x="108" y="49"/>
                    </a:cubicBezTo>
                    <a:cubicBezTo>
                      <a:pt x="108" y="53"/>
                      <a:pt x="114" y="49"/>
                      <a:pt x="115" y="49"/>
                    </a:cubicBezTo>
                    <a:cubicBezTo>
                      <a:pt x="120" y="49"/>
                      <a:pt x="131" y="54"/>
                      <a:pt x="137" y="55"/>
                    </a:cubicBezTo>
                    <a:cubicBezTo>
                      <a:pt x="137" y="58"/>
                      <a:pt x="138" y="60"/>
                      <a:pt x="136" y="61"/>
                    </a:cubicBezTo>
                    <a:cubicBezTo>
                      <a:pt x="135" y="64"/>
                      <a:pt x="130" y="63"/>
                      <a:pt x="126" y="64"/>
                    </a:cubicBezTo>
                    <a:cubicBezTo>
                      <a:pt x="117" y="65"/>
                      <a:pt x="111" y="78"/>
                      <a:pt x="105" y="78"/>
                    </a:cubicBezTo>
                    <a:cubicBezTo>
                      <a:pt x="100" y="78"/>
                      <a:pt x="100" y="74"/>
                      <a:pt x="98" y="69"/>
                    </a:cubicBezTo>
                    <a:cubicBezTo>
                      <a:pt x="96" y="71"/>
                      <a:pt x="95" y="73"/>
                      <a:pt x="93" y="76"/>
                    </a:cubicBezTo>
                    <a:cubicBezTo>
                      <a:pt x="96" y="80"/>
                      <a:pt x="97" y="81"/>
                      <a:pt x="99" y="84"/>
                    </a:cubicBezTo>
                    <a:cubicBezTo>
                      <a:pt x="91" y="84"/>
                      <a:pt x="91" y="84"/>
                      <a:pt x="91" y="84"/>
                    </a:cubicBezTo>
                    <a:cubicBezTo>
                      <a:pt x="91" y="90"/>
                      <a:pt x="91" y="90"/>
                      <a:pt x="91" y="90"/>
                    </a:cubicBezTo>
                    <a:cubicBezTo>
                      <a:pt x="87" y="91"/>
                      <a:pt x="79" y="85"/>
                      <a:pt x="75" y="82"/>
                    </a:cubicBezTo>
                    <a:cubicBezTo>
                      <a:pt x="75" y="90"/>
                      <a:pt x="71" y="92"/>
                      <a:pt x="64" y="92"/>
                    </a:cubicBezTo>
                    <a:cubicBezTo>
                      <a:pt x="57" y="92"/>
                      <a:pt x="48" y="91"/>
                      <a:pt x="47" y="84"/>
                    </a:cubicBezTo>
                    <a:cubicBezTo>
                      <a:pt x="50" y="84"/>
                      <a:pt x="51" y="83"/>
                      <a:pt x="53" y="81"/>
                    </a:cubicBezTo>
                    <a:cubicBezTo>
                      <a:pt x="45" y="81"/>
                      <a:pt x="33" y="77"/>
                      <a:pt x="33" y="70"/>
                    </a:cubicBezTo>
                    <a:cubicBezTo>
                      <a:pt x="33" y="62"/>
                      <a:pt x="60" y="63"/>
                      <a:pt x="66" y="61"/>
                    </a:cubicBezTo>
                    <a:cubicBezTo>
                      <a:pt x="60" y="60"/>
                      <a:pt x="55" y="58"/>
                      <a:pt x="48" y="58"/>
                    </a:cubicBezTo>
                    <a:cubicBezTo>
                      <a:pt x="41" y="58"/>
                      <a:pt x="40" y="61"/>
                      <a:pt x="35" y="61"/>
                    </a:cubicBezTo>
                    <a:cubicBezTo>
                      <a:pt x="30" y="61"/>
                      <a:pt x="30" y="58"/>
                      <a:pt x="29" y="56"/>
                    </a:cubicBezTo>
                    <a:cubicBezTo>
                      <a:pt x="24" y="58"/>
                      <a:pt x="23" y="59"/>
                      <a:pt x="19" y="59"/>
                    </a:cubicBezTo>
                    <a:cubicBezTo>
                      <a:pt x="16" y="59"/>
                      <a:pt x="16" y="58"/>
                      <a:pt x="16" y="55"/>
                    </a:cubicBezTo>
                    <a:cubicBezTo>
                      <a:pt x="20" y="53"/>
                      <a:pt x="23" y="53"/>
                      <a:pt x="26" y="49"/>
                    </a:cubicBezTo>
                    <a:cubicBezTo>
                      <a:pt x="11" y="49"/>
                      <a:pt x="2" y="48"/>
                      <a:pt x="0" y="35"/>
                    </a:cubicBezTo>
                    <a:cubicBezTo>
                      <a:pt x="7" y="35"/>
                      <a:pt x="7" y="35"/>
                      <a:pt x="7" y="35"/>
                    </a:cubicBezTo>
                    <a:cubicBezTo>
                      <a:pt x="9" y="37"/>
                      <a:pt x="16" y="39"/>
                      <a:pt x="20" y="39"/>
                    </a:cubicBezTo>
                    <a:cubicBezTo>
                      <a:pt x="22" y="39"/>
                      <a:pt x="24" y="36"/>
                      <a:pt x="24" y="36"/>
                    </a:cubicBezTo>
                    <a:cubicBezTo>
                      <a:pt x="19" y="34"/>
                      <a:pt x="5" y="31"/>
                      <a:pt x="5" y="26"/>
                    </a:cubicBezTo>
                    <a:cubicBezTo>
                      <a:pt x="5" y="21"/>
                      <a:pt x="11" y="22"/>
                      <a:pt x="15" y="22"/>
                    </a:cubicBezTo>
                    <a:cubicBezTo>
                      <a:pt x="21" y="22"/>
                      <a:pt x="23" y="25"/>
                      <a:pt x="27" y="25"/>
                    </a:cubicBezTo>
                    <a:cubicBezTo>
                      <a:pt x="30" y="25"/>
                      <a:pt x="30" y="22"/>
                      <a:pt x="32" y="20"/>
                    </a:cubicBezTo>
                    <a:cubicBezTo>
                      <a:pt x="27" y="18"/>
                      <a:pt x="22" y="20"/>
                      <a:pt x="19" y="20"/>
                    </a:cubicBezTo>
                    <a:cubicBezTo>
                      <a:pt x="18" y="20"/>
                      <a:pt x="14" y="14"/>
                      <a:pt x="14" y="13"/>
                    </a:cubicBezTo>
                    <a:cubicBezTo>
                      <a:pt x="19" y="10"/>
                      <a:pt x="23" y="8"/>
                      <a:pt x="30" y="9"/>
                    </a:cubicBezTo>
                    <a:cubicBezTo>
                      <a:pt x="38" y="9"/>
                      <a:pt x="38" y="9"/>
                      <a:pt x="38" y="9"/>
                    </a:cubicBezTo>
                    <a:cubicBezTo>
                      <a:pt x="33" y="7"/>
                      <a:pt x="25" y="6"/>
                      <a:pt x="25" y="0"/>
                    </a:cubicBezTo>
                    <a:cubicBezTo>
                      <a:pt x="36" y="1"/>
                      <a:pt x="45" y="2"/>
                      <a:pt x="53" y="5"/>
                    </a:cubicBezTo>
                    <a:cubicBezTo>
                      <a:pt x="61" y="9"/>
                      <a:pt x="60" y="21"/>
                      <a:pt x="67" y="24"/>
                    </a:cubicBezTo>
                    <a:cubicBezTo>
                      <a:pt x="73" y="27"/>
                      <a:pt x="78" y="22"/>
                      <a:pt x="84" y="25"/>
                    </a:cubicBezTo>
                    <a:cubicBezTo>
                      <a:pt x="91" y="28"/>
                      <a:pt x="88" y="33"/>
                      <a:pt x="92" y="37"/>
                    </a:cubicBez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99" name="Freeform: Shape 544"/>
              <p:cNvSpPr/>
              <p:nvPr/>
            </p:nvSpPr>
            <p:spPr bwMode="auto">
              <a:xfrm>
                <a:off x="2925763" y="1574800"/>
                <a:ext cx="117475" cy="74613"/>
              </a:xfrm>
              <a:custGeom>
                <a:avLst/>
                <a:gdLst/>
                <a:ahLst/>
                <a:cxnLst>
                  <a:cxn ang="0">
                    <a:pos x="6" y="39"/>
                  </a:cxn>
                  <a:cxn ang="0">
                    <a:pos x="11" y="33"/>
                  </a:cxn>
                  <a:cxn ang="0">
                    <a:pos x="11" y="27"/>
                  </a:cxn>
                  <a:cxn ang="0">
                    <a:pos x="25" y="0"/>
                  </a:cxn>
                  <a:cxn ang="0">
                    <a:pos x="32" y="13"/>
                  </a:cxn>
                  <a:cxn ang="0">
                    <a:pos x="36" y="9"/>
                  </a:cxn>
                  <a:cxn ang="0">
                    <a:pos x="67" y="27"/>
                  </a:cxn>
                  <a:cxn ang="0">
                    <a:pos x="70" y="35"/>
                  </a:cxn>
                  <a:cxn ang="0">
                    <a:pos x="89" y="43"/>
                  </a:cxn>
                  <a:cxn ang="0">
                    <a:pos x="75" y="48"/>
                  </a:cxn>
                  <a:cxn ang="0">
                    <a:pos x="63" y="48"/>
                  </a:cxn>
                  <a:cxn ang="0">
                    <a:pos x="46" y="37"/>
                  </a:cxn>
                  <a:cxn ang="0">
                    <a:pos x="25" y="53"/>
                  </a:cxn>
                  <a:cxn ang="0">
                    <a:pos x="22" y="57"/>
                  </a:cxn>
                  <a:cxn ang="0">
                    <a:pos x="19" y="48"/>
                  </a:cxn>
                  <a:cxn ang="0">
                    <a:pos x="0" y="48"/>
                  </a:cxn>
                  <a:cxn ang="0">
                    <a:pos x="6" y="39"/>
                  </a:cxn>
                </a:cxnLst>
                <a:rect l="0" t="0" r="r" b="b"/>
                <a:pathLst>
                  <a:path w="89" h="57">
                    <a:moveTo>
                      <a:pt x="6" y="39"/>
                    </a:moveTo>
                    <a:cubicBezTo>
                      <a:pt x="9" y="37"/>
                      <a:pt x="11" y="36"/>
                      <a:pt x="11" y="33"/>
                    </a:cubicBezTo>
                    <a:cubicBezTo>
                      <a:pt x="11" y="29"/>
                      <a:pt x="11" y="31"/>
                      <a:pt x="11" y="27"/>
                    </a:cubicBezTo>
                    <a:cubicBezTo>
                      <a:pt x="11" y="19"/>
                      <a:pt x="13" y="2"/>
                      <a:pt x="25" y="0"/>
                    </a:cubicBezTo>
                    <a:cubicBezTo>
                      <a:pt x="28" y="7"/>
                      <a:pt x="30" y="8"/>
                      <a:pt x="32" y="13"/>
                    </a:cubicBezTo>
                    <a:cubicBezTo>
                      <a:pt x="33" y="11"/>
                      <a:pt x="35" y="10"/>
                      <a:pt x="36" y="9"/>
                    </a:cubicBezTo>
                    <a:cubicBezTo>
                      <a:pt x="45" y="21"/>
                      <a:pt x="59" y="16"/>
                      <a:pt x="67" y="27"/>
                    </a:cubicBezTo>
                    <a:cubicBezTo>
                      <a:pt x="69" y="30"/>
                      <a:pt x="68" y="33"/>
                      <a:pt x="70" y="35"/>
                    </a:cubicBezTo>
                    <a:cubicBezTo>
                      <a:pt x="77" y="40"/>
                      <a:pt x="85" y="38"/>
                      <a:pt x="89" y="43"/>
                    </a:cubicBezTo>
                    <a:cubicBezTo>
                      <a:pt x="84" y="46"/>
                      <a:pt x="80" y="48"/>
                      <a:pt x="75" y="48"/>
                    </a:cubicBezTo>
                    <a:cubicBezTo>
                      <a:pt x="69" y="48"/>
                      <a:pt x="67" y="48"/>
                      <a:pt x="63" y="48"/>
                    </a:cubicBezTo>
                    <a:cubicBezTo>
                      <a:pt x="63" y="48"/>
                      <a:pt x="49" y="38"/>
                      <a:pt x="46" y="37"/>
                    </a:cubicBezTo>
                    <a:cubicBezTo>
                      <a:pt x="46" y="47"/>
                      <a:pt x="31" y="56"/>
                      <a:pt x="25" y="53"/>
                    </a:cubicBezTo>
                    <a:cubicBezTo>
                      <a:pt x="24" y="55"/>
                      <a:pt x="24" y="57"/>
                      <a:pt x="22" y="57"/>
                    </a:cubicBezTo>
                    <a:cubicBezTo>
                      <a:pt x="16" y="57"/>
                      <a:pt x="18" y="52"/>
                      <a:pt x="19" y="48"/>
                    </a:cubicBezTo>
                    <a:cubicBezTo>
                      <a:pt x="12" y="46"/>
                      <a:pt x="3" y="48"/>
                      <a:pt x="0" y="48"/>
                    </a:cubicBezTo>
                    <a:cubicBezTo>
                      <a:pt x="0" y="40"/>
                      <a:pt x="5" y="41"/>
                      <a:pt x="6" y="39"/>
                    </a:cubicBez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00" name="Freeform: Shape 545"/>
              <p:cNvSpPr/>
              <p:nvPr/>
            </p:nvSpPr>
            <p:spPr bwMode="auto">
              <a:xfrm>
                <a:off x="3094038" y="1500188"/>
                <a:ext cx="36513" cy="36513"/>
              </a:xfrm>
              <a:custGeom>
                <a:avLst/>
                <a:gdLst/>
                <a:ahLst/>
                <a:cxnLst>
                  <a:cxn ang="0">
                    <a:pos x="27" y="18"/>
                  </a:cxn>
                  <a:cxn ang="0">
                    <a:pos x="11" y="28"/>
                  </a:cxn>
                  <a:cxn ang="0">
                    <a:pos x="0" y="18"/>
                  </a:cxn>
                  <a:cxn ang="0">
                    <a:pos x="27" y="18"/>
                  </a:cxn>
                </a:cxnLst>
                <a:rect l="0" t="0" r="r" b="b"/>
                <a:pathLst>
                  <a:path w="27" h="28">
                    <a:moveTo>
                      <a:pt x="27" y="18"/>
                    </a:moveTo>
                    <a:cubicBezTo>
                      <a:pt x="27" y="24"/>
                      <a:pt x="16" y="28"/>
                      <a:pt x="11" y="28"/>
                    </a:cubicBezTo>
                    <a:cubicBezTo>
                      <a:pt x="4" y="28"/>
                      <a:pt x="0" y="23"/>
                      <a:pt x="0" y="18"/>
                    </a:cubicBezTo>
                    <a:cubicBezTo>
                      <a:pt x="0" y="0"/>
                      <a:pt x="27" y="3"/>
                      <a:pt x="27" y="18"/>
                    </a:cubicBez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01" name="Freeform: Shape 546"/>
              <p:cNvSpPr/>
              <p:nvPr/>
            </p:nvSpPr>
            <p:spPr bwMode="auto">
              <a:xfrm>
                <a:off x="2984500" y="1652588"/>
                <a:ext cx="30163" cy="23813"/>
              </a:xfrm>
              <a:custGeom>
                <a:avLst/>
                <a:gdLst/>
                <a:ahLst/>
                <a:cxnLst>
                  <a:cxn ang="0">
                    <a:pos x="10" y="1"/>
                  </a:cxn>
                  <a:cxn ang="0">
                    <a:pos x="22" y="3"/>
                  </a:cxn>
                  <a:cxn ang="0">
                    <a:pos x="0" y="18"/>
                  </a:cxn>
                  <a:cxn ang="0">
                    <a:pos x="0" y="12"/>
                  </a:cxn>
                  <a:cxn ang="0">
                    <a:pos x="10" y="1"/>
                  </a:cxn>
                </a:cxnLst>
                <a:rect l="0" t="0" r="r" b="b"/>
                <a:pathLst>
                  <a:path w="22" h="18">
                    <a:moveTo>
                      <a:pt x="10" y="1"/>
                    </a:moveTo>
                    <a:cubicBezTo>
                      <a:pt x="19" y="0"/>
                      <a:pt x="17" y="0"/>
                      <a:pt x="22" y="3"/>
                    </a:cubicBezTo>
                    <a:cubicBezTo>
                      <a:pt x="18" y="8"/>
                      <a:pt x="7" y="17"/>
                      <a:pt x="0" y="18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4" y="7"/>
                      <a:pt x="9" y="4"/>
                      <a:pt x="10" y="1"/>
                    </a:cubicBez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02" name="Freeform: Shape 547"/>
              <p:cNvSpPr/>
              <p:nvPr/>
            </p:nvSpPr>
            <p:spPr bwMode="auto">
              <a:xfrm>
                <a:off x="3032125" y="1336675"/>
                <a:ext cx="79375" cy="33338"/>
              </a:xfrm>
              <a:custGeom>
                <a:avLst/>
                <a:gdLst/>
                <a:ahLst/>
                <a:cxnLst>
                  <a:cxn ang="0">
                    <a:pos x="22" y="25"/>
                  </a:cxn>
                  <a:cxn ang="0">
                    <a:pos x="9" y="16"/>
                  </a:cxn>
                  <a:cxn ang="0">
                    <a:pos x="0" y="6"/>
                  </a:cxn>
                  <a:cxn ang="0">
                    <a:pos x="8" y="0"/>
                  </a:cxn>
                  <a:cxn ang="0">
                    <a:pos x="30" y="3"/>
                  </a:cxn>
                  <a:cxn ang="0">
                    <a:pos x="60" y="17"/>
                  </a:cxn>
                  <a:cxn ang="0">
                    <a:pos x="52" y="24"/>
                  </a:cxn>
                  <a:cxn ang="0">
                    <a:pos x="39" y="21"/>
                  </a:cxn>
                  <a:cxn ang="0">
                    <a:pos x="22" y="25"/>
                  </a:cxn>
                </a:cxnLst>
                <a:rect l="0" t="0" r="r" b="b"/>
                <a:pathLst>
                  <a:path w="60" h="25">
                    <a:moveTo>
                      <a:pt x="22" y="25"/>
                    </a:moveTo>
                    <a:cubicBezTo>
                      <a:pt x="14" y="25"/>
                      <a:pt x="6" y="23"/>
                      <a:pt x="9" y="16"/>
                    </a:cubicBezTo>
                    <a:cubicBezTo>
                      <a:pt x="5" y="13"/>
                      <a:pt x="0" y="11"/>
                      <a:pt x="0" y="6"/>
                    </a:cubicBezTo>
                    <a:cubicBezTo>
                      <a:pt x="0" y="2"/>
                      <a:pt x="4" y="0"/>
                      <a:pt x="8" y="0"/>
                    </a:cubicBezTo>
                    <a:cubicBezTo>
                      <a:pt x="18" y="0"/>
                      <a:pt x="21" y="3"/>
                      <a:pt x="30" y="3"/>
                    </a:cubicBezTo>
                    <a:cubicBezTo>
                      <a:pt x="42" y="3"/>
                      <a:pt x="52" y="13"/>
                      <a:pt x="60" y="17"/>
                    </a:cubicBezTo>
                    <a:cubicBezTo>
                      <a:pt x="59" y="21"/>
                      <a:pt x="56" y="24"/>
                      <a:pt x="52" y="24"/>
                    </a:cubicBezTo>
                    <a:cubicBezTo>
                      <a:pt x="46" y="24"/>
                      <a:pt x="44" y="21"/>
                      <a:pt x="39" y="21"/>
                    </a:cubicBezTo>
                    <a:cubicBezTo>
                      <a:pt x="34" y="21"/>
                      <a:pt x="30" y="25"/>
                      <a:pt x="22" y="25"/>
                    </a:cubicBez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03" name="Freeform: Shape 548"/>
              <p:cNvSpPr/>
              <p:nvPr/>
            </p:nvSpPr>
            <p:spPr bwMode="auto">
              <a:xfrm>
                <a:off x="3040063" y="1666875"/>
                <a:ext cx="17463" cy="20638"/>
              </a:xfrm>
              <a:custGeom>
                <a:avLst/>
                <a:gdLst/>
                <a:ahLst/>
                <a:cxnLst>
                  <a:cxn ang="0">
                    <a:pos x="14" y="6"/>
                  </a:cxn>
                  <a:cxn ang="0">
                    <a:pos x="6" y="15"/>
                  </a:cxn>
                  <a:cxn ang="0">
                    <a:pos x="0" y="9"/>
                  </a:cxn>
                  <a:cxn ang="0">
                    <a:pos x="14" y="6"/>
                  </a:cxn>
                </a:cxnLst>
                <a:rect l="0" t="0" r="r" b="b"/>
                <a:pathLst>
                  <a:path w="14" h="15">
                    <a:moveTo>
                      <a:pt x="14" y="6"/>
                    </a:moveTo>
                    <a:cubicBezTo>
                      <a:pt x="12" y="9"/>
                      <a:pt x="11" y="15"/>
                      <a:pt x="6" y="15"/>
                    </a:cubicBezTo>
                    <a:cubicBezTo>
                      <a:pt x="5" y="15"/>
                      <a:pt x="0" y="9"/>
                      <a:pt x="0" y="9"/>
                    </a:cubicBezTo>
                    <a:cubicBezTo>
                      <a:pt x="0" y="1"/>
                      <a:pt x="10" y="0"/>
                      <a:pt x="14" y="6"/>
                    </a:cubicBez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04" name="Freeform: Shape 549"/>
              <p:cNvSpPr/>
              <p:nvPr/>
            </p:nvSpPr>
            <p:spPr bwMode="auto">
              <a:xfrm>
                <a:off x="3136900" y="1509713"/>
                <a:ext cx="19050" cy="11113"/>
              </a:xfrm>
              <a:custGeom>
                <a:avLst/>
                <a:gdLst/>
                <a:ahLst/>
                <a:cxnLst>
                  <a:cxn ang="0">
                    <a:pos x="5" y="8"/>
                  </a:cxn>
                  <a:cxn ang="0">
                    <a:pos x="0" y="4"/>
                  </a:cxn>
                  <a:cxn ang="0">
                    <a:pos x="5" y="0"/>
                  </a:cxn>
                  <a:cxn ang="0">
                    <a:pos x="14" y="7"/>
                  </a:cxn>
                  <a:cxn ang="0">
                    <a:pos x="5" y="8"/>
                  </a:cxn>
                </a:cxnLst>
                <a:rect l="0" t="0" r="r" b="b"/>
                <a:pathLst>
                  <a:path w="14" h="8">
                    <a:moveTo>
                      <a:pt x="5" y="8"/>
                    </a:moveTo>
                    <a:cubicBezTo>
                      <a:pt x="2" y="8"/>
                      <a:pt x="0" y="7"/>
                      <a:pt x="0" y="4"/>
                    </a:cubicBezTo>
                    <a:cubicBezTo>
                      <a:pt x="0" y="3"/>
                      <a:pt x="4" y="0"/>
                      <a:pt x="5" y="0"/>
                    </a:cubicBezTo>
                    <a:cubicBezTo>
                      <a:pt x="9" y="0"/>
                      <a:pt x="13" y="5"/>
                      <a:pt x="14" y="7"/>
                    </a:cubicBezTo>
                    <a:cubicBezTo>
                      <a:pt x="8" y="8"/>
                      <a:pt x="10" y="8"/>
                      <a:pt x="5" y="8"/>
                    </a:cubicBez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05" name="Freeform: Shape 550"/>
              <p:cNvSpPr/>
              <p:nvPr/>
            </p:nvSpPr>
            <p:spPr bwMode="auto">
              <a:xfrm>
                <a:off x="3052763" y="1476375"/>
                <a:ext cx="20638" cy="12700"/>
              </a:xfrm>
              <a:custGeom>
                <a:avLst/>
                <a:gdLst/>
                <a:ahLst/>
                <a:cxnLst>
                  <a:cxn ang="0">
                    <a:pos x="5" y="10"/>
                  </a:cxn>
                  <a:cxn ang="0">
                    <a:pos x="15" y="0"/>
                  </a:cxn>
                  <a:cxn ang="0">
                    <a:pos x="5" y="10"/>
                  </a:cxn>
                </a:cxnLst>
                <a:rect l="0" t="0" r="r" b="b"/>
                <a:pathLst>
                  <a:path w="15" h="10">
                    <a:moveTo>
                      <a:pt x="5" y="10"/>
                    </a:moveTo>
                    <a:cubicBezTo>
                      <a:pt x="0" y="10"/>
                      <a:pt x="10" y="0"/>
                      <a:pt x="15" y="0"/>
                    </a:cubicBezTo>
                    <a:cubicBezTo>
                      <a:pt x="14" y="6"/>
                      <a:pt x="10" y="10"/>
                      <a:pt x="5" y="10"/>
                    </a:cubicBez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06" name="Freeform: Shape 551"/>
              <p:cNvSpPr/>
              <p:nvPr/>
            </p:nvSpPr>
            <p:spPr bwMode="auto">
              <a:xfrm>
                <a:off x="2876550" y="1335088"/>
                <a:ext cx="482600" cy="347663"/>
              </a:xfrm>
              <a:custGeom>
                <a:avLst/>
                <a:gdLst/>
                <a:ahLst/>
                <a:cxnLst>
                  <a:cxn ang="0">
                    <a:pos x="333" y="196"/>
                  </a:cxn>
                  <a:cxn ang="0">
                    <a:pos x="281" y="171"/>
                  </a:cxn>
                  <a:cxn ang="0">
                    <a:pos x="289" y="177"/>
                  </a:cxn>
                  <a:cxn ang="0">
                    <a:pos x="283" y="184"/>
                  </a:cxn>
                  <a:cxn ang="0">
                    <a:pos x="298" y="201"/>
                  </a:cxn>
                  <a:cxn ang="0">
                    <a:pos x="318" y="206"/>
                  </a:cxn>
                  <a:cxn ang="0">
                    <a:pos x="326" y="225"/>
                  </a:cxn>
                  <a:cxn ang="0">
                    <a:pos x="278" y="225"/>
                  </a:cxn>
                  <a:cxn ang="0">
                    <a:pos x="304" y="256"/>
                  </a:cxn>
                  <a:cxn ang="0">
                    <a:pos x="295" y="256"/>
                  </a:cxn>
                  <a:cxn ang="0">
                    <a:pos x="233" y="226"/>
                  </a:cxn>
                  <a:cxn ang="0">
                    <a:pos x="190" y="210"/>
                  </a:cxn>
                  <a:cxn ang="0">
                    <a:pos x="169" y="214"/>
                  </a:cxn>
                  <a:cxn ang="0">
                    <a:pos x="168" y="189"/>
                  </a:cxn>
                  <a:cxn ang="0">
                    <a:pos x="207" y="183"/>
                  </a:cxn>
                  <a:cxn ang="0">
                    <a:pos x="210" y="167"/>
                  </a:cxn>
                  <a:cxn ang="0">
                    <a:pos x="186" y="115"/>
                  </a:cxn>
                  <a:cxn ang="0">
                    <a:pos x="168" y="115"/>
                  </a:cxn>
                  <a:cxn ang="0">
                    <a:pos x="146" y="85"/>
                  </a:cxn>
                  <a:cxn ang="0">
                    <a:pos x="122" y="91"/>
                  </a:cxn>
                  <a:cxn ang="0">
                    <a:pos x="41" y="82"/>
                  </a:cxn>
                  <a:cxn ang="0">
                    <a:pos x="11" y="69"/>
                  </a:cxn>
                  <a:cxn ang="0">
                    <a:pos x="30" y="65"/>
                  </a:cxn>
                  <a:cxn ang="0">
                    <a:pos x="0" y="48"/>
                  </a:cxn>
                  <a:cxn ang="0">
                    <a:pos x="11" y="16"/>
                  </a:cxn>
                  <a:cxn ang="0">
                    <a:pos x="61" y="4"/>
                  </a:cxn>
                  <a:cxn ang="0">
                    <a:pos x="46" y="32"/>
                  </a:cxn>
                  <a:cxn ang="0">
                    <a:pos x="50" y="47"/>
                  </a:cxn>
                  <a:cxn ang="0">
                    <a:pos x="55" y="26"/>
                  </a:cxn>
                  <a:cxn ang="0">
                    <a:pos x="120" y="29"/>
                  </a:cxn>
                  <a:cxn ang="0">
                    <a:pos x="128" y="34"/>
                  </a:cxn>
                  <a:cxn ang="0">
                    <a:pos x="156" y="27"/>
                  </a:cxn>
                  <a:cxn ang="0">
                    <a:pos x="217" y="56"/>
                  </a:cxn>
                  <a:cxn ang="0">
                    <a:pos x="242" y="65"/>
                  </a:cxn>
                  <a:cxn ang="0">
                    <a:pos x="273" y="85"/>
                  </a:cxn>
                  <a:cxn ang="0">
                    <a:pos x="293" y="95"/>
                  </a:cxn>
                  <a:cxn ang="0">
                    <a:pos x="291" y="102"/>
                  </a:cxn>
                  <a:cxn ang="0">
                    <a:pos x="283" y="116"/>
                  </a:cxn>
                  <a:cxn ang="0">
                    <a:pos x="317" y="135"/>
                  </a:cxn>
                  <a:cxn ang="0">
                    <a:pos x="342" y="153"/>
                  </a:cxn>
                  <a:cxn ang="0">
                    <a:pos x="362" y="165"/>
                  </a:cxn>
                  <a:cxn ang="0">
                    <a:pos x="349" y="178"/>
                  </a:cxn>
                </a:cxnLst>
                <a:rect l="0" t="0" r="r" b="b"/>
                <a:pathLst>
                  <a:path w="362" h="261">
                    <a:moveTo>
                      <a:pt x="339" y="184"/>
                    </a:moveTo>
                    <a:cubicBezTo>
                      <a:pt x="339" y="189"/>
                      <a:pt x="338" y="196"/>
                      <a:pt x="333" y="196"/>
                    </a:cubicBezTo>
                    <a:cubicBezTo>
                      <a:pt x="311" y="196"/>
                      <a:pt x="311" y="166"/>
                      <a:pt x="289" y="166"/>
                    </a:cubicBezTo>
                    <a:cubicBezTo>
                      <a:pt x="287" y="166"/>
                      <a:pt x="281" y="171"/>
                      <a:pt x="281" y="171"/>
                    </a:cubicBezTo>
                    <a:cubicBezTo>
                      <a:pt x="284" y="173"/>
                      <a:pt x="285" y="173"/>
                      <a:pt x="289" y="172"/>
                    </a:cubicBezTo>
                    <a:cubicBezTo>
                      <a:pt x="289" y="177"/>
                      <a:pt x="289" y="177"/>
                      <a:pt x="289" y="177"/>
                    </a:cubicBezTo>
                    <a:cubicBezTo>
                      <a:pt x="287" y="178"/>
                      <a:pt x="284" y="178"/>
                      <a:pt x="283" y="177"/>
                    </a:cubicBezTo>
                    <a:cubicBezTo>
                      <a:pt x="283" y="184"/>
                      <a:pt x="283" y="184"/>
                      <a:pt x="283" y="184"/>
                    </a:cubicBezTo>
                    <a:cubicBezTo>
                      <a:pt x="288" y="184"/>
                      <a:pt x="288" y="184"/>
                      <a:pt x="288" y="184"/>
                    </a:cubicBezTo>
                    <a:cubicBezTo>
                      <a:pt x="289" y="189"/>
                      <a:pt x="295" y="199"/>
                      <a:pt x="298" y="201"/>
                    </a:cubicBezTo>
                    <a:cubicBezTo>
                      <a:pt x="307" y="204"/>
                      <a:pt x="310" y="198"/>
                      <a:pt x="311" y="206"/>
                    </a:cubicBezTo>
                    <a:cubicBezTo>
                      <a:pt x="315" y="206"/>
                      <a:pt x="315" y="206"/>
                      <a:pt x="318" y="206"/>
                    </a:cubicBezTo>
                    <a:cubicBezTo>
                      <a:pt x="318" y="213"/>
                      <a:pt x="318" y="213"/>
                      <a:pt x="318" y="215"/>
                    </a:cubicBezTo>
                    <a:cubicBezTo>
                      <a:pt x="318" y="218"/>
                      <a:pt x="326" y="220"/>
                      <a:pt x="326" y="225"/>
                    </a:cubicBezTo>
                    <a:cubicBezTo>
                      <a:pt x="326" y="229"/>
                      <a:pt x="321" y="238"/>
                      <a:pt x="319" y="242"/>
                    </a:cubicBezTo>
                    <a:cubicBezTo>
                      <a:pt x="311" y="242"/>
                      <a:pt x="283" y="231"/>
                      <a:pt x="278" y="225"/>
                    </a:cubicBezTo>
                    <a:cubicBezTo>
                      <a:pt x="272" y="225"/>
                      <a:pt x="272" y="225"/>
                      <a:pt x="272" y="225"/>
                    </a:cubicBezTo>
                    <a:cubicBezTo>
                      <a:pt x="279" y="234"/>
                      <a:pt x="304" y="243"/>
                      <a:pt x="304" y="256"/>
                    </a:cubicBezTo>
                    <a:cubicBezTo>
                      <a:pt x="304" y="259"/>
                      <a:pt x="301" y="261"/>
                      <a:pt x="299" y="261"/>
                    </a:cubicBezTo>
                    <a:cubicBezTo>
                      <a:pt x="297" y="261"/>
                      <a:pt x="296" y="256"/>
                      <a:pt x="295" y="256"/>
                    </a:cubicBezTo>
                    <a:cubicBezTo>
                      <a:pt x="282" y="249"/>
                      <a:pt x="274" y="252"/>
                      <a:pt x="263" y="245"/>
                    </a:cubicBezTo>
                    <a:cubicBezTo>
                      <a:pt x="252" y="239"/>
                      <a:pt x="226" y="240"/>
                      <a:pt x="233" y="226"/>
                    </a:cubicBezTo>
                    <a:cubicBezTo>
                      <a:pt x="219" y="219"/>
                      <a:pt x="212" y="211"/>
                      <a:pt x="199" y="204"/>
                    </a:cubicBezTo>
                    <a:cubicBezTo>
                      <a:pt x="197" y="207"/>
                      <a:pt x="194" y="210"/>
                      <a:pt x="190" y="210"/>
                    </a:cubicBezTo>
                    <a:cubicBezTo>
                      <a:pt x="186" y="210"/>
                      <a:pt x="187" y="207"/>
                      <a:pt x="183" y="207"/>
                    </a:cubicBezTo>
                    <a:cubicBezTo>
                      <a:pt x="177" y="207"/>
                      <a:pt x="175" y="214"/>
                      <a:pt x="169" y="214"/>
                    </a:cubicBezTo>
                    <a:cubicBezTo>
                      <a:pt x="165" y="214"/>
                      <a:pt x="150" y="208"/>
                      <a:pt x="150" y="201"/>
                    </a:cubicBezTo>
                    <a:cubicBezTo>
                      <a:pt x="150" y="197"/>
                      <a:pt x="162" y="189"/>
                      <a:pt x="168" y="189"/>
                    </a:cubicBezTo>
                    <a:cubicBezTo>
                      <a:pt x="176" y="189"/>
                      <a:pt x="183" y="189"/>
                      <a:pt x="187" y="189"/>
                    </a:cubicBezTo>
                    <a:cubicBezTo>
                      <a:pt x="191" y="189"/>
                      <a:pt x="202" y="187"/>
                      <a:pt x="207" y="183"/>
                    </a:cubicBezTo>
                    <a:cubicBezTo>
                      <a:pt x="205" y="182"/>
                      <a:pt x="199" y="178"/>
                      <a:pt x="199" y="174"/>
                    </a:cubicBezTo>
                    <a:cubicBezTo>
                      <a:pt x="199" y="167"/>
                      <a:pt x="207" y="171"/>
                      <a:pt x="210" y="167"/>
                    </a:cubicBezTo>
                    <a:cubicBezTo>
                      <a:pt x="214" y="163"/>
                      <a:pt x="223" y="154"/>
                      <a:pt x="223" y="148"/>
                    </a:cubicBezTo>
                    <a:cubicBezTo>
                      <a:pt x="223" y="136"/>
                      <a:pt x="195" y="115"/>
                      <a:pt x="186" y="115"/>
                    </a:cubicBezTo>
                    <a:cubicBezTo>
                      <a:pt x="180" y="115"/>
                      <a:pt x="177" y="120"/>
                      <a:pt x="172" y="120"/>
                    </a:cubicBezTo>
                    <a:cubicBezTo>
                      <a:pt x="170" y="120"/>
                      <a:pt x="168" y="115"/>
                      <a:pt x="168" y="115"/>
                    </a:cubicBezTo>
                    <a:cubicBezTo>
                      <a:pt x="168" y="110"/>
                      <a:pt x="176" y="109"/>
                      <a:pt x="179" y="109"/>
                    </a:cubicBezTo>
                    <a:cubicBezTo>
                      <a:pt x="175" y="105"/>
                      <a:pt x="151" y="85"/>
                      <a:pt x="146" y="85"/>
                    </a:cubicBezTo>
                    <a:cubicBezTo>
                      <a:pt x="140" y="85"/>
                      <a:pt x="133" y="101"/>
                      <a:pt x="125" y="101"/>
                    </a:cubicBezTo>
                    <a:cubicBezTo>
                      <a:pt x="120" y="101"/>
                      <a:pt x="121" y="94"/>
                      <a:pt x="122" y="91"/>
                    </a:cubicBezTo>
                    <a:cubicBezTo>
                      <a:pt x="108" y="90"/>
                      <a:pt x="75" y="91"/>
                      <a:pt x="55" y="91"/>
                    </a:cubicBezTo>
                    <a:cubicBezTo>
                      <a:pt x="51" y="91"/>
                      <a:pt x="44" y="86"/>
                      <a:pt x="41" y="82"/>
                    </a:cubicBezTo>
                    <a:cubicBezTo>
                      <a:pt x="20" y="82"/>
                      <a:pt x="20" y="82"/>
                      <a:pt x="20" y="82"/>
                    </a:cubicBezTo>
                    <a:cubicBezTo>
                      <a:pt x="18" y="76"/>
                      <a:pt x="11" y="75"/>
                      <a:pt x="11" y="69"/>
                    </a:cubicBezTo>
                    <a:cubicBezTo>
                      <a:pt x="16" y="67"/>
                      <a:pt x="23" y="70"/>
                      <a:pt x="30" y="70"/>
                    </a:cubicBezTo>
                    <a:cubicBezTo>
                      <a:pt x="30" y="65"/>
                      <a:pt x="30" y="65"/>
                      <a:pt x="30" y="65"/>
                    </a:cubicBezTo>
                    <a:cubicBezTo>
                      <a:pt x="26" y="62"/>
                      <a:pt x="6" y="60"/>
                      <a:pt x="6" y="60"/>
                    </a:cubicBezTo>
                    <a:cubicBezTo>
                      <a:pt x="6" y="60"/>
                      <a:pt x="0" y="52"/>
                      <a:pt x="0" y="48"/>
                    </a:cubicBezTo>
                    <a:cubicBezTo>
                      <a:pt x="0" y="36"/>
                      <a:pt x="2" y="33"/>
                      <a:pt x="8" y="29"/>
                    </a:cubicBezTo>
                    <a:cubicBezTo>
                      <a:pt x="12" y="26"/>
                      <a:pt x="10" y="18"/>
                      <a:pt x="11" y="16"/>
                    </a:cubicBezTo>
                    <a:cubicBezTo>
                      <a:pt x="20" y="7"/>
                      <a:pt x="32" y="0"/>
                      <a:pt x="47" y="0"/>
                    </a:cubicBezTo>
                    <a:cubicBezTo>
                      <a:pt x="47" y="0"/>
                      <a:pt x="61" y="4"/>
                      <a:pt x="61" y="4"/>
                    </a:cubicBezTo>
                    <a:cubicBezTo>
                      <a:pt x="57" y="14"/>
                      <a:pt x="42" y="14"/>
                      <a:pt x="42" y="27"/>
                    </a:cubicBezTo>
                    <a:cubicBezTo>
                      <a:pt x="42" y="30"/>
                      <a:pt x="44" y="32"/>
                      <a:pt x="46" y="32"/>
                    </a:cubicBezTo>
                    <a:cubicBezTo>
                      <a:pt x="45" y="35"/>
                      <a:pt x="46" y="40"/>
                      <a:pt x="46" y="40"/>
                    </a:cubicBezTo>
                    <a:cubicBezTo>
                      <a:pt x="46" y="43"/>
                      <a:pt x="45" y="47"/>
                      <a:pt x="50" y="47"/>
                    </a:cubicBezTo>
                    <a:cubicBezTo>
                      <a:pt x="53" y="47"/>
                      <a:pt x="59" y="42"/>
                      <a:pt x="59" y="38"/>
                    </a:cubicBezTo>
                    <a:cubicBezTo>
                      <a:pt x="59" y="34"/>
                      <a:pt x="55" y="31"/>
                      <a:pt x="55" y="26"/>
                    </a:cubicBezTo>
                    <a:cubicBezTo>
                      <a:pt x="55" y="10"/>
                      <a:pt x="84" y="4"/>
                      <a:pt x="102" y="4"/>
                    </a:cubicBezTo>
                    <a:cubicBezTo>
                      <a:pt x="113" y="4"/>
                      <a:pt x="120" y="20"/>
                      <a:pt x="120" y="29"/>
                    </a:cubicBezTo>
                    <a:cubicBezTo>
                      <a:pt x="120" y="31"/>
                      <a:pt x="117" y="38"/>
                      <a:pt x="120" y="38"/>
                    </a:cubicBezTo>
                    <a:cubicBezTo>
                      <a:pt x="122" y="38"/>
                      <a:pt x="124" y="34"/>
                      <a:pt x="128" y="34"/>
                    </a:cubicBezTo>
                    <a:cubicBezTo>
                      <a:pt x="133" y="34"/>
                      <a:pt x="135" y="38"/>
                      <a:pt x="138" y="38"/>
                    </a:cubicBezTo>
                    <a:cubicBezTo>
                      <a:pt x="146" y="38"/>
                      <a:pt x="148" y="27"/>
                      <a:pt x="156" y="27"/>
                    </a:cubicBezTo>
                    <a:cubicBezTo>
                      <a:pt x="165" y="27"/>
                      <a:pt x="183" y="30"/>
                      <a:pt x="189" y="34"/>
                    </a:cubicBezTo>
                    <a:cubicBezTo>
                      <a:pt x="199" y="41"/>
                      <a:pt x="202" y="56"/>
                      <a:pt x="217" y="56"/>
                    </a:cubicBezTo>
                    <a:cubicBezTo>
                      <a:pt x="223" y="56"/>
                      <a:pt x="224" y="56"/>
                      <a:pt x="228" y="56"/>
                    </a:cubicBezTo>
                    <a:cubicBezTo>
                      <a:pt x="232" y="56"/>
                      <a:pt x="243" y="57"/>
                      <a:pt x="242" y="65"/>
                    </a:cubicBezTo>
                    <a:cubicBezTo>
                      <a:pt x="254" y="69"/>
                      <a:pt x="261" y="76"/>
                      <a:pt x="273" y="77"/>
                    </a:cubicBezTo>
                    <a:cubicBezTo>
                      <a:pt x="273" y="85"/>
                      <a:pt x="273" y="85"/>
                      <a:pt x="273" y="85"/>
                    </a:cubicBezTo>
                    <a:cubicBezTo>
                      <a:pt x="276" y="85"/>
                      <a:pt x="281" y="85"/>
                      <a:pt x="281" y="85"/>
                    </a:cubicBezTo>
                    <a:cubicBezTo>
                      <a:pt x="287" y="85"/>
                      <a:pt x="290" y="89"/>
                      <a:pt x="293" y="95"/>
                    </a:cubicBezTo>
                    <a:cubicBezTo>
                      <a:pt x="287" y="96"/>
                      <a:pt x="281" y="96"/>
                      <a:pt x="277" y="101"/>
                    </a:cubicBezTo>
                    <a:cubicBezTo>
                      <a:pt x="285" y="102"/>
                      <a:pt x="287" y="102"/>
                      <a:pt x="291" y="102"/>
                    </a:cubicBezTo>
                    <a:cubicBezTo>
                      <a:pt x="293" y="102"/>
                      <a:pt x="296" y="103"/>
                      <a:pt x="297" y="106"/>
                    </a:cubicBezTo>
                    <a:cubicBezTo>
                      <a:pt x="290" y="110"/>
                      <a:pt x="287" y="110"/>
                      <a:pt x="283" y="116"/>
                    </a:cubicBezTo>
                    <a:cubicBezTo>
                      <a:pt x="287" y="118"/>
                      <a:pt x="289" y="120"/>
                      <a:pt x="295" y="120"/>
                    </a:cubicBezTo>
                    <a:cubicBezTo>
                      <a:pt x="296" y="130"/>
                      <a:pt x="308" y="134"/>
                      <a:pt x="317" y="135"/>
                    </a:cubicBezTo>
                    <a:cubicBezTo>
                      <a:pt x="318" y="143"/>
                      <a:pt x="320" y="151"/>
                      <a:pt x="327" y="151"/>
                    </a:cubicBezTo>
                    <a:cubicBezTo>
                      <a:pt x="337" y="151"/>
                      <a:pt x="339" y="145"/>
                      <a:pt x="342" y="153"/>
                    </a:cubicBezTo>
                    <a:cubicBezTo>
                      <a:pt x="344" y="155"/>
                      <a:pt x="348" y="155"/>
                      <a:pt x="350" y="155"/>
                    </a:cubicBezTo>
                    <a:cubicBezTo>
                      <a:pt x="359" y="155"/>
                      <a:pt x="362" y="158"/>
                      <a:pt x="362" y="165"/>
                    </a:cubicBezTo>
                    <a:cubicBezTo>
                      <a:pt x="362" y="171"/>
                      <a:pt x="355" y="173"/>
                      <a:pt x="349" y="173"/>
                    </a:cubicBezTo>
                    <a:cubicBezTo>
                      <a:pt x="349" y="178"/>
                      <a:pt x="349" y="176"/>
                      <a:pt x="349" y="178"/>
                    </a:cubicBezTo>
                    <a:cubicBezTo>
                      <a:pt x="349" y="180"/>
                      <a:pt x="348" y="184"/>
                      <a:pt x="339" y="184"/>
                    </a:cubicBez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07" name="Freeform: Shape 552"/>
              <p:cNvSpPr/>
              <p:nvPr/>
            </p:nvSpPr>
            <p:spPr bwMode="auto">
              <a:xfrm>
                <a:off x="3073400" y="1635125"/>
                <a:ext cx="14288" cy="12700"/>
              </a:xfrm>
              <a:custGeom>
                <a:avLst/>
                <a:gdLst/>
                <a:ahLst/>
                <a:cxnLst>
                  <a:cxn ang="0">
                    <a:pos x="10" y="6"/>
                  </a:cxn>
                  <a:cxn ang="0">
                    <a:pos x="0" y="6"/>
                  </a:cxn>
                  <a:cxn ang="0">
                    <a:pos x="10" y="6"/>
                  </a:cxn>
                </a:cxnLst>
                <a:rect l="0" t="0" r="r" b="b"/>
                <a:pathLst>
                  <a:path w="10" h="9">
                    <a:moveTo>
                      <a:pt x="10" y="6"/>
                    </a:moveTo>
                    <a:cubicBezTo>
                      <a:pt x="6" y="9"/>
                      <a:pt x="5" y="9"/>
                      <a:pt x="0" y="6"/>
                    </a:cubicBezTo>
                    <a:cubicBezTo>
                      <a:pt x="5" y="0"/>
                      <a:pt x="5" y="3"/>
                      <a:pt x="10" y="6"/>
                    </a:cubicBez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08" name="Freeform: Shape 553"/>
              <p:cNvSpPr/>
              <p:nvPr/>
            </p:nvSpPr>
            <p:spPr bwMode="auto">
              <a:xfrm>
                <a:off x="2974975" y="1568450"/>
                <a:ext cx="12700" cy="12700"/>
              </a:xfrm>
              <a:custGeom>
                <a:avLst/>
                <a:gdLst/>
                <a:ahLst/>
                <a:cxnLst>
                  <a:cxn ang="0">
                    <a:pos x="1" y="2"/>
                  </a:cxn>
                  <a:cxn ang="0">
                    <a:pos x="9" y="9"/>
                  </a:cxn>
                  <a:cxn ang="0">
                    <a:pos x="1" y="2"/>
                  </a:cxn>
                </a:cxnLst>
                <a:rect l="0" t="0" r="r" b="b"/>
                <a:pathLst>
                  <a:path w="9" h="9">
                    <a:moveTo>
                      <a:pt x="1" y="2"/>
                    </a:moveTo>
                    <a:cubicBezTo>
                      <a:pt x="6" y="0"/>
                      <a:pt x="6" y="5"/>
                      <a:pt x="9" y="9"/>
                    </a:cubicBezTo>
                    <a:cubicBezTo>
                      <a:pt x="4" y="9"/>
                      <a:pt x="0" y="5"/>
                      <a:pt x="1" y="2"/>
                    </a:cubicBez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09" name="Freeform: Shape 554"/>
              <p:cNvSpPr/>
              <p:nvPr/>
            </p:nvSpPr>
            <p:spPr bwMode="auto">
              <a:xfrm>
                <a:off x="2847975" y="985838"/>
                <a:ext cx="514350" cy="269875"/>
              </a:xfrm>
              <a:custGeom>
                <a:avLst/>
                <a:gdLst/>
                <a:ahLst/>
                <a:cxnLst>
                  <a:cxn ang="0">
                    <a:pos x="307" y="16"/>
                  </a:cxn>
                  <a:cxn ang="0">
                    <a:pos x="350" y="9"/>
                  </a:cxn>
                  <a:cxn ang="0">
                    <a:pos x="386" y="28"/>
                  </a:cxn>
                  <a:cxn ang="0">
                    <a:pos x="313" y="51"/>
                  </a:cxn>
                  <a:cxn ang="0">
                    <a:pos x="295" y="74"/>
                  </a:cxn>
                  <a:cxn ang="0">
                    <a:pos x="231" y="108"/>
                  </a:cxn>
                  <a:cxn ang="0">
                    <a:pos x="216" y="118"/>
                  </a:cxn>
                  <a:cxn ang="0">
                    <a:pos x="216" y="137"/>
                  </a:cxn>
                  <a:cxn ang="0">
                    <a:pos x="174" y="157"/>
                  </a:cxn>
                  <a:cxn ang="0">
                    <a:pos x="158" y="184"/>
                  </a:cxn>
                  <a:cxn ang="0">
                    <a:pos x="176" y="188"/>
                  </a:cxn>
                  <a:cxn ang="0">
                    <a:pos x="126" y="197"/>
                  </a:cxn>
                  <a:cxn ang="0">
                    <a:pos x="80" y="201"/>
                  </a:cxn>
                  <a:cxn ang="0">
                    <a:pos x="33" y="197"/>
                  </a:cxn>
                  <a:cxn ang="0">
                    <a:pos x="60" y="176"/>
                  </a:cxn>
                  <a:cxn ang="0">
                    <a:pos x="57" y="158"/>
                  </a:cxn>
                  <a:cxn ang="0">
                    <a:pos x="92" y="170"/>
                  </a:cxn>
                  <a:cxn ang="0">
                    <a:pos x="66" y="148"/>
                  </a:cxn>
                  <a:cxn ang="0">
                    <a:pos x="55" y="151"/>
                  </a:cxn>
                  <a:cxn ang="0">
                    <a:pos x="68" y="131"/>
                  </a:cxn>
                  <a:cxn ang="0">
                    <a:pos x="62" y="97"/>
                  </a:cxn>
                  <a:cxn ang="0">
                    <a:pos x="67" y="89"/>
                  </a:cxn>
                  <a:cxn ang="0">
                    <a:pos x="97" y="90"/>
                  </a:cxn>
                  <a:cxn ang="0">
                    <a:pos x="108" y="91"/>
                  </a:cxn>
                  <a:cxn ang="0">
                    <a:pos x="133" y="86"/>
                  </a:cxn>
                  <a:cxn ang="0">
                    <a:pos x="147" y="74"/>
                  </a:cxn>
                  <a:cxn ang="0">
                    <a:pos x="99" y="81"/>
                  </a:cxn>
                  <a:cxn ang="0">
                    <a:pos x="72" y="76"/>
                  </a:cxn>
                  <a:cxn ang="0">
                    <a:pos x="57" y="81"/>
                  </a:cxn>
                  <a:cxn ang="0">
                    <a:pos x="44" y="67"/>
                  </a:cxn>
                  <a:cxn ang="0">
                    <a:pos x="51" y="53"/>
                  </a:cxn>
                  <a:cxn ang="0">
                    <a:pos x="25" y="60"/>
                  </a:cxn>
                  <a:cxn ang="0">
                    <a:pos x="29" y="49"/>
                  </a:cxn>
                  <a:cxn ang="0">
                    <a:pos x="9" y="52"/>
                  </a:cxn>
                  <a:cxn ang="0">
                    <a:pos x="44" y="36"/>
                  </a:cxn>
                  <a:cxn ang="0">
                    <a:pos x="57" y="32"/>
                  </a:cxn>
                  <a:cxn ang="0">
                    <a:pos x="104" y="32"/>
                  </a:cxn>
                  <a:cxn ang="0">
                    <a:pos x="135" y="11"/>
                  </a:cxn>
                  <a:cxn ang="0">
                    <a:pos x="196" y="6"/>
                  </a:cxn>
                  <a:cxn ang="0">
                    <a:pos x="218" y="8"/>
                  </a:cxn>
                  <a:cxn ang="0">
                    <a:pos x="245" y="3"/>
                  </a:cxn>
                  <a:cxn ang="0">
                    <a:pos x="315" y="11"/>
                  </a:cxn>
                </a:cxnLst>
                <a:rect l="0" t="0" r="r" b="b"/>
                <a:pathLst>
                  <a:path w="386" h="203">
                    <a:moveTo>
                      <a:pt x="315" y="11"/>
                    </a:moveTo>
                    <a:cubicBezTo>
                      <a:pt x="312" y="14"/>
                      <a:pt x="310" y="15"/>
                      <a:pt x="307" y="16"/>
                    </a:cubicBezTo>
                    <a:cubicBezTo>
                      <a:pt x="342" y="6"/>
                      <a:pt x="342" y="6"/>
                      <a:pt x="342" y="6"/>
                    </a:cubicBezTo>
                    <a:cubicBezTo>
                      <a:pt x="345" y="7"/>
                      <a:pt x="347" y="8"/>
                      <a:pt x="350" y="9"/>
                    </a:cubicBezTo>
                    <a:cubicBezTo>
                      <a:pt x="355" y="11"/>
                      <a:pt x="355" y="14"/>
                      <a:pt x="358" y="17"/>
                    </a:cubicBezTo>
                    <a:cubicBezTo>
                      <a:pt x="363" y="22"/>
                      <a:pt x="386" y="20"/>
                      <a:pt x="386" y="28"/>
                    </a:cubicBezTo>
                    <a:cubicBezTo>
                      <a:pt x="386" y="33"/>
                      <a:pt x="378" y="32"/>
                      <a:pt x="375" y="34"/>
                    </a:cubicBezTo>
                    <a:cubicBezTo>
                      <a:pt x="358" y="48"/>
                      <a:pt x="336" y="40"/>
                      <a:pt x="313" y="51"/>
                    </a:cubicBezTo>
                    <a:cubicBezTo>
                      <a:pt x="317" y="56"/>
                      <a:pt x="335" y="52"/>
                      <a:pt x="346" y="52"/>
                    </a:cubicBezTo>
                    <a:cubicBezTo>
                      <a:pt x="336" y="63"/>
                      <a:pt x="311" y="69"/>
                      <a:pt x="295" y="74"/>
                    </a:cubicBezTo>
                    <a:cubicBezTo>
                      <a:pt x="277" y="80"/>
                      <a:pt x="267" y="97"/>
                      <a:pt x="254" y="107"/>
                    </a:cubicBezTo>
                    <a:cubicBezTo>
                      <a:pt x="248" y="112"/>
                      <a:pt x="238" y="106"/>
                      <a:pt x="231" y="108"/>
                    </a:cubicBezTo>
                    <a:cubicBezTo>
                      <a:pt x="221" y="112"/>
                      <a:pt x="210" y="112"/>
                      <a:pt x="203" y="118"/>
                    </a:cubicBezTo>
                    <a:cubicBezTo>
                      <a:pt x="216" y="118"/>
                      <a:pt x="216" y="118"/>
                      <a:pt x="216" y="118"/>
                    </a:cubicBezTo>
                    <a:cubicBezTo>
                      <a:pt x="217" y="128"/>
                      <a:pt x="211" y="127"/>
                      <a:pt x="203" y="126"/>
                    </a:cubicBezTo>
                    <a:cubicBezTo>
                      <a:pt x="208" y="129"/>
                      <a:pt x="213" y="131"/>
                      <a:pt x="216" y="137"/>
                    </a:cubicBezTo>
                    <a:cubicBezTo>
                      <a:pt x="206" y="141"/>
                      <a:pt x="203" y="152"/>
                      <a:pt x="196" y="157"/>
                    </a:cubicBezTo>
                    <a:cubicBezTo>
                      <a:pt x="177" y="157"/>
                      <a:pt x="177" y="157"/>
                      <a:pt x="174" y="157"/>
                    </a:cubicBezTo>
                    <a:cubicBezTo>
                      <a:pt x="175" y="160"/>
                      <a:pt x="177" y="161"/>
                      <a:pt x="177" y="164"/>
                    </a:cubicBezTo>
                    <a:cubicBezTo>
                      <a:pt x="177" y="178"/>
                      <a:pt x="158" y="169"/>
                      <a:pt x="158" y="184"/>
                    </a:cubicBezTo>
                    <a:cubicBezTo>
                      <a:pt x="165" y="184"/>
                      <a:pt x="166" y="184"/>
                      <a:pt x="169" y="184"/>
                    </a:cubicBezTo>
                    <a:cubicBezTo>
                      <a:pt x="171" y="184"/>
                      <a:pt x="176" y="184"/>
                      <a:pt x="176" y="188"/>
                    </a:cubicBezTo>
                    <a:cubicBezTo>
                      <a:pt x="176" y="195"/>
                      <a:pt x="151" y="203"/>
                      <a:pt x="141" y="203"/>
                    </a:cubicBezTo>
                    <a:cubicBezTo>
                      <a:pt x="131" y="203"/>
                      <a:pt x="135" y="197"/>
                      <a:pt x="126" y="197"/>
                    </a:cubicBezTo>
                    <a:cubicBezTo>
                      <a:pt x="113" y="197"/>
                      <a:pt x="104" y="197"/>
                      <a:pt x="93" y="197"/>
                    </a:cubicBezTo>
                    <a:cubicBezTo>
                      <a:pt x="89" y="197"/>
                      <a:pt x="86" y="201"/>
                      <a:pt x="80" y="201"/>
                    </a:cubicBezTo>
                    <a:cubicBezTo>
                      <a:pt x="65" y="201"/>
                      <a:pt x="53" y="197"/>
                      <a:pt x="38" y="192"/>
                    </a:cubicBezTo>
                    <a:cubicBezTo>
                      <a:pt x="37" y="194"/>
                      <a:pt x="35" y="197"/>
                      <a:pt x="33" y="197"/>
                    </a:cubicBezTo>
                    <a:cubicBezTo>
                      <a:pt x="29" y="197"/>
                      <a:pt x="28" y="194"/>
                      <a:pt x="28" y="193"/>
                    </a:cubicBezTo>
                    <a:cubicBezTo>
                      <a:pt x="28" y="176"/>
                      <a:pt x="51" y="182"/>
                      <a:pt x="60" y="176"/>
                    </a:cubicBezTo>
                    <a:cubicBezTo>
                      <a:pt x="55" y="172"/>
                      <a:pt x="46" y="170"/>
                      <a:pt x="46" y="162"/>
                    </a:cubicBezTo>
                    <a:cubicBezTo>
                      <a:pt x="46" y="156"/>
                      <a:pt x="52" y="158"/>
                      <a:pt x="57" y="158"/>
                    </a:cubicBezTo>
                    <a:cubicBezTo>
                      <a:pt x="71" y="158"/>
                      <a:pt x="76" y="165"/>
                      <a:pt x="84" y="170"/>
                    </a:cubicBezTo>
                    <a:cubicBezTo>
                      <a:pt x="92" y="170"/>
                      <a:pt x="92" y="170"/>
                      <a:pt x="92" y="170"/>
                    </a:cubicBezTo>
                    <a:cubicBezTo>
                      <a:pt x="86" y="164"/>
                      <a:pt x="72" y="159"/>
                      <a:pt x="72" y="148"/>
                    </a:cubicBezTo>
                    <a:cubicBezTo>
                      <a:pt x="66" y="148"/>
                      <a:pt x="66" y="148"/>
                      <a:pt x="66" y="148"/>
                    </a:cubicBezTo>
                    <a:cubicBezTo>
                      <a:pt x="63" y="149"/>
                      <a:pt x="63" y="149"/>
                      <a:pt x="61" y="151"/>
                    </a:cubicBezTo>
                    <a:cubicBezTo>
                      <a:pt x="55" y="151"/>
                      <a:pt x="55" y="151"/>
                      <a:pt x="55" y="151"/>
                    </a:cubicBezTo>
                    <a:cubicBezTo>
                      <a:pt x="55" y="146"/>
                      <a:pt x="55" y="146"/>
                      <a:pt x="55" y="146"/>
                    </a:cubicBezTo>
                    <a:cubicBezTo>
                      <a:pt x="58" y="138"/>
                      <a:pt x="61" y="134"/>
                      <a:pt x="68" y="131"/>
                    </a:cubicBezTo>
                    <a:cubicBezTo>
                      <a:pt x="79" y="128"/>
                      <a:pt x="92" y="132"/>
                      <a:pt x="92" y="119"/>
                    </a:cubicBezTo>
                    <a:cubicBezTo>
                      <a:pt x="92" y="105"/>
                      <a:pt x="62" y="105"/>
                      <a:pt x="62" y="97"/>
                    </a:cubicBezTo>
                    <a:cubicBezTo>
                      <a:pt x="62" y="93"/>
                      <a:pt x="69" y="94"/>
                      <a:pt x="73" y="94"/>
                    </a:cubicBezTo>
                    <a:cubicBezTo>
                      <a:pt x="68" y="94"/>
                      <a:pt x="67" y="92"/>
                      <a:pt x="67" y="89"/>
                    </a:cubicBezTo>
                    <a:cubicBezTo>
                      <a:pt x="69" y="88"/>
                      <a:pt x="71" y="89"/>
                      <a:pt x="73" y="89"/>
                    </a:cubicBezTo>
                    <a:cubicBezTo>
                      <a:pt x="78" y="89"/>
                      <a:pt x="88" y="87"/>
                      <a:pt x="97" y="90"/>
                    </a:cubicBezTo>
                    <a:cubicBezTo>
                      <a:pt x="108" y="93"/>
                      <a:pt x="112" y="106"/>
                      <a:pt x="124" y="104"/>
                    </a:cubicBezTo>
                    <a:cubicBezTo>
                      <a:pt x="122" y="102"/>
                      <a:pt x="108" y="93"/>
                      <a:pt x="108" y="91"/>
                    </a:cubicBezTo>
                    <a:cubicBezTo>
                      <a:pt x="108" y="89"/>
                      <a:pt x="110" y="88"/>
                      <a:pt x="111" y="86"/>
                    </a:cubicBezTo>
                    <a:cubicBezTo>
                      <a:pt x="133" y="86"/>
                      <a:pt x="133" y="86"/>
                      <a:pt x="133" y="86"/>
                    </a:cubicBezTo>
                    <a:cubicBezTo>
                      <a:pt x="141" y="83"/>
                      <a:pt x="149" y="81"/>
                      <a:pt x="154" y="74"/>
                    </a:cubicBezTo>
                    <a:cubicBezTo>
                      <a:pt x="147" y="74"/>
                      <a:pt x="147" y="74"/>
                      <a:pt x="147" y="74"/>
                    </a:cubicBezTo>
                    <a:cubicBezTo>
                      <a:pt x="138" y="81"/>
                      <a:pt x="128" y="84"/>
                      <a:pt x="114" y="84"/>
                    </a:cubicBezTo>
                    <a:cubicBezTo>
                      <a:pt x="106" y="84"/>
                      <a:pt x="103" y="81"/>
                      <a:pt x="99" y="81"/>
                    </a:cubicBezTo>
                    <a:cubicBezTo>
                      <a:pt x="95" y="81"/>
                      <a:pt x="93" y="85"/>
                      <a:pt x="90" y="85"/>
                    </a:cubicBezTo>
                    <a:cubicBezTo>
                      <a:pt x="81" y="85"/>
                      <a:pt x="70" y="82"/>
                      <a:pt x="72" y="76"/>
                    </a:cubicBezTo>
                    <a:cubicBezTo>
                      <a:pt x="67" y="76"/>
                      <a:pt x="67" y="76"/>
                      <a:pt x="67" y="76"/>
                    </a:cubicBezTo>
                    <a:cubicBezTo>
                      <a:pt x="63" y="78"/>
                      <a:pt x="61" y="81"/>
                      <a:pt x="57" y="81"/>
                    </a:cubicBezTo>
                    <a:cubicBezTo>
                      <a:pt x="48" y="81"/>
                      <a:pt x="36" y="75"/>
                      <a:pt x="33" y="71"/>
                    </a:cubicBezTo>
                    <a:cubicBezTo>
                      <a:pt x="36" y="69"/>
                      <a:pt x="39" y="67"/>
                      <a:pt x="44" y="67"/>
                    </a:cubicBezTo>
                    <a:cubicBezTo>
                      <a:pt x="36" y="67"/>
                      <a:pt x="27" y="66"/>
                      <a:pt x="24" y="67"/>
                    </a:cubicBezTo>
                    <a:cubicBezTo>
                      <a:pt x="29" y="55"/>
                      <a:pt x="40" y="56"/>
                      <a:pt x="51" y="53"/>
                    </a:cubicBezTo>
                    <a:cubicBezTo>
                      <a:pt x="47" y="52"/>
                      <a:pt x="46" y="52"/>
                      <a:pt x="42" y="52"/>
                    </a:cubicBezTo>
                    <a:cubicBezTo>
                      <a:pt x="33" y="52"/>
                      <a:pt x="33" y="60"/>
                      <a:pt x="25" y="60"/>
                    </a:cubicBezTo>
                    <a:cubicBezTo>
                      <a:pt x="22" y="60"/>
                      <a:pt x="18" y="57"/>
                      <a:pt x="17" y="56"/>
                    </a:cubicBezTo>
                    <a:cubicBezTo>
                      <a:pt x="21" y="52"/>
                      <a:pt x="24" y="51"/>
                      <a:pt x="29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3" y="50"/>
                      <a:pt x="11" y="51"/>
                      <a:pt x="9" y="52"/>
                    </a:cubicBezTo>
                    <a:cubicBezTo>
                      <a:pt x="7" y="52"/>
                      <a:pt x="2" y="52"/>
                      <a:pt x="0" y="52"/>
                    </a:cubicBezTo>
                    <a:cubicBezTo>
                      <a:pt x="2" y="41"/>
                      <a:pt x="31" y="36"/>
                      <a:pt x="44" y="36"/>
                    </a:cubicBezTo>
                    <a:cubicBezTo>
                      <a:pt x="49" y="36"/>
                      <a:pt x="52" y="36"/>
                      <a:pt x="53" y="36"/>
                    </a:cubicBezTo>
                    <a:cubicBezTo>
                      <a:pt x="55" y="36"/>
                      <a:pt x="57" y="34"/>
                      <a:pt x="57" y="32"/>
                    </a:cubicBezTo>
                    <a:cubicBezTo>
                      <a:pt x="71" y="32"/>
                      <a:pt x="65" y="22"/>
                      <a:pt x="74" y="22"/>
                    </a:cubicBezTo>
                    <a:cubicBezTo>
                      <a:pt x="83" y="22"/>
                      <a:pt x="100" y="31"/>
                      <a:pt x="104" y="32"/>
                    </a:cubicBezTo>
                    <a:cubicBezTo>
                      <a:pt x="108" y="22"/>
                      <a:pt x="113" y="12"/>
                      <a:pt x="126" y="12"/>
                    </a:cubicBezTo>
                    <a:cubicBezTo>
                      <a:pt x="134" y="12"/>
                      <a:pt x="129" y="16"/>
                      <a:pt x="135" y="11"/>
                    </a:cubicBezTo>
                    <a:cubicBezTo>
                      <a:pt x="137" y="7"/>
                      <a:pt x="141" y="6"/>
                      <a:pt x="145" y="6"/>
                    </a:cubicBezTo>
                    <a:cubicBezTo>
                      <a:pt x="168" y="6"/>
                      <a:pt x="173" y="6"/>
                      <a:pt x="196" y="6"/>
                    </a:cubicBezTo>
                    <a:cubicBezTo>
                      <a:pt x="197" y="4"/>
                      <a:pt x="199" y="3"/>
                      <a:pt x="201" y="3"/>
                    </a:cubicBezTo>
                    <a:cubicBezTo>
                      <a:pt x="209" y="3"/>
                      <a:pt x="211" y="8"/>
                      <a:pt x="218" y="8"/>
                    </a:cubicBezTo>
                    <a:cubicBezTo>
                      <a:pt x="224" y="8"/>
                      <a:pt x="226" y="0"/>
                      <a:pt x="232" y="0"/>
                    </a:cubicBezTo>
                    <a:cubicBezTo>
                      <a:pt x="239" y="0"/>
                      <a:pt x="241" y="3"/>
                      <a:pt x="245" y="3"/>
                    </a:cubicBezTo>
                    <a:cubicBezTo>
                      <a:pt x="250" y="3"/>
                      <a:pt x="253" y="3"/>
                      <a:pt x="258" y="3"/>
                    </a:cubicBezTo>
                    <a:cubicBezTo>
                      <a:pt x="268" y="3"/>
                      <a:pt x="306" y="2"/>
                      <a:pt x="315" y="11"/>
                    </a:cubicBez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10" name="Freeform: Shape 555"/>
              <p:cNvSpPr/>
              <p:nvPr/>
            </p:nvSpPr>
            <p:spPr bwMode="auto">
              <a:xfrm>
                <a:off x="3170238" y="960438"/>
                <a:ext cx="1006475" cy="765175"/>
              </a:xfrm>
              <a:custGeom>
                <a:avLst/>
                <a:gdLst/>
                <a:ahLst/>
                <a:cxnLst>
                  <a:cxn ang="0">
                    <a:pos x="280" y="372"/>
                  </a:cxn>
                  <a:cxn ang="0">
                    <a:pos x="267" y="360"/>
                  </a:cxn>
                  <a:cxn ang="0">
                    <a:pos x="228" y="336"/>
                  </a:cxn>
                  <a:cxn ang="0">
                    <a:pos x="215" y="302"/>
                  </a:cxn>
                  <a:cxn ang="0">
                    <a:pos x="109" y="219"/>
                  </a:cxn>
                  <a:cxn ang="0">
                    <a:pos x="73" y="223"/>
                  </a:cxn>
                  <a:cxn ang="0">
                    <a:pos x="43" y="217"/>
                  </a:cxn>
                  <a:cxn ang="0">
                    <a:pos x="19" y="202"/>
                  </a:cxn>
                  <a:cxn ang="0">
                    <a:pos x="51" y="190"/>
                  </a:cxn>
                  <a:cxn ang="0">
                    <a:pos x="64" y="180"/>
                  </a:cxn>
                  <a:cxn ang="0">
                    <a:pos x="0" y="166"/>
                  </a:cxn>
                  <a:cxn ang="0">
                    <a:pos x="84" y="141"/>
                  </a:cxn>
                  <a:cxn ang="0">
                    <a:pos x="72" y="102"/>
                  </a:cxn>
                  <a:cxn ang="0">
                    <a:pos x="144" y="59"/>
                  </a:cxn>
                  <a:cxn ang="0">
                    <a:pos x="237" y="56"/>
                  </a:cxn>
                  <a:cxn ang="0">
                    <a:pos x="260" y="53"/>
                  </a:cxn>
                  <a:cxn ang="0">
                    <a:pos x="274" y="38"/>
                  </a:cxn>
                  <a:cxn ang="0">
                    <a:pos x="309" y="36"/>
                  </a:cxn>
                  <a:cxn ang="0">
                    <a:pos x="355" y="15"/>
                  </a:cxn>
                  <a:cxn ang="0">
                    <a:pos x="391" y="13"/>
                  </a:cxn>
                  <a:cxn ang="0">
                    <a:pos x="534" y="0"/>
                  </a:cxn>
                  <a:cxn ang="0">
                    <a:pos x="594" y="48"/>
                  </a:cxn>
                  <a:cxn ang="0">
                    <a:pos x="570" y="75"/>
                  </a:cxn>
                  <a:cxn ang="0">
                    <a:pos x="603" y="102"/>
                  </a:cxn>
                  <a:cxn ang="0">
                    <a:pos x="684" y="66"/>
                  </a:cxn>
                  <a:cxn ang="0">
                    <a:pos x="730" y="51"/>
                  </a:cxn>
                  <a:cxn ang="0">
                    <a:pos x="702" y="94"/>
                  </a:cxn>
                  <a:cxn ang="0">
                    <a:pos x="691" y="114"/>
                  </a:cxn>
                  <a:cxn ang="0">
                    <a:pos x="654" y="150"/>
                  </a:cxn>
                  <a:cxn ang="0">
                    <a:pos x="677" y="178"/>
                  </a:cxn>
                  <a:cxn ang="0">
                    <a:pos x="657" y="202"/>
                  </a:cxn>
                  <a:cxn ang="0">
                    <a:pos x="669" y="236"/>
                  </a:cxn>
                  <a:cxn ang="0">
                    <a:pos x="673" y="260"/>
                  </a:cxn>
                  <a:cxn ang="0">
                    <a:pos x="633" y="295"/>
                  </a:cxn>
                  <a:cxn ang="0">
                    <a:pos x="637" y="305"/>
                  </a:cxn>
                  <a:cxn ang="0">
                    <a:pos x="601" y="297"/>
                  </a:cxn>
                  <a:cxn ang="0">
                    <a:pos x="633" y="358"/>
                  </a:cxn>
                  <a:cxn ang="0">
                    <a:pos x="596" y="347"/>
                  </a:cxn>
                  <a:cxn ang="0">
                    <a:pos x="616" y="375"/>
                  </a:cxn>
                  <a:cxn ang="0">
                    <a:pos x="518" y="408"/>
                  </a:cxn>
                  <a:cxn ang="0">
                    <a:pos x="483" y="445"/>
                  </a:cxn>
                  <a:cxn ang="0">
                    <a:pos x="443" y="449"/>
                  </a:cxn>
                  <a:cxn ang="0">
                    <a:pos x="402" y="485"/>
                  </a:cxn>
                  <a:cxn ang="0">
                    <a:pos x="384" y="523"/>
                  </a:cxn>
                  <a:cxn ang="0">
                    <a:pos x="362" y="571"/>
                  </a:cxn>
                  <a:cxn ang="0">
                    <a:pos x="313" y="560"/>
                  </a:cxn>
                  <a:cxn ang="0">
                    <a:pos x="270" y="499"/>
                  </a:cxn>
                  <a:cxn ang="0">
                    <a:pos x="256" y="475"/>
                  </a:cxn>
                  <a:cxn ang="0">
                    <a:pos x="237" y="438"/>
                  </a:cxn>
                  <a:cxn ang="0">
                    <a:pos x="255" y="403"/>
                  </a:cxn>
                </a:cxnLst>
                <a:rect l="0" t="0" r="r" b="b"/>
                <a:pathLst>
                  <a:path w="756" h="575">
                    <a:moveTo>
                      <a:pt x="255" y="403"/>
                    </a:moveTo>
                    <a:cubicBezTo>
                      <a:pt x="261" y="400"/>
                      <a:pt x="261" y="400"/>
                      <a:pt x="267" y="402"/>
                    </a:cubicBezTo>
                    <a:cubicBezTo>
                      <a:pt x="270" y="389"/>
                      <a:pt x="276" y="385"/>
                      <a:pt x="280" y="372"/>
                    </a:cubicBezTo>
                    <a:cubicBezTo>
                      <a:pt x="266" y="368"/>
                      <a:pt x="234" y="366"/>
                      <a:pt x="233" y="353"/>
                    </a:cubicBezTo>
                    <a:cubicBezTo>
                      <a:pt x="237" y="352"/>
                      <a:pt x="236" y="353"/>
                      <a:pt x="240" y="353"/>
                    </a:cubicBezTo>
                    <a:cubicBezTo>
                      <a:pt x="250" y="353"/>
                      <a:pt x="256" y="360"/>
                      <a:pt x="267" y="360"/>
                    </a:cubicBezTo>
                    <a:cubicBezTo>
                      <a:pt x="271" y="360"/>
                      <a:pt x="271" y="356"/>
                      <a:pt x="271" y="353"/>
                    </a:cubicBezTo>
                    <a:cubicBezTo>
                      <a:pt x="258" y="349"/>
                      <a:pt x="254" y="328"/>
                      <a:pt x="239" y="328"/>
                    </a:cubicBezTo>
                    <a:cubicBezTo>
                      <a:pt x="235" y="328"/>
                      <a:pt x="234" y="336"/>
                      <a:pt x="228" y="336"/>
                    </a:cubicBezTo>
                    <a:cubicBezTo>
                      <a:pt x="220" y="336"/>
                      <a:pt x="216" y="335"/>
                      <a:pt x="216" y="328"/>
                    </a:cubicBezTo>
                    <a:cubicBezTo>
                      <a:pt x="216" y="318"/>
                      <a:pt x="226" y="319"/>
                      <a:pt x="226" y="309"/>
                    </a:cubicBezTo>
                    <a:cubicBezTo>
                      <a:pt x="226" y="303"/>
                      <a:pt x="219" y="302"/>
                      <a:pt x="215" y="302"/>
                    </a:cubicBezTo>
                    <a:cubicBezTo>
                      <a:pt x="215" y="295"/>
                      <a:pt x="215" y="295"/>
                      <a:pt x="215" y="295"/>
                    </a:cubicBezTo>
                    <a:cubicBezTo>
                      <a:pt x="203" y="257"/>
                      <a:pt x="172" y="219"/>
                      <a:pt x="122" y="219"/>
                    </a:cubicBezTo>
                    <a:cubicBezTo>
                      <a:pt x="115" y="219"/>
                      <a:pt x="113" y="219"/>
                      <a:pt x="109" y="219"/>
                    </a:cubicBezTo>
                    <a:cubicBezTo>
                      <a:pt x="103" y="219"/>
                      <a:pt x="101" y="224"/>
                      <a:pt x="95" y="224"/>
                    </a:cubicBezTo>
                    <a:cubicBezTo>
                      <a:pt x="91" y="224"/>
                      <a:pt x="87" y="221"/>
                      <a:pt x="82" y="221"/>
                    </a:cubicBezTo>
                    <a:cubicBezTo>
                      <a:pt x="77" y="221"/>
                      <a:pt x="75" y="222"/>
                      <a:pt x="73" y="223"/>
                    </a:cubicBezTo>
                    <a:cubicBezTo>
                      <a:pt x="74" y="224"/>
                      <a:pt x="76" y="226"/>
                      <a:pt x="77" y="226"/>
                    </a:cubicBezTo>
                    <a:cubicBezTo>
                      <a:pt x="75" y="229"/>
                      <a:pt x="75" y="228"/>
                      <a:pt x="72" y="228"/>
                    </a:cubicBezTo>
                    <a:cubicBezTo>
                      <a:pt x="62" y="228"/>
                      <a:pt x="48" y="224"/>
                      <a:pt x="43" y="217"/>
                    </a:cubicBezTo>
                    <a:cubicBezTo>
                      <a:pt x="47" y="214"/>
                      <a:pt x="50" y="214"/>
                      <a:pt x="52" y="210"/>
                    </a:cubicBezTo>
                    <a:cubicBezTo>
                      <a:pt x="45" y="207"/>
                      <a:pt x="39" y="202"/>
                      <a:pt x="34" y="202"/>
                    </a:cubicBezTo>
                    <a:cubicBezTo>
                      <a:pt x="24" y="202"/>
                      <a:pt x="27" y="206"/>
                      <a:pt x="19" y="202"/>
                    </a:cubicBezTo>
                    <a:cubicBezTo>
                      <a:pt x="19" y="196"/>
                      <a:pt x="28" y="194"/>
                      <a:pt x="32" y="194"/>
                    </a:cubicBezTo>
                    <a:cubicBezTo>
                      <a:pt x="37" y="194"/>
                      <a:pt x="40" y="194"/>
                      <a:pt x="43" y="194"/>
                    </a:cubicBezTo>
                    <a:cubicBezTo>
                      <a:pt x="47" y="194"/>
                      <a:pt x="49" y="193"/>
                      <a:pt x="51" y="190"/>
                    </a:cubicBezTo>
                    <a:cubicBezTo>
                      <a:pt x="76" y="190"/>
                      <a:pt x="76" y="190"/>
                      <a:pt x="76" y="190"/>
                    </a:cubicBezTo>
                    <a:cubicBezTo>
                      <a:pt x="80" y="187"/>
                      <a:pt x="80" y="185"/>
                      <a:pt x="82" y="180"/>
                    </a:cubicBezTo>
                    <a:cubicBezTo>
                      <a:pt x="64" y="180"/>
                      <a:pt x="64" y="180"/>
                      <a:pt x="64" y="180"/>
                    </a:cubicBezTo>
                    <a:cubicBezTo>
                      <a:pt x="63" y="183"/>
                      <a:pt x="62" y="185"/>
                      <a:pt x="60" y="185"/>
                    </a:cubicBezTo>
                    <a:cubicBezTo>
                      <a:pt x="53" y="185"/>
                      <a:pt x="50" y="185"/>
                      <a:pt x="44" y="185"/>
                    </a:cubicBezTo>
                    <a:cubicBezTo>
                      <a:pt x="42" y="185"/>
                      <a:pt x="0" y="173"/>
                      <a:pt x="0" y="166"/>
                    </a:cubicBezTo>
                    <a:cubicBezTo>
                      <a:pt x="0" y="152"/>
                      <a:pt x="16" y="157"/>
                      <a:pt x="25" y="154"/>
                    </a:cubicBezTo>
                    <a:cubicBezTo>
                      <a:pt x="33" y="151"/>
                      <a:pt x="38" y="146"/>
                      <a:pt x="46" y="144"/>
                    </a:cubicBezTo>
                    <a:cubicBezTo>
                      <a:pt x="58" y="140"/>
                      <a:pt x="74" y="146"/>
                      <a:pt x="84" y="141"/>
                    </a:cubicBezTo>
                    <a:cubicBezTo>
                      <a:pt x="91" y="136"/>
                      <a:pt x="96" y="128"/>
                      <a:pt x="96" y="117"/>
                    </a:cubicBezTo>
                    <a:cubicBezTo>
                      <a:pt x="88" y="116"/>
                      <a:pt x="63" y="117"/>
                      <a:pt x="63" y="109"/>
                    </a:cubicBezTo>
                    <a:cubicBezTo>
                      <a:pt x="63" y="105"/>
                      <a:pt x="69" y="102"/>
                      <a:pt x="72" y="102"/>
                    </a:cubicBezTo>
                    <a:cubicBezTo>
                      <a:pt x="87" y="97"/>
                      <a:pt x="106" y="86"/>
                      <a:pt x="115" y="78"/>
                    </a:cubicBezTo>
                    <a:cubicBezTo>
                      <a:pt x="119" y="80"/>
                      <a:pt x="122" y="81"/>
                      <a:pt x="127" y="81"/>
                    </a:cubicBezTo>
                    <a:cubicBezTo>
                      <a:pt x="142" y="81"/>
                      <a:pt x="130" y="61"/>
                      <a:pt x="144" y="59"/>
                    </a:cubicBezTo>
                    <a:cubicBezTo>
                      <a:pt x="162" y="57"/>
                      <a:pt x="169" y="52"/>
                      <a:pt x="185" y="52"/>
                    </a:cubicBezTo>
                    <a:cubicBezTo>
                      <a:pt x="198" y="49"/>
                      <a:pt x="206" y="42"/>
                      <a:pt x="218" y="42"/>
                    </a:cubicBezTo>
                    <a:cubicBezTo>
                      <a:pt x="226" y="42"/>
                      <a:pt x="229" y="56"/>
                      <a:pt x="237" y="56"/>
                    </a:cubicBezTo>
                    <a:cubicBezTo>
                      <a:pt x="237" y="52"/>
                      <a:pt x="235" y="50"/>
                      <a:pt x="235" y="47"/>
                    </a:cubicBezTo>
                    <a:cubicBezTo>
                      <a:pt x="239" y="42"/>
                      <a:pt x="239" y="42"/>
                      <a:pt x="239" y="42"/>
                    </a:cubicBezTo>
                    <a:cubicBezTo>
                      <a:pt x="244" y="51"/>
                      <a:pt x="252" y="50"/>
                      <a:pt x="260" y="53"/>
                    </a:cubicBezTo>
                    <a:cubicBezTo>
                      <a:pt x="262" y="53"/>
                      <a:pt x="267" y="53"/>
                      <a:pt x="267" y="53"/>
                    </a:cubicBezTo>
                    <a:cubicBezTo>
                      <a:pt x="266" y="50"/>
                      <a:pt x="263" y="47"/>
                      <a:pt x="263" y="44"/>
                    </a:cubicBezTo>
                    <a:cubicBezTo>
                      <a:pt x="263" y="38"/>
                      <a:pt x="270" y="38"/>
                      <a:pt x="274" y="38"/>
                    </a:cubicBezTo>
                    <a:cubicBezTo>
                      <a:pt x="293" y="38"/>
                      <a:pt x="303" y="48"/>
                      <a:pt x="314" y="53"/>
                    </a:cubicBezTo>
                    <a:cubicBezTo>
                      <a:pt x="334" y="53"/>
                      <a:pt x="334" y="53"/>
                      <a:pt x="334" y="53"/>
                    </a:cubicBezTo>
                    <a:cubicBezTo>
                      <a:pt x="327" y="50"/>
                      <a:pt x="309" y="44"/>
                      <a:pt x="309" y="36"/>
                    </a:cubicBezTo>
                    <a:cubicBezTo>
                      <a:pt x="309" y="29"/>
                      <a:pt x="322" y="31"/>
                      <a:pt x="326" y="30"/>
                    </a:cubicBezTo>
                    <a:cubicBezTo>
                      <a:pt x="323" y="27"/>
                      <a:pt x="320" y="27"/>
                      <a:pt x="318" y="24"/>
                    </a:cubicBezTo>
                    <a:cubicBezTo>
                      <a:pt x="330" y="18"/>
                      <a:pt x="341" y="15"/>
                      <a:pt x="355" y="15"/>
                    </a:cubicBezTo>
                    <a:cubicBezTo>
                      <a:pt x="366" y="15"/>
                      <a:pt x="373" y="15"/>
                      <a:pt x="382" y="18"/>
                    </a:cubicBezTo>
                    <a:cubicBezTo>
                      <a:pt x="391" y="18"/>
                      <a:pt x="391" y="18"/>
                      <a:pt x="391" y="18"/>
                    </a:cubicBezTo>
                    <a:cubicBezTo>
                      <a:pt x="391" y="13"/>
                      <a:pt x="391" y="13"/>
                      <a:pt x="391" y="13"/>
                    </a:cubicBezTo>
                    <a:cubicBezTo>
                      <a:pt x="398" y="12"/>
                      <a:pt x="402" y="13"/>
                      <a:pt x="409" y="13"/>
                    </a:cubicBezTo>
                    <a:cubicBezTo>
                      <a:pt x="430" y="13"/>
                      <a:pt x="447" y="0"/>
                      <a:pt x="470" y="0"/>
                    </a:cubicBezTo>
                    <a:cubicBezTo>
                      <a:pt x="495" y="0"/>
                      <a:pt x="512" y="0"/>
                      <a:pt x="534" y="0"/>
                    </a:cubicBezTo>
                    <a:cubicBezTo>
                      <a:pt x="560" y="0"/>
                      <a:pt x="579" y="17"/>
                      <a:pt x="600" y="26"/>
                    </a:cubicBezTo>
                    <a:cubicBezTo>
                      <a:pt x="612" y="31"/>
                      <a:pt x="627" y="28"/>
                      <a:pt x="638" y="30"/>
                    </a:cubicBezTo>
                    <a:cubicBezTo>
                      <a:pt x="636" y="46"/>
                      <a:pt x="606" y="44"/>
                      <a:pt x="594" y="48"/>
                    </a:cubicBezTo>
                    <a:cubicBezTo>
                      <a:pt x="497" y="53"/>
                      <a:pt x="497" y="53"/>
                      <a:pt x="497" y="53"/>
                    </a:cubicBezTo>
                    <a:cubicBezTo>
                      <a:pt x="505" y="59"/>
                      <a:pt x="579" y="50"/>
                      <a:pt x="587" y="53"/>
                    </a:cubicBezTo>
                    <a:cubicBezTo>
                      <a:pt x="586" y="57"/>
                      <a:pt x="567" y="75"/>
                      <a:pt x="570" y="75"/>
                    </a:cubicBezTo>
                    <a:cubicBezTo>
                      <a:pt x="581" y="75"/>
                      <a:pt x="607" y="50"/>
                      <a:pt x="622" y="50"/>
                    </a:cubicBezTo>
                    <a:cubicBezTo>
                      <a:pt x="630" y="50"/>
                      <a:pt x="633" y="57"/>
                      <a:pt x="633" y="64"/>
                    </a:cubicBezTo>
                    <a:cubicBezTo>
                      <a:pt x="633" y="67"/>
                      <a:pt x="605" y="97"/>
                      <a:pt x="603" y="102"/>
                    </a:cubicBezTo>
                    <a:cubicBezTo>
                      <a:pt x="615" y="99"/>
                      <a:pt x="637" y="70"/>
                      <a:pt x="644" y="64"/>
                    </a:cubicBezTo>
                    <a:cubicBezTo>
                      <a:pt x="655" y="64"/>
                      <a:pt x="674" y="64"/>
                      <a:pt x="674" y="64"/>
                    </a:cubicBezTo>
                    <a:cubicBezTo>
                      <a:pt x="674" y="64"/>
                      <a:pt x="682" y="66"/>
                      <a:pt x="684" y="66"/>
                    </a:cubicBezTo>
                    <a:cubicBezTo>
                      <a:pt x="692" y="63"/>
                      <a:pt x="693" y="60"/>
                      <a:pt x="700" y="57"/>
                    </a:cubicBezTo>
                    <a:cubicBezTo>
                      <a:pt x="721" y="57"/>
                      <a:pt x="721" y="57"/>
                      <a:pt x="721" y="57"/>
                    </a:cubicBezTo>
                    <a:cubicBezTo>
                      <a:pt x="723" y="52"/>
                      <a:pt x="726" y="51"/>
                      <a:pt x="730" y="51"/>
                    </a:cubicBezTo>
                    <a:cubicBezTo>
                      <a:pt x="736" y="51"/>
                      <a:pt x="756" y="61"/>
                      <a:pt x="756" y="67"/>
                    </a:cubicBezTo>
                    <a:cubicBezTo>
                      <a:pt x="756" y="72"/>
                      <a:pt x="748" y="76"/>
                      <a:pt x="745" y="77"/>
                    </a:cubicBezTo>
                    <a:cubicBezTo>
                      <a:pt x="731" y="82"/>
                      <a:pt x="722" y="94"/>
                      <a:pt x="702" y="94"/>
                    </a:cubicBezTo>
                    <a:cubicBezTo>
                      <a:pt x="707" y="97"/>
                      <a:pt x="708" y="97"/>
                      <a:pt x="711" y="94"/>
                    </a:cubicBezTo>
                    <a:cubicBezTo>
                      <a:pt x="711" y="107"/>
                      <a:pt x="699" y="107"/>
                      <a:pt x="691" y="109"/>
                    </a:cubicBezTo>
                    <a:cubicBezTo>
                      <a:pt x="694" y="115"/>
                      <a:pt x="691" y="110"/>
                      <a:pt x="691" y="114"/>
                    </a:cubicBezTo>
                    <a:cubicBezTo>
                      <a:pt x="691" y="121"/>
                      <a:pt x="680" y="123"/>
                      <a:pt x="671" y="125"/>
                    </a:cubicBezTo>
                    <a:cubicBezTo>
                      <a:pt x="672" y="130"/>
                      <a:pt x="671" y="130"/>
                      <a:pt x="671" y="132"/>
                    </a:cubicBezTo>
                    <a:cubicBezTo>
                      <a:pt x="671" y="141"/>
                      <a:pt x="662" y="144"/>
                      <a:pt x="654" y="150"/>
                    </a:cubicBezTo>
                    <a:cubicBezTo>
                      <a:pt x="648" y="154"/>
                      <a:pt x="649" y="165"/>
                      <a:pt x="646" y="169"/>
                    </a:cubicBezTo>
                    <a:cubicBezTo>
                      <a:pt x="651" y="172"/>
                      <a:pt x="655" y="169"/>
                      <a:pt x="659" y="169"/>
                    </a:cubicBezTo>
                    <a:cubicBezTo>
                      <a:pt x="667" y="169"/>
                      <a:pt x="673" y="174"/>
                      <a:pt x="677" y="178"/>
                    </a:cubicBezTo>
                    <a:cubicBezTo>
                      <a:pt x="675" y="179"/>
                      <a:pt x="672" y="180"/>
                      <a:pt x="669" y="180"/>
                    </a:cubicBezTo>
                    <a:cubicBezTo>
                      <a:pt x="671" y="187"/>
                      <a:pt x="688" y="185"/>
                      <a:pt x="688" y="196"/>
                    </a:cubicBezTo>
                    <a:cubicBezTo>
                      <a:pt x="688" y="206"/>
                      <a:pt x="665" y="202"/>
                      <a:pt x="657" y="202"/>
                    </a:cubicBezTo>
                    <a:cubicBezTo>
                      <a:pt x="652" y="202"/>
                      <a:pt x="648" y="206"/>
                      <a:pt x="648" y="209"/>
                    </a:cubicBezTo>
                    <a:cubicBezTo>
                      <a:pt x="648" y="217"/>
                      <a:pt x="656" y="217"/>
                      <a:pt x="663" y="217"/>
                    </a:cubicBezTo>
                    <a:cubicBezTo>
                      <a:pt x="663" y="226"/>
                      <a:pt x="669" y="229"/>
                      <a:pt x="669" y="236"/>
                    </a:cubicBezTo>
                    <a:cubicBezTo>
                      <a:pt x="669" y="239"/>
                      <a:pt x="667" y="243"/>
                      <a:pt x="669" y="245"/>
                    </a:cubicBezTo>
                    <a:cubicBezTo>
                      <a:pt x="662" y="245"/>
                      <a:pt x="655" y="245"/>
                      <a:pt x="655" y="251"/>
                    </a:cubicBezTo>
                    <a:cubicBezTo>
                      <a:pt x="655" y="258"/>
                      <a:pt x="667" y="258"/>
                      <a:pt x="673" y="260"/>
                    </a:cubicBezTo>
                    <a:cubicBezTo>
                      <a:pt x="670" y="267"/>
                      <a:pt x="661" y="271"/>
                      <a:pt x="653" y="272"/>
                    </a:cubicBezTo>
                    <a:cubicBezTo>
                      <a:pt x="653" y="275"/>
                      <a:pt x="655" y="277"/>
                      <a:pt x="657" y="278"/>
                    </a:cubicBezTo>
                    <a:cubicBezTo>
                      <a:pt x="654" y="292"/>
                      <a:pt x="637" y="286"/>
                      <a:pt x="633" y="295"/>
                    </a:cubicBezTo>
                    <a:cubicBezTo>
                      <a:pt x="628" y="292"/>
                      <a:pt x="623" y="290"/>
                      <a:pt x="620" y="285"/>
                    </a:cubicBezTo>
                    <a:cubicBezTo>
                      <a:pt x="613" y="285"/>
                      <a:pt x="613" y="285"/>
                      <a:pt x="613" y="285"/>
                    </a:cubicBezTo>
                    <a:cubicBezTo>
                      <a:pt x="618" y="297"/>
                      <a:pt x="637" y="293"/>
                      <a:pt x="637" y="305"/>
                    </a:cubicBezTo>
                    <a:cubicBezTo>
                      <a:pt x="637" y="310"/>
                      <a:pt x="636" y="317"/>
                      <a:pt x="631" y="317"/>
                    </a:cubicBezTo>
                    <a:cubicBezTo>
                      <a:pt x="623" y="317"/>
                      <a:pt x="609" y="306"/>
                      <a:pt x="607" y="297"/>
                    </a:cubicBezTo>
                    <a:cubicBezTo>
                      <a:pt x="603" y="298"/>
                      <a:pt x="602" y="297"/>
                      <a:pt x="601" y="297"/>
                    </a:cubicBezTo>
                    <a:cubicBezTo>
                      <a:pt x="601" y="304"/>
                      <a:pt x="601" y="304"/>
                      <a:pt x="601" y="304"/>
                    </a:cubicBezTo>
                    <a:cubicBezTo>
                      <a:pt x="617" y="320"/>
                      <a:pt x="645" y="327"/>
                      <a:pt x="645" y="352"/>
                    </a:cubicBezTo>
                    <a:cubicBezTo>
                      <a:pt x="645" y="357"/>
                      <a:pt x="638" y="358"/>
                      <a:pt x="633" y="358"/>
                    </a:cubicBezTo>
                    <a:cubicBezTo>
                      <a:pt x="612" y="358"/>
                      <a:pt x="617" y="336"/>
                      <a:pt x="599" y="336"/>
                    </a:cubicBezTo>
                    <a:cubicBezTo>
                      <a:pt x="596" y="336"/>
                      <a:pt x="594" y="337"/>
                      <a:pt x="592" y="336"/>
                    </a:cubicBezTo>
                    <a:cubicBezTo>
                      <a:pt x="592" y="342"/>
                      <a:pt x="596" y="343"/>
                      <a:pt x="596" y="347"/>
                    </a:cubicBezTo>
                    <a:cubicBezTo>
                      <a:pt x="596" y="351"/>
                      <a:pt x="589" y="352"/>
                      <a:pt x="587" y="352"/>
                    </a:cubicBezTo>
                    <a:cubicBezTo>
                      <a:pt x="587" y="366"/>
                      <a:pt x="626" y="364"/>
                      <a:pt x="635" y="367"/>
                    </a:cubicBezTo>
                    <a:cubicBezTo>
                      <a:pt x="629" y="372"/>
                      <a:pt x="624" y="373"/>
                      <a:pt x="616" y="375"/>
                    </a:cubicBezTo>
                    <a:cubicBezTo>
                      <a:pt x="602" y="380"/>
                      <a:pt x="597" y="393"/>
                      <a:pt x="584" y="397"/>
                    </a:cubicBezTo>
                    <a:cubicBezTo>
                      <a:pt x="569" y="402"/>
                      <a:pt x="556" y="400"/>
                      <a:pt x="539" y="408"/>
                    </a:cubicBezTo>
                    <a:cubicBezTo>
                      <a:pt x="518" y="408"/>
                      <a:pt x="518" y="408"/>
                      <a:pt x="518" y="408"/>
                    </a:cubicBezTo>
                    <a:cubicBezTo>
                      <a:pt x="514" y="410"/>
                      <a:pt x="510" y="412"/>
                      <a:pt x="510" y="415"/>
                    </a:cubicBezTo>
                    <a:cubicBezTo>
                      <a:pt x="498" y="423"/>
                      <a:pt x="498" y="423"/>
                      <a:pt x="498" y="423"/>
                    </a:cubicBezTo>
                    <a:cubicBezTo>
                      <a:pt x="490" y="430"/>
                      <a:pt x="490" y="438"/>
                      <a:pt x="483" y="445"/>
                    </a:cubicBezTo>
                    <a:cubicBezTo>
                      <a:pt x="474" y="454"/>
                      <a:pt x="459" y="452"/>
                      <a:pt x="450" y="458"/>
                    </a:cubicBezTo>
                    <a:cubicBezTo>
                      <a:pt x="443" y="458"/>
                      <a:pt x="443" y="458"/>
                      <a:pt x="443" y="458"/>
                    </a:cubicBezTo>
                    <a:cubicBezTo>
                      <a:pt x="443" y="449"/>
                      <a:pt x="443" y="449"/>
                      <a:pt x="443" y="449"/>
                    </a:cubicBezTo>
                    <a:cubicBezTo>
                      <a:pt x="437" y="452"/>
                      <a:pt x="438" y="457"/>
                      <a:pt x="435" y="460"/>
                    </a:cubicBezTo>
                    <a:cubicBezTo>
                      <a:pt x="425" y="470"/>
                      <a:pt x="401" y="466"/>
                      <a:pt x="401" y="480"/>
                    </a:cubicBezTo>
                    <a:cubicBezTo>
                      <a:pt x="401" y="482"/>
                      <a:pt x="402" y="483"/>
                      <a:pt x="402" y="485"/>
                    </a:cubicBezTo>
                    <a:cubicBezTo>
                      <a:pt x="401" y="486"/>
                      <a:pt x="399" y="488"/>
                      <a:pt x="399" y="490"/>
                    </a:cubicBezTo>
                    <a:cubicBezTo>
                      <a:pt x="399" y="493"/>
                      <a:pt x="405" y="495"/>
                      <a:pt x="405" y="500"/>
                    </a:cubicBezTo>
                    <a:cubicBezTo>
                      <a:pt x="405" y="515"/>
                      <a:pt x="384" y="510"/>
                      <a:pt x="384" y="523"/>
                    </a:cubicBezTo>
                    <a:cubicBezTo>
                      <a:pt x="384" y="531"/>
                      <a:pt x="383" y="543"/>
                      <a:pt x="384" y="547"/>
                    </a:cubicBezTo>
                    <a:cubicBezTo>
                      <a:pt x="374" y="552"/>
                      <a:pt x="379" y="575"/>
                      <a:pt x="367" y="575"/>
                    </a:cubicBezTo>
                    <a:cubicBezTo>
                      <a:pt x="364" y="575"/>
                      <a:pt x="363" y="573"/>
                      <a:pt x="362" y="571"/>
                    </a:cubicBezTo>
                    <a:cubicBezTo>
                      <a:pt x="356" y="571"/>
                      <a:pt x="356" y="574"/>
                      <a:pt x="353" y="574"/>
                    </a:cubicBezTo>
                    <a:cubicBezTo>
                      <a:pt x="342" y="574"/>
                      <a:pt x="343" y="554"/>
                      <a:pt x="332" y="554"/>
                    </a:cubicBezTo>
                    <a:cubicBezTo>
                      <a:pt x="326" y="554"/>
                      <a:pt x="319" y="559"/>
                      <a:pt x="313" y="560"/>
                    </a:cubicBezTo>
                    <a:cubicBezTo>
                      <a:pt x="310" y="550"/>
                      <a:pt x="306" y="553"/>
                      <a:pt x="299" y="547"/>
                    </a:cubicBezTo>
                    <a:cubicBezTo>
                      <a:pt x="296" y="546"/>
                      <a:pt x="297" y="539"/>
                      <a:pt x="296" y="539"/>
                    </a:cubicBezTo>
                    <a:cubicBezTo>
                      <a:pt x="287" y="531"/>
                      <a:pt x="270" y="512"/>
                      <a:pt x="270" y="499"/>
                    </a:cubicBezTo>
                    <a:cubicBezTo>
                      <a:pt x="270" y="493"/>
                      <a:pt x="274" y="494"/>
                      <a:pt x="277" y="490"/>
                    </a:cubicBezTo>
                    <a:cubicBezTo>
                      <a:pt x="270" y="482"/>
                      <a:pt x="268" y="493"/>
                      <a:pt x="260" y="489"/>
                    </a:cubicBezTo>
                    <a:cubicBezTo>
                      <a:pt x="259" y="487"/>
                      <a:pt x="257" y="479"/>
                      <a:pt x="256" y="475"/>
                    </a:cubicBezTo>
                    <a:cubicBezTo>
                      <a:pt x="253" y="466"/>
                      <a:pt x="241" y="461"/>
                      <a:pt x="241" y="449"/>
                    </a:cubicBezTo>
                    <a:cubicBezTo>
                      <a:pt x="241" y="445"/>
                      <a:pt x="244" y="443"/>
                      <a:pt x="246" y="438"/>
                    </a:cubicBezTo>
                    <a:cubicBezTo>
                      <a:pt x="243" y="437"/>
                      <a:pt x="240" y="436"/>
                      <a:pt x="237" y="438"/>
                    </a:cubicBezTo>
                    <a:cubicBezTo>
                      <a:pt x="237" y="428"/>
                      <a:pt x="237" y="428"/>
                      <a:pt x="237" y="428"/>
                    </a:cubicBezTo>
                    <a:cubicBezTo>
                      <a:pt x="243" y="420"/>
                      <a:pt x="246" y="411"/>
                      <a:pt x="255" y="404"/>
                    </a:cubicBezTo>
                    <a:lnTo>
                      <a:pt x="255" y="403"/>
                    </a:ln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11" name="Freeform: Shape 556"/>
              <p:cNvSpPr/>
              <p:nvPr/>
            </p:nvSpPr>
            <p:spPr bwMode="auto">
              <a:xfrm>
                <a:off x="3470275" y="1443038"/>
                <a:ext cx="47625" cy="31750"/>
              </a:xfrm>
              <a:custGeom>
                <a:avLst/>
                <a:gdLst/>
                <a:ahLst/>
                <a:cxnLst>
                  <a:cxn ang="0">
                    <a:pos x="9" y="24"/>
                  </a:cxn>
                  <a:cxn ang="0">
                    <a:pos x="0" y="9"/>
                  </a:cxn>
                  <a:cxn ang="0">
                    <a:pos x="10" y="0"/>
                  </a:cxn>
                  <a:cxn ang="0">
                    <a:pos x="36" y="16"/>
                  </a:cxn>
                  <a:cxn ang="0">
                    <a:pos x="19" y="24"/>
                  </a:cxn>
                  <a:cxn ang="0">
                    <a:pos x="9" y="24"/>
                  </a:cxn>
                </a:cxnLst>
                <a:rect l="0" t="0" r="r" b="b"/>
                <a:pathLst>
                  <a:path w="36" h="24">
                    <a:moveTo>
                      <a:pt x="9" y="24"/>
                    </a:moveTo>
                    <a:cubicBezTo>
                      <a:pt x="5" y="24"/>
                      <a:pt x="0" y="14"/>
                      <a:pt x="0" y="9"/>
                    </a:cubicBezTo>
                    <a:cubicBezTo>
                      <a:pt x="0" y="2"/>
                      <a:pt x="6" y="0"/>
                      <a:pt x="10" y="0"/>
                    </a:cubicBezTo>
                    <a:cubicBezTo>
                      <a:pt x="21" y="0"/>
                      <a:pt x="25" y="12"/>
                      <a:pt x="36" y="16"/>
                    </a:cubicBezTo>
                    <a:cubicBezTo>
                      <a:pt x="35" y="23"/>
                      <a:pt x="26" y="24"/>
                      <a:pt x="19" y="24"/>
                    </a:cubicBezTo>
                    <a:lnTo>
                      <a:pt x="9" y="24"/>
                    </a:ln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12" name="Freeform: Shape 557"/>
              <p:cNvSpPr/>
              <p:nvPr/>
            </p:nvSpPr>
            <p:spPr bwMode="auto">
              <a:xfrm>
                <a:off x="4070350" y="1277938"/>
                <a:ext cx="26988" cy="15875"/>
              </a:xfrm>
              <a:custGeom>
                <a:avLst/>
                <a:gdLst/>
                <a:ahLst/>
                <a:cxnLst>
                  <a:cxn ang="0">
                    <a:pos x="6" y="12"/>
                  </a:cxn>
                  <a:cxn ang="0">
                    <a:pos x="0" y="5"/>
                  </a:cxn>
                  <a:cxn ang="0">
                    <a:pos x="4" y="0"/>
                  </a:cxn>
                  <a:cxn ang="0">
                    <a:pos x="12" y="0"/>
                  </a:cxn>
                  <a:cxn ang="0">
                    <a:pos x="12" y="5"/>
                  </a:cxn>
                  <a:cxn ang="0">
                    <a:pos x="20" y="5"/>
                  </a:cxn>
                  <a:cxn ang="0">
                    <a:pos x="6" y="12"/>
                  </a:cxn>
                </a:cxnLst>
                <a:rect l="0" t="0" r="r" b="b"/>
                <a:pathLst>
                  <a:path w="20" h="12">
                    <a:moveTo>
                      <a:pt x="6" y="12"/>
                    </a:moveTo>
                    <a:cubicBezTo>
                      <a:pt x="2" y="12"/>
                      <a:pt x="0" y="8"/>
                      <a:pt x="0" y="5"/>
                    </a:cubicBezTo>
                    <a:cubicBezTo>
                      <a:pt x="0" y="3"/>
                      <a:pt x="3" y="1"/>
                      <a:pt x="4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12" y="3"/>
                      <a:pt x="12" y="4"/>
                      <a:pt x="12" y="5"/>
                    </a:cubicBezTo>
                    <a:cubicBezTo>
                      <a:pt x="20" y="5"/>
                      <a:pt x="20" y="5"/>
                      <a:pt x="20" y="5"/>
                    </a:cubicBezTo>
                    <a:cubicBezTo>
                      <a:pt x="17" y="7"/>
                      <a:pt x="10" y="12"/>
                      <a:pt x="6" y="12"/>
                    </a:cubicBez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13" name="Freeform: Shape 558"/>
              <p:cNvSpPr/>
              <p:nvPr/>
            </p:nvSpPr>
            <p:spPr bwMode="auto">
              <a:xfrm>
                <a:off x="3397250" y="1928813"/>
                <a:ext cx="109538" cy="106363"/>
              </a:xfrm>
              <a:custGeom>
                <a:avLst/>
                <a:gdLst/>
                <a:ahLst/>
                <a:cxnLst>
                  <a:cxn ang="0">
                    <a:pos x="4" y="67"/>
                  </a:cxn>
                  <a:cxn ang="0">
                    <a:pos x="0" y="62"/>
                  </a:cxn>
                  <a:cxn ang="0">
                    <a:pos x="8" y="54"/>
                  </a:cxn>
                  <a:cxn ang="0">
                    <a:pos x="8" y="51"/>
                  </a:cxn>
                  <a:cxn ang="0">
                    <a:pos x="4" y="49"/>
                  </a:cxn>
                  <a:cxn ang="0">
                    <a:pos x="28" y="13"/>
                  </a:cxn>
                  <a:cxn ang="0">
                    <a:pos x="41" y="0"/>
                  </a:cxn>
                  <a:cxn ang="0">
                    <a:pos x="44" y="4"/>
                  </a:cxn>
                  <a:cxn ang="0">
                    <a:pos x="32" y="27"/>
                  </a:cxn>
                  <a:cxn ang="0">
                    <a:pos x="32" y="31"/>
                  </a:cxn>
                  <a:cxn ang="0">
                    <a:pos x="39" y="27"/>
                  </a:cxn>
                  <a:cxn ang="0">
                    <a:pos x="46" y="29"/>
                  </a:cxn>
                  <a:cxn ang="0">
                    <a:pos x="44" y="32"/>
                  </a:cxn>
                  <a:cxn ang="0">
                    <a:pos x="44" y="36"/>
                  </a:cxn>
                  <a:cxn ang="0">
                    <a:pos x="52" y="36"/>
                  </a:cxn>
                  <a:cxn ang="0">
                    <a:pos x="52" y="38"/>
                  </a:cxn>
                  <a:cxn ang="0">
                    <a:pos x="57" y="36"/>
                  </a:cxn>
                  <a:cxn ang="0">
                    <a:pos x="70" y="36"/>
                  </a:cxn>
                  <a:cxn ang="0">
                    <a:pos x="69" y="51"/>
                  </a:cxn>
                  <a:cxn ang="0">
                    <a:pos x="74" y="49"/>
                  </a:cxn>
                  <a:cxn ang="0">
                    <a:pos x="70" y="56"/>
                  </a:cxn>
                  <a:cxn ang="0">
                    <a:pos x="73" y="63"/>
                  </a:cxn>
                  <a:cxn ang="0">
                    <a:pos x="79" y="60"/>
                  </a:cxn>
                  <a:cxn ang="0">
                    <a:pos x="82" y="70"/>
                  </a:cxn>
                  <a:cxn ang="0">
                    <a:pos x="75" y="80"/>
                  </a:cxn>
                  <a:cxn ang="0">
                    <a:pos x="71" y="75"/>
                  </a:cxn>
                  <a:cxn ang="0">
                    <a:pos x="67" y="74"/>
                  </a:cxn>
                  <a:cxn ang="0">
                    <a:pos x="63" y="62"/>
                  </a:cxn>
                  <a:cxn ang="0">
                    <a:pos x="50" y="74"/>
                  </a:cxn>
                  <a:cxn ang="0">
                    <a:pos x="47" y="74"/>
                  </a:cxn>
                  <a:cxn ang="0">
                    <a:pos x="52" y="67"/>
                  </a:cxn>
                  <a:cxn ang="0">
                    <a:pos x="40" y="65"/>
                  </a:cxn>
                  <a:cxn ang="0">
                    <a:pos x="31" y="67"/>
                  </a:cxn>
                  <a:cxn ang="0">
                    <a:pos x="18" y="64"/>
                  </a:cxn>
                  <a:cxn ang="0">
                    <a:pos x="4" y="67"/>
                  </a:cxn>
                </a:cxnLst>
                <a:rect l="0" t="0" r="r" b="b"/>
                <a:pathLst>
                  <a:path w="82" h="80">
                    <a:moveTo>
                      <a:pt x="4" y="67"/>
                    </a:moveTo>
                    <a:cubicBezTo>
                      <a:pt x="2" y="67"/>
                      <a:pt x="0" y="64"/>
                      <a:pt x="0" y="62"/>
                    </a:cubicBezTo>
                    <a:cubicBezTo>
                      <a:pt x="0" y="61"/>
                      <a:pt x="8" y="55"/>
                      <a:pt x="8" y="54"/>
                    </a:cubicBezTo>
                    <a:cubicBezTo>
                      <a:pt x="8" y="51"/>
                      <a:pt x="8" y="51"/>
                      <a:pt x="8" y="51"/>
                    </a:cubicBezTo>
                    <a:cubicBezTo>
                      <a:pt x="6" y="51"/>
                      <a:pt x="5" y="51"/>
                      <a:pt x="4" y="49"/>
                    </a:cubicBezTo>
                    <a:cubicBezTo>
                      <a:pt x="17" y="43"/>
                      <a:pt x="21" y="23"/>
                      <a:pt x="28" y="13"/>
                    </a:cubicBezTo>
                    <a:cubicBezTo>
                      <a:pt x="32" y="7"/>
                      <a:pt x="34" y="0"/>
                      <a:pt x="41" y="0"/>
                    </a:cubicBezTo>
                    <a:cubicBezTo>
                      <a:pt x="43" y="0"/>
                      <a:pt x="44" y="3"/>
                      <a:pt x="44" y="4"/>
                    </a:cubicBezTo>
                    <a:cubicBezTo>
                      <a:pt x="44" y="14"/>
                      <a:pt x="35" y="19"/>
                      <a:pt x="32" y="27"/>
                    </a:cubicBezTo>
                    <a:cubicBezTo>
                      <a:pt x="32" y="31"/>
                      <a:pt x="32" y="31"/>
                      <a:pt x="32" y="31"/>
                    </a:cubicBezTo>
                    <a:cubicBezTo>
                      <a:pt x="36" y="30"/>
                      <a:pt x="36" y="27"/>
                      <a:pt x="39" y="27"/>
                    </a:cubicBezTo>
                    <a:cubicBezTo>
                      <a:pt x="42" y="27"/>
                      <a:pt x="44" y="28"/>
                      <a:pt x="46" y="29"/>
                    </a:cubicBezTo>
                    <a:cubicBezTo>
                      <a:pt x="44" y="32"/>
                      <a:pt x="44" y="32"/>
                      <a:pt x="44" y="32"/>
                    </a:cubicBezTo>
                    <a:cubicBezTo>
                      <a:pt x="44" y="36"/>
                      <a:pt x="44" y="36"/>
                      <a:pt x="44" y="36"/>
                    </a:cubicBezTo>
                    <a:cubicBezTo>
                      <a:pt x="52" y="36"/>
                      <a:pt x="52" y="36"/>
                      <a:pt x="52" y="36"/>
                    </a:cubicBezTo>
                    <a:cubicBezTo>
                      <a:pt x="52" y="36"/>
                      <a:pt x="52" y="38"/>
                      <a:pt x="52" y="38"/>
                    </a:cubicBezTo>
                    <a:cubicBezTo>
                      <a:pt x="57" y="36"/>
                      <a:pt x="57" y="36"/>
                      <a:pt x="57" y="36"/>
                    </a:cubicBezTo>
                    <a:cubicBezTo>
                      <a:pt x="62" y="37"/>
                      <a:pt x="68" y="37"/>
                      <a:pt x="70" y="36"/>
                    </a:cubicBezTo>
                    <a:cubicBezTo>
                      <a:pt x="70" y="40"/>
                      <a:pt x="69" y="44"/>
                      <a:pt x="69" y="51"/>
                    </a:cubicBezTo>
                    <a:cubicBezTo>
                      <a:pt x="70" y="50"/>
                      <a:pt x="73" y="49"/>
                      <a:pt x="74" y="49"/>
                    </a:cubicBezTo>
                    <a:cubicBezTo>
                      <a:pt x="74" y="53"/>
                      <a:pt x="70" y="54"/>
                      <a:pt x="70" y="56"/>
                    </a:cubicBezTo>
                    <a:cubicBezTo>
                      <a:pt x="70" y="58"/>
                      <a:pt x="73" y="60"/>
                      <a:pt x="73" y="63"/>
                    </a:cubicBezTo>
                    <a:cubicBezTo>
                      <a:pt x="77" y="63"/>
                      <a:pt x="76" y="62"/>
                      <a:pt x="79" y="60"/>
                    </a:cubicBezTo>
                    <a:cubicBezTo>
                      <a:pt x="79" y="66"/>
                      <a:pt x="82" y="65"/>
                      <a:pt x="82" y="70"/>
                    </a:cubicBezTo>
                    <a:cubicBezTo>
                      <a:pt x="82" y="75"/>
                      <a:pt x="79" y="80"/>
                      <a:pt x="75" y="80"/>
                    </a:cubicBezTo>
                    <a:cubicBezTo>
                      <a:pt x="72" y="80"/>
                      <a:pt x="71" y="77"/>
                      <a:pt x="71" y="75"/>
                    </a:cubicBezTo>
                    <a:cubicBezTo>
                      <a:pt x="69" y="75"/>
                      <a:pt x="69" y="74"/>
                      <a:pt x="67" y="74"/>
                    </a:cubicBezTo>
                    <a:cubicBezTo>
                      <a:pt x="64" y="74"/>
                      <a:pt x="66" y="66"/>
                      <a:pt x="63" y="62"/>
                    </a:cubicBezTo>
                    <a:cubicBezTo>
                      <a:pt x="59" y="67"/>
                      <a:pt x="55" y="74"/>
                      <a:pt x="50" y="74"/>
                    </a:cubicBezTo>
                    <a:cubicBezTo>
                      <a:pt x="49" y="74"/>
                      <a:pt x="47" y="75"/>
                      <a:pt x="47" y="74"/>
                    </a:cubicBezTo>
                    <a:cubicBezTo>
                      <a:pt x="47" y="70"/>
                      <a:pt x="51" y="70"/>
                      <a:pt x="52" y="67"/>
                    </a:cubicBezTo>
                    <a:cubicBezTo>
                      <a:pt x="48" y="67"/>
                      <a:pt x="42" y="70"/>
                      <a:pt x="40" y="65"/>
                    </a:cubicBezTo>
                    <a:cubicBezTo>
                      <a:pt x="37" y="66"/>
                      <a:pt x="34" y="67"/>
                      <a:pt x="31" y="67"/>
                    </a:cubicBezTo>
                    <a:cubicBezTo>
                      <a:pt x="25" y="67"/>
                      <a:pt x="23" y="64"/>
                      <a:pt x="18" y="64"/>
                    </a:cubicBezTo>
                    <a:cubicBezTo>
                      <a:pt x="11" y="64"/>
                      <a:pt x="9" y="67"/>
                      <a:pt x="4" y="67"/>
                    </a:cubicBez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14" name="Freeform: Shape 559"/>
              <p:cNvSpPr/>
              <p:nvPr/>
            </p:nvSpPr>
            <p:spPr bwMode="auto">
              <a:xfrm>
                <a:off x="2427288" y="2314575"/>
                <a:ext cx="671513" cy="450850"/>
              </a:xfrm>
              <a:custGeom>
                <a:avLst/>
                <a:gdLst/>
                <a:ahLst/>
                <a:cxnLst>
                  <a:cxn ang="0">
                    <a:pos x="250" y="98"/>
                  </a:cxn>
                  <a:cxn ang="0">
                    <a:pos x="246" y="141"/>
                  </a:cxn>
                  <a:cxn ang="0">
                    <a:pos x="251" y="160"/>
                  </a:cxn>
                  <a:cxn ang="0">
                    <a:pos x="281" y="192"/>
                  </a:cxn>
                  <a:cxn ang="0">
                    <a:pos x="312" y="191"/>
                  </a:cxn>
                  <a:cxn ang="0">
                    <a:pos x="327" y="187"/>
                  </a:cxn>
                  <a:cxn ang="0">
                    <a:pos x="363" y="152"/>
                  </a:cxn>
                  <a:cxn ang="0">
                    <a:pos x="382" y="154"/>
                  </a:cxn>
                  <a:cxn ang="0">
                    <a:pos x="374" y="180"/>
                  </a:cxn>
                  <a:cxn ang="0">
                    <a:pos x="369" y="192"/>
                  </a:cxn>
                  <a:cxn ang="0">
                    <a:pos x="365" y="213"/>
                  </a:cxn>
                  <a:cxn ang="0">
                    <a:pos x="357" y="224"/>
                  </a:cxn>
                  <a:cxn ang="0">
                    <a:pos x="405" y="226"/>
                  </a:cxn>
                  <a:cxn ang="0">
                    <a:pos x="426" y="242"/>
                  </a:cxn>
                  <a:cxn ang="0">
                    <a:pos x="423" y="289"/>
                  </a:cxn>
                  <a:cxn ang="0">
                    <a:pos x="451" y="316"/>
                  </a:cxn>
                  <a:cxn ang="0">
                    <a:pos x="504" y="322"/>
                  </a:cxn>
                  <a:cxn ang="0">
                    <a:pos x="488" y="329"/>
                  </a:cxn>
                  <a:cxn ang="0">
                    <a:pos x="480" y="316"/>
                  </a:cxn>
                  <a:cxn ang="0">
                    <a:pos x="468" y="332"/>
                  </a:cxn>
                  <a:cxn ang="0">
                    <a:pos x="446" y="326"/>
                  </a:cxn>
                  <a:cxn ang="0">
                    <a:pos x="431" y="323"/>
                  </a:cxn>
                  <a:cxn ang="0">
                    <a:pos x="406" y="302"/>
                  </a:cxn>
                  <a:cxn ang="0">
                    <a:pos x="402" y="306"/>
                  </a:cxn>
                  <a:cxn ang="0">
                    <a:pos x="391" y="281"/>
                  </a:cxn>
                  <a:cxn ang="0">
                    <a:pos x="372" y="260"/>
                  </a:cxn>
                  <a:cxn ang="0">
                    <a:pos x="345" y="255"/>
                  </a:cxn>
                  <a:cxn ang="0">
                    <a:pos x="294" y="226"/>
                  </a:cxn>
                  <a:cxn ang="0">
                    <a:pos x="282" y="222"/>
                  </a:cxn>
                  <a:cxn ang="0">
                    <a:pos x="256" y="227"/>
                  </a:cxn>
                  <a:cxn ang="0">
                    <a:pos x="221" y="214"/>
                  </a:cxn>
                  <a:cxn ang="0">
                    <a:pos x="195" y="203"/>
                  </a:cxn>
                  <a:cxn ang="0">
                    <a:pos x="175" y="195"/>
                  </a:cxn>
                  <a:cxn ang="0">
                    <a:pos x="148" y="172"/>
                  </a:cxn>
                  <a:cxn ang="0">
                    <a:pos x="148" y="150"/>
                  </a:cxn>
                  <a:cxn ang="0">
                    <a:pos x="102" y="101"/>
                  </a:cxn>
                  <a:cxn ang="0">
                    <a:pos x="82" y="68"/>
                  </a:cxn>
                  <a:cxn ang="0">
                    <a:pos x="62" y="53"/>
                  </a:cxn>
                  <a:cxn ang="0">
                    <a:pos x="49" y="22"/>
                  </a:cxn>
                  <a:cxn ang="0">
                    <a:pos x="28" y="19"/>
                  </a:cxn>
                  <a:cxn ang="0">
                    <a:pos x="49" y="53"/>
                  </a:cxn>
                  <a:cxn ang="0">
                    <a:pos x="73" y="95"/>
                  </a:cxn>
                  <a:cxn ang="0">
                    <a:pos x="96" y="130"/>
                  </a:cxn>
                  <a:cxn ang="0">
                    <a:pos x="86" y="127"/>
                  </a:cxn>
                  <a:cxn ang="0">
                    <a:pos x="65" y="109"/>
                  </a:cxn>
                  <a:cxn ang="0">
                    <a:pos x="52" y="84"/>
                  </a:cxn>
                  <a:cxn ang="0">
                    <a:pos x="40" y="69"/>
                  </a:cxn>
                  <a:cxn ang="0">
                    <a:pos x="11" y="24"/>
                  </a:cxn>
                  <a:cxn ang="0">
                    <a:pos x="0" y="0"/>
                  </a:cxn>
                  <a:cxn ang="0">
                    <a:pos x="76" y="16"/>
                  </a:cxn>
                  <a:cxn ang="0">
                    <a:pos x="113" y="10"/>
                  </a:cxn>
                  <a:cxn ang="0">
                    <a:pos x="152" y="29"/>
                  </a:cxn>
                  <a:cxn ang="0">
                    <a:pos x="188" y="38"/>
                  </a:cxn>
                  <a:cxn ang="0">
                    <a:pos x="249" y="90"/>
                  </a:cxn>
                  <a:cxn ang="0">
                    <a:pos x="247" y="86"/>
                  </a:cxn>
                </a:cxnLst>
                <a:rect l="0" t="0" r="r" b="b"/>
                <a:pathLst>
                  <a:path w="504" h="338">
                    <a:moveTo>
                      <a:pt x="248" y="91"/>
                    </a:moveTo>
                    <a:cubicBezTo>
                      <a:pt x="249" y="94"/>
                      <a:pt x="250" y="96"/>
                      <a:pt x="250" y="98"/>
                    </a:cubicBezTo>
                    <a:cubicBezTo>
                      <a:pt x="250" y="106"/>
                      <a:pt x="247" y="109"/>
                      <a:pt x="246" y="116"/>
                    </a:cubicBezTo>
                    <a:cubicBezTo>
                      <a:pt x="246" y="141"/>
                      <a:pt x="246" y="141"/>
                      <a:pt x="246" y="141"/>
                    </a:cubicBezTo>
                    <a:cubicBezTo>
                      <a:pt x="245" y="144"/>
                      <a:pt x="248" y="148"/>
                      <a:pt x="249" y="150"/>
                    </a:cubicBezTo>
                    <a:cubicBezTo>
                      <a:pt x="251" y="154"/>
                      <a:pt x="249" y="156"/>
                      <a:pt x="251" y="160"/>
                    </a:cubicBezTo>
                    <a:cubicBezTo>
                      <a:pt x="252" y="164"/>
                      <a:pt x="258" y="170"/>
                      <a:pt x="261" y="173"/>
                    </a:cubicBezTo>
                    <a:cubicBezTo>
                      <a:pt x="269" y="181"/>
                      <a:pt x="269" y="188"/>
                      <a:pt x="281" y="192"/>
                    </a:cubicBezTo>
                    <a:cubicBezTo>
                      <a:pt x="285" y="193"/>
                      <a:pt x="285" y="197"/>
                      <a:pt x="288" y="197"/>
                    </a:cubicBezTo>
                    <a:cubicBezTo>
                      <a:pt x="297" y="197"/>
                      <a:pt x="304" y="191"/>
                      <a:pt x="312" y="191"/>
                    </a:cubicBezTo>
                    <a:cubicBezTo>
                      <a:pt x="317" y="191"/>
                      <a:pt x="319" y="194"/>
                      <a:pt x="321" y="194"/>
                    </a:cubicBezTo>
                    <a:cubicBezTo>
                      <a:pt x="324" y="194"/>
                      <a:pt x="327" y="188"/>
                      <a:pt x="327" y="187"/>
                    </a:cubicBezTo>
                    <a:cubicBezTo>
                      <a:pt x="329" y="181"/>
                      <a:pt x="336" y="176"/>
                      <a:pt x="336" y="169"/>
                    </a:cubicBezTo>
                    <a:cubicBezTo>
                      <a:pt x="336" y="156"/>
                      <a:pt x="351" y="152"/>
                      <a:pt x="363" y="152"/>
                    </a:cubicBezTo>
                    <a:cubicBezTo>
                      <a:pt x="367" y="152"/>
                      <a:pt x="370" y="152"/>
                      <a:pt x="372" y="153"/>
                    </a:cubicBezTo>
                    <a:cubicBezTo>
                      <a:pt x="373" y="154"/>
                      <a:pt x="379" y="154"/>
                      <a:pt x="382" y="154"/>
                    </a:cubicBezTo>
                    <a:cubicBezTo>
                      <a:pt x="382" y="155"/>
                      <a:pt x="382" y="157"/>
                      <a:pt x="382" y="158"/>
                    </a:cubicBezTo>
                    <a:cubicBezTo>
                      <a:pt x="382" y="164"/>
                      <a:pt x="374" y="172"/>
                      <a:pt x="374" y="180"/>
                    </a:cubicBezTo>
                    <a:cubicBezTo>
                      <a:pt x="374" y="188"/>
                      <a:pt x="372" y="191"/>
                      <a:pt x="369" y="195"/>
                    </a:cubicBezTo>
                    <a:cubicBezTo>
                      <a:pt x="369" y="194"/>
                      <a:pt x="369" y="193"/>
                      <a:pt x="369" y="192"/>
                    </a:cubicBezTo>
                    <a:cubicBezTo>
                      <a:pt x="368" y="192"/>
                      <a:pt x="367" y="192"/>
                      <a:pt x="365" y="192"/>
                    </a:cubicBezTo>
                    <a:cubicBezTo>
                      <a:pt x="365" y="197"/>
                      <a:pt x="365" y="207"/>
                      <a:pt x="365" y="213"/>
                    </a:cubicBezTo>
                    <a:cubicBezTo>
                      <a:pt x="365" y="217"/>
                      <a:pt x="360" y="219"/>
                      <a:pt x="357" y="222"/>
                    </a:cubicBezTo>
                    <a:cubicBezTo>
                      <a:pt x="357" y="223"/>
                      <a:pt x="357" y="223"/>
                      <a:pt x="357" y="224"/>
                    </a:cubicBezTo>
                    <a:cubicBezTo>
                      <a:pt x="357" y="227"/>
                      <a:pt x="360" y="229"/>
                      <a:pt x="363" y="229"/>
                    </a:cubicBezTo>
                    <a:cubicBezTo>
                      <a:pt x="377" y="229"/>
                      <a:pt x="389" y="226"/>
                      <a:pt x="405" y="226"/>
                    </a:cubicBezTo>
                    <a:cubicBezTo>
                      <a:pt x="415" y="226"/>
                      <a:pt x="418" y="234"/>
                      <a:pt x="426" y="236"/>
                    </a:cubicBezTo>
                    <a:cubicBezTo>
                      <a:pt x="426" y="238"/>
                      <a:pt x="426" y="240"/>
                      <a:pt x="426" y="242"/>
                    </a:cubicBezTo>
                    <a:cubicBezTo>
                      <a:pt x="426" y="246"/>
                      <a:pt x="425" y="257"/>
                      <a:pt x="423" y="262"/>
                    </a:cubicBezTo>
                    <a:cubicBezTo>
                      <a:pt x="423" y="272"/>
                      <a:pt x="423" y="281"/>
                      <a:pt x="423" y="289"/>
                    </a:cubicBezTo>
                    <a:cubicBezTo>
                      <a:pt x="423" y="298"/>
                      <a:pt x="432" y="302"/>
                      <a:pt x="439" y="306"/>
                    </a:cubicBezTo>
                    <a:cubicBezTo>
                      <a:pt x="444" y="308"/>
                      <a:pt x="444" y="316"/>
                      <a:pt x="451" y="316"/>
                    </a:cubicBezTo>
                    <a:cubicBezTo>
                      <a:pt x="463" y="316"/>
                      <a:pt x="469" y="307"/>
                      <a:pt x="479" y="307"/>
                    </a:cubicBezTo>
                    <a:cubicBezTo>
                      <a:pt x="491" y="307"/>
                      <a:pt x="497" y="316"/>
                      <a:pt x="504" y="322"/>
                    </a:cubicBezTo>
                    <a:cubicBezTo>
                      <a:pt x="503" y="323"/>
                      <a:pt x="494" y="333"/>
                      <a:pt x="493" y="332"/>
                    </a:cubicBezTo>
                    <a:cubicBezTo>
                      <a:pt x="492" y="331"/>
                      <a:pt x="488" y="330"/>
                      <a:pt x="488" y="329"/>
                    </a:cubicBezTo>
                    <a:cubicBezTo>
                      <a:pt x="488" y="327"/>
                      <a:pt x="490" y="326"/>
                      <a:pt x="491" y="324"/>
                    </a:cubicBezTo>
                    <a:cubicBezTo>
                      <a:pt x="486" y="322"/>
                      <a:pt x="484" y="316"/>
                      <a:pt x="480" y="316"/>
                    </a:cubicBezTo>
                    <a:cubicBezTo>
                      <a:pt x="476" y="316"/>
                      <a:pt x="464" y="325"/>
                      <a:pt x="464" y="328"/>
                    </a:cubicBezTo>
                    <a:cubicBezTo>
                      <a:pt x="464" y="330"/>
                      <a:pt x="467" y="331"/>
                      <a:pt x="468" y="332"/>
                    </a:cubicBezTo>
                    <a:cubicBezTo>
                      <a:pt x="467" y="336"/>
                      <a:pt x="465" y="338"/>
                      <a:pt x="461" y="338"/>
                    </a:cubicBezTo>
                    <a:cubicBezTo>
                      <a:pt x="454" y="338"/>
                      <a:pt x="450" y="330"/>
                      <a:pt x="446" y="326"/>
                    </a:cubicBezTo>
                    <a:cubicBezTo>
                      <a:pt x="443" y="323"/>
                      <a:pt x="436" y="326"/>
                      <a:pt x="433" y="326"/>
                    </a:cubicBezTo>
                    <a:cubicBezTo>
                      <a:pt x="432" y="326"/>
                      <a:pt x="431" y="324"/>
                      <a:pt x="431" y="323"/>
                    </a:cubicBezTo>
                    <a:cubicBezTo>
                      <a:pt x="424" y="322"/>
                      <a:pt x="424" y="318"/>
                      <a:pt x="423" y="314"/>
                    </a:cubicBezTo>
                    <a:cubicBezTo>
                      <a:pt x="421" y="311"/>
                      <a:pt x="406" y="302"/>
                      <a:pt x="406" y="302"/>
                    </a:cubicBezTo>
                    <a:cubicBezTo>
                      <a:pt x="405" y="304"/>
                      <a:pt x="405" y="305"/>
                      <a:pt x="406" y="306"/>
                    </a:cubicBezTo>
                    <a:cubicBezTo>
                      <a:pt x="402" y="306"/>
                      <a:pt x="402" y="306"/>
                      <a:pt x="402" y="306"/>
                    </a:cubicBezTo>
                    <a:cubicBezTo>
                      <a:pt x="395" y="302"/>
                      <a:pt x="399" y="296"/>
                      <a:pt x="397" y="289"/>
                    </a:cubicBezTo>
                    <a:cubicBezTo>
                      <a:pt x="396" y="285"/>
                      <a:pt x="394" y="284"/>
                      <a:pt x="391" y="281"/>
                    </a:cubicBezTo>
                    <a:cubicBezTo>
                      <a:pt x="384" y="274"/>
                      <a:pt x="377" y="270"/>
                      <a:pt x="374" y="260"/>
                    </a:cubicBezTo>
                    <a:cubicBezTo>
                      <a:pt x="373" y="260"/>
                      <a:pt x="372" y="260"/>
                      <a:pt x="372" y="260"/>
                    </a:cubicBezTo>
                    <a:cubicBezTo>
                      <a:pt x="368" y="260"/>
                      <a:pt x="366" y="262"/>
                      <a:pt x="363" y="262"/>
                    </a:cubicBezTo>
                    <a:cubicBezTo>
                      <a:pt x="355" y="262"/>
                      <a:pt x="350" y="257"/>
                      <a:pt x="345" y="255"/>
                    </a:cubicBezTo>
                    <a:cubicBezTo>
                      <a:pt x="336" y="251"/>
                      <a:pt x="330" y="253"/>
                      <a:pt x="321" y="248"/>
                    </a:cubicBezTo>
                    <a:cubicBezTo>
                      <a:pt x="308" y="242"/>
                      <a:pt x="306" y="232"/>
                      <a:pt x="294" y="226"/>
                    </a:cubicBezTo>
                    <a:cubicBezTo>
                      <a:pt x="291" y="226"/>
                      <a:pt x="291" y="226"/>
                      <a:pt x="291" y="226"/>
                    </a:cubicBezTo>
                    <a:cubicBezTo>
                      <a:pt x="288" y="224"/>
                      <a:pt x="285" y="222"/>
                      <a:pt x="282" y="222"/>
                    </a:cubicBezTo>
                    <a:cubicBezTo>
                      <a:pt x="274" y="222"/>
                      <a:pt x="272" y="231"/>
                      <a:pt x="265" y="231"/>
                    </a:cubicBezTo>
                    <a:cubicBezTo>
                      <a:pt x="261" y="231"/>
                      <a:pt x="258" y="228"/>
                      <a:pt x="256" y="227"/>
                    </a:cubicBezTo>
                    <a:cubicBezTo>
                      <a:pt x="252" y="225"/>
                      <a:pt x="249" y="226"/>
                      <a:pt x="246" y="226"/>
                    </a:cubicBezTo>
                    <a:cubicBezTo>
                      <a:pt x="241" y="226"/>
                      <a:pt x="226" y="216"/>
                      <a:pt x="221" y="214"/>
                    </a:cubicBezTo>
                    <a:cubicBezTo>
                      <a:pt x="216" y="211"/>
                      <a:pt x="213" y="214"/>
                      <a:pt x="208" y="213"/>
                    </a:cubicBezTo>
                    <a:cubicBezTo>
                      <a:pt x="202" y="211"/>
                      <a:pt x="201" y="206"/>
                      <a:pt x="195" y="203"/>
                    </a:cubicBezTo>
                    <a:cubicBezTo>
                      <a:pt x="189" y="200"/>
                      <a:pt x="186" y="201"/>
                      <a:pt x="180" y="198"/>
                    </a:cubicBezTo>
                    <a:cubicBezTo>
                      <a:pt x="177" y="197"/>
                      <a:pt x="177" y="196"/>
                      <a:pt x="175" y="195"/>
                    </a:cubicBezTo>
                    <a:cubicBezTo>
                      <a:pt x="170" y="190"/>
                      <a:pt x="156" y="187"/>
                      <a:pt x="155" y="181"/>
                    </a:cubicBezTo>
                    <a:cubicBezTo>
                      <a:pt x="151" y="181"/>
                      <a:pt x="148" y="176"/>
                      <a:pt x="148" y="172"/>
                    </a:cubicBezTo>
                    <a:cubicBezTo>
                      <a:pt x="148" y="167"/>
                      <a:pt x="153" y="165"/>
                      <a:pt x="153" y="160"/>
                    </a:cubicBezTo>
                    <a:cubicBezTo>
                      <a:pt x="153" y="154"/>
                      <a:pt x="149" y="153"/>
                      <a:pt x="148" y="150"/>
                    </a:cubicBezTo>
                    <a:cubicBezTo>
                      <a:pt x="143" y="134"/>
                      <a:pt x="128" y="121"/>
                      <a:pt x="118" y="111"/>
                    </a:cubicBezTo>
                    <a:cubicBezTo>
                      <a:pt x="114" y="107"/>
                      <a:pt x="107" y="105"/>
                      <a:pt x="102" y="101"/>
                    </a:cubicBezTo>
                    <a:cubicBezTo>
                      <a:pt x="99" y="97"/>
                      <a:pt x="102" y="93"/>
                      <a:pt x="100" y="88"/>
                    </a:cubicBezTo>
                    <a:cubicBezTo>
                      <a:pt x="96" y="80"/>
                      <a:pt x="82" y="79"/>
                      <a:pt x="82" y="68"/>
                    </a:cubicBezTo>
                    <a:cubicBezTo>
                      <a:pt x="78" y="68"/>
                      <a:pt x="79" y="67"/>
                      <a:pt x="77" y="68"/>
                    </a:cubicBezTo>
                    <a:cubicBezTo>
                      <a:pt x="72" y="63"/>
                      <a:pt x="67" y="58"/>
                      <a:pt x="62" y="53"/>
                    </a:cubicBezTo>
                    <a:cubicBezTo>
                      <a:pt x="58" y="49"/>
                      <a:pt x="60" y="42"/>
                      <a:pt x="56" y="38"/>
                    </a:cubicBezTo>
                    <a:cubicBezTo>
                      <a:pt x="52" y="34"/>
                      <a:pt x="53" y="24"/>
                      <a:pt x="49" y="22"/>
                    </a:cubicBezTo>
                    <a:cubicBezTo>
                      <a:pt x="42" y="19"/>
                      <a:pt x="35" y="19"/>
                      <a:pt x="29" y="13"/>
                    </a:cubicBezTo>
                    <a:cubicBezTo>
                      <a:pt x="27" y="15"/>
                      <a:pt x="28" y="18"/>
                      <a:pt x="28" y="19"/>
                    </a:cubicBezTo>
                    <a:cubicBezTo>
                      <a:pt x="28" y="28"/>
                      <a:pt x="32" y="34"/>
                      <a:pt x="36" y="41"/>
                    </a:cubicBezTo>
                    <a:cubicBezTo>
                      <a:pt x="39" y="48"/>
                      <a:pt x="45" y="48"/>
                      <a:pt x="49" y="53"/>
                    </a:cubicBezTo>
                    <a:cubicBezTo>
                      <a:pt x="55" y="59"/>
                      <a:pt x="56" y="63"/>
                      <a:pt x="58" y="71"/>
                    </a:cubicBezTo>
                    <a:cubicBezTo>
                      <a:pt x="61" y="81"/>
                      <a:pt x="70" y="86"/>
                      <a:pt x="73" y="95"/>
                    </a:cubicBezTo>
                    <a:cubicBezTo>
                      <a:pt x="77" y="106"/>
                      <a:pt x="80" y="117"/>
                      <a:pt x="87" y="122"/>
                    </a:cubicBezTo>
                    <a:cubicBezTo>
                      <a:pt x="91" y="119"/>
                      <a:pt x="96" y="126"/>
                      <a:pt x="96" y="130"/>
                    </a:cubicBezTo>
                    <a:cubicBezTo>
                      <a:pt x="96" y="132"/>
                      <a:pt x="95" y="136"/>
                      <a:pt x="93" y="136"/>
                    </a:cubicBezTo>
                    <a:cubicBezTo>
                      <a:pt x="92" y="136"/>
                      <a:pt x="86" y="129"/>
                      <a:pt x="86" y="127"/>
                    </a:cubicBezTo>
                    <a:cubicBezTo>
                      <a:pt x="78" y="127"/>
                      <a:pt x="74" y="117"/>
                      <a:pt x="69" y="113"/>
                    </a:cubicBezTo>
                    <a:cubicBezTo>
                      <a:pt x="66" y="112"/>
                      <a:pt x="66" y="112"/>
                      <a:pt x="65" y="109"/>
                    </a:cubicBezTo>
                    <a:cubicBezTo>
                      <a:pt x="65" y="98"/>
                      <a:pt x="65" y="98"/>
                      <a:pt x="65" y="98"/>
                    </a:cubicBezTo>
                    <a:cubicBezTo>
                      <a:pt x="60" y="93"/>
                      <a:pt x="56" y="88"/>
                      <a:pt x="52" y="84"/>
                    </a:cubicBezTo>
                    <a:cubicBezTo>
                      <a:pt x="46" y="78"/>
                      <a:pt x="36" y="79"/>
                      <a:pt x="31" y="72"/>
                    </a:cubicBezTo>
                    <a:cubicBezTo>
                      <a:pt x="34" y="72"/>
                      <a:pt x="44" y="74"/>
                      <a:pt x="40" y="69"/>
                    </a:cubicBezTo>
                    <a:cubicBezTo>
                      <a:pt x="34" y="59"/>
                      <a:pt x="26" y="50"/>
                      <a:pt x="19" y="45"/>
                    </a:cubicBezTo>
                    <a:cubicBezTo>
                      <a:pt x="14" y="41"/>
                      <a:pt x="14" y="29"/>
                      <a:pt x="11" y="24"/>
                    </a:cubicBezTo>
                    <a:cubicBezTo>
                      <a:pt x="7" y="16"/>
                      <a:pt x="3" y="13"/>
                      <a:pt x="0" y="3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9" y="0"/>
                      <a:pt x="29" y="0"/>
                      <a:pt x="29" y="0"/>
                    </a:cubicBezTo>
                    <a:cubicBezTo>
                      <a:pt x="76" y="16"/>
                      <a:pt x="76" y="16"/>
                      <a:pt x="76" y="16"/>
                    </a:cubicBezTo>
                    <a:cubicBezTo>
                      <a:pt x="113" y="16"/>
                      <a:pt x="113" y="16"/>
                      <a:pt x="113" y="16"/>
                    </a:cubicBezTo>
                    <a:cubicBezTo>
                      <a:pt x="113" y="10"/>
                      <a:pt x="113" y="10"/>
                      <a:pt x="113" y="10"/>
                    </a:cubicBezTo>
                    <a:cubicBezTo>
                      <a:pt x="121" y="10"/>
                      <a:pt x="121" y="10"/>
                      <a:pt x="121" y="10"/>
                    </a:cubicBezTo>
                    <a:cubicBezTo>
                      <a:pt x="136" y="14"/>
                      <a:pt x="145" y="16"/>
                      <a:pt x="152" y="29"/>
                    </a:cubicBezTo>
                    <a:cubicBezTo>
                      <a:pt x="156" y="35"/>
                      <a:pt x="163" y="50"/>
                      <a:pt x="172" y="50"/>
                    </a:cubicBezTo>
                    <a:cubicBezTo>
                      <a:pt x="181" y="50"/>
                      <a:pt x="178" y="38"/>
                      <a:pt x="188" y="38"/>
                    </a:cubicBezTo>
                    <a:cubicBezTo>
                      <a:pt x="214" y="38"/>
                      <a:pt x="213" y="70"/>
                      <a:pt x="227" y="84"/>
                    </a:cubicBezTo>
                    <a:cubicBezTo>
                      <a:pt x="231" y="87"/>
                      <a:pt x="242" y="90"/>
                      <a:pt x="249" y="90"/>
                    </a:cubicBezTo>
                    <a:cubicBezTo>
                      <a:pt x="249" y="89"/>
                      <a:pt x="247" y="87"/>
                      <a:pt x="247" y="86"/>
                    </a:cubicBezTo>
                    <a:cubicBezTo>
                      <a:pt x="247" y="86"/>
                      <a:pt x="247" y="86"/>
                      <a:pt x="247" y="86"/>
                    </a:cubicBezTo>
                    <a:lnTo>
                      <a:pt x="248" y="91"/>
                    </a:ln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15" name="Freeform: Shape 560"/>
              <p:cNvSpPr/>
              <p:nvPr/>
            </p:nvSpPr>
            <p:spPr bwMode="auto">
              <a:xfrm>
                <a:off x="3016250" y="1895475"/>
                <a:ext cx="20638" cy="9525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5" y="7"/>
                  </a:cxn>
                  <a:cxn ang="0">
                    <a:pos x="12" y="7"/>
                  </a:cxn>
                  <a:cxn ang="0">
                    <a:pos x="0" y="3"/>
                  </a:cxn>
                  <a:cxn ang="0">
                    <a:pos x="0" y="0"/>
                  </a:cxn>
                </a:cxnLst>
                <a:rect l="0" t="0" r="r" b="b"/>
                <a:pathLst>
                  <a:path w="15" h="8">
                    <a:moveTo>
                      <a:pt x="0" y="0"/>
                    </a:moveTo>
                    <a:cubicBezTo>
                      <a:pt x="7" y="0"/>
                      <a:pt x="15" y="1"/>
                      <a:pt x="15" y="7"/>
                    </a:cubicBezTo>
                    <a:cubicBezTo>
                      <a:pt x="15" y="8"/>
                      <a:pt x="13" y="7"/>
                      <a:pt x="12" y="7"/>
                    </a:cubicBezTo>
                    <a:cubicBezTo>
                      <a:pt x="8" y="7"/>
                      <a:pt x="2" y="5"/>
                      <a:pt x="0" y="3"/>
                    </a:cubicBezTo>
                    <a:cubicBezTo>
                      <a:pt x="0" y="2"/>
                      <a:pt x="0" y="1"/>
                      <a:pt x="0" y="0"/>
                    </a:cubicBez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16" name="Freeform: Shape 561"/>
              <p:cNvSpPr/>
              <p:nvPr/>
            </p:nvSpPr>
            <p:spPr bwMode="auto">
              <a:xfrm>
                <a:off x="2239963" y="1951038"/>
                <a:ext cx="79375" cy="50800"/>
              </a:xfrm>
              <a:custGeom>
                <a:avLst/>
                <a:gdLst/>
                <a:ahLst/>
                <a:cxnLst>
                  <a:cxn ang="0">
                    <a:pos x="0" y="2"/>
                  </a:cxn>
                  <a:cxn ang="0">
                    <a:pos x="6" y="0"/>
                  </a:cxn>
                  <a:cxn ang="0">
                    <a:pos x="18" y="6"/>
                  </a:cxn>
                  <a:cxn ang="0">
                    <a:pos x="59" y="34"/>
                  </a:cxn>
                  <a:cxn ang="0">
                    <a:pos x="59" y="38"/>
                  </a:cxn>
                  <a:cxn ang="0">
                    <a:pos x="55" y="38"/>
                  </a:cxn>
                  <a:cxn ang="0">
                    <a:pos x="22" y="22"/>
                  </a:cxn>
                  <a:cxn ang="0">
                    <a:pos x="27" y="17"/>
                  </a:cxn>
                  <a:cxn ang="0">
                    <a:pos x="4" y="8"/>
                  </a:cxn>
                  <a:cxn ang="0">
                    <a:pos x="8" y="4"/>
                  </a:cxn>
                  <a:cxn ang="0">
                    <a:pos x="2" y="2"/>
                  </a:cxn>
                  <a:cxn ang="0">
                    <a:pos x="0" y="2"/>
                  </a:cxn>
                </a:cxnLst>
                <a:rect l="0" t="0" r="r" b="b"/>
                <a:pathLst>
                  <a:path w="59" h="38">
                    <a:moveTo>
                      <a:pt x="0" y="2"/>
                    </a:moveTo>
                    <a:cubicBezTo>
                      <a:pt x="2" y="1"/>
                      <a:pt x="4" y="0"/>
                      <a:pt x="6" y="0"/>
                    </a:cubicBezTo>
                    <a:cubicBezTo>
                      <a:pt x="11" y="0"/>
                      <a:pt x="15" y="5"/>
                      <a:pt x="18" y="6"/>
                    </a:cubicBezTo>
                    <a:cubicBezTo>
                      <a:pt x="37" y="12"/>
                      <a:pt x="48" y="23"/>
                      <a:pt x="59" y="34"/>
                    </a:cubicBezTo>
                    <a:cubicBezTo>
                      <a:pt x="59" y="38"/>
                      <a:pt x="59" y="38"/>
                      <a:pt x="59" y="38"/>
                    </a:cubicBezTo>
                    <a:cubicBezTo>
                      <a:pt x="58" y="38"/>
                      <a:pt x="56" y="38"/>
                      <a:pt x="55" y="38"/>
                    </a:cubicBezTo>
                    <a:cubicBezTo>
                      <a:pt x="45" y="38"/>
                      <a:pt x="29" y="26"/>
                      <a:pt x="22" y="22"/>
                    </a:cubicBezTo>
                    <a:cubicBezTo>
                      <a:pt x="23" y="19"/>
                      <a:pt x="25" y="19"/>
                      <a:pt x="27" y="17"/>
                    </a:cubicBezTo>
                    <a:cubicBezTo>
                      <a:pt x="18" y="17"/>
                      <a:pt x="6" y="13"/>
                      <a:pt x="4" y="8"/>
                    </a:cubicBezTo>
                    <a:cubicBezTo>
                      <a:pt x="6" y="7"/>
                      <a:pt x="8" y="5"/>
                      <a:pt x="8" y="4"/>
                    </a:cubicBezTo>
                    <a:cubicBezTo>
                      <a:pt x="6" y="3"/>
                      <a:pt x="2" y="2"/>
                      <a:pt x="2" y="2"/>
                    </a:cubicBezTo>
                    <a:lnTo>
                      <a:pt x="0" y="2"/>
                    </a:ln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17" name="Freeform: Shape 562"/>
              <p:cNvSpPr/>
              <p:nvPr/>
            </p:nvSpPr>
            <p:spPr bwMode="auto">
              <a:xfrm>
                <a:off x="2162175" y="1876425"/>
                <a:ext cx="28575" cy="39688"/>
              </a:xfrm>
              <a:custGeom>
                <a:avLst/>
                <a:gdLst/>
                <a:ahLst/>
                <a:cxnLst>
                  <a:cxn ang="0">
                    <a:pos x="5" y="12"/>
                  </a:cxn>
                  <a:cxn ang="0">
                    <a:pos x="0" y="4"/>
                  </a:cxn>
                  <a:cxn ang="0">
                    <a:pos x="0" y="0"/>
                  </a:cxn>
                  <a:cxn ang="0">
                    <a:pos x="10" y="3"/>
                  </a:cxn>
                  <a:cxn ang="0">
                    <a:pos x="7" y="8"/>
                  </a:cxn>
                  <a:cxn ang="0">
                    <a:pos x="13" y="3"/>
                  </a:cxn>
                  <a:cxn ang="0">
                    <a:pos x="13" y="12"/>
                  </a:cxn>
                  <a:cxn ang="0">
                    <a:pos x="15" y="18"/>
                  </a:cxn>
                  <a:cxn ang="0">
                    <a:pos x="13" y="22"/>
                  </a:cxn>
                  <a:cxn ang="0">
                    <a:pos x="17" y="30"/>
                  </a:cxn>
                  <a:cxn ang="0">
                    <a:pos x="10" y="22"/>
                  </a:cxn>
                  <a:cxn ang="0">
                    <a:pos x="12" y="17"/>
                  </a:cxn>
                  <a:cxn ang="0">
                    <a:pos x="5" y="12"/>
                  </a:cxn>
                </a:cxnLst>
                <a:rect l="0" t="0" r="r" b="b"/>
                <a:pathLst>
                  <a:path w="21" h="30">
                    <a:moveTo>
                      <a:pt x="5" y="12"/>
                    </a:moveTo>
                    <a:cubicBezTo>
                      <a:pt x="3" y="12"/>
                      <a:pt x="2" y="6"/>
                      <a:pt x="0" y="4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4" y="0"/>
                      <a:pt x="6" y="3"/>
                      <a:pt x="10" y="3"/>
                    </a:cubicBezTo>
                    <a:cubicBezTo>
                      <a:pt x="10" y="4"/>
                      <a:pt x="5" y="8"/>
                      <a:pt x="7" y="8"/>
                    </a:cubicBezTo>
                    <a:cubicBezTo>
                      <a:pt x="10" y="8"/>
                      <a:pt x="12" y="5"/>
                      <a:pt x="13" y="3"/>
                    </a:cubicBezTo>
                    <a:cubicBezTo>
                      <a:pt x="14" y="5"/>
                      <a:pt x="13" y="8"/>
                      <a:pt x="13" y="12"/>
                    </a:cubicBezTo>
                    <a:cubicBezTo>
                      <a:pt x="13" y="15"/>
                      <a:pt x="15" y="15"/>
                      <a:pt x="15" y="18"/>
                    </a:cubicBezTo>
                    <a:cubicBezTo>
                      <a:pt x="15" y="19"/>
                      <a:pt x="13" y="20"/>
                      <a:pt x="13" y="22"/>
                    </a:cubicBezTo>
                    <a:cubicBezTo>
                      <a:pt x="13" y="24"/>
                      <a:pt x="21" y="30"/>
                      <a:pt x="17" y="30"/>
                    </a:cubicBezTo>
                    <a:cubicBezTo>
                      <a:pt x="13" y="30"/>
                      <a:pt x="10" y="26"/>
                      <a:pt x="10" y="22"/>
                    </a:cubicBezTo>
                    <a:cubicBezTo>
                      <a:pt x="10" y="19"/>
                      <a:pt x="12" y="18"/>
                      <a:pt x="12" y="17"/>
                    </a:cubicBezTo>
                    <a:cubicBezTo>
                      <a:pt x="9" y="16"/>
                      <a:pt x="8" y="12"/>
                      <a:pt x="5" y="12"/>
                    </a:cubicBez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18" name="Freeform: Shape 563"/>
              <p:cNvSpPr/>
              <p:nvPr/>
            </p:nvSpPr>
            <p:spPr bwMode="auto">
              <a:xfrm>
                <a:off x="1803400" y="1787525"/>
                <a:ext cx="34925" cy="23813"/>
              </a:xfrm>
              <a:custGeom>
                <a:avLst/>
                <a:gdLst/>
                <a:ahLst/>
                <a:cxnLst>
                  <a:cxn ang="0">
                    <a:pos x="21" y="0"/>
                  </a:cxn>
                  <a:cxn ang="0">
                    <a:pos x="27" y="0"/>
                  </a:cxn>
                  <a:cxn ang="0">
                    <a:pos x="27" y="6"/>
                  </a:cxn>
                  <a:cxn ang="0">
                    <a:pos x="10" y="18"/>
                  </a:cxn>
                  <a:cxn ang="0">
                    <a:pos x="0" y="12"/>
                  </a:cxn>
                  <a:cxn ang="0">
                    <a:pos x="0" y="7"/>
                  </a:cxn>
                  <a:cxn ang="0">
                    <a:pos x="21" y="0"/>
                  </a:cxn>
                </a:cxnLst>
                <a:rect l="0" t="0" r="r" b="b"/>
                <a:pathLst>
                  <a:path w="27" h="18">
                    <a:moveTo>
                      <a:pt x="21" y="0"/>
                    </a:moveTo>
                    <a:cubicBezTo>
                      <a:pt x="25" y="0"/>
                      <a:pt x="25" y="0"/>
                      <a:pt x="27" y="0"/>
                    </a:cubicBezTo>
                    <a:cubicBezTo>
                      <a:pt x="27" y="6"/>
                      <a:pt x="27" y="6"/>
                      <a:pt x="27" y="6"/>
                    </a:cubicBezTo>
                    <a:cubicBezTo>
                      <a:pt x="19" y="10"/>
                      <a:pt x="16" y="13"/>
                      <a:pt x="10" y="18"/>
                    </a:cubicBezTo>
                    <a:cubicBezTo>
                      <a:pt x="6" y="15"/>
                      <a:pt x="3" y="15"/>
                      <a:pt x="0" y="12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8" y="5"/>
                      <a:pt x="14" y="0"/>
                      <a:pt x="21" y="0"/>
                    </a:cubicBez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19" name="Freeform: Shape 564"/>
              <p:cNvSpPr/>
              <p:nvPr/>
            </p:nvSpPr>
            <p:spPr bwMode="auto">
              <a:xfrm>
                <a:off x="3311525" y="1963738"/>
                <a:ext cx="42863" cy="22225"/>
              </a:xfrm>
              <a:custGeom>
                <a:avLst/>
                <a:gdLst/>
                <a:ahLst/>
                <a:cxnLst>
                  <a:cxn ang="0">
                    <a:pos x="26" y="17"/>
                  </a:cxn>
                  <a:cxn ang="0">
                    <a:pos x="32" y="14"/>
                  </a:cxn>
                  <a:cxn ang="0">
                    <a:pos x="0" y="3"/>
                  </a:cxn>
                  <a:cxn ang="0">
                    <a:pos x="26" y="17"/>
                  </a:cxn>
                </a:cxnLst>
                <a:rect l="0" t="0" r="r" b="b"/>
                <a:pathLst>
                  <a:path w="32" h="17">
                    <a:moveTo>
                      <a:pt x="26" y="17"/>
                    </a:moveTo>
                    <a:cubicBezTo>
                      <a:pt x="29" y="17"/>
                      <a:pt x="30" y="16"/>
                      <a:pt x="32" y="14"/>
                    </a:cubicBezTo>
                    <a:cubicBezTo>
                      <a:pt x="22" y="9"/>
                      <a:pt x="14" y="0"/>
                      <a:pt x="0" y="3"/>
                    </a:cubicBezTo>
                    <a:cubicBezTo>
                      <a:pt x="6" y="7"/>
                      <a:pt x="18" y="17"/>
                      <a:pt x="26" y="17"/>
                    </a:cubicBez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20" name="Freeform: Shape 565"/>
              <p:cNvSpPr/>
              <p:nvPr/>
            </p:nvSpPr>
            <p:spPr bwMode="auto">
              <a:xfrm>
                <a:off x="3314700" y="2030413"/>
                <a:ext cx="31750" cy="20638"/>
              </a:xfrm>
              <a:custGeom>
                <a:avLst/>
                <a:gdLst/>
                <a:ahLst/>
                <a:cxnLst>
                  <a:cxn ang="0">
                    <a:pos x="1" y="0"/>
                  </a:cxn>
                  <a:cxn ang="0">
                    <a:pos x="11" y="7"/>
                  </a:cxn>
                  <a:cxn ang="0">
                    <a:pos x="24" y="7"/>
                  </a:cxn>
                  <a:cxn ang="0">
                    <a:pos x="24" y="10"/>
                  </a:cxn>
                  <a:cxn ang="0">
                    <a:pos x="19" y="15"/>
                  </a:cxn>
                  <a:cxn ang="0">
                    <a:pos x="0" y="3"/>
                  </a:cxn>
                  <a:cxn ang="0">
                    <a:pos x="1" y="0"/>
                  </a:cxn>
                </a:cxnLst>
                <a:rect l="0" t="0" r="r" b="b"/>
                <a:pathLst>
                  <a:path w="24" h="15">
                    <a:moveTo>
                      <a:pt x="1" y="0"/>
                    </a:moveTo>
                    <a:cubicBezTo>
                      <a:pt x="4" y="4"/>
                      <a:pt x="7" y="6"/>
                      <a:pt x="11" y="7"/>
                    </a:cubicBezTo>
                    <a:cubicBezTo>
                      <a:pt x="24" y="7"/>
                      <a:pt x="24" y="7"/>
                      <a:pt x="24" y="7"/>
                    </a:cubicBezTo>
                    <a:cubicBezTo>
                      <a:pt x="24" y="8"/>
                      <a:pt x="24" y="9"/>
                      <a:pt x="24" y="10"/>
                    </a:cubicBezTo>
                    <a:cubicBezTo>
                      <a:pt x="24" y="12"/>
                      <a:pt x="20" y="15"/>
                      <a:pt x="19" y="15"/>
                    </a:cubicBezTo>
                    <a:cubicBezTo>
                      <a:pt x="16" y="15"/>
                      <a:pt x="0" y="6"/>
                      <a:pt x="0" y="3"/>
                    </a:cubicBezTo>
                    <a:cubicBezTo>
                      <a:pt x="0" y="2"/>
                      <a:pt x="0" y="0"/>
                      <a:pt x="1" y="0"/>
                    </a:cubicBez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21" name="Freeform: Shape 566"/>
              <p:cNvSpPr/>
              <p:nvPr/>
            </p:nvSpPr>
            <p:spPr bwMode="auto">
              <a:xfrm>
                <a:off x="3362325" y="2030413"/>
                <a:ext cx="22225" cy="26988"/>
              </a:xfrm>
              <a:custGeom>
                <a:avLst/>
                <a:gdLst/>
                <a:ahLst/>
                <a:cxnLst>
                  <a:cxn ang="0">
                    <a:pos x="17" y="12"/>
                  </a:cxn>
                  <a:cxn ang="0">
                    <a:pos x="17" y="15"/>
                  </a:cxn>
                  <a:cxn ang="0">
                    <a:pos x="7" y="20"/>
                  </a:cxn>
                  <a:cxn ang="0">
                    <a:pos x="0" y="15"/>
                  </a:cxn>
                  <a:cxn ang="0">
                    <a:pos x="10" y="0"/>
                  </a:cxn>
                  <a:cxn ang="0">
                    <a:pos x="14" y="5"/>
                  </a:cxn>
                  <a:cxn ang="0">
                    <a:pos x="17" y="12"/>
                  </a:cxn>
                </a:cxnLst>
                <a:rect l="0" t="0" r="r" b="b"/>
                <a:pathLst>
                  <a:path w="17" h="20">
                    <a:moveTo>
                      <a:pt x="17" y="12"/>
                    </a:moveTo>
                    <a:cubicBezTo>
                      <a:pt x="17" y="12"/>
                      <a:pt x="17" y="14"/>
                      <a:pt x="17" y="15"/>
                    </a:cubicBezTo>
                    <a:cubicBezTo>
                      <a:pt x="17" y="18"/>
                      <a:pt x="12" y="20"/>
                      <a:pt x="7" y="20"/>
                    </a:cubicBezTo>
                    <a:cubicBezTo>
                      <a:pt x="3" y="20"/>
                      <a:pt x="0" y="18"/>
                      <a:pt x="0" y="15"/>
                    </a:cubicBezTo>
                    <a:cubicBezTo>
                      <a:pt x="0" y="13"/>
                      <a:pt x="6" y="2"/>
                      <a:pt x="10" y="0"/>
                    </a:cubicBezTo>
                    <a:cubicBezTo>
                      <a:pt x="11" y="2"/>
                      <a:pt x="14" y="3"/>
                      <a:pt x="14" y="5"/>
                    </a:cubicBezTo>
                    <a:cubicBezTo>
                      <a:pt x="14" y="9"/>
                      <a:pt x="7" y="12"/>
                      <a:pt x="17" y="12"/>
                    </a:cubicBez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22" name="Freeform: Shape 567"/>
              <p:cNvSpPr/>
              <p:nvPr/>
            </p:nvSpPr>
            <p:spPr bwMode="auto">
              <a:xfrm>
                <a:off x="1593850" y="1724025"/>
                <a:ext cx="26988" cy="12700"/>
              </a:xfrm>
              <a:custGeom>
                <a:avLst/>
                <a:gdLst/>
                <a:ahLst/>
                <a:cxnLst>
                  <a:cxn ang="0">
                    <a:pos x="6" y="4"/>
                  </a:cxn>
                  <a:cxn ang="0">
                    <a:pos x="13" y="1"/>
                  </a:cxn>
                  <a:cxn ang="0">
                    <a:pos x="20" y="9"/>
                  </a:cxn>
                  <a:cxn ang="0">
                    <a:pos x="5" y="9"/>
                  </a:cxn>
                  <a:cxn ang="0">
                    <a:pos x="0" y="4"/>
                  </a:cxn>
                  <a:cxn ang="0">
                    <a:pos x="6" y="4"/>
                  </a:cxn>
                </a:cxnLst>
                <a:rect l="0" t="0" r="r" b="b"/>
                <a:pathLst>
                  <a:path w="20" h="9">
                    <a:moveTo>
                      <a:pt x="6" y="4"/>
                    </a:moveTo>
                    <a:cubicBezTo>
                      <a:pt x="8" y="0"/>
                      <a:pt x="10" y="1"/>
                      <a:pt x="13" y="1"/>
                    </a:cubicBezTo>
                    <a:cubicBezTo>
                      <a:pt x="18" y="1"/>
                      <a:pt x="19" y="4"/>
                      <a:pt x="20" y="9"/>
                    </a:cubicBezTo>
                    <a:cubicBezTo>
                      <a:pt x="5" y="9"/>
                      <a:pt x="5" y="9"/>
                      <a:pt x="5" y="9"/>
                    </a:cubicBezTo>
                    <a:cubicBezTo>
                      <a:pt x="3" y="7"/>
                      <a:pt x="1" y="6"/>
                      <a:pt x="0" y="4"/>
                    </a:cubicBezTo>
                    <a:lnTo>
                      <a:pt x="6" y="4"/>
                    </a:ln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57" name="Group 205"/>
            <p:cNvGrpSpPr/>
            <p:nvPr/>
          </p:nvGrpSpPr>
          <p:grpSpPr>
            <a:xfrm>
              <a:off x="4112028" y="1160956"/>
              <a:ext cx="893263" cy="1501816"/>
              <a:chOff x="4219575" y="1089025"/>
              <a:chExt cx="687388" cy="1155701"/>
            </a:xfrm>
            <a:grpFill/>
          </p:grpSpPr>
          <p:sp>
            <p:nvSpPr>
              <p:cNvPr id="145" name="Freeform: Shape 490"/>
              <p:cNvSpPr/>
              <p:nvPr/>
            </p:nvSpPr>
            <p:spPr bwMode="auto">
              <a:xfrm>
                <a:off x="4568825" y="1816100"/>
                <a:ext cx="26988" cy="39688"/>
              </a:xfrm>
              <a:custGeom>
                <a:avLst/>
                <a:gdLst/>
                <a:ahLst/>
                <a:cxnLst>
                  <a:cxn ang="0">
                    <a:pos x="3" y="27"/>
                  </a:cxn>
                  <a:cxn ang="0">
                    <a:pos x="9" y="21"/>
                  </a:cxn>
                  <a:cxn ang="0">
                    <a:pos x="0" y="14"/>
                  </a:cxn>
                  <a:cxn ang="0">
                    <a:pos x="9" y="0"/>
                  </a:cxn>
                  <a:cxn ang="0">
                    <a:pos x="20" y="12"/>
                  </a:cxn>
                  <a:cxn ang="0">
                    <a:pos x="6" y="30"/>
                  </a:cxn>
                  <a:cxn ang="0">
                    <a:pos x="0" y="27"/>
                  </a:cxn>
                  <a:cxn ang="0">
                    <a:pos x="2" y="25"/>
                  </a:cxn>
                  <a:cxn ang="0">
                    <a:pos x="3" y="27"/>
                  </a:cxn>
                </a:cxnLst>
                <a:rect l="0" t="0" r="r" b="b"/>
                <a:pathLst>
                  <a:path w="20" h="30">
                    <a:moveTo>
                      <a:pt x="3" y="27"/>
                    </a:moveTo>
                    <a:cubicBezTo>
                      <a:pt x="6" y="26"/>
                      <a:pt x="9" y="23"/>
                      <a:pt x="9" y="21"/>
                    </a:cubicBezTo>
                    <a:cubicBezTo>
                      <a:pt x="5" y="20"/>
                      <a:pt x="0" y="16"/>
                      <a:pt x="0" y="14"/>
                    </a:cubicBezTo>
                    <a:cubicBezTo>
                      <a:pt x="0" y="12"/>
                      <a:pt x="5" y="0"/>
                      <a:pt x="9" y="0"/>
                    </a:cubicBezTo>
                    <a:cubicBezTo>
                      <a:pt x="17" y="0"/>
                      <a:pt x="18" y="4"/>
                      <a:pt x="20" y="12"/>
                    </a:cubicBezTo>
                    <a:cubicBezTo>
                      <a:pt x="12" y="14"/>
                      <a:pt x="16" y="30"/>
                      <a:pt x="6" y="30"/>
                    </a:cubicBezTo>
                    <a:cubicBezTo>
                      <a:pt x="3" y="30"/>
                      <a:pt x="1" y="27"/>
                      <a:pt x="0" y="27"/>
                    </a:cubicBezTo>
                    <a:cubicBezTo>
                      <a:pt x="1" y="26"/>
                      <a:pt x="2" y="25"/>
                      <a:pt x="2" y="25"/>
                    </a:cubicBezTo>
                    <a:lnTo>
                      <a:pt x="3" y="27"/>
                    </a:ln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  <p:grpSp>
            <p:nvGrpSpPr>
              <p:cNvPr id="146" name="Group 491"/>
              <p:cNvGrpSpPr/>
              <p:nvPr/>
            </p:nvGrpSpPr>
            <p:grpSpPr>
              <a:xfrm>
                <a:off x="4219575" y="1089025"/>
                <a:ext cx="687388" cy="1155701"/>
                <a:chOff x="4219575" y="1089025"/>
                <a:chExt cx="687388" cy="1155701"/>
              </a:xfrm>
              <a:grpFill/>
            </p:grpSpPr>
            <p:sp>
              <p:nvSpPr>
                <p:cNvPr id="147" name="Freeform: Shape 492"/>
                <p:cNvSpPr/>
                <p:nvPr/>
              </p:nvSpPr>
              <p:spPr bwMode="auto">
                <a:xfrm>
                  <a:off x="4230688" y="1782763"/>
                  <a:ext cx="646113" cy="461963"/>
                </a:xfrm>
                <a:custGeom>
                  <a:avLst/>
                  <a:gdLst/>
                  <a:ahLst/>
                  <a:cxnLst>
                    <a:cxn ang="0">
                      <a:pos x="473" y="233"/>
                    </a:cxn>
                    <a:cxn ang="0">
                      <a:pos x="470" y="273"/>
                    </a:cxn>
                    <a:cxn ang="0">
                      <a:pos x="427" y="274"/>
                    </a:cxn>
                    <a:cxn ang="0">
                      <a:pos x="401" y="283"/>
                    </a:cxn>
                    <a:cxn ang="0">
                      <a:pos x="403" y="303"/>
                    </a:cxn>
                    <a:cxn ang="0">
                      <a:pos x="413" y="322"/>
                    </a:cxn>
                    <a:cxn ang="0">
                      <a:pos x="401" y="319"/>
                    </a:cxn>
                    <a:cxn ang="0">
                      <a:pos x="397" y="336"/>
                    </a:cxn>
                    <a:cxn ang="0">
                      <a:pos x="382" y="315"/>
                    </a:cxn>
                    <a:cxn ang="0">
                      <a:pos x="358" y="278"/>
                    </a:cxn>
                    <a:cxn ang="0">
                      <a:pos x="329" y="238"/>
                    </a:cxn>
                    <a:cxn ang="0">
                      <a:pos x="289" y="213"/>
                    </a:cxn>
                    <a:cxn ang="0">
                      <a:pos x="270" y="212"/>
                    </a:cxn>
                    <a:cxn ang="0">
                      <a:pos x="289" y="244"/>
                    </a:cxn>
                    <a:cxn ang="0">
                      <a:pos x="315" y="264"/>
                    </a:cxn>
                    <a:cxn ang="0">
                      <a:pos x="330" y="283"/>
                    </a:cxn>
                    <a:cxn ang="0">
                      <a:pos x="323" y="305"/>
                    </a:cxn>
                    <a:cxn ang="0">
                      <a:pos x="316" y="303"/>
                    </a:cxn>
                    <a:cxn ang="0">
                      <a:pos x="291" y="273"/>
                    </a:cxn>
                    <a:cxn ang="0">
                      <a:pos x="229" y="223"/>
                    </a:cxn>
                    <a:cxn ang="0">
                      <a:pos x="168" y="237"/>
                    </a:cxn>
                    <a:cxn ang="0">
                      <a:pos x="135" y="272"/>
                    </a:cxn>
                    <a:cxn ang="0">
                      <a:pos x="101" y="326"/>
                    </a:cxn>
                    <a:cxn ang="0">
                      <a:pos x="72" y="338"/>
                    </a:cxn>
                    <a:cxn ang="0">
                      <a:pos x="10" y="334"/>
                    </a:cxn>
                    <a:cxn ang="0">
                      <a:pos x="0" y="306"/>
                    </a:cxn>
                    <a:cxn ang="0">
                      <a:pos x="4" y="246"/>
                    </a:cxn>
                    <a:cxn ang="0">
                      <a:pos x="48" y="235"/>
                    </a:cxn>
                    <a:cxn ang="0">
                      <a:pos x="89" y="240"/>
                    </a:cxn>
                    <a:cxn ang="0">
                      <a:pos x="105" y="206"/>
                    </a:cxn>
                    <a:cxn ang="0">
                      <a:pos x="103" y="193"/>
                    </a:cxn>
                    <a:cxn ang="0">
                      <a:pos x="60" y="163"/>
                    </a:cxn>
                    <a:cxn ang="0">
                      <a:pos x="88" y="157"/>
                    </a:cxn>
                    <a:cxn ang="0">
                      <a:pos x="96" y="143"/>
                    </a:cxn>
                    <a:cxn ang="0">
                      <a:pos x="114" y="145"/>
                    </a:cxn>
                    <a:cxn ang="0">
                      <a:pos x="147" y="118"/>
                    </a:cxn>
                    <a:cxn ang="0">
                      <a:pos x="176" y="89"/>
                    </a:cxn>
                    <a:cxn ang="0">
                      <a:pos x="208" y="73"/>
                    </a:cxn>
                    <a:cxn ang="0">
                      <a:pos x="225" y="54"/>
                    </a:cxn>
                    <a:cxn ang="0">
                      <a:pos x="245" y="5"/>
                    </a:cxn>
                    <a:cxn ang="0">
                      <a:pos x="251" y="25"/>
                    </a:cxn>
                    <a:cxn ang="0">
                      <a:pos x="240" y="54"/>
                    </a:cxn>
                    <a:cxn ang="0">
                      <a:pos x="254" y="66"/>
                    </a:cxn>
                    <a:cxn ang="0">
                      <a:pos x="289" y="68"/>
                    </a:cxn>
                    <a:cxn ang="0">
                      <a:pos x="333" y="50"/>
                    </a:cxn>
                    <a:cxn ang="0">
                      <a:pos x="378" y="55"/>
                    </a:cxn>
                    <a:cxn ang="0">
                      <a:pos x="408" y="95"/>
                    </a:cxn>
                    <a:cxn ang="0">
                      <a:pos x="399" y="153"/>
                    </a:cxn>
                    <a:cxn ang="0">
                      <a:pos x="470" y="180"/>
                    </a:cxn>
                    <a:cxn ang="0">
                      <a:pos x="474" y="204"/>
                    </a:cxn>
                    <a:cxn ang="0">
                      <a:pos x="476" y="216"/>
                    </a:cxn>
                  </a:cxnLst>
                  <a:rect l="0" t="0" r="r" b="b"/>
                  <a:pathLst>
                    <a:path w="485" h="347">
                      <a:moveTo>
                        <a:pt x="476" y="216"/>
                      </a:moveTo>
                      <a:cubicBezTo>
                        <a:pt x="474" y="223"/>
                        <a:pt x="475" y="219"/>
                        <a:pt x="473" y="222"/>
                      </a:cubicBezTo>
                      <a:cubicBezTo>
                        <a:pt x="473" y="233"/>
                        <a:pt x="473" y="233"/>
                        <a:pt x="473" y="233"/>
                      </a:cubicBezTo>
                      <a:cubicBezTo>
                        <a:pt x="469" y="238"/>
                        <a:pt x="461" y="246"/>
                        <a:pt x="461" y="253"/>
                      </a:cubicBezTo>
                      <a:cubicBezTo>
                        <a:pt x="461" y="261"/>
                        <a:pt x="473" y="268"/>
                        <a:pt x="476" y="272"/>
                      </a:cubicBezTo>
                      <a:cubicBezTo>
                        <a:pt x="474" y="273"/>
                        <a:pt x="472" y="273"/>
                        <a:pt x="470" y="273"/>
                      </a:cubicBezTo>
                      <a:cubicBezTo>
                        <a:pt x="466" y="275"/>
                        <a:pt x="463" y="273"/>
                        <a:pt x="459" y="275"/>
                      </a:cubicBezTo>
                      <a:cubicBezTo>
                        <a:pt x="453" y="277"/>
                        <a:pt x="452" y="283"/>
                        <a:pt x="446" y="283"/>
                      </a:cubicBezTo>
                      <a:cubicBezTo>
                        <a:pt x="439" y="283"/>
                        <a:pt x="435" y="274"/>
                        <a:pt x="427" y="274"/>
                      </a:cubicBezTo>
                      <a:cubicBezTo>
                        <a:pt x="420" y="274"/>
                        <a:pt x="419" y="278"/>
                        <a:pt x="413" y="280"/>
                      </a:cubicBezTo>
                      <a:cubicBezTo>
                        <a:pt x="414" y="284"/>
                        <a:pt x="414" y="286"/>
                        <a:pt x="413" y="290"/>
                      </a:cubicBezTo>
                      <a:cubicBezTo>
                        <a:pt x="406" y="290"/>
                        <a:pt x="405" y="283"/>
                        <a:pt x="401" y="283"/>
                      </a:cubicBezTo>
                      <a:cubicBezTo>
                        <a:pt x="399" y="283"/>
                        <a:pt x="397" y="286"/>
                        <a:pt x="397" y="288"/>
                      </a:cubicBezTo>
                      <a:cubicBezTo>
                        <a:pt x="405" y="298"/>
                        <a:pt x="405" y="298"/>
                        <a:pt x="405" y="298"/>
                      </a:cubicBezTo>
                      <a:cubicBezTo>
                        <a:pt x="405" y="300"/>
                        <a:pt x="403" y="302"/>
                        <a:pt x="403" y="303"/>
                      </a:cubicBezTo>
                      <a:cubicBezTo>
                        <a:pt x="403" y="304"/>
                        <a:pt x="415" y="315"/>
                        <a:pt x="419" y="315"/>
                      </a:cubicBezTo>
                      <a:cubicBezTo>
                        <a:pt x="419" y="317"/>
                        <a:pt x="420" y="318"/>
                        <a:pt x="420" y="319"/>
                      </a:cubicBezTo>
                      <a:cubicBezTo>
                        <a:pt x="418" y="321"/>
                        <a:pt x="414" y="319"/>
                        <a:pt x="413" y="322"/>
                      </a:cubicBezTo>
                      <a:cubicBezTo>
                        <a:pt x="412" y="322"/>
                        <a:pt x="412" y="322"/>
                        <a:pt x="412" y="322"/>
                      </a:cubicBezTo>
                      <a:cubicBezTo>
                        <a:pt x="407" y="321"/>
                        <a:pt x="403" y="317"/>
                        <a:pt x="401" y="315"/>
                      </a:cubicBezTo>
                      <a:cubicBezTo>
                        <a:pt x="401" y="319"/>
                        <a:pt x="401" y="319"/>
                        <a:pt x="401" y="319"/>
                      </a:cubicBezTo>
                      <a:cubicBezTo>
                        <a:pt x="402" y="321"/>
                        <a:pt x="403" y="323"/>
                        <a:pt x="403" y="326"/>
                      </a:cubicBezTo>
                      <a:cubicBezTo>
                        <a:pt x="403" y="329"/>
                        <a:pt x="399" y="334"/>
                        <a:pt x="403" y="336"/>
                      </a:cubicBezTo>
                      <a:cubicBezTo>
                        <a:pt x="401" y="336"/>
                        <a:pt x="397" y="336"/>
                        <a:pt x="397" y="336"/>
                      </a:cubicBezTo>
                      <a:cubicBezTo>
                        <a:pt x="390" y="336"/>
                        <a:pt x="384" y="329"/>
                        <a:pt x="384" y="322"/>
                      </a:cubicBezTo>
                      <a:cubicBezTo>
                        <a:pt x="384" y="319"/>
                        <a:pt x="388" y="317"/>
                        <a:pt x="390" y="315"/>
                      </a:cubicBezTo>
                      <a:cubicBezTo>
                        <a:pt x="387" y="315"/>
                        <a:pt x="385" y="315"/>
                        <a:pt x="382" y="315"/>
                      </a:cubicBezTo>
                      <a:cubicBezTo>
                        <a:pt x="380" y="315"/>
                        <a:pt x="379" y="311"/>
                        <a:pt x="379" y="310"/>
                      </a:cubicBezTo>
                      <a:cubicBezTo>
                        <a:pt x="378" y="304"/>
                        <a:pt x="374" y="300"/>
                        <a:pt x="370" y="296"/>
                      </a:cubicBezTo>
                      <a:cubicBezTo>
                        <a:pt x="365" y="291"/>
                        <a:pt x="358" y="287"/>
                        <a:pt x="358" y="278"/>
                      </a:cubicBezTo>
                      <a:cubicBezTo>
                        <a:pt x="358" y="272"/>
                        <a:pt x="358" y="270"/>
                        <a:pt x="358" y="266"/>
                      </a:cubicBezTo>
                      <a:cubicBezTo>
                        <a:pt x="358" y="260"/>
                        <a:pt x="348" y="251"/>
                        <a:pt x="342" y="248"/>
                      </a:cubicBezTo>
                      <a:cubicBezTo>
                        <a:pt x="336" y="245"/>
                        <a:pt x="329" y="244"/>
                        <a:pt x="329" y="238"/>
                      </a:cubicBezTo>
                      <a:cubicBezTo>
                        <a:pt x="326" y="238"/>
                        <a:pt x="325" y="238"/>
                        <a:pt x="323" y="238"/>
                      </a:cubicBezTo>
                      <a:cubicBezTo>
                        <a:pt x="313" y="238"/>
                        <a:pt x="302" y="223"/>
                        <a:pt x="302" y="213"/>
                      </a:cubicBezTo>
                      <a:cubicBezTo>
                        <a:pt x="297" y="213"/>
                        <a:pt x="293" y="213"/>
                        <a:pt x="289" y="213"/>
                      </a:cubicBezTo>
                      <a:cubicBezTo>
                        <a:pt x="283" y="213"/>
                        <a:pt x="285" y="204"/>
                        <a:pt x="283" y="201"/>
                      </a:cubicBezTo>
                      <a:cubicBezTo>
                        <a:pt x="278" y="204"/>
                        <a:pt x="268" y="204"/>
                        <a:pt x="268" y="209"/>
                      </a:cubicBezTo>
                      <a:cubicBezTo>
                        <a:pt x="268" y="210"/>
                        <a:pt x="270" y="212"/>
                        <a:pt x="270" y="212"/>
                      </a:cubicBezTo>
                      <a:cubicBezTo>
                        <a:pt x="270" y="214"/>
                        <a:pt x="269" y="217"/>
                        <a:pt x="269" y="220"/>
                      </a:cubicBezTo>
                      <a:cubicBezTo>
                        <a:pt x="269" y="226"/>
                        <a:pt x="273" y="229"/>
                        <a:pt x="278" y="231"/>
                      </a:cubicBezTo>
                      <a:cubicBezTo>
                        <a:pt x="285" y="233"/>
                        <a:pt x="288" y="240"/>
                        <a:pt x="289" y="244"/>
                      </a:cubicBezTo>
                      <a:cubicBezTo>
                        <a:pt x="291" y="250"/>
                        <a:pt x="294" y="257"/>
                        <a:pt x="298" y="259"/>
                      </a:cubicBezTo>
                      <a:cubicBezTo>
                        <a:pt x="304" y="262"/>
                        <a:pt x="309" y="260"/>
                        <a:pt x="315" y="260"/>
                      </a:cubicBezTo>
                      <a:cubicBezTo>
                        <a:pt x="315" y="261"/>
                        <a:pt x="315" y="263"/>
                        <a:pt x="315" y="264"/>
                      </a:cubicBezTo>
                      <a:cubicBezTo>
                        <a:pt x="313" y="269"/>
                        <a:pt x="323" y="271"/>
                        <a:pt x="326" y="272"/>
                      </a:cubicBezTo>
                      <a:cubicBezTo>
                        <a:pt x="335" y="277"/>
                        <a:pt x="345" y="280"/>
                        <a:pt x="344" y="290"/>
                      </a:cubicBezTo>
                      <a:cubicBezTo>
                        <a:pt x="340" y="289"/>
                        <a:pt x="337" y="283"/>
                        <a:pt x="330" y="283"/>
                      </a:cubicBezTo>
                      <a:cubicBezTo>
                        <a:pt x="325" y="283"/>
                        <a:pt x="320" y="286"/>
                        <a:pt x="320" y="290"/>
                      </a:cubicBezTo>
                      <a:cubicBezTo>
                        <a:pt x="320" y="296"/>
                        <a:pt x="328" y="297"/>
                        <a:pt x="328" y="303"/>
                      </a:cubicBezTo>
                      <a:cubicBezTo>
                        <a:pt x="328" y="305"/>
                        <a:pt x="323" y="305"/>
                        <a:pt x="323" y="305"/>
                      </a:cubicBezTo>
                      <a:cubicBezTo>
                        <a:pt x="319" y="309"/>
                        <a:pt x="319" y="318"/>
                        <a:pt x="313" y="318"/>
                      </a:cubicBezTo>
                      <a:cubicBezTo>
                        <a:pt x="310" y="318"/>
                        <a:pt x="308" y="317"/>
                        <a:pt x="308" y="315"/>
                      </a:cubicBezTo>
                      <a:cubicBezTo>
                        <a:pt x="314" y="315"/>
                        <a:pt x="316" y="309"/>
                        <a:pt x="316" y="303"/>
                      </a:cubicBezTo>
                      <a:cubicBezTo>
                        <a:pt x="316" y="297"/>
                        <a:pt x="312" y="295"/>
                        <a:pt x="311" y="291"/>
                      </a:cubicBezTo>
                      <a:cubicBezTo>
                        <a:pt x="310" y="291"/>
                        <a:pt x="300" y="281"/>
                        <a:pt x="299" y="278"/>
                      </a:cubicBezTo>
                      <a:cubicBezTo>
                        <a:pt x="297" y="278"/>
                        <a:pt x="291" y="276"/>
                        <a:pt x="291" y="273"/>
                      </a:cubicBezTo>
                      <a:cubicBezTo>
                        <a:pt x="277" y="270"/>
                        <a:pt x="274" y="266"/>
                        <a:pt x="266" y="259"/>
                      </a:cubicBezTo>
                      <a:cubicBezTo>
                        <a:pt x="263" y="256"/>
                        <a:pt x="257" y="254"/>
                        <a:pt x="256" y="251"/>
                      </a:cubicBezTo>
                      <a:cubicBezTo>
                        <a:pt x="248" y="241"/>
                        <a:pt x="245" y="223"/>
                        <a:pt x="229" y="223"/>
                      </a:cubicBezTo>
                      <a:cubicBezTo>
                        <a:pt x="221" y="223"/>
                        <a:pt x="220" y="228"/>
                        <a:pt x="216" y="230"/>
                      </a:cubicBezTo>
                      <a:cubicBezTo>
                        <a:pt x="208" y="234"/>
                        <a:pt x="202" y="242"/>
                        <a:pt x="192" y="242"/>
                      </a:cubicBezTo>
                      <a:cubicBezTo>
                        <a:pt x="183" y="242"/>
                        <a:pt x="177" y="237"/>
                        <a:pt x="168" y="237"/>
                      </a:cubicBezTo>
                      <a:cubicBezTo>
                        <a:pt x="161" y="237"/>
                        <a:pt x="154" y="242"/>
                        <a:pt x="154" y="248"/>
                      </a:cubicBezTo>
                      <a:cubicBezTo>
                        <a:pt x="157" y="258"/>
                        <a:pt x="157" y="258"/>
                        <a:pt x="157" y="258"/>
                      </a:cubicBezTo>
                      <a:cubicBezTo>
                        <a:pt x="154" y="267"/>
                        <a:pt x="144" y="270"/>
                        <a:pt x="135" y="272"/>
                      </a:cubicBezTo>
                      <a:cubicBezTo>
                        <a:pt x="127" y="274"/>
                        <a:pt x="114" y="292"/>
                        <a:pt x="114" y="302"/>
                      </a:cubicBezTo>
                      <a:cubicBezTo>
                        <a:pt x="114" y="305"/>
                        <a:pt x="117" y="306"/>
                        <a:pt x="119" y="307"/>
                      </a:cubicBezTo>
                      <a:cubicBezTo>
                        <a:pt x="113" y="316"/>
                        <a:pt x="110" y="321"/>
                        <a:pt x="101" y="326"/>
                      </a:cubicBezTo>
                      <a:cubicBezTo>
                        <a:pt x="96" y="328"/>
                        <a:pt x="95" y="340"/>
                        <a:pt x="86" y="337"/>
                      </a:cubicBezTo>
                      <a:cubicBezTo>
                        <a:pt x="86" y="337"/>
                        <a:pt x="86" y="337"/>
                        <a:pt x="86" y="337"/>
                      </a:cubicBezTo>
                      <a:cubicBezTo>
                        <a:pt x="82" y="336"/>
                        <a:pt x="75" y="338"/>
                        <a:pt x="72" y="338"/>
                      </a:cubicBezTo>
                      <a:cubicBezTo>
                        <a:pt x="62" y="338"/>
                        <a:pt x="56" y="347"/>
                        <a:pt x="46" y="347"/>
                      </a:cubicBezTo>
                      <a:cubicBezTo>
                        <a:pt x="40" y="347"/>
                        <a:pt x="39" y="331"/>
                        <a:pt x="29" y="331"/>
                      </a:cubicBezTo>
                      <a:cubicBezTo>
                        <a:pt x="22" y="331"/>
                        <a:pt x="17" y="334"/>
                        <a:pt x="10" y="334"/>
                      </a:cubicBezTo>
                      <a:cubicBezTo>
                        <a:pt x="8" y="334"/>
                        <a:pt x="7" y="332"/>
                        <a:pt x="7" y="330"/>
                      </a:cubicBezTo>
                      <a:cubicBezTo>
                        <a:pt x="7" y="321"/>
                        <a:pt x="7" y="318"/>
                        <a:pt x="7" y="313"/>
                      </a:cubicBezTo>
                      <a:cubicBezTo>
                        <a:pt x="3" y="313"/>
                        <a:pt x="0" y="310"/>
                        <a:pt x="0" y="306"/>
                      </a:cubicBezTo>
                      <a:cubicBezTo>
                        <a:pt x="0" y="301"/>
                        <a:pt x="4" y="299"/>
                        <a:pt x="4" y="296"/>
                      </a:cubicBezTo>
                      <a:cubicBezTo>
                        <a:pt x="4" y="285"/>
                        <a:pt x="8" y="274"/>
                        <a:pt x="8" y="262"/>
                      </a:cubicBezTo>
                      <a:cubicBezTo>
                        <a:pt x="8" y="256"/>
                        <a:pt x="4" y="250"/>
                        <a:pt x="4" y="246"/>
                      </a:cubicBezTo>
                      <a:cubicBezTo>
                        <a:pt x="4" y="243"/>
                        <a:pt x="19" y="234"/>
                        <a:pt x="21" y="234"/>
                      </a:cubicBezTo>
                      <a:cubicBezTo>
                        <a:pt x="23" y="234"/>
                        <a:pt x="25" y="236"/>
                        <a:pt x="28" y="235"/>
                      </a:cubicBezTo>
                      <a:cubicBezTo>
                        <a:pt x="48" y="235"/>
                        <a:pt x="48" y="235"/>
                        <a:pt x="48" y="235"/>
                      </a:cubicBezTo>
                      <a:cubicBezTo>
                        <a:pt x="49" y="237"/>
                        <a:pt x="53" y="238"/>
                        <a:pt x="55" y="238"/>
                      </a:cubicBezTo>
                      <a:cubicBezTo>
                        <a:pt x="76" y="238"/>
                        <a:pt x="76" y="238"/>
                        <a:pt x="76" y="238"/>
                      </a:cubicBezTo>
                      <a:cubicBezTo>
                        <a:pt x="82" y="237"/>
                        <a:pt x="84" y="240"/>
                        <a:pt x="89" y="240"/>
                      </a:cubicBezTo>
                      <a:cubicBezTo>
                        <a:pt x="92" y="240"/>
                        <a:pt x="98" y="238"/>
                        <a:pt x="100" y="238"/>
                      </a:cubicBezTo>
                      <a:cubicBezTo>
                        <a:pt x="100" y="229"/>
                        <a:pt x="105" y="226"/>
                        <a:pt x="105" y="218"/>
                      </a:cubicBezTo>
                      <a:cubicBezTo>
                        <a:pt x="105" y="216"/>
                        <a:pt x="105" y="208"/>
                        <a:pt x="105" y="206"/>
                      </a:cubicBezTo>
                      <a:cubicBezTo>
                        <a:pt x="104" y="206"/>
                        <a:pt x="104" y="206"/>
                        <a:pt x="104" y="206"/>
                      </a:cubicBezTo>
                      <a:cubicBezTo>
                        <a:pt x="105" y="205"/>
                        <a:pt x="106" y="201"/>
                        <a:pt x="106" y="200"/>
                      </a:cubicBezTo>
                      <a:cubicBezTo>
                        <a:pt x="106" y="196"/>
                        <a:pt x="103" y="197"/>
                        <a:pt x="103" y="193"/>
                      </a:cubicBezTo>
                      <a:cubicBezTo>
                        <a:pt x="94" y="193"/>
                        <a:pt x="92" y="185"/>
                        <a:pt x="92" y="178"/>
                      </a:cubicBezTo>
                      <a:cubicBezTo>
                        <a:pt x="89" y="178"/>
                        <a:pt x="89" y="175"/>
                        <a:pt x="87" y="175"/>
                      </a:cubicBezTo>
                      <a:cubicBezTo>
                        <a:pt x="79" y="173"/>
                        <a:pt x="60" y="169"/>
                        <a:pt x="60" y="163"/>
                      </a:cubicBezTo>
                      <a:cubicBezTo>
                        <a:pt x="60" y="163"/>
                        <a:pt x="60" y="161"/>
                        <a:pt x="60" y="161"/>
                      </a:cubicBezTo>
                      <a:cubicBezTo>
                        <a:pt x="60" y="157"/>
                        <a:pt x="72" y="154"/>
                        <a:pt x="76" y="153"/>
                      </a:cubicBezTo>
                      <a:cubicBezTo>
                        <a:pt x="78" y="156"/>
                        <a:pt x="85" y="157"/>
                        <a:pt x="88" y="157"/>
                      </a:cubicBezTo>
                      <a:cubicBezTo>
                        <a:pt x="92" y="157"/>
                        <a:pt x="97" y="156"/>
                        <a:pt x="98" y="155"/>
                      </a:cubicBezTo>
                      <a:cubicBezTo>
                        <a:pt x="98" y="152"/>
                        <a:pt x="98" y="152"/>
                        <a:pt x="98" y="152"/>
                      </a:cubicBezTo>
                      <a:cubicBezTo>
                        <a:pt x="95" y="151"/>
                        <a:pt x="97" y="145"/>
                        <a:pt x="96" y="143"/>
                      </a:cubicBezTo>
                      <a:cubicBezTo>
                        <a:pt x="96" y="140"/>
                        <a:pt x="96" y="140"/>
                        <a:pt x="96" y="140"/>
                      </a:cubicBezTo>
                      <a:cubicBezTo>
                        <a:pt x="101" y="140"/>
                        <a:pt x="101" y="140"/>
                        <a:pt x="101" y="140"/>
                      </a:cubicBezTo>
                      <a:cubicBezTo>
                        <a:pt x="104" y="143"/>
                        <a:pt x="109" y="145"/>
                        <a:pt x="114" y="145"/>
                      </a:cubicBezTo>
                      <a:cubicBezTo>
                        <a:pt x="117" y="145"/>
                        <a:pt x="120" y="142"/>
                        <a:pt x="121" y="139"/>
                      </a:cubicBezTo>
                      <a:cubicBezTo>
                        <a:pt x="135" y="139"/>
                        <a:pt x="138" y="129"/>
                        <a:pt x="141" y="119"/>
                      </a:cubicBezTo>
                      <a:cubicBezTo>
                        <a:pt x="143" y="119"/>
                        <a:pt x="145" y="118"/>
                        <a:pt x="147" y="118"/>
                      </a:cubicBezTo>
                      <a:cubicBezTo>
                        <a:pt x="150" y="117"/>
                        <a:pt x="167" y="110"/>
                        <a:pt x="169" y="108"/>
                      </a:cubicBezTo>
                      <a:cubicBezTo>
                        <a:pt x="173" y="104"/>
                        <a:pt x="171" y="99"/>
                        <a:pt x="171" y="94"/>
                      </a:cubicBezTo>
                      <a:cubicBezTo>
                        <a:pt x="171" y="92"/>
                        <a:pt x="175" y="89"/>
                        <a:pt x="176" y="89"/>
                      </a:cubicBezTo>
                      <a:cubicBezTo>
                        <a:pt x="182" y="83"/>
                        <a:pt x="188" y="76"/>
                        <a:pt x="198" y="76"/>
                      </a:cubicBezTo>
                      <a:cubicBezTo>
                        <a:pt x="204" y="76"/>
                        <a:pt x="201" y="77"/>
                        <a:pt x="204" y="76"/>
                      </a:cubicBezTo>
                      <a:cubicBezTo>
                        <a:pt x="206" y="77"/>
                        <a:pt x="207" y="74"/>
                        <a:pt x="208" y="73"/>
                      </a:cubicBezTo>
                      <a:cubicBezTo>
                        <a:pt x="211" y="70"/>
                        <a:pt x="215" y="72"/>
                        <a:pt x="219" y="72"/>
                      </a:cubicBezTo>
                      <a:cubicBezTo>
                        <a:pt x="221" y="72"/>
                        <a:pt x="229" y="68"/>
                        <a:pt x="229" y="65"/>
                      </a:cubicBezTo>
                      <a:cubicBezTo>
                        <a:pt x="229" y="63"/>
                        <a:pt x="225" y="54"/>
                        <a:pt x="225" y="54"/>
                      </a:cubicBezTo>
                      <a:cubicBezTo>
                        <a:pt x="224" y="42"/>
                        <a:pt x="217" y="38"/>
                        <a:pt x="217" y="28"/>
                      </a:cubicBezTo>
                      <a:cubicBezTo>
                        <a:pt x="217" y="9"/>
                        <a:pt x="234" y="8"/>
                        <a:pt x="245" y="0"/>
                      </a:cubicBezTo>
                      <a:cubicBezTo>
                        <a:pt x="245" y="5"/>
                        <a:pt x="245" y="5"/>
                        <a:pt x="245" y="5"/>
                      </a:cubicBezTo>
                      <a:cubicBezTo>
                        <a:pt x="243" y="10"/>
                        <a:pt x="242" y="12"/>
                        <a:pt x="242" y="17"/>
                      </a:cubicBezTo>
                      <a:cubicBezTo>
                        <a:pt x="242" y="21"/>
                        <a:pt x="247" y="22"/>
                        <a:pt x="251" y="22"/>
                      </a:cubicBezTo>
                      <a:cubicBezTo>
                        <a:pt x="251" y="23"/>
                        <a:pt x="251" y="24"/>
                        <a:pt x="251" y="25"/>
                      </a:cubicBezTo>
                      <a:cubicBezTo>
                        <a:pt x="251" y="27"/>
                        <a:pt x="247" y="28"/>
                        <a:pt x="245" y="29"/>
                      </a:cubicBezTo>
                      <a:cubicBezTo>
                        <a:pt x="241" y="34"/>
                        <a:pt x="236" y="38"/>
                        <a:pt x="236" y="46"/>
                      </a:cubicBezTo>
                      <a:cubicBezTo>
                        <a:pt x="236" y="50"/>
                        <a:pt x="238" y="53"/>
                        <a:pt x="240" y="54"/>
                      </a:cubicBezTo>
                      <a:cubicBezTo>
                        <a:pt x="240" y="56"/>
                        <a:pt x="241" y="57"/>
                        <a:pt x="240" y="59"/>
                      </a:cubicBezTo>
                      <a:cubicBezTo>
                        <a:pt x="245" y="59"/>
                        <a:pt x="247" y="60"/>
                        <a:pt x="251" y="60"/>
                      </a:cubicBezTo>
                      <a:cubicBezTo>
                        <a:pt x="252" y="63"/>
                        <a:pt x="253" y="66"/>
                        <a:pt x="254" y="66"/>
                      </a:cubicBezTo>
                      <a:cubicBezTo>
                        <a:pt x="266" y="66"/>
                        <a:pt x="274" y="56"/>
                        <a:pt x="285" y="57"/>
                      </a:cubicBezTo>
                      <a:cubicBezTo>
                        <a:pt x="284" y="59"/>
                        <a:pt x="282" y="60"/>
                        <a:pt x="282" y="62"/>
                      </a:cubicBezTo>
                      <a:cubicBezTo>
                        <a:pt x="282" y="63"/>
                        <a:pt x="289" y="68"/>
                        <a:pt x="289" y="68"/>
                      </a:cubicBezTo>
                      <a:cubicBezTo>
                        <a:pt x="294" y="68"/>
                        <a:pt x="295" y="65"/>
                        <a:pt x="297" y="64"/>
                      </a:cubicBezTo>
                      <a:cubicBezTo>
                        <a:pt x="304" y="60"/>
                        <a:pt x="310" y="62"/>
                        <a:pt x="317" y="59"/>
                      </a:cubicBezTo>
                      <a:cubicBezTo>
                        <a:pt x="321" y="57"/>
                        <a:pt x="328" y="50"/>
                        <a:pt x="333" y="50"/>
                      </a:cubicBezTo>
                      <a:cubicBezTo>
                        <a:pt x="339" y="50"/>
                        <a:pt x="345" y="51"/>
                        <a:pt x="348" y="52"/>
                      </a:cubicBezTo>
                      <a:cubicBezTo>
                        <a:pt x="347" y="54"/>
                        <a:pt x="346" y="56"/>
                        <a:pt x="346" y="57"/>
                      </a:cubicBezTo>
                      <a:cubicBezTo>
                        <a:pt x="358" y="57"/>
                        <a:pt x="370" y="55"/>
                        <a:pt x="378" y="55"/>
                      </a:cubicBezTo>
                      <a:cubicBezTo>
                        <a:pt x="386" y="55"/>
                        <a:pt x="392" y="54"/>
                        <a:pt x="401" y="54"/>
                      </a:cubicBezTo>
                      <a:cubicBezTo>
                        <a:pt x="410" y="54"/>
                        <a:pt x="414" y="70"/>
                        <a:pt x="414" y="80"/>
                      </a:cubicBezTo>
                      <a:cubicBezTo>
                        <a:pt x="414" y="86"/>
                        <a:pt x="408" y="89"/>
                        <a:pt x="408" y="95"/>
                      </a:cubicBezTo>
                      <a:cubicBezTo>
                        <a:pt x="408" y="104"/>
                        <a:pt x="416" y="110"/>
                        <a:pt x="416" y="118"/>
                      </a:cubicBezTo>
                      <a:cubicBezTo>
                        <a:pt x="416" y="123"/>
                        <a:pt x="408" y="125"/>
                        <a:pt x="406" y="128"/>
                      </a:cubicBezTo>
                      <a:cubicBezTo>
                        <a:pt x="401" y="136"/>
                        <a:pt x="399" y="143"/>
                        <a:pt x="399" y="153"/>
                      </a:cubicBezTo>
                      <a:cubicBezTo>
                        <a:pt x="399" y="166"/>
                        <a:pt x="408" y="163"/>
                        <a:pt x="418" y="163"/>
                      </a:cubicBezTo>
                      <a:cubicBezTo>
                        <a:pt x="432" y="163"/>
                        <a:pt x="439" y="157"/>
                        <a:pt x="450" y="157"/>
                      </a:cubicBezTo>
                      <a:cubicBezTo>
                        <a:pt x="461" y="157"/>
                        <a:pt x="459" y="180"/>
                        <a:pt x="470" y="180"/>
                      </a:cubicBezTo>
                      <a:cubicBezTo>
                        <a:pt x="470" y="198"/>
                        <a:pt x="470" y="198"/>
                        <a:pt x="470" y="198"/>
                      </a:cubicBezTo>
                      <a:cubicBezTo>
                        <a:pt x="470" y="200"/>
                        <a:pt x="471" y="201"/>
                        <a:pt x="472" y="201"/>
                      </a:cubicBezTo>
                      <a:cubicBezTo>
                        <a:pt x="474" y="204"/>
                        <a:pt x="474" y="204"/>
                        <a:pt x="474" y="204"/>
                      </a:cubicBezTo>
                      <a:cubicBezTo>
                        <a:pt x="476" y="204"/>
                        <a:pt x="482" y="202"/>
                        <a:pt x="485" y="201"/>
                      </a:cubicBezTo>
                      <a:cubicBezTo>
                        <a:pt x="485" y="204"/>
                        <a:pt x="485" y="206"/>
                        <a:pt x="485" y="208"/>
                      </a:cubicBezTo>
                      <a:cubicBezTo>
                        <a:pt x="481" y="209"/>
                        <a:pt x="476" y="211"/>
                        <a:pt x="476" y="216"/>
                      </a:cubicBezTo>
                      <a:close/>
                    </a:path>
                  </a:pathLst>
                </a:custGeom>
                <a:grpFill/>
                <a:ln w="9525">
                  <a:solidFill>
                    <a:schemeClr val="bg1">
                      <a:lumMod val="65000"/>
                    </a:schemeClr>
                  </a:solidFill>
                  <a:round/>
                </a:ln>
                <a:scene3d>
                  <a:camera prst="orthographicFront"/>
                  <a:lightRig rig="threePt" dir="t"/>
                </a:scene3d>
                <a:sp3d/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48" name="Freeform: Shape 493"/>
                <p:cNvSpPr/>
                <p:nvPr/>
              </p:nvSpPr>
              <p:spPr bwMode="auto">
                <a:xfrm>
                  <a:off x="4470400" y="1416050"/>
                  <a:ext cx="436563" cy="423863"/>
                </a:xfrm>
                <a:custGeom>
                  <a:avLst/>
                  <a:gdLst/>
                  <a:ahLst/>
                  <a:cxnLst>
                    <a:cxn ang="0">
                      <a:pos x="66" y="236"/>
                    </a:cxn>
                    <a:cxn ang="0">
                      <a:pos x="4" y="254"/>
                    </a:cxn>
                    <a:cxn ang="0">
                      <a:pos x="12" y="241"/>
                    </a:cxn>
                    <a:cxn ang="0">
                      <a:pos x="8" y="231"/>
                    </a:cxn>
                    <a:cxn ang="0">
                      <a:pos x="10" y="190"/>
                    </a:cxn>
                    <a:cxn ang="0">
                      <a:pos x="55" y="163"/>
                    </a:cxn>
                    <a:cxn ang="0">
                      <a:pos x="85" y="129"/>
                    </a:cxn>
                    <a:cxn ang="0">
                      <a:pos x="97" y="102"/>
                    </a:cxn>
                    <a:cxn ang="0">
                      <a:pos x="142" y="55"/>
                    </a:cxn>
                    <a:cxn ang="0">
                      <a:pos x="124" y="57"/>
                    </a:cxn>
                    <a:cxn ang="0">
                      <a:pos x="124" y="49"/>
                    </a:cxn>
                    <a:cxn ang="0">
                      <a:pos x="132" y="44"/>
                    </a:cxn>
                    <a:cxn ang="0">
                      <a:pos x="148" y="57"/>
                    </a:cxn>
                    <a:cxn ang="0">
                      <a:pos x="149" y="45"/>
                    </a:cxn>
                    <a:cxn ang="0">
                      <a:pos x="168" y="37"/>
                    </a:cxn>
                    <a:cxn ang="0">
                      <a:pos x="183" y="28"/>
                    </a:cxn>
                    <a:cxn ang="0">
                      <a:pos x="199" y="21"/>
                    </a:cxn>
                    <a:cxn ang="0">
                      <a:pos x="221" y="17"/>
                    </a:cxn>
                    <a:cxn ang="0">
                      <a:pos x="223" y="5"/>
                    </a:cxn>
                    <a:cxn ang="0">
                      <a:pos x="256" y="6"/>
                    </a:cxn>
                    <a:cxn ang="0">
                      <a:pos x="266" y="7"/>
                    </a:cxn>
                    <a:cxn ang="0">
                      <a:pos x="285" y="2"/>
                    </a:cxn>
                    <a:cxn ang="0">
                      <a:pos x="296" y="6"/>
                    </a:cxn>
                    <a:cxn ang="0">
                      <a:pos x="293" y="24"/>
                    </a:cxn>
                    <a:cxn ang="0">
                      <a:pos x="315" y="32"/>
                    </a:cxn>
                    <a:cxn ang="0">
                      <a:pos x="309" y="72"/>
                    </a:cxn>
                    <a:cxn ang="0">
                      <a:pos x="310" y="113"/>
                    </a:cxn>
                    <a:cxn ang="0">
                      <a:pos x="318" y="148"/>
                    </a:cxn>
                    <a:cxn ang="0">
                      <a:pos x="327" y="172"/>
                    </a:cxn>
                    <a:cxn ang="0">
                      <a:pos x="255" y="224"/>
                    </a:cxn>
                    <a:cxn ang="0">
                      <a:pos x="218" y="225"/>
                    </a:cxn>
                    <a:cxn ang="0">
                      <a:pos x="206" y="200"/>
                    </a:cxn>
                    <a:cxn ang="0">
                      <a:pos x="197" y="174"/>
                    </a:cxn>
                    <a:cxn ang="0">
                      <a:pos x="254" y="130"/>
                    </a:cxn>
                    <a:cxn ang="0">
                      <a:pos x="202" y="135"/>
                    </a:cxn>
                    <a:cxn ang="0">
                      <a:pos x="172" y="169"/>
                    </a:cxn>
                    <a:cxn ang="0">
                      <a:pos x="146" y="201"/>
                    </a:cxn>
                    <a:cxn ang="0">
                      <a:pos x="150" y="218"/>
                    </a:cxn>
                    <a:cxn ang="0">
                      <a:pos x="152" y="253"/>
                    </a:cxn>
                    <a:cxn ang="0">
                      <a:pos x="146" y="283"/>
                    </a:cxn>
                    <a:cxn ang="0">
                      <a:pos x="121" y="304"/>
                    </a:cxn>
                    <a:cxn ang="0">
                      <a:pos x="90" y="297"/>
                    </a:cxn>
                    <a:cxn ang="0">
                      <a:pos x="82" y="269"/>
                    </a:cxn>
                    <a:cxn ang="0">
                      <a:pos x="76" y="245"/>
                    </a:cxn>
                  </a:cxnLst>
                  <a:rect l="0" t="0" r="r" b="b"/>
                  <a:pathLst>
                    <a:path w="327" h="318">
                      <a:moveTo>
                        <a:pt x="76" y="247"/>
                      </a:moveTo>
                      <a:cubicBezTo>
                        <a:pt x="70" y="245"/>
                        <a:pt x="69" y="241"/>
                        <a:pt x="66" y="236"/>
                      </a:cubicBezTo>
                      <a:cubicBezTo>
                        <a:pt x="57" y="249"/>
                        <a:pt x="43" y="266"/>
                        <a:pt x="24" y="266"/>
                      </a:cubicBezTo>
                      <a:cubicBezTo>
                        <a:pt x="22" y="266"/>
                        <a:pt x="4" y="256"/>
                        <a:pt x="4" y="254"/>
                      </a:cubicBezTo>
                      <a:cubicBezTo>
                        <a:pt x="4" y="250"/>
                        <a:pt x="10" y="248"/>
                        <a:pt x="12" y="247"/>
                      </a:cubicBezTo>
                      <a:cubicBezTo>
                        <a:pt x="12" y="241"/>
                        <a:pt x="12" y="241"/>
                        <a:pt x="12" y="241"/>
                      </a:cubicBezTo>
                      <a:cubicBezTo>
                        <a:pt x="6" y="241"/>
                        <a:pt x="6" y="241"/>
                        <a:pt x="0" y="243"/>
                      </a:cubicBezTo>
                      <a:cubicBezTo>
                        <a:pt x="0" y="240"/>
                        <a:pt x="5" y="234"/>
                        <a:pt x="8" y="231"/>
                      </a:cubicBezTo>
                      <a:cubicBezTo>
                        <a:pt x="1" y="223"/>
                        <a:pt x="0" y="212"/>
                        <a:pt x="0" y="200"/>
                      </a:cubicBezTo>
                      <a:cubicBezTo>
                        <a:pt x="0" y="193"/>
                        <a:pt x="7" y="194"/>
                        <a:pt x="10" y="190"/>
                      </a:cubicBezTo>
                      <a:cubicBezTo>
                        <a:pt x="15" y="182"/>
                        <a:pt x="20" y="177"/>
                        <a:pt x="30" y="174"/>
                      </a:cubicBezTo>
                      <a:cubicBezTo>
                        <a:pt x="38" y="172"/>
                        <a:pt x="39" y="162"/>
                        <a:pt x="55" y="163"/>
                      </a:cubicBezTo>
                      <a:cubicBezTo>
                        <a:pt x="50" y="162"/>
                        <a:pt x="49" y="161"/>
                        <a:pt x="45" y="160"/>
                      </a:cubicBezTo>
                      <a:cubicBezTo>
                        <a:pt x="64" y="155"/>
                        <a:pt x="71" y="140"/>
                        <a:pt x="85" y="129"/>
                      </a:cubicBezTo>
                      <a:cubicBezTo>
                        <a:pt x="90" y="126"/>
                        <a:pt x="89" y="112"/>
                        <a:pt x="93" y="112"/>
                      </a:cubicBezTo>
                      <a:cubicBezTo>
                        <a:pt x="93" y="112"/>
                        <a:pt x="97" y="102"/>
                        <a:pt x="97" y="102"/>
                      </a:cubicBezTo>
                      <a:cubicBezTo>
                        <a:pt x="102" y="93"/>
                        <a:pt x="109" y="87"/>
                        <a:pt x="118" y="83"/>
                      </a:cubicBezTo>
                      <a:cubicBezTo>
                        <a:pt x="127" y="80"/>
                        <a:pt x="139" y="65"/>
                        <a:pt x="142" y="55"/>
                      </a:cubicBezTo>
                      <a:cubicBezTo>
                        <a:pt x="131" y="58"/>
                        <a:pt x="126" y="63"/>
                        <a:pt x="116" y="63"/>
                      </a:cubicBezTo>
                      <a:cubicBezTo>
                        <a:pt x="118" y="60"/>
                        <a:pt x="123" y="58"/>
                        <a:pt x="124" y="57"/>
                      </a:cubicBezTo>
                      <a:cubicBezTo>
                        <a:pt x="122" y="57"/>
                        <a:pt x="118" y="56"/>
                        <a:pt x="118" y="56"/>
                      </a:cubicBezTo>
                      <a:cubicBezTo>
                        <a:pt x="119" y="51"/>
                        <a:pt x="121" y="49"/>
                        <a:pt x="124" y="49"/>
                      </a:cubicBezTo>
                      <a:cubicBezTo>
                        <a:pt x="126" y="49"/>
                        <a:pt x="127" y="50"/>
                        <a:pt x="128" y="50"/>
                      </a:cubicBezTo>
                      <a:cubicBezTo>
                        <a:pt x="129" y="47"/>
                        <a:pt x="131" y="46"/>
                        <a:pt x="132" y="44"/>
                      </a:cubicBezTo>
                      <a:cubicBezTo>
                        <a:pt x="134" y="47"/>
                        <a:pt x="135" y="49"/>
                        <a:pt x="133" y="52"/>
                      </a:cubicBezTo>
                      <a:cubicBezTo>
                        <a:pt x="140" y="52"/>
                        <a:pt x="142" y="57"/>
                        <a:pt x="148" y="57"/>
                      </a:cubicBezTo>
                      <a:cubicBezTo>
                        <a:pt x="150" y="57"/>
                        <a:pt x="155" y="46"/>
                        <a:pt x="156" y="46"/>
                      </a:cubicBezTo>
                      <a:cubicBezTo>
                        <a:pt x="153" y="45"/>
                        <a:pt x="153" y="44"/>
                        <a:pt x="149" y="45"/>
                      </a:cubicBezTo>
                      <a:cubicBezTo>
                        <a:pt x="151" y="41"/>
                        <a:pt x="154" y="38"/>
                        <a:pt x="159" y="38"/>
                      </a:cubicBezTo>
                      <a:cubicBezTo>
                        <a:pt x="162" y="38"/>
                        <a:pt x="165" y="39"/>
                        <a:pt x="168" y="37"/>
                      </a:cubicBezTo>
                      <a:cubicBezTo>
                        <a:pt x="165" y="35"/>
                        <a:pt x="166" y="35"/>
                        <a:pt x="164" y="33"/>
                      </a:cubicBezTo>
                      <a:cubicBezTo>
                        <a:pt x="169" y="29"/>
                        <a:pt x="176" y="29"/>
                        <a:pt x="183" y="28"/>
                      </a:cubicBezTo>
                      <a:cubicBezTo>
                        <a:pt x="183" y="33"/>
                        <a:pt x="183" y="33"/>
                        <a:pt x="183" y="33"/>
                      </a:cubicBezTo>
                      <a:cubicBezTo>
                        <a:pt x="189" y="32"/>
                        <a:pt x="190" y="22"/>
                        <a:pt x="199" y="21"/>
                      </a:cubicBezTo>
                      <a:cubicBezTo>
                        <a:pt x="199" y="29"/>
                        <a:pt x="199" y="29"/>
                        <a:pt x="199" y="29"/>
                      </a:cubicBezTo>
                      <a:cubicBezTo>
                        <a:pt x="205" y="18"/>
                        <a:pt x="213" y="21"/>
                        <a:pt x="221" y="17"/>
                      </a:cubicBezTo>
                      <a:cubicBezTo>
                        <a:pt x="217" y="15"/>
                        <a:pt x="214" y="14"/>
                        <a:pt x="214" y="11"/>
                      </a:cubicBezTo>
                      <a:cubicBezTo>
                        <a:pt x="214" y="9"/>
                        <a:pt x="222" y="7"/>
                        <a:pt x="223" y="5"/>
                      </a:cubicBezTo>
                      <a:cubicBezTo>
                        <a:pt x="226" y="8"/>
                        <a:pt x="228" y="11"/>
                        <a:pt x="232" y="11"/>
                      </a:cubicBezTo>
                      <a:cubicBezTo>
                        <a:pt x="239" y="11"/>
                        <a:pt x="256" y="0"/>
                        <a:pt x="256" y="6"/>
                      </a:cubicBezTo>
                      <a:cubicBezTo>
                        <a:pt x="256" y="12"/>
                        <a:pt x="248" y="14"/>
                        <a:pt x="247" y="20"/>
                      </a:cubicBezTo>
                      <a:cubicBezTo>
                        <a:pt x="255" y="21"/>
                        <a:pt x="258" y="11"/>
                        <a:pt x="266" y="7"/>
                      </a:cubicBezTo>
                      <a:cubicBezTo>
                        <a:pt x="267" y="10"/>
                        <a:pt x="267" y="12"/>
                        <a:pt x="268" y="15"/>
                      </a:cubicBezTo>
                      <a:cubicBezTo>
                        <a:pt x="274" y="9"/>
                        <a:pt x="277" y="7"/>
                        <a:pt x="285" y="2"/>
                      </a:cubicBezTo>
                      <a:cubicBezTo>
                        <a:pt x="285" y="8"/>
                        <a:pt x="284" y="12"/>
                        <a:pt x="289" y="13"/>
                      </a:cubicBezTo>
                      <a:cubicBezTo>
                        <a:pt x="290" y="9"/>
                        <a:pt x="292" y="6"/>
                        <a:pt x="296" y="6"/>
                      </a:cubicBezTo>
                      <a:cubicBezTo>
                        <a:pt x="298" y="6"/>
                        <a:pt x="307" y="11"/>
                        <a:pt x="311" y="13"/>
                      </a:cubicBezTo>
                      <a:cubicBezTo>
                        <a:pt x="307" y="24"/>
                        <a:pt x="303" y="20"/>
                        <a:pt x="293" y="24"/>
                      </a:cubicBezTo>
                      <a:cubicBezTo>
                        <a:pt x="298" y="27"/>
                        <a:pt x="301" y="28"/>
                        <a:pt x="301" y="30"/>
                      </a:cubicBezTo>
                      <a:cubicBezTo>
                        <a:pt x="305" y="31"/>
                        <a:pt x="314" y="32"/>
                        <a:pt x="315" y="32"/>
                      </a:cubicBezTo>
                      <a:cubicBezTo>
                        <a:pt x="309" y="36"/>
                        <a:pt x="293" y="44"/>
                        <a:pt x="293" y="55"/>
                      </a:cubicBezTo>
                      <a:cubicBezTo>
                        <a:pt x="293" y="63"/>
                        <a:pt x="309" y="62"/>
                        <a:pt x="309" y="72"/>
                      </a:cubicBezTo>
                      <a:cubicBezTo>
                        <a:pt x="309" y="80"/>
                        <a:pt x="301" y="83"/>
                        <a:pt x="301" y="91"/>
                      </a:cubicBezTo>
                      <a:cubicBezTo>
                        <a:pt x="301" y="99"/>
                        <a:pt x="310" y="104"/>
                        <a:pt x="310" y="113"/>
                      </a:cubicBezTo>
                      <a:cubicBezTo>
                        <a:pt x="310" y="118"/>
                        <a:pt x="305" y="121"/>
                        <a:pt x="305" y="126"/>
                      </a:cubicBezTo>
                      <a:cubicBezTo>
                        <a:pt x="305" y="136"/>
                        <a:pt x="318" y="138"/>
                        <a:pt x="318" y="148"/>
                      </a:cubicBezTo>
                      <a:cubicBezTo>
                        <a:pt x="318" y="151"/>
                        <a:pt x="314" y="153"/>
                        <a:pt x="313" y="154"/>
                      </a:cubicBezTo>
                      <a:cubicBezTo>
                        <a:pt x="317" y="161"/>
                        <a:pt x="327" y="163"/>
                        <a:pt x="327" y="172"/>
                      </a:cubicBezTo>
                      <a:cubicBezTo>
                        <a:pt x="327" y="187"/>
                        <a:pt x="297" y="203"/>
                        <a:pt x="288" y="215"/>
                      </a:cubicBezTo>
                      <a:cubicBezTo>
                        <a:pt x="283" y="224"/>
                        <a:pt x="263" y="226"/>
                        <a:pt x="255" y="224"/>
                      </a:cubicBezTo>
                      <a:cubicBezTo>
                        <a:pt x="246" y="227"/>
                        <a:pt x="236" y="231"/>
                        <a:pt x="228" y="231"/>
                      </a:cubicBezTo>
                      <a:cubicBezTo>
                        <a:pt x="222" y="231"/>
                        <a:pt x="218" y="230"/>
                        <a:pt x="218" y="225"/>
                      </a:cubicBezTo>
                      <a:cubicBezTo>
                        <a:pt x="209" y="225"/>
                        <a:pt x="199" y="219"/>
                        <a:pt x="199" y="210"/>
                      </a:cubicBezTo>
                      <a:cubicBezTo>
                        <a:pt x="199" y="205"/>
                        <a:pt x="204" y="202"/>
                        <a:pt x="206" y="200"/>
                      </a:cubicBezTo>
                      <a:cubicBezTo>
                        <a:pt x="201" y="198"/>
                        <a:pt x="197" y="188"/>
                        <a:pt x="197" y="183"/>
                      </a:cubicBezTo>
                      <a:cubicBezTo>
                        <a:pt x="197" y="180"/>
                        <a:pt x="198" y="178"/>
                        <a:pt x="197" y="174"/>
                      </a:cubicBezTo>
                      <a:cubicBezTo>
                        <a:pt x="216" y="174"/>
                        <a:pt x="225" y="150"/>
                        <a:pt x="237" y="144"/>
                      </a:cubicBezTo>
                      <a:cubicBezTo>
                        <a:pt x="243" y="140"/>
                        <a:pt x="254" y="138"/>
                        <a:pt x="254" y="130"/>
                      </a:cubicBezTo>
                      <a:cubicBezTo>
                        <a:pt x="254" y="119"/>
                        <a:pt x="239" y="117"/>
                        <a:pt x="228" y="117"/>
                      </a:cubicBezTo>
                      <a:cubicBezTo>
                        <a:pt x="213" y="117"/>
                        <a:pt x="202" y="122"/>
                        <a:pt x="202" y="135"/>
                      </a:cubicBezTo>
                      <a:cubicBezTo>
                        <a:pt x="202" y="140"/>
                        <a:pt x="203" y="142"/>
                        <a:pt x="202" y="145"/>
                      </a:cubicBezTo>
                      <a:cubicBezTo>
                        <a:pt x="202" y="155"/>
                        <a:pt x="181" y="164"/>
                        <a:pt x="172" y="169"/>
                      </a:cubicBezTo>
                      <a:cubicBezTo>
                        <a:pt x="165" y="174"/>
                        <a:pt x="157" y="175"/>
                        <a:pt x="152" y="183"/>
                      </a:cubicBezTo>
                      <a:cubicBezTo>
                        <a:pt x="149" y="189"/>
                        <a:pt x="153" y="198"/>
                        <a:pt x="146" y="201"/>
                      </a:cubicBezTo>
                      <a:cubicBezTo>
                        <a:pt x="146" y="210"/>
                        <a:pt x="146" y="210"/>
                        <a:pt x="146" y="210"/>
                      </a:cubicBezTo>
                      <a:cubicBezTo>
                        <a:pt x="149" y="212"/>
                        <a:pt x="150" y="215"/>
                        <a:pt x="150" y="218"/>
                      </a:cubicBezTo>
                      <a:cubicBezTo>
                        <a:pt x="158" y="219"/>
                        <a:pt x="170" y="227"/>
                        <a:pt x="170" y="235"/>
                      </a:cubicBezTo>
                      <a:cubicBezTo>
                        <a:pt x="170" y="242"/>
                        <a:pt x="157" y="253"/>
                        <a:pt x="152" y="253"/>
                      </a:cubicBezTo>
                      <a:cubicBezTo>
                        <a:pt x="143" y="253"/>
                        <a:pt x="140" y="266"/>
                        <a:pt x="140" y="275"/>
                      </a:cubicBezTo>
                      <a:cubicBezTo>
                        <a:pt x="140" y="280"/>
                        <a:pt x="144" y="282"/>
                        <a:pt x="146" y="283"/>
                      </a:cubicBezTo>
                      <a:cubicBezTo>
                        <a:pt x="145" y="294"/>
                        <a:pt x="135" y="295"/>
                        <a:pt x="133" y="304"/>
                      </a:cubicBezTo>
                      <a:cubicBezTo>
                        <a:pt x="127" y="304"/>
                        <a:pt x="125" y="304"/>
                        <a:pt x="121" y="304"/>
                      </a:cubicBezTo>
                      <a:cubicBezTo>
                        <a:pt x="114" y="304"/>
                        <a:pt x="111" y="318"/>
                        <a:pt x="100" y="318"/>
                      </a:cubicBezTo>
                      <a:cubicBezTo>
                        <a:pt x="97" y="318"/>
                        <a:pt x="90" y="299"/>
                        <a:pt x="90" y="297"/>
                      </a:cubicBezTo>
                      <a:cubicBezTo>
                        <a:pt x="90" y="296"/>
                        <a:pt x="91" y="294"/>
                        <a:pt x="91" y="293"/>
                      </a:cubicBezTo>
                      <a:cubicBezTo>
                        <a:pt x="84" y="285"/>
                        <a:pt x="85" y="279"/>
                        <a:pt x="82" y="269"/>
                      </a:cubicBezTo>
                      <a:cubicBezTo>
                        <a:pt x="79" y="263"/>
                        <a:pt x="73" y="261"/>
                        <a:pt x="73" y="253"/>
                      </a:cubicBezTo>
                      <a:cubicBezTo>
                        <a:pt x="73" y="250"/>
                        <a:pt x="75" y="246"/>
                        <a:pt x="76" y="245"/>
                      </a:cubicBezTo>
                      <a:lnTo>
                        <a:pt x="76" y="247"/>
                      </a:lnTo>
                      <a:close/>
                    </a:path>
                  </a:pathLst>
                </a:custGeom>
                <a:grpFill/>
                <a:ln w="9525">
                  <a:solidFill>
                    <a:schemeClr val="bg1">
                      <a:lumMod val="65000"/>
                    </a:schemeClr>
                  </a:solidFill>
                  <a:round/>
                </a:ln>
                <a:scene3d>
                  <a:camera prst="orthographicFront"/>
                  <a:lightRig rig="threePt" dir="t"/>
                </a:scene3d>
                <a:sp3d/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49" name="Freeform: Shape 494"/>
                <p:cNvSpPr/>
                <p:nvPr/>
              </p:nvSpPr>
              <p:spPr bwMode="auto">
                <a:xfrm>
                  <a:off x="4559300" y="1109663"/>
                  <a:ext cx="234950" cy="128588"/>
                </a:xfrm>
                <a:custGeom>
                  <a:avLst/>
                  <a:gdLst/>
                  <a:ahLst/>
                  <a:cxnLst>
                    <a:cxn ang="0">
                      <a:pos x="148" y="79"/>
                    </a:cxn>
                    <a:cxn ang="0">
                      <a:pos x="148" y="71"/>
                    </a:cxn>
                    <a:cxn ang="0">
                      <a:pos x="128" y="71"/>
                    </a:cxn>
                    <a:cxn ang="0">
                      <a:pos x="135" y="58"/>
                    </a:cxn>
                    <a:cxn ang="0">
                      <a:pos x="126" y="46"/>
                    </a:cxn>
                    <a:cxn ang="0">
                      <a:pos x="132" y="45"/>
                    </a:cxn>
                    <a:cxn ang="0">
                      <a:pos x="121" y="38"/>
                    </a:cxn>
                    <a:cxn ang="0">
                      <a:pos x="97" y="69"/>
                    </a:cxn>
                    <a:cxn ang="0">
                      <a:pos x="90" y="73"/>
                    </a:cxn>
                    <a:cxn ang="0">
                      <a:pos x="78" y="97"/>
                    </a:cxn>
                    <a:cxn ang="0">
                      <a:pos x="43" y="69"/>
                    </a:cxn>
                    <a:cxn ang="0">
                      <a:pos x="60" y="70"/>
                    </a:cxn>
                    <a:cxn ang="0">
                      <a:pos x="74" y="66"/>
                    </a:cxn>
                    <a:cxn ang="0">
                      <a:pos x="54" y="64"/>
                    </a:cxn>
                    <a:cxn ang="0">
                      <a:pos x="38" y="58"/>
                    </a:cxn>
                    <a:cxn ang="0">
                      <a:pos x="50" y="54"/>
                    </a:cxn>
                    <a:cxn ang="0">
                      <a:pos x="72" y="43"/>
                    </a:cxn>
                    <a:cxn ang="0">
                      <a:pos x="61" y="43"/>
                    </a:cxn>
                    <a:cxn ang="0">
                      <a:pos x="54" y="39"/>
                    </a:cxn>
                    <a:cxn ang="0">
                      <a:pos x="51" y="39"/>
                    </a:cxn>
                    <a:cxn ang="0">
                      <a:pos x="38" y="51"/>
                    </a:cxn>
                    <a:cxn ang="0">
                      <a:pos x="23" y="44"/>
                    </a:cxn>
                    <a:cxn ang="0">
                      <a:pos x="27" y="43"/>
                    </a:cxn>
                    <a:cxn ang="0">
                      <a:pos x="15" y="28"/>
                    </a:cxn>
                    <a:cxn ang="0">
                      <a:pos x="11" y="26"/>
                    </a:cxn>
                    <a:cxn ang="0">
                      <a:pos x="0" y="16"/>
                    </a:cxn>
                    <a:cxn ang="0">
                      <a:pos x="16" y="5"/>
                    </a:cxn>
                    <a:cxn ang="0">
                      <a:pos x="38" y="7"/>
                    </a:cxn>
                    <a:cxn ang="0">
                      <a:pos x="32" y="13"/>
                    </a:cxn>
                    <a:cxn ang="0">
                      <a:pos x="44" y="20"/>
                    </a:cxn>
                    <a:cxn ang="0">
                      <a:pos x="41" y="14"/>
                    </a:cxn>
                    <a:cxn ang="0">
                      <a:pos x="49" y="7"/>
                    </a:cxn>
                    <a:cxn ang="0">
                      <a:pos x="68" y="26"/>
                    </a:cxn>
                    <a:cxn ang="0">
                      <a:pos x="63" y="7"/>
                    </a:cxn>
                    <a:cxn ang="0">
                      <a:pos x="72" y="0"/>
                    </a:cxn>
                    <a:cxn ang="0">
                      <a:pos x="90" y="9"/>
                    </a:cxn>
                    <a:cxn ang="0">
                      <a:pos x="88" y="18"/>
                    </a:cxn>
                    <a:cxn ang="0">
                      <a:pos x="96" y="12"/>
                    </a:cxn>
                    <a:cxn ang="0">
                      <a:pos x="102" y="23"/>
                    </a:cxn>
                    <a:cxn ang="0">
                      <a:pos x="106" y="23"/>
                    </a:cxn>
                    <a:cxn ang="0">
                      <a:pos x="141" y="41"/>
                    </a:cxn>
                    <a:cxn ang="0">
                      <a:pos x="137" y="42"/>
                    </a:cxn>
                    <a:cxn ang="0">
                      <a:pos x="145" y="42"/>
                    </a:cxn>
                    <a:cxn ang="0">
                      <a:pos x="145" y="49"/>
                    </a:cxn>
                    <a:cxn ang="0">
                      <a:pos x="159" y="49"/>
                    </a:cxn>
                    <a:cxn ang="0">
                      <a:pos x="176" y="64"/>
                    </a:cxn>
                    <a:cxn ang="0">
                      <a:pos x="148" y="79"/>
                    </a:cxn>
                  </a:cxnLst>
                  <a:rect l="0" t="0" r="r" b="b"/>
                  <a:pathLst>
                    <a:path w="176" h="97">
                      <a:moveTo>
                        <a:pt x="148" y="79"/>
                      </a:moveTo>
                      <a:cubicBezTo>
                        <a:pt x="147" y="76"/>
                        <a:pt x="147" y="74"/>
                        <a:pt x="148" y="71"/>
                      </a:cubicBezTo>
                      <a:cubicBezTo>
                        <a:pt x="143" y="71"/>
                        <a:pt x="134" y="71"/>
                        <a:pt x="128" y="71"/>
                      </a:cubicBezTo>
                      <a:cubicBezTo>
                        <a:pt x="129" y="63"/>
                        <a:pt x="134" y="65"/>
                        <a:pt x="135" y="58"/>
                      </a:cubicBezTo>
                      <a:cubicBezTo>
                        <a:pt x="132" y="57"/>
                        <a:pt x="128" y="49"/>
                        <a:pt x="126" y="46"/>
                      </a:cubicBezTo>
                      <a:cubicBezTo>
                        <a:pt x="128" y="45"/>
                        <a:pt x="130" y="45"/>
                        <a:pt x="132" y="45"/>
                      </a:cubicBezTo>
                      <a:cubicBezTo>
                        <a:pt x="125" y="44"/>
                        <a:pt x="121" y="38"/>
                        <a:pt x="121" y="38"/>
                      </a:cubicBezTo>
                      <a:cubicBezTo>
                        <a:pt x="106" y="38"/>
                        <a:pt x="102" y="58"/>
                        <a:pt x="97" y="69"/>
                      </a:cubicBezTo>
                      <a:cubicBezTo>
                        <a:pt x="96" y="72"/>
                        <a:pt x="93" y="71"/>
                        <a:pt x="90" y="73"/>
                      </a:cubicBezTo>
                      <a:cubicBezTo>
                        <a:pt x="83" y="79"/>
                        <a:pt x="84" y="91"/>
                        <a:pt x="78" y="97"/>
                      </a:cubicBezTo>
                      <a:cubicBezTo>
                        <a:pt x="67" y="90"/>
                        <a:pt x="43" y="84"/>
                        <a:pt x="43" y="69"/>
                      </a:cubicBezTo>
                      <a:cubicBezTo>
                        <a:pt x="49" y="68"/>
                        <a:pt x="60" y="70"/>
                        <a:pt x="60" y="70"/>
                      </a:cubicBezTo>
                      <a:cubicBezTo>
                        <a:pt x="64" y="66"/>
                        <a:pt x="69" y="67"/>
                        <a:pt x="74" y="66"/>
                      </a:cubicBezTo>
                      <a:cubicBezTo>
                        <a:pt x="72" y="64"/>
                        <a:pt x="57" y="64"/>
                        <a:pt x="54" y="64"/>
                      </a:cubicBezTo>
                      <a:cubicBezTo>
                        <a:pt x="49" y="64"/>
                        <a:pt x="38" y="69"/>
                        <a:pt x="38" y="58"/>
                      </a:cubicBezTo>
                      <a:cubicBezTo>
                        <a:pt x="38" y="54"/>
                        <a:pt x="48" y="54"/>
                        <a:pt x="50" y="54"/>
                      </a:cubicBezTo>
                      <a:cubicBezTo>
                        <a:pt x="56" y="52"/>
                        <a:pt x="68" y="47"/>
                        <a:pt x="72" y="43"/>
                      </a:cubicBezTo>
                      <a:cubicBezTo>
                        <a:pt x="66" y="43"/>
                        <a:pt x="63" y="43"/>
                        <a:pt x="61" y="43"/>
                      </a:cubicBezTo>
                      <a:cubicBezTo>
                        <a:pt x="60" y="43"/>
                        <a:pt x="56" y="40"/>
                        <a:pt x="54" y="39"/>
                      </a:cubicBezTo>
                      <a:cubicBezTo>
                        <a:pt x="53" y="39"/>
                        <a:pt x="52" y="39"/>
                        <a:pt x="51" y="39"/>
                      </a:cubicBezTo>
                      <a:cubicBezTo>
                        <a:pt x="47" y="41"/>
                        <a:pt x="47" y="51"/>
                        <a:pt x="38" y="51"/>
                      </a:cubicBezTo>
                      <a:cubicBezTo>
                        <a:pt x="31" y="51"/>
                        <a:pt x="26" y="48"/>
                        <a:pt x="23" y="44"/>
                      </a:cubicBezTo>
                      <a:cubicBezTo>
                        <a:pt x="25" y="43"/>
                        <a:pt x="26" y="43"/>
                        <a:pt x="27" y="43"/>
                      </a:cubicBezTo>
                      <a:cubicBezTo>
                        <a:pt x="19" y="39"/>
                        <a:pt x="13" y="35"/>
                        <a:pt x="15" y="28"/>
                      </a:cubicBezTo>
                      <a:cubicBezTo>
                        <a:pt x="13" y="28"/>
                        <a:pt x="12" y="26"/>
                        <a:pt x="11" y="26"/>
                      </a:cubicBezTo>
                      <a:cubicBezTo>
                        <a:pt x="8" y="26"/>
                        <a:pt x="3" y="19"/>
                        <a:pt x="0" y="16"/>
                      </a:cubicBezTo>
                      <a:cubicBezTo>
                        <a:pt x="2" y="14"/>
                        <a:pt x="11" y="5"/>
                        <a:pt x="16" y="5"/>
                      </a:cubicBezTo>
                      <a:cubicBezTo>
                        <a:pt x="23" y="5"/>
                        <a:pt x="27" y="5"/>
                        <a:pt x="38" y="7"/>
                      </a:cubicBezTo>
                      <a:cubicBezTo>
                        <a:pt x="35" y="10"/>
                        <a:pt x="34" y="11"/>
                        <a:pt x="32" y="13"/>
                      </a:cubicBezTo>
                      <a:cubicBezTo>
                        <a:pt x="37" y="17"/>
                        <a:pt x="41" y="17"/>
                        <a:pt x="44" y="20"/>
                      </a:cubicBezTo>
                      <a:cubicBezTo>
                        <a:pt x="42" y="19"/>
                        <a:pt x="41" y="17"/>
                        <a:pt x="41" y="14"/>
                      </a:cubicBezTo>
                      <a:cubicBezTo>
                        <a:pt x="41" y="10"/>
                        <a:pt x="45" y="7"/>
                        <a:pt x="49" y="7"/>
                      </a:cubicBezTo>
                      <a:cubicBezTo>
                        <a:pt x="60" y="7"/>
                        <a:pt x="57" y="22"/>
                        <a:pt x="68" y="26"/>
                      </a:cubicBezTo>
                      <a:cubicBezTo>
                        <a:pt x="66" y="19"/>
                        <a:pt x="63" y="15"/>
                        <a:pt x="63" y="7"/>
                      </a:cubicBezTo>
                      <a:cubicBezTo>
                        <a:pt x="63" y="0"/>
                        <a:pt x="66" y="0"/>
                        <a:pt x="72" y="0"/>
                      </a:cubicBezTo>
                      <a:cubicBezTo>
                        <a:pt x="78" y="0"/>
                        <a:pt x="90" y="4"/>
                        <a:pt x="90" y="9"/>
                      </a:cubicBezTo>
                      <a:cubicBezTo>
                        <a:pt x="90" y="12"/>
                        <a:pt x="88" y="15"/>
                        <a:pt x="88" y="18"/>
                      </a:cubicBezTo>
                      <a:cubicBezTo>
                        <a:pt x="92" y="16"/>
                        <a:pt x="93" y="12"/>
                        <a:pt x="96" y="12"/>
                      </a:cubicBezTo>
                      <a:cubicBezTo>
                        <a:pt x="103" y="12"/>
                        <a:pt x="102" y="19"/>
                        <a:pt x="102" y="23"/>
                      </a:cubicBezTo>
                      <a:cubicBezTo>
                        <a:pt x="103" y="23"/>
                        <a:pt x="105" y="23"/>
                        <a:pt x="106" y="23"/>
                      </a:cubicBezTo>
                      <a:cubicBezTo>
                        <a:pt x="113" y="23"/>
                        <a:pt x="137" y="36"/>
                        <a:pt x="141" y="41"/>
                      </a:cubicBezTo>
                      <a:cubicBezTo>
                        <a:pt x="140" y="42"/>
                        <a:pt x="138" y="42"/>
                        <a:pt x="137" y="42"/>
                      </a:cubicBezTo>
                      <a:cubicBezTo>
                        <a:pt x="140" y="43"/>
                        <a:pt x="142" y="42"/>
                        <a:pt x="145" y="42"/>
                      </a:cubicBezTo>
                      <a:cubicBezTo>
                        <a:pt x="146" y="44"/>
                        <a:pt x="146" y="47"/>
                        <a:pt x="145" y="49"/>
                      </a:cubicBezTo>
                      <a:cubicBezTo>
                        <a:pt x="151" y="49"/>
                        <a:pt x="154" y="49"/>
                        <a:pt x="159" y="49"/>
                      </a:cubicBezTo>
                      <a:cubicBezTo>
                        <a:pt x="159" y="62"/>
                        <a:pt x="172" y="59"/>
                        <a:pt x="176" y="64"/>
                      </a:cubicBezTo>
                      <a:cubicBezTo>
                        <a:pt x="164" y="68"/>
                        <a:pt x="159" y="76"/>
                        <a:pt x="148" y="79"/>
                      </a:cubicBezTo>
                      <a:close/>
                    </a:path>
                  </a:pathLst>
                </a:custGeom>
                <a:grpFill/>
                <a:ln w="9525">
                  <a:solidFill>
                    <a:schemeClr val="bg1">
                      <a:lumMod val="65000"/>
                    </a:schemeClr>
                  </a:solidFill>
                  <a:round/>
                </a:ln>
                <a:scene3d>
                  <a:camera prst="orthographicFront"/>
                  <a:lightRig rig="threePt" dir="t"/>
                </a:scene3d>
                <a:sp3d/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50" name="Freeform: Shape 495"/>
                <p:cNvSpPr/>
                <p:nvPr/>
              </p:nvSpPr>
              <p:spPr bwMode="auto">
                <a:xfrm>
                  <a:off x="4683125" y="1089025"/>
                  <a:ext cx="150813" cy="55563"/>
                </a:xfrm>
                <a:custGeom>
                  <a:avLst/>
                  <a:gdLst/>
                  <a:ahLst/>
                  <a:cxnLst>
                    <a:cxn ang="0">
                      <a:pos x="114" y="19"/>
                    </a:cxn>
                    <a:cxn ang="0">
                      <a:pos x="69" y="41"/>
                    </a:cxn>
                    <a:cxn ang="0">
                      <a:pos x="54" y="34"/>
                    </a:cxn>
                    <a:cxn ang="0">
                      <a:pos x="28" y="34"/>
                    </a:cxn>
                    <a:cxn ang="0">
                      <a:pos x="23" y="26"/>
                    </a:cxn>
                    <a:cxn ang="0">
                      <a:pos x="32" y="26"/>
                    </a:cxn>
                    <a:cxn ang="0">
                      <a:pos x="43" y="24"/>
                    </a:cxn>
                    <a:cxn ang="0">
                      <a:pos x="22" y="23"/>
                    </a:cxn>
                    <a:cxn ang="0">
                      <a:pos x="6" y="18"/>
                    </a:cxn>
                    <a:cxn ang="0">
                      <a:pos x="0" y="7"/>
                    </a:cxn>
                    <a:cxn ang="0">
                      <a:pos x="6" y="7"/>
                    </a:cxn>
                    <a:cxn ang="0">
                      <a:pos x="15" y="8"/>
                    </a:cxn>
                    <a:cxn ang="0">
                      <a:pos x="15" y="6"/>
                    </a:cxn>
                    <a:cxn ang="0">
                      <a:pos x="23" y="6"/>
                    </a:cxn>
                    <a:cxn ang="0">
                      <a:pos x="21" y="2"/>
                    </a:cxn>
                    <a:cxn ang="0">
                      <a:pos x="33" y="2"/>
                    </a:cxn>
                    <a:cxn ang="0">
                      <a:pos x="51" y="11"/>
                    </a:cxn>
                    <a:cxn ang="0">
                      <a:pos x="62" y="0"/>
                    </a:cxn>
                    <a:cxn ang="0">
                      <a:pos x="67" y="0"/>
                    </a:cxn>
                    <a:cxn ang="0">
                      <a:pos x="67" y="12"/>
                    </a:cxn>
                    <a:cxn ang="0">
                      <a:pos x="80" y="7"/>
                    </a:cxn>
                    <a:cxn ang="0">
                      <a:pos x="95" y="7"/>
                    </a:cxn>
                    <a:cxn ang="0">
                      <a:pos x="114" y="19"/>
                    </a:cxn>
                  </a:cxnLst>
                  <a:rect l="0" t="0" r="r" b="b"/>
                  <a:pathLst>
                    <a:path w="114" h="41">
                      <a:moveTo>
                        <a:pt x="114" y="19"/>
                      </a:moveTo>
                      <a:cubicBezTo>
                        <a:pt x="104" y="26"/>
                        <a:pt x="82" y="41"/>
                        <a:pt x="69" y="41"/>
                      </a:cubicBezTo>
                      <a:cubicBezTo>
                        <a:pt x="61" y="41"/>
                        <a:pt x="57" y="39"/>
                        <a:pt x="54" y="34"/>
                      </a:cubicBezTo>
                      <a:cubicBezTo>
                        <a:pt x="28" y="34"/>
                        <a:pt x="28" y="34"/>
                        <a:pt x="28" y="34"/>
                      </a:cubicBezTo>
                      <a:cubicBezTo>
                        <a:pt x="25" y="32"/>
                        <a:pt x="23" y="30"/>
                        <a:pt x="23" y="26"/>
                      </a:cubicBezTo>
                      <a:cubicBezTo>
                        <a:pt x="26" y="26"/>
                        <a:pt x="31" y="26"/>
                        <a:pt x="32" y="26"/>
                      </a:cubicBezTo>
                      <a:cubicBezTo>
                        <a:pt x="36" y="25"/>
                        <a:pt x="40" y="25"/>
                        <a:pt x="43" y="24"/>
                      </a:cubicBezTo>
                      <a:cubicBezTo>
                        <a:pt x="41" y="24"/>
                        <a:pt x="23" y="23"/>
                        <a:pt x="22" y="23"/>
                      </a:cubicBezTo>
                      <a:cubicBezTo>
                        <a:pt x="14" y="23"/>
                        <a:pt x="6" y="28"/>
                        <a:pt x="6" y="18"/>
                      </a:cubicBezTo>
                      <a:cubicBezTo>
                        <a:pt x="3" y="15"/>
                        <a:pt x="0" y="12"/>
                        <a:pt x="0" y="7"/>
                      </a:cubicBezTo>
                      <a:cubicBezTo>
                        <a:pt x="6" y="7"/>
                        <a:pt x="6" y="7"/>
                        <a:pt x="6" y="7"/>
                      </a:cubicBezTo>
                      <a:cubicBezTo>
                        <a:pt x="9" y="9"/>
                        <a:pt x="13" y="10"/>
                        <a:pt x="15" y="8"/>
                      </a:cubicBezTo>
                      <a:cubicBezTo>
                        <a:pt x="15" y="6"/>
                        <a:pt x="15" y="6"/>
                        <a:pt x="15" y="6"/>
                      </a:cubicBezTo>
                      <a:cubicBezTo>
                        <a:pt x="23" y="6"/>
                        <a:pt x="23" y="6"/>
                        <a:pt x="23" y="6"/>
                      </a:cubicBezTo>
                      <a:cubicBezTo>
                        <a:pt x="21" y="2"/>
                        <a:pt x="21" y="2"/>
                        <a:pt x="21" y="2"/>
                      </a:cubicBezTo>
                      <a:cubicBezTo>
                        <a:pt x="33" y="2"/>
                        <a:pt x="33" y="2"/>
                        <a:pt x="33" y="2"/>
                      </a:cubicBezTo>
                      <a:cubicBezTo>
                        <a:pt x="36" y="4"/>
                        <a:pt x="48" y="11"/>
                        <a:pt x="51" y="11"/>
                      </a:cubicBezTo>
                      <a:cubicBezTo>
                        <a:pt x="56" y="11"/>
                        <a:pt x="59" y="2"/>
                        <a:pt x="62" y="0"/>
                      </a:cubicBezTo>
                      <a:cubicBezTo>
                        <a:pt x="67" y="0"/>
                        <a:pt x="67" y="0"/>
                        <a:pt x="67" y="0"/>
                      </a:cubicBezTo>
                      <a:cubicBezTo>
                        <a:pt x="67" y="6"/>
                        <a:pt x="66" y="8"/>
                        <a:pt x="67" y="12"/>
                      </a:cubicBezTo>
                      <a:cubicBezTo>
                        <a:pt x="71" y="12"/>
                        <a:pt x="73" y="7"/>
                        <a:pt x="80" y="7"/>
                      </a:cubicBezTo>
                      <a:cubicBezTo>
                        <a:pt x="91" y="7"/>
                        <a:pt x="88" y="7"/>
                        <a:pt x="95" y="7"/>
                      </a:cubicBezTo>
                      <a:cubicBezTo>
                        <a:pt x="103" y="7"/>
                        <a:pt x="112" y="14"/>
                        <a:pt x="114" y="19"/>
                      </a:cubicBezTo>
                      <a:close/>
                    </a:path>
                  </a:pathLst>
                </a:custGeom>
                <a:grpFill/>
                <a:ln w="9525">
                  <a:solidFill>
                    <a:schemeClr val="bg1">
                      <a:lumMod val="65000"/>
                    </a:schemeClr>
                  </a:solidFill>
                  <a:round/>
                </a:ln>
                <a:scene3d>
                  <a:camera prst="orthographicFront"/>
                  <a:lightRig rig="threePt" dir="t"/>
                </a:scene3d>
                <a:sp3d/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51" name="Freeform: Shape 496"/>
                <p:cNvSpPr/>
                <p:nvPr/>
              </p:nvSpPr>
              <p:spPr bwMode="auto">
                <a:xfrm>
                  <a:off x="4219575" y="1841500"/>
                  <a:ext cx="73025" cy="87313"/>
                </a:xfrm>
                <a:custGeom>
                  <a:avLst/>
                  <a:gdLst/>
                  <a:ahLst/>
                  <a:cxnLst>
                    <a:cxn ang="0">
                      <a:pos x="9" y="19"/>
                    </a:cxn>
                    <a:cxn ang="0">
                      <a:pos x="22" y="14"/>
                    </a:cxn>
                    <a:cxn ang="0">
                      <a:pos x="19" y="8"/>
                    </a:cxn>
                    <a:cxn ang="0">
                      <a:pos x="32" y="0"/>
                    </a:cxn>
                    <a:cxn ang="0">
                      <a:pos x="40" y="0"/>
                    </a:cxn>
                    <a:cxn ang="0">
                      <a:pos x="55" y="18"/>
                    </a:cxn>
                    <a:cxn ang="0">
                      <a:pos x="47" y="24"/>
                    </a:cxn>
                    <a:cxn ang="0">
                      <a:pos x="47" y="39"/>
                    </a:cxn>
                    <a:cxn ang="0">
                      <a:pos x="47" y="52"/>
                    </a:cxn>
                    <a:cxn ang="0">
                      <a:pos x="35" y="54"/>
                    </a:cxn>
                    <a:cxn ang="0">
                      <a:pos x="19" y="64"/>
                    </a:cxn>
                    <a:cxn ang="0">
                      <a:pos x="11" y="65"/>
                    </a:cxn>
                    <a:cxn ang="0">
                      <a:pos x="0" y="55"/>
                    </a:cxn>
                    <a:cxn ang="0">
                      <a:pos x="13" y="33"/>
                    </a:cxn>
                    <a:cxn ang="0">
                      <a:pos x="4" y="23"/>
                    </a:cxn>
                    <a:cxn ang="0">
                      <a:pos x="9" y="19"/>
                    </a:cxn>
                  </a:cxnLst>
                  <a:rect l="0" t="0" r="r" b="b"/>
                  <a:pathLst>
                    <a:path w="55" h="65">
                      <a:moveTo>
                        <a:pt x="9" y="19"/>
                      </a:moveTo>
                      <a:cubicBezTo>
                        <a:pt x="12" y="19"/>
                        <a:pt x="19" y="16"/>
                        <a:pt x="22" y="14"/>
                      </a:cubicBezTo>
                      <a:cubicBezTo>
                        <a:pt x="20" y="11"/>
                        <a:pt x="19" y="10"/>
                        <a:pt x="19" y="8"/>
                      </a:cubicBezTo>
                      <a:cubicBezTo>
                        <a:pt x="19" y="5"/>
                        <a:pt x="28" y="0"/>
                        <a:pt x="32" y="0"/>
                      </a:cubicBezTo>
                      <a:cubicBezTo>
                        <a:pt x="35" y="0"/>
                        <a:pt x="37" y="0"/>
                        <a:pt x="40" y="0"/>
                      </a:cubicBezTo>
                      <a:cubicBezTo>
                        <a:pt x="50" y="0"/>
                        <a:pt x="55" y="10"/>
                        <a:pt x="55" y="18"/>
                      </a:cubicBezTo>
                      <a:cubicBezTo>
                        <a:pt x="55" y="21"/>
                        <a:pt x="47" y="21"/>
                        <a:pt x="47" y="24"/>
                      </a:cubicBezTo>
                      <a:cubicBezTo>
                        <a:pt x="47" y="27"/>
                        <a:pt x="47" y="39"/>
                        <a:pt x="47" y="39"/>
                      </a:cubicBezTo>
                      <a:cubicBezTo>
                        <a:pt x="47" y="43"/>
                        <a:pt x="50" y="48"/>
                        <a:pt x="47" y="52"/>
                      </a:cubicBezTo>
                      <a:cubicBezTo>
                        <a:pt x="44" y="54"/>
                        <a:pt x="40" y="54"/>
                        <a:pt x="35" y="54"/>
                      </a:cubicBezTo>
                      <a:cubicBezTo>
                        <a:pt x="28" y="54"/>
                        <a:pt x="23" y="61"/>
                        <a:pt x="19" y="64"/>
                      </a:cubicBezTo>
                      <a:cubicBezTo>
                        <a:pt x="17" y="65"/>
                        <a:pt x="13" y="65"/>
                        <a:pt x="11" y="65"/>
                      </a:cubicBezTo>
                      <a:cubicBezTo>
                        <a:pt x="6" y="65"/>
                        <a:pt x="0" y="60"/>
                        <a:pt x="0" y="55"/>
                      </a:cubicBezTo>
                      <a:cubicBezTo>
                        <a:pt x="0" y="44"/>
                        <a:pt x="11" y="43"/>
                        <a:pt x="13" y="33"/>
                      </a:cubicBezTo>
                      <a:cubicBezTo>
                        <a:pt x="8" y="30"/>
                        <a:pt x="4" y="28"/>
                        <a:pt x="4" y="23"/>
                      </a:cubicBezTo>
                      <a:cubicBezTo>
                        <a:pt x="4" y="18"/>
                        <a:pt x="8" y="19"/>
                        <a:pt x="9" y="19"/>
                      </a:cubicBezTo>
                      <a:close/>
                    </a:path>
                  </a:pathLst>
                </a:custGeom>
                <a:grpFill/>
                <a:ln w="9525">
                  <a:solidFill>
                    <a:schemeClr val="bg1">
                      <a:lumMod val="65000"/>
                    </a:schemeClr>
                  </a:solidFill>
                  <a:round/>
                </a:ln>
                <a:scene3d>
                  <a:camera prst="orthographicFront"/>
                  <a:lightRig rig="threePt" dir="t"/>
                </a:scene3d>
                <a:sp3d/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52" name="Freeform: Shape 497"/>
                <p:cNvSpPr/>
                <p:nvPr/>
              </p:nvSpPr>
              <p:spPr bwMode="auto">
                <a:xfrm>
                  <a:off x="4276725" y="1758950"/>
                  <a:ext cx="139700" cy="203200"/>
                </a:xfrm>
                <a:custGeom>
                  <a:avLst/>
                  <a:gdLst/>
                  <a:ahLst/>
                  <a:cxnLst>
                    <a:cxn ang="0">
                      <a:pos x="96" y="102"/>
                    </a:cxn>
                    <a:cxn ang="0">
                      <a:pos x="91" y="128"/>
                    </a:cxn>
                    <a:cxn ang="0">
                      <a:pos x="100" y="133"/>
                    </a:cxn>
                    <a:cxn ang="0">
                      <a:pos x="70" y="139"/>
                    </a:cxn>
                    <a:cxn ang="0">
                      <a:pos x="39" y="141"/>
                    </a:cxn>
                    <a:cxn ang="0">
                      <a:pos x="26" y="148"/>
                    </a:cxn>
                    <a:cxn ang="0">
                      <a:pos x="16" y="152"/>
                    </a:cxn>
                    <a:cxn ang="0">
                      <a:pos x="32" y="133"/>
                    </a:cxn>
                    <a:cxn ang="0">
                      <a:pos x="46" y="124"/>
                    </a:cxn>
                    <a:cxn ang="0">
                      <a:pos x="26" y="123"/>
                    </a:cxn>
                    <a:cxn ang="0">
                      <a:pos x="19" y="123"/>
                    </a:cxn>
                    <a:cxn ang="0">
                      <a:pos x="28" y="96"/>
                    </a:cxn>
                    <a:cxn ang="0">
                      <a:pos x="48" y="81"/>
                    </a:cxn>
                    <a:cxn ang="0">
                      <a:pos x="40" y="70"/>
                    </a:cxn>
                    <a:cxn ang="0">
                      <a:pos x="26" y="72"/>
                    </a:cxn>
                    <a:cxn ang="0">
                      <a:pos x="23" y="59"/>
                    </a:cxn>
                    <a:cxn ang="0">
                      <a:pos x="16" y="49"/>
                    </a:cxn>
                    <a:cxn ang="0">
                      <a:pos x="12" y="55"/>
                    </a:cxn>
                    <a:cxn ang="0">
                      <a:pos x="14" y="45"/>
                    </a:cxn>
                    <a:cxn ang="0">
                      <a:pos x="8" y="38"/>
                    </a:cxn>
                    <a:cxn ang="0">
                      <a:pos x="11" y="29"/>
                    </a:cxn>
                    <a:cxn ang="0">
                      <a:pos x="8" y="20"/>
                    </a:cxn>
                    <a:cxn ang="0">
                      <a:pos x="12" y="21"/>
                    </a:cxn>
                    <a:cxn ang="0">
                      <a:pos x="16" y="14"/>
                    </a:cxn>
                    <a:cxn ang="0">
                      <a:pos x="25" y="0"/>
                    </a:cxn>
                    <a:cxn ang="0">
                      <a:pos x="42" y="4"/>
                    </a:cxn>
                    <a:cxn ang="0">
                      <a:pos x="33" y="19"/>
                    </a:cxn>
                    <a:cxn ang="0">
                      <a:pos x="47" y="46"/>
                    </a:cxn>
                    <a:cxn ang="0">
                      <a:pos x="53" y="50"/>
                    </a:cxn>
                    <a:cxn ang="0">
                      <a:pos x="84" y="89"/>
                    </a:cxn>
                    <a:cxn ang="0">
                      <a:pos x="87" y="102"/>
                    </a:cxn>
                    <a:cxn ang="0">
                      <a:pos x="92" y="102"/>
                    </a:cxn>
                  </a:cxnLst>
                  <a:rect l="0" t="0" r="r" b="b"/>
                  <a:pathLst>
                    <a:path w="105" h="152">
                      <a:moveTo>
                        <a:pt x="90" y="103"/>
                      </a:moveTo>
                      <a:cubicBezTo>
                        <a:pt x="93" y="101"/>
                        <a:pt x="92" y="102"/>
                        <a:pt x="96" y="102"/>
                      </a:cubicBezTo>
                      <a:cubicBezTo>
                        <a:pt x="101" y="102"/>
                        <a:pt x="105" y="106"/>
                        <a:pt x="105" y="110"/>
                      </a:cubicBezTo>
                      <a:cubicBezTo>
                        <a:pt x="105" y="118"/>
                        <a:pt x="94" y="122"/>
                        <a:pt x="91" y="128"/>
                      </a:cubicBezTo>
                      <a:cubicBezTo>
                        <a:pt x="95" y="129"/>
                        <a:pt x="97" y="130"/>
                        <a:pt x="100" y="130"/>
                      </a:cubicBezTo>
                      <a:cubicBezTo>
                        <a:pt x="100" y="133"/>
                        <a:pt x="100" y="133"/>
                        <a:pt x="100" y="133"/>
                      </a:cubicBezTo>
                      <a:cubicBezTo>
                        <a:pt x="96" y="137"/>
                        <a:pt x="93" y="139"/>
                        <a:pt x="87" y="139"/>
                      </a:cubicBezTo>
                      <a:cubicBezTo>
                        <a:pt x="82" y="139"/>
                        <a:pt x="72" y="139"/>
                        <a:pt x="70" y="139"/>
                      </a:cubicBezTo>
                      <a:cubicBezTo>
                        <a:pt x="65" y="139"/>
                        <a:pt x="53" y="143"/>
                        <a:pt x="47" y="143"/>
                      </a:cubicBezTo>
                      <a:cubicBezTo>
                        <a:pt x="44" y="143"/>
                        <a:pt x="42" y="141"/>
                        <a:pt x="39" y="141"/>
                      </a:cubicBezTo>
                      <a:cubicBezTo>
                        <a:pt x="34" y="141"/>
                        <a:pt x="32" y="144"/>
                        <a:pt x="32" y="148"/>
                      </a:cubicBezTo>
                      <a:cubicBezTo>
                        <a:pt x="26" y="148"/>
                        <a:pt x="26" y="148"/>
                        <a:pt x="26" y="148"/>
                      </a:cubicBezTo>
                      <a:cubicBezTo>
                        <a:pt x="23" y="148"/>
                        <a:pt x="21" y="150"/>
                        <a:pt x="19" y="152"/>
                      </a:cubicBezTo>
                      <a:cubicBezTo>
                        <a:pt x="16" y="152"/>
                        <a:pt x="16" y="152"/>
                        <a:pt x="16" y="152"/>
                      </a:cubicBezTo>
                      <a:cubicBezTo>
                        <a:pt x="16" y="149"/>
                        <a:pt x="16" y="149"/>
                        <a:pt x="16" y="149"/>
                      </a:cubicBezTo>
                      <a:cubicBezTo>
                        <a:pt x="17" y="147"/>
                        <a:pt x="30" y="133"/>
                        <a:pt x="32" y="133"/>
                      </a:cubicBezTo>
                      <a:cubicBezTo>
                        <a:pt x="38" y="131"/>
                        <a:pt x="47" y="133"/>
                        <a:pt x="47" y="127"/>
                      </a:cubicBezTo>
                      <a:cubicBezTo>
                        <a:pt x="47" y="126"/>
                        <a:pt x="46" y="125"/>
                        <a:pt x="46" y="124"/>
                      </a:cubicBezTo>
                      <a:cubicBezTo>
                        <a:pt x="44" y="126"/>
                        <a:pt x="41" y="128"/>
                        <a:pt x="38" y="128"/>
                      </a:cubicBezTo>
                      <a:cubicBezTo>
                        <a:pt x="32" y="128"/>
                        <a:pt x="30" y="123"/>
                        <a:pt x="26" y="123"/>
                      </a:cubicBezTo>
                      <a:cubicBezTo>
                        <a:pt x="23" y="123"/>
                        <a:pt x="23" y="125"/>
                        <a:pt x="21" y="125"/>
                      </a:cubicBezTo>
                      <a:cubicBezTo>
                        <a:pt x="20" y="125"/>
                        <a:pt x="19" y="124"/>
                        <a:pt x="19" y="123"/>
                      </a:cubicBezTo>
                      <a:cubicBezTo>
                        <a:pt x="19" y="116"/>
                        <a:pt x="31" y="116"/>
                        <a:pt x="31" y="109"/>
                      </a:cubicBezTo>
                      <a:cubicBezTo>
                        <a:pt x="31" y="103"/>
                        <a:pt x="28" y="101"/>
                        <a:pt x="28" y="96"/>
                      </a:cubicBezTo>
                      <a:cubicBezTo>
                        <a:pt x="36" y="96"/>
                        <a:pt x="45" y="92"/>
                        <a:pt x="48" y="88"/>
                      </a:cubicBezTo>
                      <a:cubicBezTo>
                        <a:pt x="48" y="81"/>
                        <a:pt x="48" y="81"/>
                        <a:pt x="48" y="81"/>
                      </a:cubicBezTo>
                      <a:cubicBezTo>
                        <a:pt x="43" y="82"/>
                        <a:pt x="37" y="81"/>
                        <a:pt x="37" y="77"/>
                      </a:cubicBezTo>
                      <a:cubicBezTo>
                        <a:pt x="37" y="73"/>
                        <a:pt x="39" y="72"/>
                        <a:pt x="40" y="70"/>
                      </a:cubicBezTo>
                      <a:cubicBezTo>
                        <a:pt x="39" y="70"/>
                        <a:pt x="38" y="70"/>
                        <a:pt x="36" y="70"/>
                      </a:cubicBezTo>
                      <a:cubicBezTo>
                        <a:pt x="32" y="70"/>
                        <a:pt x="30" y="72"/>
                        <a:pt x="26" y="72"/>
                      </a:cubicBezTo>
                      <a:cubicBezTo>
                        <a:pt x="22" y="72"/>
                        <a:pt x="19" y="72"/>
                        <a:pt x="19" y="69"/>
                      </a:cubicBezTo>
                      <a:cubicBezTo>
                        <a:pt x="19" y="65"/>
                        <a:pt x="23" y="63"/>
                        <a:pt x="23" y="59"/>
                      </a:cubicBezTo>
                      <a:cubicBezTo>
                        <a:pt x="23" y="55"/>
                        <a:pt x="22" y="55"/>
                        <a:pt x="23" y="51"/>
                      </a:cubicBezTo>
                      <a:cubicBezTo>
                        <a:pt x="20" y="51"/>
                        <a:pt x="17" y="50"/>
                        <a:pt x="16" y="49"/>
                      </a:cubicBezTo>
                      <a:cubicBezTo>
                        <a:pt x="14" y="52"/>
                        <a:pt x="15" y="54"/>
                        <a:pt x="16" y="55"/>
                      </a:cubicBezTo>
                      <a:cubicBezTo>
                        <a:pt x="12" y="55"/>
                        <a:pt x="12" y="55"/>
                        <a:pt x="12" y="55"/>
                      </a:cubicBezTo>
                      <a:cubicBezTo>
                        <a:pt x="12" y="52"/>
                        <a:pt x="12" y="51"/>
                        <a:pt x="12" y="48"/>
                      </a:cubicBezTo>
                      <a:cubicBezTo>
                        <a:pt x="12" y="47"/>
                        <a:pt x="13" y="46"/>
                        <a:pt x="14" y="45"/>
                      </a:cubicBezTo>
                      <a:cubicBezTo>
                        <a:pt x="14" y="41"/>
                        <a:pt x="14" y="41"/>
                        <a:pt x="14" y="41"/>
                      </a:cubicBezTo>
                      <a:cubicBezTo>
                        <a:pt x="12" y="41"/>
                        <a:pt x="8" y="40"/>
                        <a:pt x="8" y="38"/>
                      </a:cubicBezTo>
                      <a:cubicBezTo>
                        <a:pt x="8" y="36"/>
                        <a:pt x="11" y="32"/>
                        <a:pt x="11" y="32"/>
                      </a:cubicBezTo>
                      <a:cubicBezTo>
                        <a:pt x="11" y="29"/>
                        <a:pt x="11" y="29"/>
                        <a:pt x="11" y="29"/>
                      </a:cubicBezTo>
                      <a:cubicBezTo>
                        <a:pt x="4" y="27"/>
                        <a:pt x="0" y="26"/>
                        <a:pt x="0" y="20"/>
                      </a:cubicBezTo>
                      <a:cubicBezTo>
                        <a:pt x="8" y="20"/>
                        <a:pt x="8" y="20"/>
                        <a:pt x="8" y="20"/>
                      </a:cubicBezTo>
                      <a:cubicBezTo>
                        <a:pt x="8" y="23"/>
                        <a:pt x="10" y="24"/>
                        <a:pt x="11" y="24"/>
                      </a:cubicBezTo>
                      <a:cubicBezTo>
                        <a:pt x="12" y="24"/>
                        <a:pt x="12" y="22"/>
                        <a:pt x="12" y="21"/>
                      </a:cubicBezTo>
                      <a:cubicBezTo>
                        <a:pt x="12" y="21"/>
                        <a:pt x="10" y="20"/>
                        <a:pt x="10" y="19"/>
                      </a:cubicBezTo>
                      <a:cubicBezTo>
                        <a:pt x="10" y="15"/>
                        <a:pt x="13" y="14"/>
                        <a:pt x="16" y="14"/>
                      </a:cubicBezTo>
                      <a:cubicBezTo>
                        <a:pt x="16" y="10"/>
                        <a:pt x="18" y="8"/>
                        <a:pt x="18" y="6"/>
                      </a:cubicBezTo>
                      <a:cubicBezTo>
                        <a:pt x="18" y="4"/>
                        <a:pt x="23" y="0"/>
                        <a:pt x="25" y="0"/>
                      </a:cubicBezTo>
                      <a:cubicBezTo>
                        <a:pt x="30" y="0"/>
                        <a:pt x="35" y="0"/>
                        <a:pt x="38" y="0"/>
                      </a:cubicBezTo>
                      <a:cubicBezTo>
                        <a:pt x="40" y="0"/>
                        <a:pt x="42" y="3"/>
                        <a:pt x="42" y="4"/>
                      </a:cubicBezTo>
                      <a:cubicBezTo>
                        <a:pt x="42" y="10"/>
                        <a:pt x="33" y="10"/>
                        <a:pt x="31" y="16"/>
                      </a:cubicBezTo>
                      <a:cubicBezTo>
                        <a:pt x="31" y="17"/>
                        <a:pt x="32" y="18"/>
                        <a:pt x="33" y="19"/>
                      </a:cubicBezTo>
                      <a:cubicBezTo>
                        <a:pt x="59" y="19"/>
                        <a:pt x="59" y="19"/>
                        <a:pt x="59" y="19"/>
                      </a:cubicBezTo>
                      <a:cubicBezTo>
                        <a:pt x="60" y="32"/>
                        <a:pt x="47" y="37"/>
                        <a:pt x="47" y="46"/>
                      </a:cubicBezTo>
                      <a:cubicBezTo>
                        <a:pt x="45" y="47"/>
                        <a:pt x="44" y="48"/>
                        <a:pt x="43" y="50"/>
                      </a:cubicBezTo>
                      <a:cubicBezTo>
                        <a:pt x="48" y="51"/>
                        <a:pt x="50" y="49"/>
                        <a:pt x="53" y="50"/>
                      </a:cubicBezTo>
                      <a:cubicBezTo>
                        <a:pt x="62" y="53"/>
                        <a:pt x="60" y="63"/>
                        <a:pt x="66" y="69"/>
                      </a:cubicBezTo>
                      <a:cubicBezTo>
                        <a:pt x="73" y="76"/>
                        <a:pt x="84" y="79"/>
                        <a:pt x="84" y="89"/>
                      </a:cubicBezTo>
                      <a:cubicBezTo>
                        <a:pt x="84" y="93"/>
                        <a:pt x="89" y="95"/>
                        <a:pt x="89" y="99"/>
                      </a:cubicBezTo>
                      <a:cubicBezTo>
                        <a:pt x="89" y="100"/>
                        <a:pt x="88" y="101"/>
                        <a:pt x="87" y="102"/>
                      </a:cubicBezTo>
                      <a:cubicBezTo>
                        <a:pt x="87" y="105"/>
                        <a:pt x="87" y="105"/>
                        <a:pt x="87" y="105"/>
                      </a:cubicBezTo>
                      <a:cubicBezTo>
                        <a:pt x="90" y="104"/>
                        <a:pt x="90" y="103"/>
                        <a:pt x="92" y="102"/>
                      </a:cubicBezTo>
                      <a:lnTo>
                        <a:pt x="90" y="103"/>
                      </a:lnTo>
                      <a:close/>
                    </a:path>
                  </a:pathLst>
                </a:custGeom>
                <a:grpFill/>
                <a:ln w="9525">
                  <a:solidFill>
                    <a:schemeClr val="bg1">
                      <a:lumMod val="65000"/>
                    </a:schemeClr>
                  </a:solidFill>
                  <a:round/>
                </a:ln>
                <a:scene3d>
                  <a:camera prst="orthographicFront"/>
                  <a:lightRig rig="threePt" dir="t"/>
                </a:scene3d>
                <a:sp3d/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53" name="Freeform: Shape 498"/>
                <p:cNvSpPr/>
                <p:nvPr/>
              </p:nvSpPr>
              <p:spPr bwMode="auto">
                <a:xfrm>
                  <a:off x="4592638" y="2203450"/>
                  <a:ext cx="46038" cy="30163"/>
                </a:xfrm>
                <a:custGeom>
                  <a:avLst/>
                  <a:gdLst/>
                  <a:ahLst/>
                  <a:cxnLst>
                    <a:cxn ang="0">
                      <a:pos x="0" y="5"/>
                    </a:cxn>
                    <a:cxn ang="0">
                      <a:pos x="0" y="8"/>
                    </a:cxn>
                    <a:cxn ang="0">
                      <a:pos x="7" y="10"/>
                    </a:cxn>
                    <a:cxn ang="0">
                      <a:pos x="27" y="21"/>
                    </a:cxn>
                    <a:cxn ang="0">
                      <a:pos x="30" y="23"/>
                    </a:cxn>
                    <a:cxn ang="0">
                      <a:pos x="33" y="20"/>
                    </a:cxn>
                    <a:cxn ang="0">
                      <a:pos x="31" y="13"/>
                    </a:cxn>
                    <a:cxn ang="0">
                      <a:pos x="33" y="8"/>
                    </a:cxn>
                    <a:cxn ang="0">
                      <a:pos x="35" y="3"/>
                    </a:cxn>
                    <a:cxn ang="0">
                      <a:pos x="20" y="6"/>
                    </a:cxn>
                    <a:cxn ang="0">
                      <a:pos x="0" y="5"/>
                    </a:cxn>
                  </a:cxnLst>
                  <a:rect l="0" t="0" r="r" b="b"/>
                  <a:pathLst>
                    <a:path w="35" h="23">
                      <a:moveTo>
                        <a:pt x="0" y="5"/>
                      </a:moveTo>
                      <a:cubicBezTo>
                        <a:pt x="0" y="8"/>
                        <a:pt x="0" y="8"/>
                        <a:pt x="0" y="8"/>
                      </a:cubicBezTo>
                      <a:cubicBezTo>
                        <a:pt x="2" y="10"/>
                        <a:pt x="5" y="10"/>
                        <a:pt x="7" y="10"/>
                      </a:cubicBezTo>
                      <a:cubicBezTo>
                        <a:pt x="14" y="12"/>
                        <a:pt x="19" y="20"/>
                        <a:pt x="27" y="21"/>
                      </a:cubicBezTo>
                      <a:cubicBezTo>
                        <a:pt x="27" y="23"/>
                        <a:pt x="29" y="23"/>
                        <a:pt x="30" y="23"/>
                      </a:cubicBezTo>
                      <a:cubicBezTo>
                        <a:pt x="32" y="23"/>
                        <a:pt x="33" y="21"/>
                        <a:pt x="33" y="20"/>
                      </a:cubicBezTo>
                      <a:cubicBezTo>
                        <a:pt x="33" y="17"/>
                        <a:pt x="31" y="16"/>
                        <a:pt x="31" y="13"/>
                      </a:cubicBezTo>
                      <a:cubicBezTo>
                        <a:pt x="31" y="11"/>
                        <a:pt x="33" y="8"/>
                        <a:pt x="33" y="8"/>
                      </a:cubicBezTo>
                      <a:cubicBezTo>
                        <a:pt x="35" y="3"/>
                        <a:pt x="35" y="3"/>
                        <a:pt x="35" y="3"/>
                      </a:cubicBezTo>
                      <a:cubicBezTo>
                        <a:pt x="28" y="2"/>
                        <a:pt x="25" y="6"/>
                        <a:pt x="20" y="6"/>
                      </a:cubicBezTo>
                      <a:cubicBezTo>
                        <a:pt x="14" y="6"/>
                        <a:pt x="10" y="0"/>
                        <a:pt x="0" y="5"/>
                      </a:cubicBezTo>
                      <a:close/>
                    </a:path>
                  </a:pathLst>
                </a:custGeom>
                <a:grpFill/>
                <a:ln w="9525">
                  <a:solidFill>
                    <a:schemeClr val="bg1">
                      <a:lumMod val="65000"/>
                    </a:schemeClr>
                  </a:solidFill>
                  <a:round/>
                </a:ln>
                <a:scene3d>
                  <a:camera prst="orthographicFront"/>
                  <a:lightRig rig="threePt" dir="t"/>
                </a:scene3d>
                <a:sp3d/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54" name="Freeform: Shape 499"/>
                <p:cNvSpPr/>
                <p:nvPr/>
              </p:nvSpPr>
              <p:spPr bwMode="auto">
                <a:xfrm>
                  <a:off x="4527550" y="2111375"/>
                  <a:ext cx="15875" cy="30163"/>
                </a:xfrm>
                <a:custGeom>
                  <a:avLst/>
                  <a:gdLst/>
                  <a:ahLst/>
                  <a:cxnLst>
                    <a:cxn ang="0">
                      <a:pos x="3" y="5"/>
                    </a:cxn>
                    <a:cxn ang="0">
                      <a:pos x="10" y="0"/>
                    </a:cxn>
                    <a:cxn ang="0">
                      <a:pos x="12" y="5"/>
                    </a:cxn>
                    <a:cxn ang="0">
                      <a:pos x="8" y="23"/>
                    </a:cxn>
                    <a:cxn ang="0">
                      <a:pos x="0" y="6"/>
                    </a:cxn>
                    <a:cxn ang="0">
                      <a:pos x="3" y="5"/>
                    </a:cxn>
                  </a:cxnLst>
                  <a:rect l="0" t="0" r="r" b="b"/>
                  <a:pathLst>
                    <a:path w="12" h="23">
                      <a:moveTo>
                        <a:pt x="3" y="5"/>
                      </a:moveTo>
                      <a:cubicBezTo>
                        <a:pt x="6" y="5"/>
                        <a:pt x="8" y="1"/>
                        <a:pt x="10" y="0"/>
                      </a:cubicBezTo>
                      <a:cubicBezTo>
                        <a:pt x="10" y="3"/>
                        <a:pt x="11" y="5"/>
                        <a:pt x="12" y="5"/>
                      </a:cubicBezTo>
                      <a:cubicBezTo>
                        <a:pt x="11" y="11"/>
                        <a:pt x="10" y="20"/>
                        <a:pt x="8" y="23"/>
                      </a:cubicBezTo>
                      <a:cubicBezTo>
                        <a:pt x="4" y="22"/>
                        <a:pt x="2" y="9"/>
                        <a:pt x="0" y="6"/>
                      </a:cubicBezTo>
                      <a:cubicBezTo>
                        <a:pt x="1" y="6"/>
                        <a:pt x="2" y="5"/>
                        <a:pt x="3" y="5"/>
                      </a:cubicBezTo>
                      <a:close/>
                    </a:path>
                  </a:pathLst>
                </a:custGeom>
                <a:grpFill/>
                <a:ln w="9525">
                  <a:solidFill>
                    <a:schemeClr val="bg1">
                      <a:lumMod val="65000"/>
                    </a:schemeClr>
                  </a:solidFill>
                  <a:round/>
                </a:ln>
                <a:scene3d>
                  <a:camera prst="orthographicFront"/>
                  <a:lightRig rig="threePt" dir="t"/>
                </a:scene3d>
                <a:sp3d/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55" name="Freeform: Shape 500"/>
                <p:cNvSpPr/>
                <p:nvPr/>
              </p:nvSpPr>
              <p:spPr bwMode="auto">
                <a:xfrm>
                  <a:off x="4524375" y="2144713"/>
                  <a:ext cx="25400" cy="44450"/>
                </a:xfrm>
                <a:custGeom>
                  <a:avLst/>
                  <a:gdLst/>
                  <a:ahLst/>
                  <a:cxnLst>
                    <a:cxn ang="0">
                      <a:pos x="5" y="15"/>
                    </a:cxn>
                    <a:cxn ang="0">
                      <a:pos x="0" y="6"/>
                    </a:cxn>
                    <a:cxn ang="0">
                      <a:pos x="9" y="0"/>
                    </a:cxn>
                    <a:cxn ang="0">
                      <a:pos x="15" y="3"/>
                    </a:cxn>
                    <a:cxn ang="0">
                      <a:pos x="18" y="21"/>
                    </a:cxn>
                    <a:cxn ang="0">
                      <a:pos x="6" y="33"/>
                    </a:cxn>
                    <a:cxn ang="0">
                      <a:pos x="2" y="24"/>
                    </a:cxn>
                    <a:cxn ang="0">
                      <a:pos x="5" y="15"/>
                    </a:cxn>
                  </a:cxnLst>
                  <a:rect l="0" t="0" r="r" b="b"/>
                  <a:pathLst>
                    <a:path w="19" h="33">
                      <a:moveTo>
                        <a:pt x="5" y="15"/>
                      </a:moveTo>
                      <a:cubicBezTo>
                        <a:pt x="5" y="12"/>
                        <a:pt x="1" y="9"/>
                        <a:pt x="0" y="6"/>
                      </a:cubicBezTo>
                      <a:cubicBezTo>
                        <a:pt x="5" y="4"/>
                        <a:pt x="5" y="0"/>
                        <a:pt x="9" y="0"/>
                      </a:cubicBezTo>
                      <a:cubicBezTo>
                        <a:pt x="13" y="0"/>
                        <a:pt x="14" y="3"/>
                        <a:pt x="15" y="3"/>
                      </a:cubicBezTo>
                      <a:cubicBezTo>
                        <a:pt x="19" y="10"/>
                        <a:pt x="18" y="14"/>
                        <a:pt x="18" y="21"/>
                      </a:cubicBezTo>
                      <a:cubicBezTo>
                        <a:pt x="18" y="27"/>
                        <a:pt x="10" y="33"/>
                        <a:pt x="6" y="33"/>
                      </a:cubicBezTo>
                      <a:cubicBezTo>
                        <a:pt x="2" y="33"/>
                        <a:pt x="2" y="27"/>
                        <a:pt x="2" y="24"/>
                      </a:cubicBezTo>
                      <a:cubicBezTo>
                        <a:pt x="2" y="20"/>
                        <a:pt x="5" y="18"/>
                        <a:pt x="5" y="15"/>
                      </a:cubicBezTo>
                      <a:close/>
                    </a:path>
                  </a:pathLst>
                </a:custGeom>
                <a:grpFill/>
                <a:ln w="9525">
                  <a:solidFill>
                    <a:schemeClr val="bg1">
                      <a:lumMod val="65000"/>
                    </a:schemeClr>
                  </a:solidFill>
                  <a:round/>
                </a:ln>
                <a:scene3d>
                  <a:camera prst="orthographicFront"/>
                  <a:lightRig rig="threePt" dir="t"/>
                </a:scene3d>
                <a:sp3d/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56" name="Freeform: Shape 501"/>
                <p:cNvSpPr/>
                <p:nvPr/>
              </p:nvSpPr>
              <p:spPr bwMode="auto">
                <a:xfrm>
                  <a:off x="4429125" y="2171700"/>
                  <a:ext cx="12700" cy="9525"/>
                </a:xfrm>
                <a:custGeom>
                  <a:avLst/>
                  <a:gdLst/>
                  <a:ahLst/>
                  <a:cxnLst>
                    <a:cxn ang="0">
                      <a:pos x="9" y="5"/>
                    </a:cxn>
                    <a:cxn ang="0">
                      <a:pos x="6" y="7"/>
                    </a:cxn>
                    <a:cxn ang="0">
                      <a:pos x="0" y="3"/>
                    </a:cxn>
                    <a:cxn ang="0">
                      <a:pos x="7" y="0"/>
                    </a:cxn>
                    <a:cxn ang="0">
                      <a:pos x="9" y="5"/>
                    </a:cxn>
                  </a:cxnLst>
                  <a:rect l="0" t="0" r="r" b="b"/>
                  <a:pathLst>
                    <a:path w="9" h="7">
                      <a:moveTo>
                        <a:pt x="9" y="5"/>
                      </a:moveTo>
                      <a:cubicBezTo>
                        <a:pt x="9" y="6"/>
                        <a:pt x="7" y="7"/>
                        <a:pt x="6" y="7"/>
                      </a:cubicBezTo>
                      <a:cubicBezTo>
                        <a:pt x="4" y="7"/>
                        <a:pt x="1" y="3"/>
                        <a:pt x="0" y="3"/>
                      </a:cubicBezTo>
                      <a:cubicBezTo>
                        <a:pt x="3" y="2"/>
                        <a:pt x="5" y="0"/>
                        <a:pt x="7" y="0"/>
                      </a:cubicBezTo>
                      <a:cubicBezTo>
                        <a:pt x="7" y="1"/>
                        <a:pt x="9" y="3"/>
                        <a:pt x="9" y="5"/>
                      </a:cubicBezTo>
                      <a:close/>
                    </a:path>
                  </a:pathLst>
                </a:custGeom>
                <a:grpFill/>
                <a:ln w="9525">
                  <a:solidFill>
                    <a:schemeClr val="bg1">
                      <a:lumMod val="65000"/>
                    </a:schemeClr>
                  </a:solidFill>
                  <a:round/>
                </a:ln>
                <a:scene3d>
                  <a:camera prst="orthographicFront"/>
                  <a:lightRig rig="threePt" dir="t"/>
                </a:scene3d>
                <a:sp3d/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57" name="Freeform: Shape 502"/>
                <p:cNvSpPr/>
                <p:nvPr/>
              </p:nvSpPr>
              <p:spPr bwMode="auto">
                <a:xfrm>
                  <a:off x="4551363" y="1833563"/>
                  <a:ext cx="15875" cy="19050"/>
                </a:xfrm>
                <a:custGeom>
                  <a:avLst/>
                  <a:gdLst/>
                  <a:ahLst/>
                  <a:cxnLst>
                    <a:cxn ang="0">
                      <a:pos x="11" y="10"/>
                    </a:cxn>
                    <a:cxn ang="0">
                      <a:pos x="0" y="5"/>
                    </a:cxn>
                    <a:cxn ang="0">
                      <a:pos x="0" y="0"/>
                    </a:cxn>
                    <a:cxn ang="0">
                      <a:pos x="9" y="0"/>
                    </a:cxn>
                    <a:cxn ang="0">
                      <a:pos x="12" y="9"/>
                    </a:cxn>
                    <a:cxn ang="0">
                      <a:pos x="11" y="14"/>
                    </a:cxn>
                    <a:cxn ang="0">
                      <a:pos x="11" y="10"/>
                    </a:cxn>
                  </a:cxnLst>
                  <a:rect l="0" t="0" r="r" b="b"/>
                  <a:pathLst>
                    <a:path w="12" h="14">
                      <a:moveTo>
                        <a:pt x="11" y="10"/>
                      </a:moveTo>
                      <a:cubicBezTo>
                        <a:pt x="5" y="10"/>
                        <a:pt x="0" y="9"/>
                        <a:pt x="0" y="5"/>
                      </a:cubicBezTo>
                      <a:cubicBezTo>
                        <a:pt x="0" y="3"/>
                        <a:pt x="0" y="2"/>
                        <a:pt x="0" y="0"/>
                      </a:cubicBezTo>
                      <a:cubicBezTo>
                        <a:pt x="9" y="0"/>
                        <a:pt x="9" y="0"/>
                        <a:pt x="9" y="0"/>
                      </a:cubicBezTo>
                      <a:cubicBezTo>
                        <a:pt x="9" y="6"/>
                        <a:pt x="12" y="5"/>
                        <a:pt x="12" y="9"/>
                      </a:cubicBezTo>
                      <a:cubicBezTo>
                        <a:pt x="12" y="13"/>
                        <a:pt x="11" y="12"/>
                        <a:pt x="11" y="14"/>
                      </a:cubicBezTo>
                      <a:cubicBezTo>
                        <a:pt x="11" y="13"/>
                        <a:pt x="11" y="12"/>
                        <a:pt x="11" y="10"/>
                      </a:cubicBezTo>
                      <a:close/>
                    </a:path>
                  </a:pathLst>
                </a:custGeom>
                <a:grpFill/>
                <a:ln w="9525">
                  <a:solidFill>
                    <a:schemeClr val="bg1">
                      <a:lumMod val="65000"/>
                    </a:schemeClr>
                  </a:solidFill>
                  <a:round/>
                </a:ln>
                <a:scene3d>
                  <a:camera prst="orthographicFront"/>
                  <a:lightRig rig="threePt" dir="t"/>
                </a:scene3d>
                <a:sp3d/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58" name="Freeform: Shape 503"/>
                <p:cNvSpPr/>
                <p:nvPr/>
              </p:nvSpPr>
              <p:spPr bwMode="auto">
                <a:xfrm>
                  <a:off x="4684713" y="1773238"/>
                  <a:ext cx="15875" cy="23813"/>
                </a:xfrm>
                <a:custGeom>
                  <a:avLst/>
                  <a:gdLst/>
                  <a:ahLst/>
                  <a:cxnLst>
                    <a:cxn ang="0">
                      <a:pos x="8" y="6"/>
                    </a:cxn>
                    <a:cxn ang="0">
                      <a:pos x="1" y="17"/>
                    </a:cxn>
                    <a:cxn ang="0">
                      <a:pos x="1" y="11"/>
                    </a:cxn>
                    <a:cxn ang="0">
                      <a:pos x="11" y="0"/>
                    </a:cxn>
                    <a:cxn ang="0">
                      <a:pos x="8" y="6"/>
                    </a:cxn>
                  </a:cxnLst>
                  <a:rect l="0" t="0" r="r" b="b"/>
                  <a:pathLst>
                    <a:path w="11" h="17">
                      <a:moveTo>
                        <a:pt x="8" y="6"/>
                      </a:moveTo>
                      <a:cubicBezTo>
                        <a:pt x="8" y="11"/>
                        <a:pt x="4" y="13"/>
                        <a:pt x="1" y="17"/>
                      </a:cubicBezTo>
                      <a:cubicBezTo>
                        <a:pt x="0" y="15"/>
                        <a:pt x="1" y="14"/>
                        <a:pt x="1" y="11"/>
                      </a:cubicBezTo>
                      <a:cubicBezTo>
                        <a:pt x="1" y="9"/>
                        <a:pt x="3" y="1"/>
                        <a:pt x="11" y="0"/>
                      </a:cubicBezTo>
                      <a:cubicBezTo>
                        <a:pt x="10" y="2"/>
                        <a:pt x="8" y="4"/>
                        <a:pt x="8" y="6"/>
                      </a:cubicBezTo>
                      <a:close/>
                    </a:path>
                  </a:pathLst>
                </a:custGeom>
                <a:grpFill/>
                <a:ln w="9525">
                  <a:solidFill>
                    <a:schemeClr val="bg1">
                      <a:lumMod val="65000"/>
                    </a:schemeClr>
                  </a:solidFill>
                  <a:round/>
                </a:ln>
                <a:scene3d>
                  <a:camera prst="orthographicFront"/>
                  <a:lightRig rig="threePt" dir="t"/>
                </a:scene3d>
                <a:sp3d/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59" name="Freeform: Shape 504"/>
                <p:cNvSpPr/>
                <p:nvPr/>
              </p:nvSpPr>
              <p:spPr bwMode="auto">
                <a:xfrm>
                  <a:off x="4746625" y="1744663"/>
                  <a:ext cx="20638" cy="26988"/>
                </a:xfrm>
                <a:custGeom>
                  <a:avLst/>
                  <a:gdLst/>
                  <a:ahLst/>
                  <a:cxnLst>
                    <a:cxn ang="0">
                      <a:pos x="12" y="10"/>
                    </a:cxn>
                    <a:cxn ang="0">
                      <a:pos x="12" y="16"/>
                    </a:cxn>
                    <a:cxn ang="0">
                      <a:pos x="5" y="20"/>
                    </a:cxn>
                    <a:cxn ang="0">
                      <a:pos x="0" y="13"/>
                    </a:cxn>
                    <a:cxn ang="0">
                      <a:pos x="10" y="10"/>
                    </a:cxn>
                    <a:cxn ang="0">
                      <a:pos x="7" y="5"/>
                    </a:cxn>
                    <a:cxn ang="0">
                      <a:pos x="11" y="0"/>
                    </a:cxn>
                    <a:cxn ang="0">
                      <a:pos x="16" y="5"/>
                    </a:cxn>
                    <a:cxn ang="0">
                      <a:pos x="12" y="10"/>
                    </a:cxn>
                  </a:cxnLst>
                  <a:rect l="0" t="0" r="r" b="b"/>
                  <a:pathLst>
                    <a:path w="16" h="20">
                      <a:moveTo>
                        <a:pt x="12" y="10"/>
                      </a:moveTo>
                      <a:cubicBezTo>
                        <a:pt x="12" y="12"/>
                        <a:pt x="12" y="14"/>
                        <a:pt x="12" y="16"/>
                      </a:cubicBezTo>
                      <a:cubicBezTo>
                        <a:pt x="12" y="17"/>
                        <a:pt x="6" y="20"/>
                        <a:pt x="5" y="20"/>
                      </a:cubicBezTo>
                      <a:cubicBezTo>
                        <a:pt x="1" y="20"/>
                        <a:pt x="0" y="16"/>
                        <a:pt x="0" y="13"/>
                      </a:cubicBezTo>
                      <a:cubicBezTo>
                        <a:pt x="4" y="13"/>
                        <a:pt x="6" y="10"/>
                        <a:pt x="10" y="10"/>
                      </a:cubicBezTo>
                      <a:cubicBezTo>
                        <a:pt x="9" y="8"/>
                        <a:pt x="7" y="7"/>
                        <a:pt x="7" y="5"/>
                      </a:cubicBezTo>
                      <a:cubicBezTo>
                        <a:pt x="7" y="2"/>
                        <a:pt x="11" y="0"/>
                        <a:pt x="11" y="0"/>
                      </a:cubicBezTo>
                      <a:cubicBezTo>
                        <a:pt x="13" y="3"/>
                        <a:pt x="14" y="4"/>
                        <a:pt x="16" y="5"/>
                      </a:cubicBezTo>
                      <a:cubicBezTo>
                        <a:pt x="15" y="7"/>
                        <a:pt x="13" y="10"/>
                        <a:pt x="12" y="10"/>
                      </a:cubicBezTo>
                      <a:close/>
                    </a:path>
                  </a:pathLst>
                </a:custGeom>
                <a:grpFill/>
                <a:ln w="9525">
                  <a:solidFill>
                    <a:schemeClr val="bg1">
                      <a:lumMod val="65000"/>
                    </a:schemeClr>
                  </a:solidFill>
                  <a:round/>
                </a:ln>
                <a:scene3d>
                  <a:camera prst="orthographicFront"/>
                  <a:lightRig rig="threePt" dir="t"/>
                </a:scene3d>
                <a:sp3d/>
              </p:spPr>
              <p:txBody>
                <a:bodyPr anchor="ctr"/>
                <a:lstStyle/>
                <a:p>
                  <a:pPr algn="ctr"/>
                </a:p>
              </p:txBody>
            </p:sp>
          </p:grpSp>
        </p:grpSp>
        <p:grpSp>
          <p:nvGrpSpPr>
            <p:cNvPr id="58" name="Group 206"/>
            <p:cNvGrpSpPr/>
            <p:nvPr/>
          </p:nvGrpSpPr>
          <p:grpSpPr>
            <a:xfrm>
              <a:off x="6783472" y="3487971"/>
              <a:ext cx="1256331" cy="1097487"/>
              <a:chOff x="6275388" y="2879725"/>
              <a:chExt cx="966788" cy="844551"/>
            </a:xfrm>
            <a:grpFill/>
          </p:grpSpPr>
          <p:sp>
            <p:nvSpPr>
              <p:cNvPr id="127" name="Freeform: Shape 472"/>
              <p:cNvSpPr/>
              <p:nvPr/>
            </p:nvSpPr>
            <p:spPr bwMode="auto">
              <a:xfrm>
                <a:off x="6567488" y="2879725"/>
                <a:ext cx="339725" cy="176213"/>
              </a:xfrm>
              <a:custGeom>
                <a:avLst/>
                <a:gdLst/>
                <a:ahLst/>
                <a:cxnLst>
                  <a:cxn ang="0">
                    <a:pos x="128" y="28"/>
                  </a:cxn>
                  <a:cxn ang="0">
                    <a:pos x="160" y="39"/>
                  </a:cxn>
                  <a:cxn ang="0">
                    <a:pos x="173" y="45"/>
                  </a:cxn>
                  <a:cxn ang="0">
                    <a:pos x="179" y="49"/>
                  </a:cxn>
                  <a:cxn ang="0">
                    <a:pos x="203" y="71"/>
                  </a:cxn>
                  <a:cxn ang="0">
                    <a:pos x="217" y="78"/>
                  </a:cxn>
                  <a:cxn ang="0">
                    <a:pos x="208" y="85"/>
                  </a:cxn>
                  <a:cxn ang="0">
                    <a:pos x="217" y="96"/>
                  </a:cxn>
                  <a:cxn ang="0">
                    <a:pos x="224" y="108"/>
                  </a:cxn>
                  <a:cxn ang="0">
                    <a:pos x="233" y="113"/>
                  </a:cxn>
                  <a:cxn ang="0">
                    <a:pos x="237" y="118"/>
                  </a:cxn>
                  <a:cxn ang="0">
                    <a:pos x="242" y="119"/>
                  </a:cxn>
                  <a:cxn ang="0">
                    <a:pos x="247" y="124"/>
                  </a:cxn>
                  <a:cxn ang="0">
                    <a:pos x="255" y="126"/>
                  </a:cxn>
                  <a:cxn ang="0">
                    <a:pos x="250" y="133"/>
                  </a:cxn>
                  <a:cxn ang="0">
                    <a:pos x="247" y="133"/>
                  </a:cxn>
                  <a:cxn ang="0">
                    <a:pos x="239" y="127"/>
                  </a:cxn>
                  <a:cxn ang="0">
                    <a:pos x="227" y="127"/>
                  </a:cxn>
                  <a:cxn ang="0">
                    <a:pos x="210" y="116"/>
                  </a:cxn>
                  <a:cxn ang="0">
                    <a:pos x="206" y="113"/>
                  </a:cxn>
                  <a:cxn ang="0">
                    <a:pos x="175" y="92"/>
                  </a:cxn>
                  <a:cxn ang="0">
                    <a:pos x="158" y="103"/>
                  </a:cxn>
                  <a:cxn ang="0">
                    <a:pos x="156" y="113"/>
                  </a:cxn>
                  <a:cxn ang="0">
                    <a:pos x="139" y="113"/>
                  </a:cxn>
                  <a:cxn ang="0">
                    <a:pos x="113" y="100"/>
                  </a:cxn>
                  <a:cxn ang="0">
                    <a:pos x="107" y="102"/>
                  </a:cxn>
                  <a:cxn ang="0">
                    <a:pos x="98" y="102"/>
                  </a:cxn>
                  <a:cxn ang="0">
                    <a:pos x="90" y="99"/>
                  </a:cxn>
                  <a:cxn ang="0">
                    <a:pos x="101" y="90"/>
                  </a:cxn>
                  <a:cxn ang="0">
                    <a:pos x="96" y="71"/>
                  </a:cxn>
                  <a:cxn ang="0">
                    <a:pos x="77" y="59"/>
                  </a:cxn>
                  <a:cxn ang="0">
                    <a:pos x="53" y="54"/>
                  </a:cxn>
                  <a:cxn ang="0">
                    <a:pos x="37" y="45"/>
                  </a:cxn>
                  <a:cxn ang="0">
                    <a:pos x="37" y="41"/>
                  </a:cxn>
                  <a:cxn ang="0">
                    <a:pos x="30" y="49"/>
                  </a:cxn>
                  <a:cxn ang="0">
                    <a:pos x="26" y="48"/>
                  </a:cxn>
                  <a:cxn ang="0">
                    <a:pos x="24" y="38"/>
                  </a:cxn>
                  <a:cxn ang="0">
                    <a:pos x="16" y="33"/>
                  </a:cxn>
                  <a:cxn ang="0">
                    <a:pos x="38" y="25"/>
                  </a:cxn>
                  <a:cxn ang="0">
                    <a:pos x="35" y="25"/>
                  </a:cxn>
                  <a:cxn ang="0">
                    <a:pos x="23" y="27"/>
                  </a:cxn>
                  <a:cxn ang="0">
                    <a:pos x="16" y="26"/>
                  </a:cxn>
                  <a:cxn ang="0">
                    <a:pos x="14" y="22"/>
                  </a:cxn>
                  <a:cxn ang="0">
                    <a:pos x="0" y="12"/>
                  </a:cxn>
                  <a:cxn ang="0">
                    <a:pos x="6" y="8"/>
                  </a:cxn>
                  <a:cxn ang="0">
                    <a:pos x="23" y="0"/>
                  </a:cxn>
                  <a:cxn ang="0">
                    <a:pos x="44" y="9"/>
                  </a:cxn>
                  <a:cxn ang="0">
                    <a:pos x="44" y="25"/>
                  </a:cxn>
                  <a:cxn ang="0">
                    <a:pos x="50" y="29"/>
                  </a:cxn>
                  <a:cxn ang="0">
                    <a:pos x="59" y="38"/>
                  </a:cxn>
                  <a:cxn ang="0">
                    <a:pos x="67" y="30"/>
                  </a:cxn>
                  <a:cxn ang="0">
                    <a:pos x="78" y="25"/>
                  </a:cxn>
                  <a:cxn ang="0">
                    <a:pos x="92" y="14"/>
                  </a:cxn>
                  <a:cxn ang="0">
                    <a:pos x="98" y="17"/>
                  </a:cxn>
                  <a:cxn ang="0">
                    <a:pos x="109" y="25"/>
                  </a:cxn>
                  <a:cxn ang="0">
                    <a:pos x="121" y="25"/>
                  </a:cxn>
                  <a:cxn ang="0">
                    <a:pos x="130" y="29"/>
                  </a:cxn>
                  <a:cxn ang="0">
                    <a:pos x="130" y="30"/>
                  </a:cxn>
                  <a:cxn ang="0">
                    <a:pos x="128" y="28"/>
                  </a:cxn>
                </a:cxnLst>
                <a:rect l="0" t="0" r="r" b="b"/>
                <a:pathLst>
                  <a:path w="255" h="133">
                    <a:moveTo>
                      <a:pt x="128" y="28"/>
                    </a:moveTo>
                    <a:cubicBezTo>
                      <a:pt x="133" y="33"/>
                      <a:pt x="149" y="39"/>
                      <a:pt x="160" y="39"/>
                    </a:cubicBezTo>
                    <a:cubicBezTo>
                      <a:pt x="165" y="39"/>
                      <a:pt x="168" y="45"/>
                      <a:pt x="173" y="45"/>
                    </a:cubicBezTo>
                    <a:cubicBezTo>
                      <a:pt x="173" y="48"/>
                      <a:pt x="176" y="49"/>
                      <a:pt x="179" y="49"/>
                    </a:cubicBezTo>
                    <a:cubicBezTo>
                      <a:pt x="193" y="54"/>
                      <a:pt x="192" y="66"/>
                      <a:pt x="203" y="71"/>
                    </a:cubicBezTo>
                    <a:cubicBezTo>
                      <a:pt x="207" y="73"/>
                      <a:pt x="217" y="68"/>
                      <a:pt x="217" y="78"/>
                    </a:cubicBezTo>
                    <a:cubicBezTo>
                      <a:pt x="217" y="83"/>
                      <a:pt x="208" y="81"/>
                      <a:pt x="208" y="85"/>
                    </a:cubicBezTo>
                    <a:cubicBezTo>
                      <a:pt x="208" y="87"/>
                      <a:pt x="216" y="95"/>
                      <a:pt x="217" y="96"/>
                    </a:cubicBezTo>
                    <a:cubicBezTo>
                      <a:pt x="221" y="100"/>
                      <a:pt x="220" y="103"/>
                      <a:pt x="224" y="108"/>
                    </a:cubicBezTo>
                    <a:cubicBezTo>
                      <a:pt x="225" y="111"/>
                      <a:pt x="230" y="113"/>
                      <a:pt x="233" y="113"/>
                    </a:cubicBezTo>
                    <a:cubicBezTo>
                      <a:pt x="235" y="113"/>
                      <a:pt x="236" y="116"/>
                      <a:pt x="237" y="118"/>
                    </a:cubicBezTo>
                    <a:cubicBezTo>
                      <a:pt x="238" y="120"/>
                      <a:pt x="240" y="118"/>
                      <a:pt x="242" y="119"/>
                    </a:cubicBezTo>
                    <a:cubicBezTo>
                      <a:pt x="245" y="119"/>
                      <a:pt x="246" y="122"/>
                      <a:pt x="247" y="124"/>
                    </a:cubicBezTo>
                    <a:cubicBezTo>
                      <a:pt x="247" y="126"/>
                      <a:pt x="254" y="125"/>
                      <a:pt x="255" y="126"/>
                    </a:cubicBezTo>
                    <a:cubicBezTo>
                      <a:pt x="253" y="127"/>
                      <a:pt x="250" y="130"/>
                      <a:pt x="250" y="133"/>
                    </a:cubicBezTo>
                    <a:cubicBezTo>
                      <a:pt x="249" y="133"/>
                      <a:pt x="248" y="133"/>
                      <a:pt x="247" y="133"/>
                    </a:cubicBezTo>
                    <a:cubicBezTo>
                      <a:pt x="246" y="133"/>
                      <a:pt x="240" y="128"/>
                      <a:pt x="239" y="127"/>
                    </a:cubicBezTo>
                    <a:cubicBezTo>
                      <a:pt x="227" y="127"/>
                      <a:pt x="227" y="127"/>
                      <a:pt x="227" y="127"/>
                    </a:cubicBezTo>
                    <a:cubicBezTo>
                      <a:pt x="221" y="126"/>
                      <a:pt x="210" y="121"/>
                      <a:pt x="210" y="116"/>
                    </a:cubicBezTo>
                    <a:cubicBezTo>
                      <a:pt x="210" y="115"/>
                      <a:pt x="207" y="114"/>
                      <a:pt x="206" y="113"/>
                    </a:cubicBezTo>
                    <a:cubicBezTo>
                      <a:pt x="197" y="104"/>
                      <a:pt x="189" y="92"/>
                      <a:pt x="175" y="92"/>
                    </a:cubicBezTo>
                    <a:cubicBezTo>
                      <a:pt x="164" y="92"/>
                      <a:pt x="165" y="100"/>
                      <a:pt x="158" y="103"/>
                    </a:cubicBezTo>
                    <a:cubicBezTo>
                      <a:pt x="160" y="108"/>
                      <a:pt x="156" y="110"/>
                      <a:pt x="156" y="113"/>
                    </a:cubicBezTo>
                    <a:cubicBezTo>
                      <a:pt x="146" y="113"/>
                      <a:pt x="144" y="113"/>
                      <a:pt x="139" y="113"/>
                    </a:cubicBezTo>
                    <a:cubicBezTo>
                      <a:pt x="128" y="113"/>
                      <a:pt x="125" y="100"/>
                      <a:pt x="113" y="100"/>
                    </a:cubicBezTo>
                    <a:cubicBezTo>
                      <a:pt x="112" y="100"/>
                      <a:pt x="107" y="100"/>
                      <a:pt x="107" y="102"/>
                    </a:cubicBezTo>
                    <a:cubicBezTo>
                      <a:pt x="98" y="102"/>
                      <a:pt x="98" y="102"/>
                      <a:pt x="98" y="102"/>
                    </a:cubicBezTo>
                    <a:cubicBezTo>
                      <a:pt x="94" y="102"/>
                      <a:pt x="90" y="102"/>
                      <a:pt x="90" y="99"/>
                    </a:cubicBezTo>
                    <a:cubicBezTo>
                      <a:pt x="90" y="93"/>
                      <a:pt x="99" y="91"/>
                      <a:pt x="101" y="90"/>
                    </a:cubicBezTo>
                    <a:cubicBezTo>
                      <a:pt x="95" y="84"/>
                      <a:pt x="98" y="78"/>
                      <a:pt x="96" y="71"/>
                    </a:cubicBezTo>
                    <a:cubicBezTo>
                      <a:pt x="94" y="66"/>
                      <a:pt x="82" y="61"/>
                      <a:pt x="77" y="59"/>
                    </a:cubicBezTo>
                    <a:cubicBezTo>
                      <a:pt x="72" y="56"/>
                      <a:pt x="60" y="54"/>
                      <a:pt x="53" y="54"/>
                    </a:cubicBezTo>
                    <a:cubicBezTo>
                      <a:pt x="47" y="54"/>
                      <a:pt x="44" y="43"/>
                      <a:pt x="37" y="45"/>
                    </a:cubicBezTo>
                    <a:cubicBezTo>
                      <a:pt x="37" y="41"/>
                      <a:pt x="37" y="41"/>
                      <a:pt x="37" y="41"/>
                    </a:cubicBezTo>
                    <a:cubicBezTo>
                      <a:pt x="36" y="44"/>
                      <a:pt x="34" y="49"/>
                      <a:pt x="30" y="49"/>
                    </a:cubicBezTo>
                    <a:cubicBezTo>
                      <a:pt x="29" y="49"/>
                      <a:pt x="26" y="49"/>
                      <a:pt x="26" y="48"/>
                    </a:cubicBezTo>
                    <a:cubicBezTo>
                      <a:pt x="24" y="43"/>
                      <a:pt x="26" y="41"/>
                      <a:pt x="24" y="38"/>
                    </a:cubicBezTo>
                    <a:cubicBezTo>
                      <a:pt x="22" y="34"/>
                      <a:pt x="17" y="36"/>
                      <a:pt x="16" y="33"/>
                    </a:cubicBezTo>
                    <a:cubicBezTo>
                      <a:pt x="22" y="29"/>
                      <a:pt x="35" y="30"/>
                      <a:pt x="38" y="25"/>
                    </a:cubicBezTo>
                    <a:cubicBezTo>
                      <a:pt x="35" y="25"/>
                      <a:pt x="35" y="25"/>
                      <a:pt x="35" y="25"/>
                    </a:cubicBezTo>
                    <a:cubicBezTo>
                      <a:pt x="30" y="26"/>
                      <a:pt x="27" y="27"/>
                      <a:pt x="23" y="27"/>
                    </a:cubicBezTo>
                    <a:cubicBezTo>
                      <a:pt x="20" y="27"/>
                      <a:pt x="19" y="26"/>
                      <a:pt x="16" y="26"/>
                    </a:cubicBezTo>
                    <a:cubicBezTo>
                      <a:pt x="15" y="25"/>
                      <a:pt x="14" y="23"/>
                      <a:pt x="14" y="22"/>
                    </a:cubicBezTo>
                    <a:cubicBezTo>
                      <a:pt x="11" y="15"/>
                      <a:pt x="0" y="18"/>
                      <a:pt x="0" y="12"/>
                    </a:cubicBezTo>
                    <a:cubicBezTo>
                      <a:pt x="0" y="9"/>
                      <a:pt x="4" y="8"/>
                      <a:pt x="6" y="8"/>
                    </a:cubicBezTo>
                    <a:cubicBezTo>
                      <a:pt x="12" y="8"/>
                      <a:pt x="15" y="0"/>
                      <a:pt x="23" y="0"/>
                    </a:cubicBezTo>
                    <a:cubicBezTo>
                      <a:pt x="30" y="0"/>
                      <a:pt x="36" y="7"/>
                      <a:pt x="44" y="9"/>
                    </a:cubicBezTo>
                    <a:cubicBezTo>
                      <a:pt x="44" y="15"/>
                      <a:pt x="44" y="22"/>
                      <a:pt x="44" y="25"/>
                    </a:cubicBezTo>
                    <a:cubicBezTo>
                      <a:pt x="44" y="27"/>
                      <a:pt x="46" y="29"/>
                      <a:pt x="50" y="29"/>
                    </a:cubicBezTo>
                    <a:cubicBezTo>
                      <a:pt x="50" y="31"/>
                      <a:pt x="56" y="38"/>
                      <a:pt x="59" y="38"/>
                    </a:cubicBezTo>
                    <a:cubicBezTo>
                      <a:pt x="62" y="38"/>
                      <a:pt x="66" y="31"/>
                      <a:pt x="67" y="30"/>
                    </a:cubicBezTo>
                    <a:cubicBezTo>
                      <a:pt x="71" y="27"/>
                      <a:pt x="71" y="26"/>
                      <a:pt x="78" y="25"/>
                    </a:cubicBezTo>
                    <a:cubicBezTo>
                      <a:pt x="82" y="23"/>
                      <a:pt x="87" y="15"/>
                      <a:pt x="92" y="14"/>
                    </a:cubicBezTo>
                    <a:cubicBezTo>
                      <a:pt x="93" y="17"/>
                      <a:pt x="96" y="16"/>
                      <a:pt x="98" y="17"/>
                    </a:cubicBezTo>
                    <a:cubicBezTo>
                      <a:pt x="103" y="18"/>
                      <a:pt x="106" y="24"/>
                      <a:pt x="109" y="25"/>
                    </a:cubicBezTo>
                    <a:cubicBezTo>
                      <a:pt x="121" y="25"/>
                      <a:pt x="121" y="25"/>
                      <a:pt x="121" y="25"/>
                    </a:cubicBezTo>
                    <a:cubicBezTo>
                      <a:pt x="123" y="27"/>
                      <a:pt x="128" y="29"/>
                      <a:pt x="130" y="29"/>
                    </a:cubicBezTo>
                    <a:cubicBezTo>
                      <a:pt x="130" y="30"/>
                      <a:pt x="130" y="30"/>
                      <a:pt x="130" y="30"/>
                    </a:cubicBezTo>
                    <a:lnTo>
                      <a:pt x="128" y="28"/>
                    </a:ln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  <p:grpSp>
            <p:nvGrpSpPr>
              <p:cNvPr id="128" name="Group 473"/>
              <p:cNvGrpSpPr/>
              <p:nvPr/>
            </p:nvGrpSpPr>
            <p:grpSpPr>
              <a:xfrm>
                <a:off x="6275388" y="2917825"/>
                <a:ext cx="966788" cy="806451"/>
                <a:chOff x="6275388" y="2917825"/>
                <a:chExt cx="966788" cy="806451"/>
              </a:xfrm>
              <a:grpFill/>
            </p:grpSpPr>
            <p:sp>
              <p:nvSpPr>
                <p:cNvPr id="129" name="Freeform: Shape 474"/>
                <p:cNvSpPr/>
                <p:nvPr/>
              </p:nvSpPr>
              <p:spPr bwMode="auto">
                <a:xfrm>
                  <a:off x="6623050" y="2968625"/>
                  <a:ext cx="11113" cy="25400"/>
                </a:xfrm>
                <a:custGeom>
                  <a:avLst/>
                  <a:gdLst/>
                  <a:ahLst/>
                  <a:cxnLst>
                    <a:cxn ang="0">
                      <a:pos x="7" y="0"/>
                    </a:cxn>
                    <a:cxn ang="0">
                      <a:pos x="8" y="5"/>
                    </a:cxn>
                    <a:cxn ang="0">
                      <a:pos x="5" y="9"/>
                    </a:cxn>
                    <a:cxn ang="0">
                      <a:pos x="2" y="19"/>
                    </a:cxn>
                    <a:cxn ang="0">
                      <a:pos x="0" y="15"/>
                    </a:cxn>
                    <a:cxn ang="0">
                      <a:pos x="4" y="8"/>
                    </a:cxn>
                    <a:cxn ang="0">
                      <a:pos x="7" y="0"/>
                    </a:cxn>
                  </a:cxnLst>
                  <a:rect l="0" t="0" r="r" b="b"/>
                  <a:pathLst>
                    <a:path w="8" h="19">
                      <a:moveTo>
                        <a:pt x="7" y="0"/>
                      </a:moveTo>
                      <a:cubicBezTo>
                        <a:pt x="7" y="4"/>
                        <a:pt x="8" y="2"/>
                        <a:pt x="8" y="5"/>
                      </a:cubicBezTo>
                      <a:cubicBezTo>
                        <a:pt x="8" y="8"/>
                        <a:pt x="7" y="9"/>
                        <a:pt x="5" y="9"/>
                      </a:cubicBezTo>
                      <a:cubicBezTo>
                        <a:pt x="5" y="14"/>
                        <a:pt x="6" y="19"/>
                        <a:pt x="2" y="19"/>
                      </a:cubicBezTo>
                      <a:cubicBezTo>
                        <a:pt x="1" y="19"/>
                        <a:pt x="0" y="16"/>
                        <a:pt x="0" y="15"/>
                      </a:cubicBezTo>
                      <a:cubicBezTo>
                        <a:pt x="0" y="11"/>
                        <a:pt x="4" y="10"/>
                        <a:pt x="4" y="8"/>
                      </a:cubicBezTo>
                      <a:cubicBezTo>
                        <a:pt x="4" y="4"/>
                        <a:pt x="3" y="0"/>
                        <a:pt x="7" y="0"/>
                      </a:cubicBezTo>
                      <a:close/>
                    </a:path>
                  </a:pathLst>
                </a:custGeom>
                <a:grpFill/>
                <a:ln w="9525">
                  <a:solidFill>
                    <a:schemeClr val="bg1">
                      <a:lumMod val="65000"/>
                    </a:schemeClr>
                  </a:solidFill>
                  <a:round/>
                </a:ln>
                <a:scene3d>
                  <a:camera prst="orthographicFront"/>
                  <a:lightRig rig="threePt" dir="t"/>
                </a:scene3d>
                <a:sp3d/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30" name="Freeform: Shape 475"/>
                <p:cNvSpPr/>
                <p:nvPr/>
              </p:nvSpPr>
              <p:spPr bwMode="auto">
                <a:xfrm>
                  <a:off x="6867525" y="2944813"/>
                  <a:ext cx="65088" cy="38100"/>
                </a:xfrm>
                <a:custGeom>
                  <a:avLst/>
                  <a:gdLst/>
                  <a:ahLst/>
                  <a:cxnLst>
                    <a:cxn ang="0">
                      <a:pos x="13" y="27"/>
                    </a:cxn>
                    <a:cxn ang="0">
                      <a:pos x="0" y="18"/>
                    </a:cxn>
                    <a:cxn ang="0">
                      <a:pos x="13" y="18"/>
                    </a:cxn>
                    <a:cxn ang="0">
                      <a:pos x="18" y="17"/>
                    </a:cxn>
                    <a:cxn ang="0">
                      <a:pos x="35" y="13"/>
                    </a:cxn>
                    <a:cxn ang="0">
                      <a:pos x="45" y="0"/>
                    </a:cxn>
                    <a:cxn ang="0">
                      <a:pos x="49" y="7"/>
                    </a:cxn>
                    <a:cxn ang="0">
                      <a:pos x="40" y="22"/>
                    </a:cxn>
                    <a:cxn ang="0">
                      <a:pos x="19" y="29"/>
                    </a:cxn>
                    <a:cxn ang="0">
                      <a:pos x="11" y="25"/>
                    </a:cxn>
                    <a:cxn ang="0">
                      <a:pos x="13" y="27"/>
                    </a:cxn>
                  </a:cxnLst>
                  <a:rect l="0" t="0" r="r" b="b"/>
                  <a:pathLst>
                    <a:path w="49" h="29">
                      <a:moveTo>
                        <a:pt x="13" y="27"/>
                      </a:moveTo>
                      <a:cubicBezTo>
                        <a:pt x="9" y="22"/>
                        <a:pt x="1" y="24"/>
                        <a:pt x="0" y="18"/>
                      </a:cubicBezTo>
                      <a:cubicBezTo>
                        <a:pt x="13" y="18"/>
                        <a:pt x="13" y="18"/>
                        <a:pt x="13" y="18"/>
                      </a:cubicBezTo>
                      <a:cubicBezTo>
                        <a:pt x="14" y="18"/>
                        <a:pt x="18" y="17"/>
                        <a:pt x="18" y="17"/>
                      </a:cubicBezTo>
                      <a:cubicBezTo>
                        <a:pt x="25" y="14"/>
                        <a:pt x="31" y="15"/>
                        <a:pt x="35" y="13"/>
                      </a:cubicBezTo>
                      <a:cubicBezTo>
                        <a:pt x="41" y="10"/>
                        <a:pt x="39" y="0"/>
                        <a:pt x="45" y="0"/>
                      </a:cubicBezTo>
                      <a:cubicBezTo>
                        <a:pt x="48" y="0"/>
                        <a:pt x="49" y="4"/>
                        <a:pt x="49" y="7"/>
                      </a:cubicBezTo>
                      <a:cubicBezTo>
                        <a:pt x="49" y="16"/>
                        <a:pt x="40" y="14"/>
                        <a:pt x="40" y="22"/>
                      </a:cubicBezTo>
                      <a:cubicBezTo>
                        <a:pt x="32" y="24"/>
                        <a:pt x="28" y="29"/>
                        <a:pt x="19" y="29"/>
                      </a:cubicBezTo>
                      <a:cubicBezTo>
                        <a:pt x="17" y="29"/>
                        <a:pt x="11" y="26"/>
                        <a:pt x="11" y="25"/>
                      </a:cubicBezTo>
                      <a:lnTo>
                        <a:pt x="13" y="27"/>
                      </a:lnTo>
                      <a:close/>
                    </a:path>
                  </a:pathLst>
                </a:custGeom>
                <a:grpFill/>
                <a:ln w="9525">
                  <a:solidFill>
                    <a:schemeClr val="bg1">
                      <a:lumMod val="65000"/>
                    </a:schemeClr>
                  </a:solidFill>
                  <a:round/>
                </a:ln>
                <a:scene3d>
                  <a:camera prst="orthographicFront"/>
                  <a:lightRig rig="threePt" dir="t"/>
                </a:scene3d>
                <a:sp3d/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31" name="Freeform: Shape 476"/>
                <p:cNvSpPr/>
                <p:nvPr/>
              </p:nvSpPr>
              <p:spPr bwMode="auto">
                <a:xfrm>
                  <a:off x="6911975" y="2917825"/>
                  <a:ext cx="34925" cy="34925"/>
                </a:xfrm>
                <a:custGeom>
                  <a:avLst/>
                  <a:gdLst/>
                  <a:ahLst/>
                  <a:cxnLst>
                    <a:cxn ang="0">
                      <a:pos x="23" y="25"/>
                    </a:cxn>
                    <a:cxn ang="0">
                      <a:pos x="19" y="17"/>
                    </a:cxn>
                    <a:cxn ang="0">
                      <a:pos x="8" y="6"/>
                    </a:cxn>
                    <a:cxn ang="0">
                      <a:pos x="0" y="0"/>
                    </a:cxn>
                    <a:cxn ang="0">
                      <a:pos x="18" y="13"/>
                    </a:cxn>
                    <a:cxn ang="0">
                      <a:pos x="26" y="22"/>
                    </a:cxn>
                    <a:cxn ang="0">
                      <a:pos x="26" y="25"/>
                    </a:cxn>
                    <a:cxn ang="0">
                      <a:pos x="23" y="25"/>
                    </a:cxn>
                  </a:cxnLst>
                  <a:rect l="0" t="0" r="r" b="b"/>
                  <a:pathLst>
                    <a:path w="26" h="26">
                      <a:moveTo>
                        <a:pt x="23" y="25"/>
                      </a:moveTo>
                      <a:cubicBezTo>
                        <a:pt x="18" y="24"/>
                        <a:pt x="18" y="21"/>
                        <a:pt x="19" y="17"/>
                      </a:cubicBezTo>
                      <a:cubicBezTo>
                        <a:pt x="13" y="14"/>
                        <a:pt x="14" y="9"/>
                        <a:pt x="8" y="6"/>
                      </a:cubicBezTo>
                      <a:cubicBezTo>
                        <a:pt x="5" y="4"/>
                        <a:pt x="2" y="4"/>
                        <a:pt x="0" y="0"/>
                      </a:cubicBezTo>
                      <a:cubicBezTo>
                        <a:pt x="9" y="3"/>
                        <a:pt x="13" y="8"/>
                        <a:pt x="18" y="13"/>
                      </a:cubicBezTo>
                      <a:cubicBezTo>
                        <a:pt x="21" y="17"/>
                        <a:pt x="26" y="16"/>
                        <a:pt x="26" y="22"/>
                      </a:cubicBezTo>
                      <a:cubicBezTo>
                        <a:pt x="26" y="23"/>
                        <a:pt x="26" y="24"/>
                        <a:pt x="26" y="25"/>
                      </a:cubicBezTo>
                      <a:cubicBezTo>
                        <a:pt x="25" y="25"/>
                        <a:pt x="24" y="26"/>
                        <a:pt x="23" y="25"/>
                      </a:cubicBezTo>
                      <a:close/>
                    </a:path>
                  </a:pathLst>
                </a:custGeom>
                <a:grpFill/>
                <a:ln w="9525">
                  <a:solidFill>
                    <a:schemeClr val="bg1">
                      <a:lumMod val="65000"/>
                    </a:schemeClr>
                  </a:solidFill>
                  <a:round/>
                </a:ln>
                <a:scene3d>
                  <a:camera prst="orthographicFront"/>
                  <a:lightRig rig="threePt" dir="t"/>
                </a:scene3d>
                <a:sp3d/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32" name="Freeform: Shape 477"/>
                <p:cNvSpPr/>
                <p:nvPr/>
              </p:nvSpPr>
              <p:spPr bwMode="auto">
                <a:xfrm>
                  <a:off x="6972300" y="2967038"/>
                  <a:ext cx="17463" cy="20638"/>
                </a:xfrm>
                <a:custGeom>
                  <a:avLst/>
                  <a:gdLst/>
                  <a:ahLst/>
                  <a:cxnLst>
                    <a:cxn ang="0">
                      <a:pos x="7" y="9"/>
                    </a:cxn>
                    <a:cxn ang="0">
                      <a:pos x="1" y="0"/>
                    </a:cxn>
                    <a:cxn ang="0">
                      <a:pos x="13" y="12"/>
                    </a:cxn>
                    <a:cxn ang="0">
                      <a:pos x="10" y="16"/>
                    </a:cxn>
                    <a:cxn ang="0">
                      <a:pos x="7" y="13"/>
                    </a:cxn>
                    <a:cxn ang="0">
                      <a:pos x="7" y="9"/>
                    </a:cxn>
                  </a:cxnLst>
                  <a:rect l="0" t="0" r="r" b="b"/>
                  <a:pathLst>
                    <a:path w="13" h="16">
                      <a:moveTo>
                        <a:pt x="7" y="9"/>
                      </a:moveTo>
                      <a:cubicBezTo>
                        <a:pt x="2" y="9"/>
                        <a:pt x="0" y="4"/>
                        <a:pt x="1" y="0"/>
                      </a:cubicBezTo>
                      <a:cubicBezTo>
                        <a:pt x="4" y="1"/>
                        <a:pt x="13" y="11"/>
                        <a:pt x="13" y="12"/>
                      </a:cubicBezTo>
                      <a:cubicBezTo>
                        <a:pt x="13" y="14"/>
                        <a:pt x="11" y="16"/>
                        <a:pt x="10" y="16"/>
                      </a:cubicBezTo>
                      <a:cubicBezTo>
                        <a:pt x="9" y="16"/>
                        <a:pt x="7" y="14"/>
                        <a:pt x="7" y="13"/>
                      </a:cubicBezTo>
                      <a:cubicBezTo>
                        <a:pt x="7" y="12"/>
                        <a:pt x="7" y="11"/>
                        <a:pt x="7" y="9"/>
                      </a:cubicBezTo>
                      <a:close/>
                    </a:path>
                  </a:pathLst>
                </a:custGeom>
                <a:grpFill/>
                <a:ln w="9525">
                  <a:solidFill>
                    <a:schemeClr val="bg1">
                      <a:lumMod val="65000"/>
                    </a:schemeClr>
                  </a:solidFill>
                  <a:round/>
                </a:ln>
                <a:scene3d>
                  <a:camera prst="orthographicFront"/>
                  <a:lightRig rig="threePt" dir="t"/>
                </a:scene3d>
                <a:sp3d/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33" name="Freeform: Shape 478"/>
                <p:cNvSpPr/>
                <p:nvPr/>
              </p:nvSpPr>
              <p:spPr bwMode="auto">
                <a:xfrm>
                  <a:off x="7086600" y="3046413"/>
                  <a:ext cx="9525" cy="11113"/>
                </a:xfrm>
                <a:custGeom>
                  <a:avLst/>
                  <a:gdLst/>
                  <a:ahLst/>
                  <a:cxnLst>
                    <a:cxn ang="0">
                      <a:pos x="7" y="6"/>
                    </a:cxn>
                    <a:cxn ang="0">
                      <a:pos x="7" y="9"/>
                    </a:cxn>
                    <a:cxn ang="0">
                      <a:pos x="0" y="0"/>
                    </a:cxn>
                    <a:cxn ang="0">
                      <a:pos x="7" y="6"/>
                    </a:cxn>
                  </a:cxnLst>
                  <a:rect l="0" t="0" r="r" b="b"/>
                  <a:pathLst>
                    <a:path w="7" h="9">
                      <a:moveTo>
                        <a:pt x="7" y="6"/>
                      </a:moveTo>
                      <a:cubicBezTo>
                        <a:pt x="7" y="7"/>
                        <a:pt x="7" y="8"/>
                        <a:pt x="7" y="9"/>
                      </a:cubicBezTo>
                      <a:cubicBezTo>
                        <a:pt x="3" y="9"/>
                        <a:pt x="0" y="2"/>
                        <a:pt x="0" y="0"/>
                      </a:cubicBezTo>
                      <a:cubicBezTo>
                        <a:pt x="4" y="2"/>
                        <a:pt x="7" y="3"/>
                        <a:pt x="7" y="6"/>
                      </a:cubicBezTo>
                      <a:close/>
                    </a:path>
                  </a:pathLst>
                </a:custGeom>
                <a:grpFill/>
                <a:ln w="9525">
                  <a:solidFill>
                    <a:schemeClr val="bg1">
                      <a:lumMod val="65000"/>
                    </a:schemeClr>
                  </a:solidFill>
                  <a:round/>
                </a:ln>
                <a:scene3d>
                  <a:camera prst="orthographicFront"/>
                  <a:lightRig rig="threePt" dir="t"/>
                </a:scene3d>
                <a:sp3d/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34" name="Freeform: Shape 479"/>
                <p:cNvSpPr/>
                <p:nvPr/>
              </p:nvSpPr>
              <p:spPr bwMode="auto">
                <a:xfrm>
                  <a:off x="7061200" y="3036888"/>
                  <a:ext cx="20638" cy="9525"/>
                </a:xfrm>
                <a:custGeom>
                  <a:avLst/>
                  <a:gdLst/>
                  <a:ahLst/>
                  <a:cxnLst>
                    <a:cxn ang="0">
                      <a:pos x="15" y="6"/>
                    </a:cxn>
                    <a:cxn ang="0">
                      <a:pos x="12" y="7"/>
                    </a:cxn>
                    <a:cxn ang="0">
                      <a:pos x="0" y="0"/>
                    </a:cxn>
                    <a:cxn ang="0">
                      <a:pos x="15" y="6"/>
                    </a:cxn>
                  </a:cxnLst>
                  <a:rect l="0" t="0" r="r" b="b"/>
                  <a:pathLst>
                    <a:path w="15" h="7">
                      <a:moveTo>
                        <a:pt x="15" y="6"/>
                      </a:moveTo>
                      <a:cubicBezTo>
                        <a:pt x="14" y="6"/>
                        <a:pt x="13" y="7"/>
                        <a:pt x="12" y="7"/>
                      </a:cubicBezTo>
                      <a:cubicBezTo>
                        <a:pt x="7" y="7"/>
                        <a:pt x="0" y="5"/>
                        <a:pt x="0" y="0"/>
                      </a:cubicBezTo>
                      <a:cubicBezTo>
                        <a:pt x="7" y="0"/>
                        <a:pt x="11" y="1"/>
                        <a:pt x="15" y="6"/>
                      </a:cubicBezTo>
                      <a:close/>
                    </a:path>
                  </a:pathLst>
                </a:custGeom>
                <a:grpFill/>
                <a:ln w="9525">
                  <a:solidFill>
                    <a:schemeClr val="bg1">
                      <a:lumMod val="65000"/>
                    </a:schemeClr>
                  </a:solidFill>
                  <a:round/>
                </a:ln>
                <a:scene3d>
                  <a:camera prst="orthographicFront"/>
                  <a:lightRig rig="threePt" dir="t"/>
                </a:scene3d>
                <a:sp3d/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35" name="Freeform: Shape 480"/>
                <p:cNvSpPr/>
                <p:nvPr/>
              </p:nvSpPr>
              <p:spPr bwMode="auto">
                <a:xfrm>
                  <a:off x="7064375" y="3013075"/>
                  <a:ext cx="17463" cy="19050"/>
                </a:xfrm>
                <a:custGeom>
                  <a:avLst/>
                  <a:gdLst/>
                  <a:ahLst/>
                  <a:cxnLst>
                    <a:cxn ang="0">
                      <a:pos x="13" y="14"/>
                    </a:cxn>
                    <a:cxn ang="0">
                      <a:pos x="0" y="0"/>
                    </a:cxn>
                    <a:cxn ang="0">
                      <a:pos x="13" y="14"/>
                    </a:cxn>
                  </a:cxnLst>
                  <a:rect l="0" t="0" r="r" b="b"/>
                  <a:pathLst>
                    <a:path w="13" h="14">
                      <a:moveTo>
                        <a:pt x="13" y="14"/>
                      </a:moveTo>
                      <a:cubicBezTo>
                        <a:pt x="9" y="14"/>
                        <a:pt x="1" y="3"/>
                        <a:pt x="0" y="0"/>
                      </a:cubicBezTo>
                      <a:cubicBezTo>
                        <a:pt x="6" y="3"/>
                        <a:pt x="11" y="7"/>
                        <a:pt x="13" y="14"/>
                      </a:cubicBezTo>
                      <a:close/>
                    </a:path>
                  </a:pathLst>
                </a:custGeom>
                <a:grpFill/>
                <a:ln w="9525">
                  <a:solidFill>
                    <a:schemeClr val="bg1">
                      <a:lumMod val="65000"/>
                    </a:schemeClr>
                  </a:solidFill>
                  <a:round/>
                </a:ln>
                <a:scene3d>
                  <a:camera prst="orthographicFront"/>
                  <a:lightRig rig="threePt" dir="t"/>
                </a:scene3d>
                <a:sp3d/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36" name="Freeform: Shape 481"/>
                <p:cNvSpPr/>
                <p:nvPr/>
              </p:nvSpPr>
              <p:spPr bwMode="auto">
                <a:xfrm>
                  <a:off x="7027863" y="2998788"/>
                  <a:ext cx="23813" cy="14288"/>
                </a:xfrm>
                <a:custGeom>
                  <a:avLst/>
                  <a:gdLst/>
                  <a:ahLst/>
                  <a:cxnLst>
                    <a:cxn ang="0">
                      <a:pos x="2" y="0"/>
                    </a:cxn>
                    <a:cxn ang="0">
                      <a:pos x="17" y="9"/>
                    </a:cxn>
                    <a:cxn ang="0">
                      <a:pos x="14" y="10"/>
                    </a:cxn>
                    <a:cxn ang="0">
                      <a:pos x="0" y="1"/>
                    </a:cxn>
                    <a:cxn ang="0">
                      <a:pos x="1" y="1"/>
                    </a:cxn>
                    <a:cxn ang="0">
                      <a:pos x="2" y="0"/>
                    </a:cxn>
                  </a:cxnLst>
                  <a:rect l="0" t="0" r="r" b="b"/>
                  <a:pathLst>
                    <a:path w="17" h="10">
                      <a:moveTo>
                        <a:pt x="2" y="0"/>
                      </a:moveTo>
                      <a:cubicBezTo>
                        <a:pt x="6" y="2"/>
                        <a:pt x="15" y="5"/>
                        <a:pt x="17" y="9"/>
                      </a:cubicBezTo>
                      <a:cubicBezTo>
                        <a:pt x="17" y="9"/>
                        <a:pt x="15" y="10"/>
                        <a:pt x="14" y="10"/>
                      </a:cubicBezTo>
                      <a:cubicBezTo>
                        <a:pt x="10" y="10"/>
                        <a:pt x="0" y="6"/>
                        <a:pt x="0" y="1"/>
                      </a:cubicBezTo>
                      <a:cubicBezTo>
                        <a:pt x="1" y="1"/>
                        <a:pt x="1" y="1"/>
                        <a:pt x="1" y="1"/>
                      </a:cubicBezTo>
                      <a:lnTo>
                        <a:pt x="2" y="0"/>
                      </a:lnTo>
                      <a:close/>
                    </a:path>
                  </a:pathLst>
                </a:custGeom>
                <a:grpFill/>
                <a:ln w="9525">
                  <a:solidFill>
                    <a:schemeClr val="bg1">
                      <a:lumMod val="65000"/>
                    </a:schemeClr>
                  </a:solidFill>
                  <a:round/>
                </a:ln>
                <a:scene3d>
                  <a:camera prst="orthographicFront"/>
                  <a:lightRig rig="threePt" dir="t"/>
                </a:scene3d>
                <a:sp3d/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37" name="Freeform: Shape 482"/>
                <p:cNvSpPr/>
                <p:nvPr/>
              </p:nvSpPr>
              <p:spPr bwMode="auto">
                <a:xfrm>
                  <a:off x="7002463" y="2984500"/>
                  <a:ext cx="14288" cy="793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1" y="6"/>
                    </a:cxn>
                    <a:cxn ang="0">
                      <a:pos x="7" y="6"/>
                    </a:cxn>
                    <a:cxn ang="0">
                      <a:pos x="0" y="2"/>
                    </a:cxn>
                    <a:cxn ang="0">
                      <a:pos x="3" y="1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11" h="6">
                      <a:moveTo>
                        <a:pt x="0" y="0"/>
                      </a:moveTo>
                      <a:cubicBezTo>
                        <a:pt x="5" y="3"/>
                        <a:pt x="8" y="2"/>
                        <a:pt x="11" y="6"/>
                      </a:cubicBezTo>
                      <a:cubicBezTo>
                        <a:pt x="7" y="6"/>
                        <a:pt x="7" y="6"/>
                        <a:pt x="7" y="6"/>
                      </a:cubicBezTo>
                      <a:cubicBezTo>
                        <a:pt x="0" y="2"/>
                        <a:pt x="0" y="2"/>
                        <a:pt x="0" y="2"/>
                      </a:cubicBezTo>
                      <a:cubicBezTo>
                        <a:pt x="1" y="2"/>
                        <a:pt x="3" y="2"/>
                        <a:pt x="3" y="1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solidFill>
                    <a:schemeClr val="bg1">
                      <a:lumMod val="65000"/>
                    </a:schemeClr>
                  </a:solidFill>
                  <a:round/>
                </a:ln>
                <a:scene3d>
                  <a:camera prst="orthographicFront"/>
                  <a:lightRig rig="threePt" dir="t"/>
                </a:scene3d>
                <a:sp3d/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38" name="Freeform: Shape 483"/>
                <p:cNvSpPr/>
                <p:nvPr/>
              </p:nvSpPr>
              <p:spPr bwMode="auto">
                <a:xfrm>
                  <a:off x="6800850" y="3594100"/>
                  <a:ext cx="63500" cy="65088"/>
                </a:xfrm>
                <a:custGeom>
                  <a:avLst/>
                  <a:gdLst/>
                  <a:ahLst/>
                  <a:cxnLst>
                    <a:cxn ang="0">
                      <a:pos x="24" y="7"/>
                    </a:cxn>
                    <a:cxn ang="0">
                      <a:pos x="43" y="3"/>
                    </a:cxn>
                    <a:cxn ang="0">
                      <a:pos x="48" y="16"/>
                    </a:cxn>
                    <a:cxn ang="0">
                      <a:pos x="27" y="49"/>
                    </a:cxn>
                    <a:cxn ang="0">
                      <a:pos x="0" y="7"/>
                    </a:cxn>
                    <a:cxn ang="0">
                      <a:pos x="24" y="7"/>
                    </a:cxn>
                  </a:cxnLst>
                  <a:rect l="0" t="0" r="r" b="b"/>
                  <a:pathLst>
                    <a:path w="48" h="49">
                      <a:moveTo>
                        <a:pt x="24" y="7"/>
                      </a:moveTo>
                      <a:cubicBezTo>
                        <a:pt x="30" y="7"/>
                        <a:pt x="37" y="5"/>
                        <a:pt x="43" y="3"/>
                      </a:cubicBezTo>
                      <a:cubicBezTo>
                        <a:pt x="45" y="8"/>
                        <a:pt x="48" y="11"/>
                        <a:pt x="48" y="16"/>
                      </a:cubicBezTo>
                      <a:cubicBezTo>
                        <a:pt x="48" y="26"/>
                        <a:pt x="36" y="49"/>
                        <a:pt x="27" y="49"/>
                      </a:cubicBezTo>
                      <a:cubicBezTo>
                        <a:pt x="14" y="49"/>
                        <a:pt x="0" y="16"/>
                        <a:pt x="0" y="7"/>
                      </a:cubicBezTo>
                      <a:cubicBezTo>
                        <a:pt x="0" y="0"/>
                        <a:pt x="24" y="7"/>
                        <a:pt x="24" y="7"/>
                      </a:cubicBezTo>
                      <a:close/>
                    </a:path>
                  </a:pathLst>
                </a:custGeom>
                <a:grpFill/>
                <a:ln w="9525">
                  <a:solidFill>
                    <a:schemeClr val="bg1">
                      <a:lumMod val="65000"/>
                    </a:schemeClr>
                  </a:solidFill>
                  <a:round/>
                </a:ln>
                <a:scene3d>
                  <a:camera prst="orthographicFront"/>
                  <a:lightRig rig="threePt" dir="t"/>
                </a:scene3d>
                <a:sp3d/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39" name="Freeform: Shape 484"/>
                <p:cNvSpPr/>
                <p:nvPr/>
              </p:nvSpPr>
              <p:spPr bwMode="auto">
                <a:xfrm>
                  <a:off x="6275388" y="3057525"/>
                  <a:ext cx="676275" cy="509588"/>
                </a:xfrm>
                <a:custGeom>
                  <a:avLst/>
                  <a:gdLst/>
                  <a:ahLst/>
                  <a:cxnLst>
                    <a:cxn ang="0">
                      <a:pos x="508" y="232"/>
                    </a:cxn>
                    <a:cxn ang="0">
                      <a:pos x="501" y="272"/>
                    </a:cxn>
                    <a:cxn ang="0">
                      <a:pos x="478" y="312"/>
                    </a:cxn>
                    <a:cxn ang="0">
                      <a:pos x="465" y="351"/>
                    </a:cxn>
                    <a:cxn ang="0">
                      <a:pos x="398" y="370"/>
                    </a:cxn>
                    <a:cxn ang="0">
                      <a:pos x="335" y="350"/>
                    </a:cxn>
                    <a:cxn ang="0">
                      <a:pos x="329" y="330"/>
                    </a:cxn>
                    <a:cxn ang="0">
                      <a:pos x="314" y="333"/>
                    </a:cxn>
                    <a:cxn ang="0">
                      <a:pos x="313" y="315"/>
                    </a:cxn>
                    <a:cxn ang="0">
                      <a:pos x="301" y="329"/>
                    </a:cxn>
                    <a:cxn ang="0">
                      <a:pos x="310" y="292"/>
                    </a:cxn>
                    <a:cxn ang="0">
                      <a:pos x="278" y="315"/>
                    </a:cxn>
                    <a:cxn ang="0">
                      <a:pos x="214" y="276"/>
                    </a:cxn>
                    <a:cxn ang="0">
                      <a:pos x="131" y="308"/>
                    </a:cxn>
                    <a:cxn ang="0">
                      <a:pos x="93" y="311"/>
                    </a:cxn>
                    <a:cxn ang="0">
                      <a:pos x="22" y="310"/>
                    </a:cxn>
                    <a:cxn ang="0">
                      <a:pos x="23" y="262"/>
                    </a:cxn>
                    <a:cxn ang="0">
                      <a:pos x="2" y="204"/>
                    </a:cxn>
                    <a:cxn ang="0">
                      <a:pos x="9" y="204"/>
                    </a:cxn>
                    <a:cxn ang="0">
                      <a:pos x="3" y="176"/>
                    </a:cxn>
                    <a:cxn ang="0">
                      <a:pos x="8" y="145"/>
                    </a:cxn>
                    <a:cxn ang="0">
                      <a:pos x="32" y="132"/>
                    </a:cxn>
                    <a:cxn ang="0">
                      <a:pos x="114" y="95"/>
                    </a:cxn>
                    <a:cxn ang="0">
                      <a:pos x="119" y="76"/>
                    </a:cxn>
                    <a:cxn ang="0">
                      <a:pos x="131" y="71"/>
                    </a:cxn>
                    <a:cxn ang="0">
                      <a:pos x="150" y="50"/>
                    </a:cxn>
                    <a:cxn ang="0">
                      <a:pos x="187" y="58"/>
                    </a:cxn>
                    <a:cxn ang="0">
                      <a:pos x="203" y="56"/>
                    </a:cxn>
                    <a:cxn ang="0">
                      <a:pos x="211" y="30"/>
                    </a:cxn>
                    <a:cxn ang="0">
                      <a:pos x="244" y="17"/>
                    </a:cxn>
                    <a:cxn ang="0">
                      <a:pos x="276" y="19"/>
                    </a:cxn>
                    <a:cxn ang="0">
                      <a:pos x="297" y="23"/>
                    </a:cxn>
                    <a:cxn ang="0">
                      <a:pos x="281" y="54"/>
                    </a:cxn>
                    <a:cxn ang="0">
                      <a:pos x="295" y="68"/>
                    </a:cxn>
                    <a:cxn ang="0">
                      <a:pos x="341" y="90"/>
                    </a:cxn>
                    <a:cxn ang="0">
                      <a:pos x="359" y="15"/>
                    </a:cxn>
                    <a:cxn ang="0">
                      <a:pos x="381" y="28"/>
                    </a:cxn>
                    <a:cxn ang="0">
                      <a:pos x="400" y="50"/>
                    </a:cxn>
                    <a:cxn ang="0">
                      <a:pos x="419" y="104"/>
                    </a:cxn>
                    <a:cxn ang="0">
                      <a:pos x="457" y="146"/>
                    </a:cxn>
                    <a:cxn ang="0">
                      <a:pos x="497" y="185"/>
                    </a:cxn>
                  </a:cxnLst>
                  <a:rect l="0" t="0" r="r" b="b"/>
                  <a:pathLst>
                    <a:path w="508" h="383">
                      <a:moveTo>
                        <a:pt x="496" y="186"/>
                      </a:moveTo>
                      <a:cubicBezTo>
                        <a:pt x="503" y="195"/>
                        <a:pt x="508" y="219"/>
                        <a:pt x="508" y="232"/>
                      </a:cubicBezTo>
                      <a:cubicBezTo>
                        <a:pt x="508" y="242"/>
                        <a:pt x="505" y="256"/>
                        <a:pt x="501" y="260"/>
                      </a:cubicBezTo>
                      <a:cubicBezTo>
                        <a:pt x="501" y="272"/>
                        <a:pt x="501" y="272"/>
                        <a:pt x="501" y="272"/>
                      </a:cubicBezTo>
                      <a:cubicBezTo>
                        <a:pt x="499" y="276"/>
                        <a:pt x="500" y="277"/>
                        <a:pt x="498" y="281"/>
                      </a:cubicBezTo>
                      <a:cubicBezTo>
                        <a:pt x="490" y="293"/>
                        <a:pt x="482" y="298"/>
                        <a:pt x="478" y="312"/>
                      </a:cubicBezTo>
                      <a:cubicBezTo>
                        <a:pt x="474" y="322"/>
                        <a:pt x="465" y="336"/>
                        <a:pt x="465" y="352"/>
                      </a:cubicBezTo>
                      <a:cubicBezTo>
                        <a:pt x="465" y="351"/>
                        <a:pt x="465" y="351"/>
                        <a:pt x="465" y="351"/>
                      </a:cubicBezTo>
                      <a:cubicBezTo>
                        <a:pt x="460" y="371"/>
                        <a:pt x="424" y="362"/>
                        <a:pt x="420" y="383"/>
                      </a:cubicBezTo>
                      <a:cubicBezTo>
                        <a:pt x="417" y="382"/>
                        <a:pt x="399" y="372"/>
                        <a:pt x="398" y="370"/>
                      </a:cubicBezTo>
                      <a:cubicBezTo>
                        <a:pt x="388" y="371"/>
                        <a:pt x="392" y="379"/>
                        <a:pt x="381" y="379"/>
                      </a:cubicBezTo>
                      <a:cubicBezTo>
                        <a:pt x="363" y="379"/>
                        <a:pt x="335" y="368"/>
                        <a:pt x="335" y="350"/>
                      </a:cubicBezTo>
                      <a:cubicBezTo>
                        <a:pt x="335" y="343"/>
                        <a:pt x="329" y="338"/>
                        <a:pt x="329" y="332"/>
                      </a:cubicBezTo>
                      <a:cubicBezTo>
                        <a:pt x="329" y="332"/>
                        <a:pt x="329" y="330"/>
                        <a:pt x="329" y="330"/>
                      </a:cubicBezTo>
                      <a:cubicBezTo>
                        <a:pt x="325" y="332"/>
                        <a:pt x="323" y="332"/>
                        <a:pt x="320" y="333"/>
                      </a:cubicBezTo>
                      <a:cubicBezTo>
                        <a:pt x="314" y="333"/>
                        <a:pt x="314" y="333"/>
                        <a:pt x="314" y="333"/>
                      </a:cubicBezTo>
                      <a:cubicBezTo>
                        <a:pt x="316" y="330"/>
                        <a:pt x="318" y="328"/>
                        <a:pt x="318" y="323"/>
                      </a:cubicBezTo>
                      <a:cubicBezTo>
                        <a:pt x="318" y="318"/>
                        <a:pt x="315" y="316"/>
                        <a:pt x="313" y="315"/>
                      </a:cubicBezTo>
                      <a:cubicBezTo>
                        <a:pt x="313" y="316"/>
                        <a:pt x="312" y="318"/>
                        <a:pt x="312" y="319"/>
                      </a:cubicBezTo>
                      <a:cubicBezTo>
                        <a:pt x="308" y="321"/>
                        <a:pt x="308" y="329"/>
                        <a:pt x="301" y="329"/>
                      </a:cubicBezTo>
                      <a:cubicBezTo>
                        <a:pt x="299" y="329"/>
                        <a:pt x="297" y="326"/>
                        <a:pt x="297" y="324"/>
                      </a:cubicBezTo>
                      <a:cubicBezTo>
                        <a:pt x="308" y="322"/>
                        <a:pt x="310" y="299"/>
                        <a:pt x="310" y="292"/>
                      </a:cubicBezTo>
                      <a:cubicBezTo>
                        <a:pt x="302" y="300"/>
                        <a:pt x="291" y="323"/>
                        <a:pt x="281" y="323"/>
                      </a:cubicBezTo>
                      <a:cubicBezTo>
                        <a:pt x="276" y="323"/>
                        <a:pt x="278" y="315"/>
                        <a:pt x="278" y="315"/>
                      </a:cubicBezTo>
                      <a:cubicBezTo>
                        <a:pt x="275" y="315"/>
                        <a:pt x="265" y="294"/>
                        <a:pt x="262" y="289"/>
                      </a:cubicBezTo>
                      <a:cubicBezTo>
                        <a:pt x="254" y="280"/>
                        <a:pt x="228" y="276"/>
                        <a:pt x="214" y="276"/>
                      </a:cubicBezTo>
                      <a:cubicBezTo>
                        <a:pt x="198" y="276"/>
                        <a:pt x="195" y="283"/>
                        <a:pt x="185" y="286"/>
                      </a:cubicBezTo>
                      <a:cubicBezTo>
                        <a:pt x="163" y="293"/>
                        <a:pt x="135" y="285"/>
                        <a:pt x="131" y="308"/>
                      </a:cubicBezTo>
                      <a:cubicBezTo>
                        <a:pt x="122" y="309"/>
                        <a:pt x="115" y="311"/>
                        <a:pt x="105" y="311"/>
                      </a:cubicBezTo>
                      <a:cubicBezTo>
                        <a:pt x="98" y="307"/>
                        <a:pt x="98" y="311"/>
                        <a:pt x="93" y="311"/>
                      </a:cubicBezTo>
                      <a:cubicBezTo>
                        <a:pt x="77" y="311"/>
                        <a:pt x="71" y="326"/>
                        <a:pt x="51" y="326"/>
                      </a:cubicBezTo>
                      <a:cubicBezTo>
                        <a:pt x="43" y="326"/>
                        <a:pt x="22" y="316"/>
                        <a:pt x="22" y="310"/>
                      </a:cubicBezTo>
                      <a:cubicBezTo>
                        <a:pt x="22" y="303"/>
                        <a:pt x="32" y="300"/>
                        <a:pt x="32" y="290"/>
                      </a:cubicBezTo>
                      <a:cubicBezTo>
                        <a:pt x="32" y="277"/>
                        <a:pt x="26" y="270"/>
                        <a:pt x="23" y="262"/>
                      </a:cubicBezTo>
                      <a:cubicBezTo>
                        <a:pt x="18" y="243"/>
                        <a:pt x="17" y="237"/>
                        <a:pt x="11" y="220"/>
                      </a:cubicBezTo>
                      <a:cubicBezTo>
                        <a:pt x="9" y="213"/>
                        <a:pt x="0" y="211"/>
                        <a:pt x="2" y="204"/>
                      </a:cubicBezTo>
                      <a:cubicBezTo>
                        <a:pt x="3" y="202"/>
                        <a:pt x="3" y="201"/>
                        <a:pt x="5" y="198"/>
                      </a:cubicBezTo>
                      <a:cubicBezTo>
                        <a:pt x="6" y="201"/>
                        <a:pt x="7" y="203"/>
                        <a:pt x="9" y="204"/>
                      </a:cubicBezTo>
                      <a:cubicBezTo>
                        <a:pt x="10" y="202"/>
                        <a:pt x="9" y="201"/>
                        <a:pt x="9" y="198"/>
                      </a:cubicBezTo>
                      <a:cubicBezTo>
                        <a:pt x="9" y="192"/>
                        <a:pt x="3" y="187"/>
                        <a:pt x="3" y="176"/>
                      </a:cubicBezTo>
                      <a:cubicBezTo>
                        <a:pt x="3" y="162"/>
                        <a:pt x="3" y="161"/>
                        <a:pt x="3" y="150"/>
                      </a:cubicBezTo>
                      <a:cubicBezTo>
                        <a:pt x="3" y="146"/>
                        <a:pt x="7" y="146"/>
                        <a:pt x="8" y="145"/>
                      </a:cubicBezTo>
                      <a:cubicBezTo>
                        <a:pt x="9" y="146"/>
                        <a:pt x="9" y="148"/>
                        <a:pt x="9" y="149"/>
                      </a:cubicBezTo>
                      <a:cubicBezTo>
                        <a:pt x="17" y="148"/>
                        <a:pt x="27" y="137"/>
                        <a:pt x="32" y="132"/>
                      </a:cubicBezTo>
                      <a:cubicBezTo>
                        <a:pt x="37" y="127"/>
                        <a:pt x="53" y="126"/>
                        <a:pt x="62" y="125"/>
                      </a:cubicBezTo>
                      <a:cubicBezTo>
                        <a:pt x="78" y="122"/>
                        <a:pt x="114" y="110"/>
                        <a:pt x="114" y="95"/>
                      </a:cubicBezTo>
                      <a:cubicBezTo>
                        <a:pt x="114" y="92"/>
                        <a:pt x="114" y="90"/>
                        <a:pt x="114" y="87"/>
                      </a:cubicBezTo>
                      <a:cubicBezTo>
                        <a:pt x="114" y="83"/>
                        <a:pt x="115" y="79"/>
                        <a:pt x="119" y="76"/>
                      </a:cubicBezTo>
                      <a:cubicBezTo>
                        <a:pt x="122" y="80"/>
                        <a:pt x="124" y="82"/>
                        <a:pt x="126" y="85"/>
                      </a:cubicBezTo>
                      <a:cubicBezTo>
                        <a:pt x="131" y="82"/>
                        <a:pt x="129" y="75"/>
                        <a:pt x="131" y="71"/>
                      </a:cubicBezTo>
                      <a:cubicBezTo>
                        <a:pt x="134" y="72"/>
                        <a:pt x="137" y="74"/>
                        <a:pt x="140" y="74"/>
                      </a:cubicBezTo>
                      <a:cubicBezTo>
                        <a:pt x="140" y="62"/>
                        <a:pt x="149" y="60"/>
                        <a:pt x="150" y="50"/>
                      </a:cubicBezTo>
                      <a:cubicBezTo>
                        <a:pt x="162" y="50"/>
                        <a:pt x="164" y="41"/>
                        <a:pt x="173" y="41"/>
                      </a:cubicBezTo>
                      <a:cubicBezTo>
                        <a:pt x="181" y="41"/>
                        <a:pt x="186" y="50"/>
                        <a:pt x="187" y="58"/>
                      </a:cubicBezTo>
                      <a:cubicBezTo>
                        <a:pt x="189" y="55"/>
                        <a:pt x="192" y="53"/>
                        <a:pt x="196" y="53"/>
                      </a:cubicBezTo>
                      <a:cubicBezTo>
                        <a:pt x="198" y="53"/>
                        <a:pt x="202" y="56"/>
                        <a:pt x="203" y="56"/>
                      </a:cubicBezTo>
                      <a:cubicBezTo>
                        <a:pt x="205" y="52"/>
                        <a:pt x="204" y="49"/>
                        <a:pt x="204" y="45"/>
                      </a:cubicBezTo>
                      <a:cubicBezTo>
                        <a:pt x="204" y="39"/>
                        <a:pt x="211" y="36"/>
                        <a:pt x="211" y="30"/>
                      </a:cubicBezTo>
                      <a:cubicBezTo>
                        <a:pt x="211" y="24"/>
                        <a:pt x="228" y="20"/>
                        <a:pt x="236" y="20"/>
                      </a:cubicBezTo>
                      <a:cubicBezTo>
                        <a:pt x="239" y="20"/>
                        <a:pt x="243" y="17"/>
                        <a:pt x="244" y="17"/>
                      </a:cubicBezTo>
                      <a:cubicBezTo>
                        <a:pt x="241" y="13"/>
                        <a:pt x="237" y="11"/>
                        <a:pt x="236" y="7"/>
                      </a:cubicBezTo>
                      <a:cubicBezTo>
                        <a:pt x="251" y="13"/>
                        <a:pt x="260" y="19"/>
                        <a:pt x="276" y="19"/>
                      </a:cubicBezTo>
                      <a:cubicBezTo>
                        <a:pt x="281" y="19"/>
                        <a:pt x="283" y="15"/>
                        <a:pt x="288" y="15"/>
                      </a:cubicBezTo>
                      <a:cubicBezTo>
                        <a:pt x="291" y="15"/>
                        <a:pt x="297" y="20"/>
                        <a:pt x="297" y="23"/>
                      </a:cubicBezTo>
                      <a:cubicBezTo>
                        <a:pt x="297" y="29"/>
                        <a:pt x="290" y="30"/>
                        <a:pt x="287" y="32"/>
                      </a:cubicBezTo>
                      <a:cubicBezTo>
                        <a:pt x="281" y="54"/>
                        <a:pt x="281" y="54"/>
                        <a:pt x="281" y="54"/>
                      </a:cubicBezTo>
                      <a:cubicBezTo>
                        <a:pt x="281" y="58"/>
                        <a:pt x="288" y="57"/>
                        <a:pt x="290" y="59"/>
                      </a:cubicBezTo>
                      <a:cubicBezTo>
                        <a:pt x="293" y="60"/>
                        <a:pt x="293" y="67"/>
                        <a:pt x="295" y="68"/>
                      </a:cubicBezTo>
                      <a:cubicBezTo>
                        <a:pt x="306" y="72"/>
                        <a:pt x="313" y="74"/>
                        <a:pt x="324" y="79"/>
                      </a:cubicBezTo>
                      <a:cubicBezTo>
                        <a:pt x="330" y="81"/>
                        <a:pt x="333" y="90"/>
                        <a:pt x="341" y="90"/>
                      </a:cubicBezTo>
                      <a:cubicBezTo>
                        <a:pt x="355" y="90"/>
                        <a:pt x="357" y="64"/>
                        <a:pt x="359" y="54"/>
                      </a:cubicBezTo>
                      <a:cubicBezTo>
                        <a:pt x="359" y="15"/>
                        <a:pt x="359" y="15"/>
                        <a:pt x="359" y="15"/>
                      </a:cubicBezTo>
                      <a:cubicBezTo>
                        <a:pt x="366" y="9"/>
                        <a:pt x="364" y="4"/>
                        <a:pt x="372" y="0"/>
                      </a:cubicBezTo>
                      <a:cubicBezTo>
                        <a:pt x="373" y="11"/>
                        <a:pt x="379" y="19"/>
                        <a:pt x="381" y="28"/>
                      </a:cubicBezTo>
                      <a:cubicBezTo>
                        <a:pt x="383" y="34"/>
                        <a:pt x="381" y="42"/>
                        <a:pt x="386" y="45"/>
                      </a:cubicBezTo>
                      <a:cubicBezTo>
                        <a:pt x="390" y="47"/>
                        <a:pt x="399" y="49"/>
                        <a:pt x="400" y="50"/>
                      </a:cubicBezTo>
                      <a:cubicBezTo>
                        <a:pt x="406" y="54"/>
                        <a:pt x="406" y="68"/>
                        <a:pt x="408" y="75"/>
                      </a:cubicBezTo>
                      <a:cubicBezTo>
                        <a:pt x="412" y="87"/>
                        <a:pt x="415" y="93"/>
                        <a:pt x="419" y="104"/>
                      </a:cubicBezTo>
                      <a:cubicBezTo>
                        <a:pt x="422" y="114"/>
                        <a:pt x="441" y="118"/>
                        <a:pt x="449" y="126"/>
                      </a:cubicBezTo>
                      <a:cubicBezTo>
                        <a:pt x="454" y="131"/>
                        <a:pt x="455" y="139"/>
                        <a:pt x="457" y="146"/>
                      </a:cubicBezTo>
                      <a:cubicBezTo>
                        <a:pt x="459" y="151"/>
                        <a:pt x="466" y="151"/>
                        <a:pt x="471" y="151"/>
                      </a:cubicBezTo>
                      <a:cubicBezTo>
                        <a:pt x="471" y="169"/>
                        <a:pt x="488" y="176"/>
                        <a:pt x="497" y="185"/>
                      </a:cubicBezTo>
                      <a:lnTo>
                        <a:pt x="496" y="186"/>
                      </a:lnTo>
                      <a:close/>
                    </a:path>
                  </a:pathLst>
                </a:custGeom>
                <a:grpFill/>
                <a:ln w="9525">
                  <a:solidFill>
                    <a:schemeClr val="bg1">
                      <a:lumMod val="65000"/>
                    </a:schemeClr>
                  </a:solidFill>
                  <a:round/>
                </a:ln>
                <a:scene3d>
                  <a:camera prst="orthographicFront"/>
                  <a:lightRig rig="threePt" dir="t"/>
                </a:scene3d>
                <a:sp3d/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40" name="Freeform: Shape 485"/>
                <p:cNvSpPr/>
                <p:nvPr/>
              </p:nvSpPr>
              <p:spPr bwMode="auto">
                <a:xfrm>
                  <a:off x="7043738" y="3598863"/>
                  <a:ext cx="127000" cy="125413"/>
                </a:xfrm>
                <a:custGeom>
                  <a:avLst/>
                  <a:gdLst/>
                  <a:ahLst/>
                  <a:cxnLst>
                    <a:cxn ang="0">
                      <a:pos x="58" y="26"/>
                    </a:cxn>
                    <a:cxn ang="0">
                      <a:pos x="59" y="22"/>
                    </a:cxn>
                    <a:cxn ang="0">
                      <a:pos x="67" y="17"/>
                    </a:cxn>
                    <a:cxn ang="0">
                      <a:pos x="67" y="14"/>
                    </a:cxn>
                    <a:cxn ang="0">
                      <a:pos x="78" y="0"/>
                    </a:cxn>
                    <a:cxn ang="0">
                      <a:pos x="81" y="4"/>
                    </a:cxn>
                    <a:cxn ang="0">
                      <a:pos x="83" y="10"/>
                    </a:cxn>
                    <a:cxn ang="0">
                      <a:pos x="90" y="6"/>
                    </a:cxn>
                    <a:cxn ang="0">
                      <a:pos x="94" y="8"/>
                    </a:cxn>
                    <a:cxn ang="0">
                      <a:pos x="96" y="15"/>
                    </a:cxn>
                    <a:cxn ang="0">
                      <a:pos x="79" y="37"/>
                    </a:cxn>
                    <a:cxn ang="0">
                      <a:pos x="79" y="50"/>
                    </a:cxn>
                    <a:cxn ang="0">
                      <a:pos x="63" y="53"/>
                    </a:cxn>
                    <a:cxn ang="0">
                      <a:pos x="49" y="84"/>
                    </a:cxn>
                    <a:cxn ang="0">
                      <a:pos x="32" y="94"/>
                    </a:cxn>
                    <a:cxn ang="0">
                      <a:pos x="23" y="92"/>
                    </a:cxn>
                    <a:cxn ang="0">
                      <a:pos x="3" y="83"/>
                    </a:cxn>
                    <a:cxn ang="0">
                      <a:pos x="0" y="81"/>
                    </a:cxn>
                    <a:cxn ang="0">
                      <a:pos x="18" y="57"/>
                    </a:cxn>
                    <a:cxn ang="0">
                      <a:pos x="25" y="51"/>
                    </a:cxn>
                    <a:cxn ang="0">
                      <a:pos x="50" y="37"/>
                    </a:cxn>
                    <a:cxn ang="0">
                      <a:pos x="58" y="26"/>
                    </a:cxn>
                  </a:cxnLst>
                  <a:rect l="0" t="0" r="r" b="b"/>
                  <a:pathLst>
                    <a:path w="96" h="94">
                      <a:moveTo>
                        <a:pt x="58" y="26"/>
                      </a:moveTo>
                      <a:cubicBezTo>
                        <a:pt x="58" y="26"/>
                        <a:pt x="58" y="23"/>
                        <a:pt x="59" y="22"/>
                      </a:cubicBezTo>
                      <a:cubicBezTo>
                        <a:pt x="60" y="18"/>
                        <a:pt x="63" y="17"/>
                        <a:pt x="67" y="17"/>
                      </a:cubicBezTo>
                      <a:cubicBezTo>
                        <a:pt x="67" y="16"/>
                        <a:pt x="67" y="15"/>
                        <a:pt x="67" y="14"/>
                      </a:cubicBezTo>
                      <a:cubicBezTo>
                        <a:pt x="67" y="8"/>
                        <a:pt x="74" y="2"/>
                        <a:pt x="78" y="0"/>
                      </a:cubicBezTo>
                      <a:cubicBezTo>
                        <a:pt x="78" y="3"/>
                        <a:pt x="79" y="4"/>
                        <a:pt x="81" y="4"/>
                      </a:cubicBezTo>
                      <a:cubicBezTo>
                        <a:pt x="81" y="7"/>
                        <a:pt x="80" y="10"/>
                        <a:pt x="83" y="10"/>
                      </a:cubicBezTo>
                      <a:cubicBezTo>
                        <a:pt x="86" y="10"/>
                        <a:pt x="88" y="7"/>
                        <a:pt x="90" y="6"/>
                      </a:cubicBezTo>
                      <a:cubicBezTo>
                        <a:pt x="91" y="8"/>
                        <a:pt x="92" y="8"/>
                        <a:pt x="94" y="8"/>
                      </a:cubicBezTo>
                      <a:cubicBezTo>
                        <a:pt x="94" y="12"/>
                        <a:pt x="94" y="14"/>
                        <a:pt x="96" y="15"/>
                      </a:cubicBezTo>
                      <a:cubicBezTo>
                        <a:pt x="95" y="21"/>
                        <a:pt x="86" y="37"/>
                        <a:pt x="79" y="37"/>
                      </a:cubicBezTo>
                      <a:cubicBezTo>
                        <a:pt x="78" y="43"/>
                        <a:pt x="80" y="45"/>
                        <a:pt x="79" y="50"/>
                      </a:cubicBezTo>
                      <a:cubicBezTo>
                        <a:pt x="77" y="50"/>
                        <a:pt x="66" y="53"/>
                        <a:pt x="63" y="53"/>
                      </a:cubicBezTo>
                      <a:cubicBezTo>
                        <a:pt x="61" y="58"/>
                        <a:pt x="49" y="84"/>
                        <a:pt x="49" y="84"/>
                      </a:cubicBezTo>
                      <a:cubicBezTo>
                        <a:pt x="45" y="88"/>
                        <a:pt x="37" y="94"/>
                        <a:pt x="32" y="94"/>
                      </a:cubicBezTo>
                      <a:cubicBezTo>
                        <a:pt x="30" y="94"/>
                        <a:pt x="25" y="92"/>
                        <a:pt x="23" y="92"/>
                      </a:cubicBezTo>
                      <a:cubicBezTo>
                        <a:pt x="20" y="92"/>
                        <a:pt x="3" y="85"/>
                        <a:pt x="3" y="83"/>
                      </a:cubicBezTo>
                      <a:cubicBezTo>
                        <a:pt x="2" y="83"/>
                        <a:pt x="0" y="82"/>
                        <a:pt x="0" y="81"/>
                      </a:cubicBezTo>
                      <a:cubicBezTo>
                        <a:pt x="0" y="70"/>
                        <a:pt x="14" y="64"/>
                        <a:pt x="18" y="57"/>
                      </a:cubicBezTo>
                      <a:cubicBezTo>
                        <a:pt x="20" y="54"/>
                        <a:pt x="22" y="51"/>
                        <a:pt x="25" y="51"/>
                      </a:cubicBezTo>
                      <a:cubicBezTo>
                        <a:pt x="36" y="51"/>
                        <a:pt x="42" y="40"/>
                        <a:pt x="50" y="37"/>
                      </a:cubicBezTo>
                      <a:cubicBezTo>
                        <a:pt x="52" y="36"/>
                        <a:pt x="58" y="26"/>
                        <a:pt x="58" y="26"/>
                      </a:cubicBezTo>
                      <a:close/>
                    </a:path>
                  </a:pathLst>
                </a:custGeom>
                <a:grpFill/>
                <a:ln w="9525">
                  <a:solidFill>
                    <a:schemeClr val="bg1">
                      <a:lumMod val="65000"/>
                    </a:schemeClr>
                  </a:solidFill>
                  <a:round/>
                </a:ln>
                <a:scene3d>
                  <a:camera prst="orthographicFront"/>
                  <a:lightRig rig="threePt" dir="t"/>
                </a:scene3d>
                <a:sp3d/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41" name="Freeform: Shape 486"/>
                <p:cNvSpPr/>
                <p:nvPr/>
              </p:nvSpPr>
              <p:spPr bwMode="auto">
                <a:xfrm>
                  <a:off x="7148513" y="3476625"/>
                  <a:ext cx="93663" cy="139700"/>
                </a:xfrm>
                <a:custGeom>
                  <a:avLst/>
                  <a:gdLst/>
                  <a:ahLst/>
                  <a:cxnLst>
                    <a:cxn ang="0">
                      <a:pos x="22" y="40"/>
                    </a:cxn>
                    <a:cxn ang="0">
                      <a:pos x="17" y="31"/>
                    </a:cxn>
                    <a:cxn ang="0">
                      <a:pos x="19" y="27"/>
                    </a:cxn>
                    <a:cxn ang="0">
                      <a:pos x="0" y="0"/>
                    </a:cxn>
                    <a:cxn ang="0">
                      <a:pos x="16" y="12"/>
                    </a:cxn>
                    <a:cxn ang="0">
                      <a:pos x="22" y="19"/>
                    </a:cxn>
                    <a:cxn ang="0">
                      <a:pos x="20" y="22"/>
                    </a:cxn>
                    <a:cxn ang="0">
                      <a:pos x="27" y="37"/>
                    </a:cxn>
                    <a:cxn ang="0">
                      <a:pos x="30" y="37"/>
                    </a:cxn>
                    <a:cxn ang="0">
                      <a:pos x="34" y="32"/>
                    </a:cxn>
                    <a:cxn ang="0">
                      <a:pos x="37" y="32"/>
                    </a:cxn>
                    <a:cxn ang="0">
                      <a:pos x="53" y="50"/>
                    </a:cxn>
                    <a:cxn ang="0">
                      <a:pos x="68" y="46"/>
                    </a:cxn>
                    <a:cxn ang="0">
                      <a:pos x="71" y="48"/>
                    </a:cxn>
                    <a:cxn ang="0">
                      <a:pos x="63" y="71"/>
                    </a:cxn>
                    <a:cxn ang="0">
                      <a:pos x="61" y="68"/>
                    </a:cxn>
                    <a:cxn ang="0">
                      <a:pos x="60" y="70"/>
                    </a:cxn>
                    <a:cxn ang="0">
                      <a:pos x="51" y="75"/>
                    </a:cxn>
                    <a:cxn ang="0">
                      <a:pos x="52" y="80"/>
                    </a:cxn>
                    <a:cxn ang="0">
                      <a:pos x="46" y="89"/>
                    </a:cxn>
                    <a:cxn ang="0">
                      <a:pos x="30" y="104"/>
                    </a:cxn>
                    <a:cxn ang="0">
                      <a:pos x="23" y="98"/>
                    </a:cxn>
                    <a:cxn ang="0">
                      <a:pos x="29" y="86"/>
                    </a:cxn>
                    <a:cxn ang="0">
                      <a:pos x="12" y="72"/>
                    </a:cxn>
                    <a:cxn ang="0">
                      <a:pos x="19" y="65"/>
                    </a:cxn>
                    <a:cxn ang="0">
                      <a:pos x="24" y="48"/>
                    </a:cxn>
                    <a:cxn ang="0">
                      <a:pos x="22" y="38"/>
                    </a:cxn>
                    <a:cxn ang="0">
                      <a:pos x="22" y="38"/>
                    </a:cxn>
                    <a:cxn ang="0">
                      <a:pos x="22" y="40"/>
                    </a:cxn>
                  </a:cxnLst>
                  <a:rect l="0" t="0" r="r" b="b"/>
                  <a:pathLst>
                    <a:path w="71" h="104">
                      <a:moveTo>
                        <a:pt x="22" y="40"/>
                      </a:moveTo>
                      <a:cubicBezTo>
                        <a:pt x="21" y="36"/>
                        <a:pt x="17" y="35"/>
                        <a:pt x="17" y="31"/>
                      </a:cubicBezTo>
                      <a:cubicBezTo>
                        <a:pt x="17" y="30"/>
                        <a:pt x="18" y="28"/>
                        <a:pt x="19" y="27"/>
                      </a:cubicBezTo>
                      <a:cubicBezTo>
                        <a:pt x="8" y="25"/>
                        <a:pt x="2" y="11"/>
                        <a:pt x="0" y="0"/>
                      </a:cubicBezTo>
                      <a:cubicBezTo>
                        <a:pt x="4" y="7"/>
                        <a:pt x="12" y="8"/>
                        <a:pt x="16" y="12"/>
                      </a:cubicBezTo>
                      <a:cubicBezTo>
                        <a:pt x="19" y="15"/>
                        <a:pt x="19" y="18"/>
                        <a:pt x="22" y="19"/>
                      </a:cubicBezTo>
                      <a:cubicBezTo>
                        <a:pt x="21" y="21"/>
                        <a:pt x="20" y="21"/>
                        <a:pt x="20" y="22"/>
                      </a:cubicBezTo>
                      <a:cubicBezTo>
                        <a:pt x="20" y="25"/>
                        <a:pt x="25" y="34"/>
                        <a:pt x="27" y="37"/>
                      </a:cubicBezTo>
                      <a:cubicBezTo>
                        <a:pt x="30" y="37"/>
                        <a:pt x="30" y="37"/>
                        <a:pt x="30" y="37"/>
                      </a:cubicBezTo>
                      <a:cubicBezTo>
                        <a:pt x="30" y="34"/>
                        <a:pt x="32" y="32"/>
                        <a:pt x="34" y="32"/>
                      </a:cubicBezTo>
                      <a:cubicBezTo>
                        <a:pt x="35" y="32"/>
                        <a:pt x="36" y="32"/>
                        <a:pt x="37" y="32"/>
                      </a:cubicBezTo>
                      <a:cubicBezTo>
                        <a:pt x="37" y="44"/>
                        <a:pt x="42" y="50"/>
                        <a:pt x="53" y="50"/>
                      </a:cubicBezTo>
                      <a:cubicBezTo>
                        <a:pt x="61" y="50"/>
                        <a:pt x="61" y="46"/>
                        <a:pt x="68" y="46"/>
                      </a:cubicBezTo>
                      <a:cubicBezTo>
                        <a:pt x="69" y="46"/>
                        <a:pt x="71" y="47"/>
                        <a:pt x="71" y="48"/>
                      </a:cubicBezTo>
                      <a:cubicBezTo>
                        <a:pt x="65" y="55"/>
                        <a:pt x="67" y="64"/>
                        <a:pt x="63" y="71"/>
                      </a:cubicBezTo>
                      <a:cubicBezTo>
                        <a:pt x="61" y="68"/>
                        <a:pt x="61" y="68"/>
                        <a:pt x="61" y="68"/>
                      </a:cubicBezTo>
                      <a:cubicBezTo>
                        <a:pt x="60" y="68"/>
                        <a:pt x="60" y="70"/>
                        <a:pt x="60" y="70"/>
                      </a:cubicBezTo>
                      <a:cubicBezTo>
                        <a:pt x="55" y="71"/>
                        <a:pt x="51" y="72"/>
                        <a:pt x="51" y="75"/>
                      </a:cubicBezTo>
                      <a:cubicBezTo>
                        <a:pt x="51" y="77"/>
                        <a:pt x="52" y="78"/>
                        <a:pt x="52" y="80"/>
                      </a:cubicBezTo>
                      <a:cubicBezTo>
                        <a:pt x="52" y="83"/>
                        <a:pt x="47" y="87"/>
                        <a:pt x="46" y="89"/>
                      </a:cubicBezTo>
                      <a:cubicBezTo>
                        <a:pt x="42" y="95"/>
                        <a:pt x="39" y="104"/>
                        <a:pt x="30" y="104"/>
                      </a:cubicBezTo>
                      <a:cubicBezTo>
                        <a:pt x="26" y="104"/>
                        <a:pt x="23" y="102"/>
                        <a:pt x="23" y="98"/>
                      </a:cubicBezTo>
                      <a:cubicBezTo>
                        <a:pt x="23" y="93"/>
                        <a:pt x="29" y="91"/>
                        <a:pt x="29" y="86"/>
                      </a:cubicBezTo>
                      <a:cubicBezTo>
                        <a:pt x="29" y="77"/>
                        <a:pt x="12" y="80"/>
                        <a:pt x="12" y="72"/>
                      </a:cubicBezTo>
                      <a:cubicBezTo>
                        <a:pt x="12" y="68"/>
                        <a:pt x="16" y="67"/>
                        <a:pt x="19" y="65"/>
                      </a:cubicBezTo>
                      <a:cubicBezTo>
                        <a:pt x="23" y="61"/>
                        <a:pt x="24" y="55"/>
                        <a:pt x="24" y="48"/>
                      </a:cubicBezTo>
                      <a:cubicBezTo>
                        <a:pt x="24" y="44"/>
                        <a:pt x="22" y="40"/>
                        <a:pt x="22" y="38"/>
                      </a:cubicBezTo>
                      <a:cubicBezTo>
                        <a:pt x="22" y="38"/>
                        <a:pt x="22" y="38"/>
                        <a:pt x="22" y="38"/>
                      </a:cubicBezTo>
                      <a:lnTo>
                        <a:pt x="22" y="40"/>
                      </a:lnTo>
                      <a:close/>
                    </a:path>
                  </a:pathLst>
                </a:custGeom>
                <a:grpFill/>
                <a:ln w="9525">
                  <a:solidFill>
                    <a:schemeClr val="bg1">
                      <a:lumMod val="65000"/>
                    </a:schemeClr>
                  </a:solidFill>
                  <a:round/>
                </a:ln>
                <a:scene3d>
                  <a:camera prst="orthographicFront"/>
                  <a:lightRig rig="threePt" dir="t"/>
                </a:scene3d>
                <a:sp3d/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42" name="Freeform: Shape 487"/>
                <p:cNvSpPr/>
                <p:nvPr/>
              </p:nvSpPr>
              <p:spPr bwMode="auto">
                <a:xfrm>
                  <a:off x="6856413" y="3582988"/>
                  <a:ext cx="6350" cy="9525"/>
                </a:xfrm>
                <a:custGeom>
                  <a:avLst/>
                  <a:gdLst/>
                  <a:ahLst/>
                  <a:cxnLst>
                    <a:cxn ang="0">
                      <a:pos x="5" y="0"/>
                    </a:cxn>
                    <a:cxn ang="0">
                      <a:pos x="4" y="7"/>
                    </a:cxn>
                    <a:cxn ang="0">
                      <a:pos x="0" y="0"/>
                    </a:cxn>
                    <a:cxn ang="0">
                      <a:pos x="5" y="0"/>
                    </a:cxn>
                  </a:cxnLst>
                  <a:rect l="0" t="0" r="r" b="b"/>
                  <a:pathLst>
                    <a:path w="5" h="7">
                      <a:moveTo>
                        <a:pt x="5" y="0"/>
                      </a:moveTo>
                      <a:cubicBezTo>
                        <a:pt x="5" y="4"/>
                        <a:pt x="4" y="5"/>
                        <a:pt x="4" y="7"/>
                      </a:cubicBezTo>
                      <a:cubicBezTo>
                        <a:pt x="0" y="6"/>
                        <a:pt x="0" y="3"/>
                        <a:pt x="0" y="0"/>
                      </a:cubicBezTo>
                      <a:cubicBezTo>
                        <a:pt x="2" y="0"/>
                        <a:pt x="4" y="0"/>
                        <a:pt x="5" y="0"/>
                      </a:cubicBezTo>
                      <a:close/>
                    </a:path>
                  </a:pathLst>
                </a:custGeom>
                <a:grpFill/>
                <a:ln w="9525">
                  <a:solidFill>
                    <a:schemeClr val="bg1">
                      <a:lumMod val="65000"/>
                    </a:schemeClr>
                  </a:solidFill>
                  <a:round/>
                </a:ln>
                <a:scene3d>
                  <a:camera prst="orthographicFront"/>
                  <a:lightRig rig="threePt" dir="t"/>
                </a:scene3d>
                <a:sp3d/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43" name="Freeform: Shape 488"/>
                <p:cNvSpPr/>
                <p:nvPr/>
              </p:nvSpPr>
              <p:spPr bwMode="auto">
                <a:xfrm>
                  <a:off x="6664325" y="3500438"/>
                  <a:ext cx="22225" cy="11113"/>
                </a:xfrm>
                <a:custGeom>
                  <a:avLst/>
                  <a:gdLst/>
                  <a:ahLst/>
                  <a:cxnLst>
                    <a:cxn ang="0">
                      <a:pos x="16" y="4"/>
                    </a:cxn>
                    <a:cxn ang="0">
                      <a:pos x="0" y="4"/>
                    </a:cxn>
                    <a:cxn ang="0">
                      <a:pos x="16" y="4"/>
                    </a:cxn>
                  </a:cxnLst>
                  <a:rect l="0" t="0" r="r" b="b"/>
                  <a:pathLst>
                    <a:path w="16" h="8">
                      <a:moveTo>
                        <a:pt x="16" y="4"/>
                      </a:moveTo>
                      <a:cubicBezTo>
                        <a:pt x="11" y="7"/>
                        <a:pt x="4" y="8"/>
                        <a:pt x="0" y="4"/>
                      </a:cubicBezTo>
                      <a:cubicBezTo>
                        <a:pt x="9" y="0"/>
                        <a:pt x="10" y="0"/>
                        <a:pt x="16" y="4"/>
                      </a:cubicBezTo>
                      <a:close/>
                    </a:path>
                  </a:pathLst>
                </a:custGeom>
                <a:grpFill/>
                <a:ln w="9525">
                  <a:solidFill>
                    <a:schemeClr val="bg1">
                      <a:lumMod val="65000"/>
                    </a:schemeClr>
                  </a:solidFill>
                  <a:round/>
                </a:ln>
                <a:scene3d>
                  <a:camera prst="orthographicFront"/>
                  <a:lightRig rig="threePt" dir="t"/>
                </a:scene3d>
                <a:sp3d/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44" name="Freeform: Shape 489"/>
                <p:cNvSpPr/>
                <p:nvPr/>
              </p:nvSpPr>
              <p:spPr bwMode="auto">
                <a:xfrm>
                  <a:off x="6556375" y="3065463"/>
                  <a:ext cx="22225" cy="9525"/>
                </a:xfrm>
                <a:custGeom>
                  <a:avLst/>
                  <a:gdLst/>
                  <a:ahLst/>
                  <a:cxnLst>
                    <a:cxn ang="0">
                      <a:pos x="17" y="1"/>
                    </a:cxn>
                    <a:cxn ang="0">
                      <a:pos x="17" y="7"/>
                    </a:cxn>
                    <a:cxn ang="0">
                      <a:pos x="13" y="7"/>
                    </a:cxn>
                    <a:cxn ang="0">
                      <a:pos x="0" y="3"/>
                    </a:cxn>
                    <a:cxn ang="0">
                      <a:pos x="17" y="1"/>
                    </a:cxn>
                  </a:cxnLst>
                  <a:rect l="0" t="0" r="r" b="b"/>
                  <a:pathLst>
                    <a:path w="17" h="7">
                      <a:moveTo>
                        <a:pt x="17" y="1"/>
                      </a:moveTo>
                      <a:cubicBezTo>
                        <a:pt x="17" y="7"/>
                        <a:pt x="17" y="7"/>
                        <a:pt x="17" y="7"/>
                      </a:cubicBezTo>
                      <a:cubicBezTo>
                        <a:pt x="16" y="7"/>
                        <a:pt x="14" y="7"/>
                        <a:pt x="13" y="7"/>
                      </a:cubicBezTo>
                      <a:cubicBezTo>
                        <a:pt x="8" y="7"/>
                        <a:pt x="2" y="5"/>
                        <a:pt x="0" y="3"/>
                      </a:cubicBezTo>
                      <a:cubicBezTo>
                        <a:pt x="8" y="1"/>
                        <a:pt x="11" y="0"/>
                        <a:pt x="17" y="1"/>
                      </a:cubicBezTo>
                      <a:close/>
                    </a:path>
                  </a:pathLst>
                </a:custGeom>
                <a:grpFill/>
                <a:ln w="9525">
                  <a:solidFill>
                    <a:schemeClr val="bg1">
                      <a:lumMod val="65000"/>
                    </a:schemeClr>
                  </a:solidFill>
                  <a:round/>
                </a:ln>
                <a:scene3d>
                  <a:camera prst="orthographicFront"/>
                  <a:lightRig rig="threePt" dir="t"/>
                </a:scene3d>
                <a:sp3d/>
              </p:spPr>
              <p:txBody>
                <a:bodyPr anchor="ctr"/>
                <a:lstStyle/>
                <a:p>
                  <a:pPr algn="ctr"/>
                </a:p>
              </p:txBody>
            </p:sp>
          </p:grpSp>
        </p:grpSp>
        <p:grpSp>
          <p:nvGrpSpPr>
            <p:cNvPr id="59" name="Group 207"/>
            <p:cNvGrpSpPr/>
            <p:nvPr/>
          </p:nvGrpSpPr>
          <p:grpSpPr>
            <a:xfrm>
              <a:off x="4753551" y="1094952"/>
              <a:ext cx="3700917" cy="2615806"/>
              <a:chOff x="4713288" y="1038225"/>
              <a:chExt cx="2847975" cy="2012950"/>
            </a:xfrm>
            <a:grpFill/>
          </p:grpSpPr>
          <p:sp>
            <p:nvSpPr>
              <p:cNvPr id="60" name="Freeform: Shape 208"/>
              <p:cNvSpPr/>
              <p:nvPr/>
            </p:nvSpPr>
            <p:spPr bwMode="auto">
              <a:xfrm>
                <a:off x="4818063" y="2127250"/>
                <a:ext cx="622300" cy="538163"/>
              </a:xfrm>
              <a:custGeom>
                <a:avLst/>
                <a:gdLst/>
                <a:ahLst/>
                <a:cxnLst>
                  <a:cxn ang="0">
                    <a:pos x="102" y="154"/>
                  </a:cxn>
                  <a:cxn ang="0">
                    <a:pos x="113" y="126"/>
                  </a:cxn>
                  <a:cxn ang="0">
                    <a:pos x="122" y="86"/>
                  </a:cxn>
                  <a:cxn ang="0">
                    <a:pos x="125" y="77"/>
                  </a:cxn>
                  <a:cxn ang="0">
                    <a:pos x="108" y="77"/>
                  </a:cxn>
                  <a:cxn ang="0">
                    <a:pos x="64" y="77"/>
                  </a:cxn>
                  <a:cxn ang="0">
                    <a:pos x="27" y="79"/>
                  </a:cxn>
                  <a:cxn ang="0">
                    <a:pos x="26" y="77"/>
                  </a:cxn>
                  <a:cxn ang="0">
                    <a:pos x="0" y="55"/>
                  </a:cxn>
                  <a:cxn ang="0">
                    <a:pos x="9" y="37"/>
                  </a:cxn>
                  <a:cxn ang="0">
                    <a:pos x="41" y="20"/>
                  </a:cxn>
                  <a:cxn ang="0">
                    <a:pos x="48" y="13"/>
                  </a:cxn>
                  <a:cxn ang="0">
                    <a:pos x="80" y="4"/>
                  </a:cxn>
                  <a:cxn ang="0">
                    <a:pos x="127" y="7"/>
                  </a:cxn>
                  <a:cxn ang="0">
                    <a:pos x="174" y="15"/>
                  </a:cxn>
                  <a:cxn ang="0">
                    <a:pos x="223" y="21"/>
                  </a:cxn>
                  <a:cxn ang="0">
                    <a:pos x="256" y="44"/>
                  </a:cxn>
                  <a:cxn ang="0">
                    <a:pos x="278" y="33"/>
                  </a:cxn>
                  <a:cxn ang="0">
                    <a:pos x="281" y="43"/>
                  </a:cxn>
                  <a:cxn ang="0">
                    <a:pos x="289" y="65"/>
                  </a:cxn>
                  <a:cxn ang="0">
                    <a:pos x="309" y="76"/>
                  </a:cxn>
                  <a:cxn ang="0">
                    <a:pos x="350" y="76"/>
                  </a:cxn>
                  <a:cxn ang="0">
                    <a:pos x="359" y="63"/>
                  </a:cxn>
                  <a:cxn ang="0">
                    <a:pos x="387" y="51"/>
                  </a:cxn>
                  <a:cxn ang="0">
                    <a:pos x="439" y="74"/>
                  </a:cxn>
                  <a:cxn ang="0">
                    <a:pos x="445" y="96"/>
                  </a:cxn>
                  <a:cxn ang="0">
                    <a:pos x="435" y="119"/>
                  </a:cxn>
                  <a:cxn ang="0">
                    <a:pos x="436" y="138"/>
                  </a:cxn>
                  <a:cxn ang="0">
                    <a:pos x="449" y="156"/>
                  </a:cxn>
                  <a:cxn ang="0">
                    <a:pos x="445" y="179"/>
                  </a:cxn>
                  <a:cxn ang="0">
                    <a:pos x="448" y="232"/>
                  </a:cxn>
                  <a:cxn ang="0">
                    <a:pos x="448" y="240"/>
                  </a:cxn>
                  <a:cxn ang="0">
                    <a:pos x="393" y="231"/>
                  </a:cxn>
                  <a:cxn ang="0">
                    <a:pos x="370" y="220"/>
                  </a:cxn>
                  <a:cxn ang="0">
                    <a:pos x="333" y="207"/>
                  </a:cxn>
                  <a:cxn ang="0">
                    <a:pos x="313" y="192"/>
                  </a:cxn>
                  <a:cxn ang="0">
                    <a:pos x="278" y="183"/>
                  </a:cxn>
                  <a:cxn ang="0">
                    <a:pos x="304" y="224"/>
                  </a:cxn>
                  <a:cxn ang="0">
                    <a:pos x="315" y="227"/>
                  </a:cxn>
                  <a:cxn ang="0">
                    <a:pos x="313" y="246"/>
                  </a:cxn>
                  <a:cxn ang="0">
                    <a:pos x="379" y="225"/>
                  </a:cxn>
                  <a:cxn ang="0">
                    <a:pos x="406" y="260"/>
                  </a:cxn>
                  <a:cxn ang="0">
                    <a:pos x="414" y="270"/>
                  </a:cxn>
                  <a:cxn ang="0">
                    <a:pos x="410" y="302"/>
                  </a:cxn>
                  <a:cxn ang="0">
                    <a:pos x="390" y="321"/>
                  </a:cxn>
                  <a:cxn ang="0">
                    <a:pos x="365" y="347"/>
                  </a:cxn>
                  <a:cxn ang="0">
                    <a:pos x="328" y="368"/>
                  </a:cxn>
                  <a:cxn ang="0">
                    <a:pos x="265" y="395"/>
                  </a:cxn>
                  <a:cxn ang="0">
                    <a:pos x="234" y="404"/>
                  </a:cxn>
                  <a:cxn ang="0">
                    <a:pos x="217" y="399"/>
                  </a:cxn>
                  <a:cxn ang="0">
                    <a:pos x="209" y="372"/>
                  </a:cxn>
                  <a:cxn ang="0">
                    <a:pos x="198" y="340"/>
                  </a:cxn>
                  <a:cxn ang="0">
                    <a:pos x="162" y="280"/>
                  </a:cxn>
                  <a:cxn ang="0">
                    <a:pos x="154" y="259"/>
                  </a:cxn>
                  <a:cxn ang="0">
                    <a:pos x="140" y="251"/>
                  </a:cxn>
                  <a:cxn ang="0">
                    <a:pos x="131" y="229"/>
                  </a:cxn>
                  <a:cxn ang="0">
                    <a:pos x="109" y="196"/>
                  </a:cxn>
                  <a:cxn ang="0">
                    <a:pos x="112" y="177"/>
                  </a:cxn>
                </a:cxnLst>
                <a:rect l="0" t="0" r="r" b="b"/>
                <a:pathLst>
                  <a:path w="467" h="405">
                    <a:moveTo>
                      <a:pt x="112" y="177"/>
                    </a:moveTo>
                    <a:cubicBezTo>
                      <a:pt x="102" y="154"/>
                      <a:pt x="102" y="154"/>
                      <a:pt x="102" y="154"/>
                    </a:cubicBezTo>
                    <a:cubicBezTo>
                      <a:pt x="102" y="151"/>
                      <a:pt x="105" y="151"/>
                      <a:pt x="106" y="149"/>
                    </a:cubicBezTo>
                    <a:cubicBezTo>
                      <a:pt x="109" y="139"/>
                      <a:pt x="110" y="134"/>
                      <a:pt x="113" y="126"/>
                    </a:cubicBezTo>
                    <a:cubicBezTo>
                      <a:pt x="115" y="117"/>
                      <a:pt x="124" y="115"/>
                      <a:pt x="124" y="104"/>
                    </a:cubicBezTo>
                    <a:cubicBezTo>
                      <a:pt x="124" y="97"/>
                      <a:pt x="122" y="91"/>
                      <a:pt x="122" y="86"/>
                    </a:cubicBezTo>
                    <a:cubicBezTo>
                      <a:pt x="122" y="83"/>
                      <a:pt x="124" y="82"/>
                      <a:pt x="125" y="81"/>
                    </a:cubicBezTo>
                    <a:cubicBezTo>
                      <a:pt x="125" y="77"/>
                      <a:pt x="125" y="77"/>
                      <a:pt x="125" y="77"/>
                    </a:cubicBezTo>
                    <a:cubicBezTo>
                      <a:pt x="121" y="78"/>
                      <a:pt x="120" y="81"/>
                      <a:pt x="117" y="81"/>
                    </a:cubicBezTo>
                    <a:cubicBezTo>
                      <a:pt x="112" y="81"/>
                      <a:pt x="110" y="79"/>
                      <a:pt x="108" y="77"/>
                    </a:cubicBezTo>
                    <a:cubicBezTo>
                      <a:pt x="101" y="82"/>
                      <a:pt x="98" y="88"/>
                      <a:pt x="86" y="88"/>
                    </a:cubicBezTo>
                    <a:cubicBezTo>
                      <a:pt x="76" y="88"/>
                      <a:pt x="73" y="77"/>
                      <a:pt x="64" y="77"/>
                    </a:cubicBezTo>
                    <a:cubicBezTo>
                      <a:pt x="54" y="77"/>
                      <a:pt x="56" y="87"/>
                      <a:pt x="48" y="87"/>
                    </a:cubicBezTo>
                    <a:cubicBezTo>
                      <a:pt x="40" y="87"/>
                      <a:pt x="35" y="75"/>
                      <a:pt x="27" y="79"/>
                    </a:cubicBezTo>
                    <a:cubicBezTo>
                      <a:pt x="22" y="79"/>
                      <a:pt x="22" y="79"/>
                      <a:pt x="22" y="79"/>
                    </a:cubicBezTo>
                    <a:cubicBezTo>
                      <a:pt x="24" y="79"/>
                      <a:pt x="25" y="78"/>
                      <a:pt x="26" y="77"/>
                    </a:cubicBezTo>
                    <a:cubicBezTo>
                      <a:pt x="23" y="74"/>
                      <a:pt x="10" y="67"/>
                      <a:pt x="15" y="63"/>
                    </a:cubicBezTo>
                    <a:cubicBezTo>
                      <a:pt x="11" y="57"/>
                      <a:pt x="6" y="58"/>
                      <a:pt x="0" y="55"/>
                    </a:cubicBezTo>
                    <a:cubicBezTo>
                      <a:pt x="4" y="50"/>
                      <a:pt x="9" y="51"/>
                      <a:pt x="9" y="43"/>
                    </a:cubicBezTo>
                    <a:cubicBezTo>
                      <a:pt x="9" y="40"/>
                      <a:pt x="8" y="40"/>
                      <a:pt x="9" y="37"/>
                    </a:cubicBezTo>
                    <a:cubicBezTo>
                      <a:pt x="6" y="37"/>
                      <a:pt x="1" y="38"/>
                      <a:pt x="1" y="35"/>
                    </a:cubicBezTo>
                    <a:cubicBezTo>
                      <a:pt x="1" y="22"/>
                      <a:pt x="33" y="24"/>
                      <a:pt x="41" y="20"/>
                    </a:cubicBezTo>
                    <a:cubicBezTo>
                      <a:pt x="40" y="17"/>
                      <a:pt x="38" y="18"/>
                      <a:pt x="38" y="15"/>
                    </a:cubicBezTo>
                    <a:cubicBezTo>
                      <a:pt x="38" y="11"/>
                      <a:pt x="46" y="13"/>
                      <a:pt x="48" y="13"/>
                    </a:cubicBezTo>
                    <a:cubicBezTo>
                      <a:pt x="53" y="13"/>
                      <a:pt x="62" y="13"/>
                      <a:pt x="62" y="13"/>
                    </a:cubicBezTo>
                    <a:cubicBezTo>
                      <a:pt x="67" y="13"/>
                      <a:pt x="75" y="7"/>
                      <a:pt x="80" y="4"/>
                    </a:cubicBezTo>
                    <a:cubicBezTo>
                      <a:pt x="86" y="0"/>
                      <a:pt x="98" y="0"/>
                      <a:pt x="106" y="0"/>
                    </a:cubicBezTo>
                    <a:cubicBezTo>
                      <a:pt x="117" y="0"/>
                      <a:pt x="117" y="7"/>
                      <a:pt x="127" y="7"/>
                    </a:cubicBezTo>
                    <a:cubicBezTo>
                      <a:pt x="127" y="12"/>
                      <a:pt x="144" y="15"/>
                      <a:pt x="149" y="15"/>
                    </a:cubicBezTo>
                    <a:cubicBezTo>
                      <a:pt x="162" y="15"/>
                      <a:pt x="170" y="15"/>
                      <a:pt x="174" y="15"/>
                    </a:cubicBezTo>
                    <a:cubicBezTo>
                      <a:pt x="186" y="15"/>
                      <a:pt x="192" y="3"/>
                      <a:pt x="205" y="3"/>
                    </a:cubicBezTo>
                    <a:cubicBezTo>
                      <a:pt x="219" y="3"/>
                      <a:pt x="218" y="12"/>
                      <a:pt x="223" y="21"/>
                    </a:cubicBezTo>
                    <a:cubicBezTo>
                      <a:pt x="224" y="23"/>
                      <a:pt x="233" y="28"/>
                      <a:pt x="233" y="28"/>
                    </a:cubicBezTo>
                    <a:cubicBezTo>
                      <a:pt x="241" y="31"/>
                      <a:pt x="243" y="44"/>
                      <a:pt x="256" y="44"/>
                    </a:cubicBezTo>
                    <a:cubicBezTo>
                      <a:pt x="265" y="44"/>
                      <a:pt x="265" y="36"/>
                      <a:pt x="271" y="34"/>
                    </a:cubicBezTo>
                    <a:cubicBezTo>
                      <a:pt x="275" y="33"/>
                      <a:pt x="274" y="33"/>
                      <a:pt x="278" y="33"/>
                    </a:cubicBezTo>
                    <a:cubicBezTo>
                      <a:pt x="279" y="35"/>
                      <a:pt x="279" y="39"/>
                      <a:pt x="281" y="41"/>
                    </a:cubicBezTo>
                    <a:cubicBezTo>
                      <a:pt x="280" y="41"/>
                      <a:pt x="281" y="42"/>
                      <a:pt x="281" y="43"/>
                    </a:cubicBezTo>
                    <a:cubicBezTo>
                      <a:pt x="281" y="48"/>
                      <a:pt x="284" y="47"/>
                      <a:pt x="286" y="51"/>
                    </a:cubicBezTo>
                    <a:cubicBezTo>
                      <a:pt x="290" y="56"/>
                      <a:pt x="286" y="59"/>
                      <a:pt x="289" y="65"/>
                    </a:cubicBezTo>
                    <a:cubicBezTo>
                      <a:pt x="291" y="70"/>
                      <a:pt x="297" y="67"/>
                      <a:pt x="301" y="68"/>
                    </a:cubicBezTo>
                    <a:cubicBezTo>
                      <a:pt x="305" y="69"/>
                      <a:pt x="306" y="73"/>
                      <a:pt x="309" y="76"/>
                    </a:cubicBezTo>
                    <a:cubicBezTo>
                      <a:pt x="312" y="79"/>
                      <a:pt x="323" y="78"/>
                      <a:pt x="329" y="78"/>
                    </a:cubicBezTo>
                    <a:cubicBezTo>
                      <a:pt x="337" y="78"/>
                      <a:pt x="345" y="77"/>
                      <a:pt x="350" y="76"/>
                    </a:cubicBezTo>
                    <a:cubicBezTo>
                      <a:pt x="350" y="72"/>
                      <a:pt x="350" y="71"/>
                      <a:pt x="350" y="68"/>
                    </a:cubicBezTo>
                    <a:cubicBezTo>
                      <a:pt x="350" y="64"/>
                      <a:pt x="355" y="64"/>
                      <a:pt x="359" y="63"/>
                    </a:cubicBezTo>
                    <a:cubicBezTo>
                      <a:pt x="364" y="61"/>
                      <a:pt x="363" y="59"/>
                      <a:pt x="368" y="57"/>
                    </a:cubicBezTo>
                    <a:cubicBezTo>
                      <a:pt x="376" y="54"/>
                      <a:pt x="381" y="56"/>
                      <a:pt x="387" y="51"/>
                    </a:cubicBezTo>
                    <a:cubicBezTo>
                      <a:pt x="397" y="57"/>
                      <a:pt x="403" y="57"/>
                      <a:pt x="412" y="60"/>
                    </a:cubicBezTo>
                    <a:cubicBezTo>
                      <a:pt x="423" y="64"/>
                      <a:pt x="426" y="74"/>
                      <a:pt x="439" y="74"/>
                    </a:cubicBezTo>
                    <a:cubicBezTo>
                      <a:pt x="439" y="76"/>
                      <a:pt x="442" y="77"/>
                      <a:pt x="443" y="79"/>
                    </a:cubicBezTo>
                    <a:cubicBezTo>
                      <a:pt x="445" y="86"/>
                      <a:pt x="442" y="92"/>
                      <a:pt x="445" y="96"/>
                    </a:cubicBezTo>
                    <a:cubicBezTo>
                      <a:pt x="442" y="98"/>
                      <a:pt x="435" y="114"/>
                      <a:pt x="435" y="115"/>
                    </a:cubicBezTo>
                    <a:cubicBezTo>
                      <a:pt x="435" y="116"/>
                      <a:pt x="436" y="118"/>
                      <a:pt x="435" y="119"/>
                    </a:cubicBezTo>
                    <a:cubicBezTo>
                      <a:pt x="436" y="121"/>
                      <a:pt x="435" y="122"/>
                      <a:pt x="436" y="124"/>
                    </a:cubicBezTo>
                    <a:cubicBezTo>
                      <a:pt x="436" y="138"/>
                      <a:pt x="436" y="138"/>
                      <a:pt x="436" y="138"/>
                    </a:cubicBezTo>
                    <a:cubicBezTo>
                      <a:pt x="438" y="142"/>
                      <a:pt x="437" y="145"/>
                      <a:pt x="439" y="149"/>
                    </a:cubicBezTo>
                    <a:cubicBezTo>
                      <a:pt x="440" y="153"/>
                      <a:pt x="449" y="149"/>
                      <a:pt x="449" y="156"/>
                    </a:cubicBezTo>
                    <a:cubicBezTo>
                      <a:pt x="449" y="165"/>
                      <a:pt x="439" y="164"/>
                      <a:pt x="439" y="171"/>
                    </a:cubicBezTo>
                    <a:cubicBezTo>
                      <a:pt x="439" y="177"/>
                      <a:pt x="443" y="177"/>
                      <a:pt x="445" y="179"/>
                    </a:cubicBezTo>
                    <a:cubicBezTo>
                      <a:pt x="452" y="194"/>
                      <a:pt x="467" y="196"/>
                      <a:pt x="467" y="215"/>
                    </a:cubicBezTo>
                    <a:cubicBezTo>
                      <a:pt x="456" y="218"/>
                      <a:pt x="448" y="220"/>
                      <a:pt x="448" y="232"/>
                    </a:cubicBezTo>
                    <a:cubicBezTo>
                      <a:pt x="448" y="235"/>
                      <a:pt x="450" y="238"/>
                      <a:pt x="450" y="240"/>
                    </a:cubicBezTo>
                    <a:cubicBezTo>
                      <a:pt x="450" y="240"/>
                      <a:pt x="448" y="240"/>
                      <a:pt x="448" y="240"/>
                    </a:cubicBezTo>
                    <a:cubicBezTo>
                      <a:pt x="439" y="240"/>
                      <a:pt x="420" y="235"/>
                      <a:pt x="408" y="235"/>
                    </a:cubicBezTo>
                    <a:cubicBezTo>
                      <a:pt x="406" y="235"/>
                      <a:pt x="393" y="231"/>
                      <a:pt x="393" y="231"/>
                    </a:cubicBezTo>
                    <a:cubicBezTo>
                      <a:pt x="388" y="226"/>
                      <a:pt x="388" y="213"/>
                      <a:pt x="379" y="213"/>
                    </a:cubicBezTo>
                    <a:cubicBezTo>
                      <a:pt x="374" y="213"/>
                      <a:pt x="372" y="217"/>
                      <a:pt x="370" y="220"/>
                    </a:cubicBezTo>
                    <a:cubicBezTo>
                      <a:pt x="348" y="220"/>
                      <a:pt x="348" y="220"/>
                      <a:pt x="348" y="220"/>
                    </a:cubicBezTo>
                    <a:cubicBezTo>
                      <a:pt x="341" y="217"/>
                      <a:pt x="337" y="212"/>
                      <a:pt x="333" y="207"/>
                    </a:cubicBezTo>
                    <a:cubicBezTo>
                      <a:pt x="327" y="202"/>
                      <a:pt x="320" y="205"/>
                      <a:pt x="315" y="200"/>
                    </a:cubicBezTo>
                    <a:cubicBezTo>
                      <a:pt x="313" y="197"/>
                      <a:pt x="314" y="194"/>
                      <a:pt x="313" y="192"/>
                    </a:cubicBezTo>
                    <a:cubicBezTo>
                      <a:pt x="308" y="182"/>
                      <a:pt x="299" y="168"/>
                      <a:pt x="286" y="168"/>
                    </a:cubicBezTo>
                    <a:cubicBezTo>
                      <a:pt x="280" y="168"/>
                      <a:pt x="278" y="176"/>
                      <a:pt x="278" y="183"/>
                    </a:cubicBezTo>
                    <a:cubicBezTo>
                      <a:pt x="278" y="187"/>
                      <a:pt x="278" y="189"/>
                      <a:pt x="278" y="193"/>
                    </a:cubicBezTo>
                    <a:cubicBezTo>
                      <a:pt x="281" y="203"/>
                      <a:pt x="293" y="222"/>
                      <a:pt x="304" y="224"/>
                    </a:cubicBezTo>
                    <a:cubicBezTo>
                      <a:pt x="304" y="229"/>
                      <a:pt x="306" y="231"/>
                      <a:pt x="307" y="235"/>
                    </a:cubicBezTo>
                    <a:cubicBezTo>
                      <a:pt x="312" y="233"/>
                      <a:pt x="311" y="228"/>
                      <a:pt x="315" y="227"/>
                    </a:cubicBezTo>
                    <a:cubicBezTo>
                      <a:pt x="316" y="228"/>
                      <a:pt x="316" y="230"/>
                      <a:pt x="316" y="231"/>
                    </a:cubicBezTo>
                    <a:cubicBezTo>
                      <a:pt x="316" y="237"/>
                      <a:pt x="313" y="240"/>
                      <a:pt x="313" y="246"/>
                    </a:cubicBezTo>
                    <a:cubicBezTo>
                      <a:pt x="313" y="252"/>
                      <a:pt x="324" y="255"/>
                      <a:pt x="331" y="255"/>
                    </a:cubicBezTo>
                    <a:cubicBezTo>
                      <a:pt x="360" y="255"/>
                      <a:pt x="363" y="237"/>
                      <a:pt x="379" y="225"/>
                    </a:cubicBezTo>
                    <a:cubicBezTo>
                      <a:pt x="379" y="241"/>
                      <a:pt x="379" y="241"/>
                      <a:pt x="379" y="241"/>
                    </a:cubicBezTo>
                    <a:cubicBezTo>
                      <a:pt x="385" y="254"/>
                      <a:pt x="393" y="256"/>
                      <a:pt x="406" y="260"/>
                    </a:cubicBezTo>
                    <a:cubicBezTo>
                      <a:pt x="411" y="261"/>
                      <a:pt x="411" y="269"/>
                      <a:pt x="414" y="271"/>
                    </a:cubicBezTo>
                    <a:cubicBezTo>
                      <a:pt x="414" y="270"/>
                      <a:pt x="414" y="270"/>
                      <a:pt x="414" y="270"/>
                    </a:cubicBezTo>
                    <a:cubicBezTo>
                      <a:pt x="416" y="274"/>
                      <a:pt x="423" y="273"/>
                      <a:pt x="423" y="277"/>
                    </a:cubicBezTo>
                    <a:cubicBezTo>
                      <a:pt x="423" y="288"/>
                      <a:pt x="410" y="291"/>
                      <a:pt x="410" y="302"/>
                    </a:cubicBezTo>
                    <a:cubicBezTo>
                      <a:pt x="403" y="302"/>
                      <a:pt x="399" y="303"/>
                      <a:pt x="397" y="309"/>
                    </a:cubicBezTo>
                    <a:cubicBezTo>
                      <a:pt x="395" y="314"/>
                      <a:pt x="396" y="321"/>
                      <a:pt x="390" y="321"/>
                    </a:cubicBezTo>
                    <a:cubicBezTo>
                      <a:pt x="384" y="321"/>
                      <a:pt x="384" y="334"/>
                      <a:pt x="378" y="334"/>
                    </a:cubicBezTo>
                    <a:cubicBezTo>
                      <a:pt x="374" y="334"/>
                      <a:pt x="365" y="342"/>
                      <a:pt x="365" y="347"/>
                    </a:cubicBezTo>
                    <a:cubicBezTo>
                      <a:pt x="353" y="349"/>
                      <a:pt x="327" y="354"/>
                      <a:pt x="327" y="364"/>
                    </a:cubicBezTo>
                    <a:cubicBezTo>
                      <a:pt x="327" y="365"/>
                      <a:pt x="327" y="367"/>
                      <a:pt x="328" y="368"/>
                    </a:cubicBezTo>
                    <a:cubicBezTo>
                      <a:pt x="318" y="373"/>
                      <a:pt x="304" y="376"/>
                      <a:pt x="294" y="378"/>
                    </a:cubicBezTo>
                    <a:cubicBezTo>
                      <a:pt x="289" y="380"/>
                      <a:pt x="271" y="392"/>
                      <a:pt x="265" y="395"/>
                    </a:cubicBezTo>
                    <a:cubicBezTo>
                      <a:pt x="252" y="395"/>
                      <a:pt x="252" y="395"/>
                      <a:pt x="252" y="395"/>
                    </a:cubicBezTo>
                    <a:cubicBezTo>
                      <a:pt x="244" y="400"/>
                      <a:pt x="243" y="404"/>
                      <a:pt x="234" y="404"/>
                    </a:cubicBezTo>
                    <a:cubicBezTo>
                      <a:pt x="231" y="405"/>
                      <a:pt x="231" y="405"/>
                      <a:pt x="231" y="405"/>
                    </a:cubicBezTo>
                    <a:cubicBezTo>
                      <a:pt x="229" y="405"/>
                      <a:pt x="218" y="400"/>
                      <a:pt x="217" y="399"/>
                    </a:cubicBezTo>
                    <a:cubicBezTo>
                      <a:pt x="216" y="399"/>
                      <a:pt x="219" y="399"/>
                      <a:pt x="217" y="394"/>
                    </a:cubicBezTo>
                    <a:cubicBezTo>
                      <a:pt x="212" y="387"/>
                      <a:pt x="209" y="380"/>
                      <a:pt x="209" y="372"/>
                    </a:cubicBezTo>
                    <a:cubicBezTo>
                      <a:pt x="204" y="371"/>
                      <a:pt x="207" y="363"/>
                      <a:pt x="208" y="359"/>
                    </a:cubicBezTo>
                    <a:cubicBezTo>
                      <a:pt x="210" y="349"/>
                      <a:pt x="203" y="345"/>
                      <a:pt x="198" y="340"/>
                    </a:cubicBezTo>
                    <a:cubicBezTo>
                      <a:pt x="193" y="335"/>
                      <a:pt x="181" y="320"/>
                      <a:pt x="181" y="309"/>
                    </a:cubicBezTo>
                    <a:cubicBezTo>
                      <a:pt x="165" y="306"/>
                      <a:pt x="162" y="297"/>
                      <a:pt x="162" y="280"/>
                    </a:cubicBezTo>
                    <a:cubicBezTo>
                      <a:pt x="162" y="270"/>
                      <a:pt x="156" y="268"/>
                      <a:pt x="154" y="259"/>
                    </a:cubicBezTo>
                    <a:cubicBezTo>
                      <a:pt x="154" y="259"/>
                      <a:pt x="154" y="259"/>
                      <a:pt x="154" y="259"/>
                    </a:cubicBezTo>
                    <a:cubicBezTo>
                      <a:pt x="152" y="258"/>
                      <a:pt x="150" y="255"/>
                      <a:pt x="148" y="254"/>
                    </a:cubicBezTo>
                    <a:cubicBezTo>
                      <a:pt x="147" y="252"/>
                      <a:pt x="141" y="253"/>
                      <a:pt x="140" y="251"/>
                    </a:cubicBezTo>
                    <a:cubicBezTo>
                      <a:pt x="137" y="249"/>
                      <a:pt x="138" y="242"/>
                      <a:pt x="137" y="239"/>
                    </a:cubicBezTo>
                    <a:cubicBezTo>
                      <a:pt x="136" y="235"/>
                      <a:pt x="132" y="231"/>
                      <a:pt x="131" y="229"/>
                    </a:cubicBezTo>
                    <a:cubicBezTo>
                      <a:pt x="125" y="221"/>
                      <a:pt x="121" y="214"/>
                      <a:pt x="116" y="207"/>
                    </a:cubicBezTo>
                    <a:cubicBezTo>
                      <a:pt x="115" y="205"/>
                      <a:pt x="109" y="198"/>
                      <a:pt x="109" y="196"/>
                    </a:cubicBezTo>
                    <a:cubicBezTo>
                      <a:pt x="109" y="192"/>
                      <a:pt x="112" y="182"/>
                      <a:pt x="112" y="175"/>
                    </a:cubicBezTo>
                    <a:lnTo>
                      <a:pt x="112" y="177"/>
                    </a:ln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61" name="Freeform: Shape 209"/>
              <p:cNvSpPr/>
              <p:nvPr/>
            </p:nvSpPr>
            <p:spPr bwMode="auto">
              <a:xfrm>
                <a:off x="5713413" y="2714625"/>
                <a:ext cx="33338" cy="63500"/>
              </a:xfrm>
              <a:custGeom>
                <a:avLst/>
                <a:gdLst/>
                <a:ahLst/>
                <a:cxnLst>
                  <a:cxn ang="0">
                    <a:pos x="25" y="30"/>
                  </a:cxn>
                  <a:cxn ang="0">
                    <a:pos x="11" y="48"/>
                  </a:cxn>
                  <a:cxn ang="0">
                    <a:pos x="0" y="35"/>
                  </a:cxn>
                  <a:cxn ang="0">
                    <a:pos x="6" y="0"/>
                  </a:cxn>
                  <a:cxn ang="0">
                    <a:pos x="25" y="30"/>
                  </a:cxn>
                </a:cxnLst>
                <a:rect l="0" t="0" r="r" b="b"/>
                <a:pathLst>
                  <a:path w="25" h="48">
                    <a:moveTo>
                      <a:pt x="25" y="30"/>
                    </a:moveTo>
                    <a:cubicBezTo>
                      <a:pt x="25" y="37"/>
                      <a:pt x="20" y="48"/>
                      <a:pt x="11" y="48"/>
                    </a:cubicBezTo>
                    <a:cubicBezTo>
                      <a:pt x="5" y="48"/>
                      <a:pt x="0" y="41"/>
                      <a:pt x="0" y="35"/>
                    </a:cubicBezTo>
                    <a:cubicBezTo>
                      <a:pt x="0" y="22"/>
                      <a:pt x="6" y="13"/>
                      <a:pt x="6" y="0"/>
                    </a:cubicBezTo>
                    <a:cubicBezTo>
                      <a:pt x="13" y="10"/>
                      <a:pt x="25" y="15"/>
                      <a:pt x="25" y="30"/>
                    </a:cubicBez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62" name="Freeform: Shape 210"/>
              <p:cNvSpPr/>
              <p:nvPr/>
            </p:nvSpPr>
            <p:spPr bwMode="auto">
              <a:xfrm>
                <a:off x="5397500" y="2195513"/>
                <a:ext cx="677863" cy="544513"/>
              </a:xfrm>
              <a:custGeom>
                <a:avLst/>
                <a:gdLst/>
                <a:ahLst/>
                <a:cxnLst>
                  <a:cxn ang="0">
                    <a:pos x="148" y="270"/>
                  </a:cxn>
                  <a:cxn ang="0">
                    <a:pos x="174" y="340"/>
                  </a:cxn>
                  <a:cxn ang="0">
                    <a:pos x="200" y="401"/>
                  </a:cxn>
                  <a:cxn ang="0">
                    <a:pos x="216" y="401"/>
                  </a:cxn>
                  <a:cxn ang="0">
                    <a:pos x="237" y="379"/>
                  </a:cxn>
                  <a:cxn ang="0">
                    <a:pos x="243" y="341"/>
                  </a:cxn>
                  <a:cxn ang="0">
                    <a:pos x="268" y="298"/>
                  </a:cxn>
                  <a:cxn ang="0">
                    <a:pos x="326" y="240"/>
                  </a:cxn>
                  <a:cxn ang="0">
                    <a:pos x="374" y="218"/>
                  </a:cxn>
                  <a:cxn ang="0">
                    <a:pos x="409" y="259"/>
                  </a:cxn>
                  <a:cxn ang="0">
                    <a:pos x="423" y="302"/>
                  </a:cxn>
                  <a:cxn ang="0">
                    <a:pos x="457" y="300"/>
                  </a:cxn>
                  <a:cxn ang="0">
                    <a:pos x="476" y="367"/>
                  </a:cxn>
                  <a:cxn ang="0">
                    <a:pos x="489" y="358"/>
                  </a:cxn>
                  <a:cxn ang="0">
                    <a:pos x="472" y="316"/>
                  </a:cxn>
                  <a:cxn ang="0">
                    <a:pos x="473" y="288"/>
                  </a:cxn>
                  <a:cxn ang="0">
                    <a:pos x="483" y="254"/>
                  </a:cxn>
                  <a:cxn ang="0">
                    <a:pos x="487" y="213"/>
                  </a:cxn>
                  <a:cxn ang="0">
                    <a:pos x="467" y="197"/>
                  </a:cxn>
                  <a:cxn ang="0">
                    <a:pos x="445" y="125"/>
                  </a:cxn>
                  <a:cxn ang="0">
                    <a:pos x="423" y="130"/>
                  </a:cxn>
                  <a:cxn ang="0">
                    <a:pos x="373" y="144"/>
                  </a:cxn>
                  <a:cxn ang="0">
                    <a:pos x="341" y="147"/>
                  </a:cxn>
                  <a:cxn ang="0">
                    <a:pos x="295" y="136"/>
                  </a:cxn>
                  <a:cxn ang="0">
                    <a:pos x="254" y="116"/>
                  </a:cxn>
                  <a:cxn ang="0">
                    <a:pos x="226" y="89"/>
                  </a:cxn>
                  <a:cxn ang="0">
                    <a:pos x="229" y="69"/>
                  </a:cxn>
                  <a:cxn ang="0">
                    <a:pos x="213" y="43"/>
                  </a:cxn>
                  <a:cxn ang="0">
                    <a:pos x="178" y="16"/>
                  </a:cxn>
                  <a:cxn ang="0">
                    <a:pos x="131" y="0"/>
                  </a:cxn>
                  <a:cxn ang="0">
                    <a:pos x="94" y="21"/>
                  </a:cxn>
                  <a:cxn ang="0">
                    <a:pos x="65" y="13"/>
                  </a:cxn>
                  <a:cxn ang="0">
                    <a:pos x="23" y="46"/>
                  </a:cxn>
                  <a:cxn ang="0">
                    <a:pos x="0" y="64"/>
                  </a:cxn>
                  <a:cxn ang="0">
                    <a:pos x="1" y="87"/>
                  </a:cxn>
                  <a:cxn ang="0">
                    <a:pos x="4" y="120"/>
                  </a:cxn>
                  <a:cxn ang="0">
                    <a:pos x="13" y="181"/>
                  </a:cxn>
                  <a:cxn ang="0">
                    <a:pos x="34" y="185"/>
                  </a:cxn>
                  <a:cxn ang="0">
                    <a:pos x="70" y="185"/>
                  </a:cxn>
                  <a:cxn ang="0">
                    <a:pos x="118" y="219"/>
                  </a:cxn>
                  <a:cxn ang="0">
                    <a:pos x="127" y="248"/>
                  </a:cxn>
                  <a:cxn ang="0">
                    <a:pos x="145" y="233"/>
                  </a:cxn>
                  <a:cxn ang="0">
                    <a:pos x="149" y="265"/>
                  </a:cxn>
                </a:cxnLst>
                <a:rect l="0" t="0" r="r" b="b"/>
                <a:pathLst>
                  <a:path w="509" h="410">
                    <a:moveTo>
                      <a:pt x="149" y="265"/>
                    </a:moveTo>
                    <a:cubicBezTo>
                      <a:pt x="147" y="263"/>
                      <a:pt x="147" y="263"/>
                      <a:pt x="147" y="263"/>
                    </a:cubicBezTo>
                    <a:cubicBezTo>
                      <a:pt x="147" y="265"/>
                      <a:pt x="148" y="268"/>
                      <a:pt x="148" y="270"/>
                    </a:cubicBezTo>
                    <a:cubicBezTo>
                      <a:pt x="148" y="278"/>
                      <a:pt x="153" y="286"/>
                      <a:pt x="155" y="295"/>
                    </a:cubicBezTo>
                    <a:cubicBezTo>
                      <a:pt x="158" y="305"/>
                      <a:pt x="166" y="319"/>
                      <a:pt x="168" y="326"/>
                    </a:cubicBezTo>
                    <a:cubicBezTo>
                      <a:pt x="170" y="332"/>
                      <a:pt x="170" y="334"/>
                      <a:pt x="174" y="340"/>
                    </a:cubicBezTo>
                    <a:cubicBezTo>
                      <a:pt x="177" y="345"/>
                      <a:pt x="175" y="351"/>
                      <a:pt x="179" y="358"/>
                    </a:cubicBezTo>
                    <a:cubicBezTo>
                      <a:pt x="180" y="362"/>
                      <a:pt x="187" y="366"/>
                      <a:pt x="188" y="372"/>
                    </a:cubicBezTo>
                    <a:cubicBezTo>
                      <a:pt x="191" y="382"/>
                      <a:pt x="196" y="390"/>
                      <a:pt x="200" y="401"/>
                    </a:cubicBezTo>
                    <a:cubicBezTo>
                      <a:pt x="200" y="402"/>
                      <a:pt x="202" y="405"/>
                      <a:pt x="204" y="405"/>
                    </a:cubicBezTo>
                    <a:cubicBezTo>
                      <a:pt x="204" y="409"/>
                      <a:pt x="207" y="410"/>
                      <a:pt x="210" y="410"/>
                    </a:cubicBezTo>
                    <a:cubicBezTo>
                      <a:pt x="214" y="410"/>
                      <a:pt x="214" y="405"/>
                      <a:pt x="216" y="401"/>
                    </a:cubicBezTo>
                    <a:cubicBezTo>
                      <a:pt x="218" y="397"/>
                      <a:pt x="219" y="398"/>
                      <a:pt x="224" y="396"/>
                    </a:cubicBezTo>
                    <a:cubicBezTo>
                      <a:pt x="228" y="394"/>
                      <a:pt x="227" y="382"/>
                      <a:pt x="233" y="381"/>
                    </a:cubicBezTo>
                    <a:cubicBezTo>
                      <a:pt x="234" y="380"/>
                      <a:pt x="237" y="380"/>
                      <a:pt x="237" y="379"/>
                    </a:cubicBezTo>
                    <a:cubicBezTo>
                      <a:pt x="240" y="379"/>
                      <a:pt x="240" y="379"/>
                      <a:pt x="240" y="379"/>
                    </a:cubicBezTo>
                    <a:cubicBezTo>
                      <a:pt x="237" y="367"/>
                      <a:pt x="237" y="367"/>
                      <a:pt x="237" y="367"/>
                    </a:cubicBezTo>
                    <a:cubicBezTo>
                      <a:pt x="237" y="359"/>
                      <a:pt x="243" y="352"/>
                      <a:pt x="243" y="341"/>
                    </a:cubicBezTo>
                    <a:cubicBezTo>
                      <a:pt x="243" y="334"/>
                      <a:pt x="240" y="329"/>
                      <a:pt x="240" y="321"/>
                    </a:cubicBezTo>
                    <a:cubicBezTo>
                      <a:pt x="240" y="312"/>
                      <a:pt x="249" y="311"/>
                      <a:pt x="257" y="308"/>
                    </a:cubicBezTo>
                    <a:cubicBezTo>
                      <a:pt x="260" y="307"/>
                      <a:pt x="265" y="302"/>
                      <a:pt x="268" y="298"/>
                    </a:cubicBezTo>
                    <a:cubicBezTo>
                      <a:pt x="277" y="290"/>
                      <a:pt x="284" y="281"/>
                      <a:pt x="293" y="272"/>
                    </a:cubicBezTo>
                    <a:cubicBezTo>
                      <a:pt x="300" y="265"/>
                      <a:pt x="313" y="263"/>
                      <a:pt x="321" y="255"/>
                    </a:cubicBezTo>
                    <a:cubicBezTo>
                      <a:pt x="325" y="251"/>
                      <a:pt x="325" y="246"/>
                      <a:pt x="326" y="240"/>
                    </a:cubicBezTo>
                    <a:cubicBezTo>
                      <a:pt x="328" y="236"/>
                      <a:pt x="337" y="236"/>
                      <a:pt x="340" y="229"/>
                    </a:cubicBezTo>
                    <a:cubicBezTo>
                      <a:pt x="344" y="231"/>
                      <a:pt x="344" y="233"/>
                      <a:pt x="351" y="233"/>
                    </a:cubicBezTo>
                    <a:cubicBezTo>
                      <a:pt x="362" y="233"/>
                      <a:pt x="374" y="231"/>
                      <a:pt x="374" y="218"/>
                    </a:cubicBezTo>
                    <a:cubicBezTo>
                      <a:pt x="381" y="219"/>
                      <a:pt x="389" y="222"/>
                      <a:pt x="390" y="228"/>
                    </a:cubicBezTo>
                    <a:cubicBezTo>
                      <a:pt x="392" y="233"/>
                      <a:pt x="391" y="240"/>
                      <a:pt x="395" y="245"/>
                    </a:cubicBezTo>
                    <a:cubicBezTo>
                      <a:pt x="398" y="251"/>
                      <a:pt x="403" y="255"/>
                      <a:pt x="409" y="259"/>
                    </a:cubicBezTo>
                    <a:cubicBezTo>
                      <a:pt x="414" y="267"/>
                      <a:pt x="419" y="274"/>
                      <a:pt x="422" y="283"/>
                    </a:cubicBezTo>
                    <a:cubicBezTo>
                      <a:pt x="423" y="285"/>
                      <a:pt x="425" y="286"/>
                      <a:pt x="425" y="289"/>
                    </a:cubicBezTo>
                    <a:cubicBezTo>
                      <a:pt x="425" y="293"/>
                      <a:pt x="423" y="296"/>
                      <a:pt x="423" y="302"/>
                    </a:cubicBezTo>
                    <a:cubicBezTo>
                      <a:pt x="423" y="307"/>
                      <a:pt x="423" y="313"/>
                      <a:pt x="430" y="313"/>
                    </a:cubicBezTo>
                    <a:cubicBezTo>
                      <a:pt x="442" y="313"/>
                      <a:pt x="445" y="300"/>
                      <a:pt x="453" y="293"/>
                    </a:cubicBezTo>
                    <a:cubicBezTo>
                      <a:pt x="455" y="295"/>
                      <a:pt x="454" y="297"/>
                      <a:pt x="457" y="300"/>
                    </a:cubicBezTo>
                    <a:cubicBezTo>
                      <a:pt x="457" y="300"/>
                      <a:pt x="461" y="300"/>
                      <a:pt x="462" y="302"/>
                    </a:cubicBezTo>
                    <a:cubicBezTo>
                      <a:pt x="467" y="308"/>
                      <a:pt x="459" y="322"/>
                      <a:pt x="465" y="322"/>
                    </a:cubicBezTo>
                    <a:cubicBezTo>
                      <a:pt x="465" y="336"/>
                      <a:pt x="476" y="347"/>
                      <a:pt x="476" y="367"/>
                    </a:cubicBezTo>
                    <a:cubicBezTo>
                      <a:pt x="476" y="371"/>
                      <a:pt x="473" y="382"/>
                      <a:pt x="476" y="383"/>
                    </a:cubicBezTo>
                    <a:cubicBezTo>
                      <a:pt x="480" y="376"/>
                      <a:pt x="481" y="371"/>
                      <a:pt x="485" y="363"/>
                    </a:cubicBezTo>
                    <a:cubicBezTo>
                      <a:pt x="486" y="361"/>
                      <a:pt x="489" y="360"/>
                      <a:pt x="489" y="358"/>
                    </a:cubicBezTo>
                    <a:cubicBezTo>
                      <a:pt x="489" y="354"/>
                      <a:pt x="483" y="334"/>
                      <a:pt x="479" y="330"/>
                    </a:cubicBezTo>
                    <a:cubicBezTo>
                      <a:pt x="476" y="327"/>
                      <a:pt x="472" y="325"/>
                      <a:pt x="472" y="320"/>
                    </a:cubicBezTo>
                    <a:cubicBezTo>
                      <a:pt x="472" y="319"/>
                      <a:pt x="472" y="318"/>
                      <a:pt x="472" y="316"/>
                    </a:cubicBezTo>
                    <a:cubicBezTo>
                      <a:pt x="472" y="317"/>
                      <a:pt x="472" y="317"/>
                      <a:pt x="472" y="317"/>
                    </a:cubicBezTo>
                    <a:cubicBezTo>
                      <a:pt x="473" y="316"/>
                      <a:pt x="476" y="311"/>
                      <a:pt x="476" y="307"/>
                    </a:cubicBezTo>
                    <a:cubicBezTo>
                      <a:pt x="476" y="302"/>
                      <a:pt x="476" y="293"/>
                      <a:pt x="473" y="288"/>
                    </a:cubicBezTo>
                    <a:cubicBezTo>
                      <a:pt x="470" y="284"/>
                      <a:pt x="464" y="284"/>
                      <a:pt x="464" y="276"/>
                    </a:cubicBezTo>
                    <a:cubicBezTo>
                      <a:pt x="464" y="268"/>
                      <a:pt x="467" y="262"/>
                      <a:pt x="472" y="258"/>
                    </a:cubicBezTo>
                    <a:cubicBezTo>
                      <a:pt x="474" y="255"/>
                      <a:pt x="479" y="256"/>
                      <a:pt x="483" y="254"/>
                    </a:cubicBezTo>
                    <a:cubicBezTo>
                      <a:pt x="493" y="247"/>
                      <a:pt x="500" y="244"/>
                      <a:pt x="509" y="230"/>
                    </a:cubicBezTo>
                    <a:cubicBezTo>
                      <a:pt x="506" y="230"/>
                      <a:pt x="505" y="231"/>
                      <a:pt x="501" y="231"/>
                    </a:cubicBezTo>
                    <a:cubicBezTo>
                      <a:pt x="493" y="231"/>
                      <a:pt x="487" y="222"/>
                      <a:pt x="487" y="213"/>
                    </a:cubicBezTo>
                    <a:cubicBezTo>
                      <a:pt x="483" y="212"/>
                      <a:pt x="482" y="199"/>
                      <a:pt x="478" y="199"/>
                    </a:cubicBezTo>
                    <a:cubicBezTo>
                      <a:pt x="475" y="199"/>
                      <a:pt x="472" y="202"/>
                      <a:pt x="469" y="202"/>
                    </a:cubicBezTo>
                    <a:cubicBezTo>
                      <a:pt x="468" y="202"/>
                      <a:pt x="467" y="199"/>
                      <a:pt x="467" y="197"/>
                    </a:cubicBezTo>
                    <a:cubicBezTo>
                      <a:pt x="467" y="181"/>
                      <a:pt x="479" y="180"/>
                      <a:pt x="479" y="163"/>
                    </a:cubicBezTo>
                    <a:cubicBezTo>
                      <a:pt x="479" y="154"/>
                      <a:pt x="472" y="151"/>
                      <a:pt x="468" y="144"/>
                    </a:cubicBezTo>
                    <a:cubicBezTo>
                      <a:pt x="457" y="139"/>
                      <a:pt x="448" y="140"/>
                      <a:pt x="445" y="125"/>
                    </a:cubicBezTo>
                    <a:cubicBezTo>
                      <a:pt x="442" y="125"/>
                      <a:pt x="442" y="125"/>
                      <a:pt x="442" y="125"/>
                    </a:cubicBezTo>
                    <a:cubicBezTo>
                      <a:pt x="438" y="129"/>
                      <a:pt x="438" y="129"/>
                      <a:pt x="438" y="129"/>
                    </a:cubicBezTo>
                    <a:cubicBezTo>
                      <a:pt x="433" y="131"/>
                      <a:pt x="427" y="126"/>
                      <a:pt x="423" y="130"/>
                    </a:cubicBezTo>
                    <a:cubicBezTo>
                      <a:pt x="422" y="132"/>
                      <a:pt x="421" y="133"/>
                      <a:pt x="418" y="135"/>
                    </a:cubicBezTo>
                    <a:cubicBezTo>
                      <a:pt x="415" y="137"/>
                      <a:pt x="401" y="149"/>
                      <a:pt x="394" y="149"/>
                    </a:cubicBezTo>
                    <a:cubicBezTo>
                      <a:pt x="387" y="149"/>
                      <a:pt x="382" y="144"/>
                      <a:pt x="373" y="144"/>
                    </a:cubicBezTo>
                    <a:cubicBezTo>
                      <a:pt x="362" y="144"/>
                      <a:pt x="360" y="152"/>
                      <a:pt x="354" y="155"/>
                    </a:cubicBezTo>
                    <a:cubicBezTo>
                      <a:pt x="353" y="152"/>
                      <a:pt x="352" y="145"/>
                      <a:pt x="349" y="145"/>
                    </a:cubicBezTo>
                    <a:cubicBezTo>
                      <a:pt x="347" y="145"/>
                      <a:pt x="345" y="147"/>
                      <a:pt x="341" y="147"/>
                    </a:cubicBezTo>
                    <a:cubicBezTo>
                      <a:pt x="335" y="147"/>
                      <a:pt x="329" y="147"/>
                      <a:pt x="323" y="147"/>
                    </a:cubicBezTo>
                    <a:cubicBezTo>
                      <a:pt x="313" y="147"/>
                      <a:pt x="309" y="141"/>
                      <a:pt x="302" y="136"/>
                    </a:cubicBezTo>
                    <a:cubicBezTo>
                      <a:pt x="300" y="135"/>
                      <a:pt x="296" y="139"/>
                      <a:pt x="295" y="136"/>
                    </a:cubicBezTo>
                    <a:cubicBezTo>
                      <a:pt x="293" y="132"/>
                      <a:pt x="293" y="129"/>
                      <a:pt x="290" y="127"/>
                    </a:cubicBezTo>
                    <a:cubicBezTo>
                      <a:pt x="283" y="124"/>
                      <a:pt x="279" y="126"/>
                      <a:pt x="273" y="120"/>
                    </a:cubicBezTo>
                    <a:cubicBezTo>
                      <a:pt x="268" y="115"/>
                      <a:pt x="263" y="118"/>
                      <a:pt x="254" y="116"/>
                    </a:cubicBezTo>
                    <a:cubicBezTo>
                      <a:pt x="246" y="114"/>
                      <a:pt x="243" y="108"/>
                      <a:pt x="236" y="106"/>
                    </a:cubicBezTo>
                    <a:cubicBezTo>
                      <a:pt x="234" y="105"/>
                      <a:pt x="229" y="106"/>
                      <a:pt x="228" y="103"/>
                    </a:cubicBezTo>
                    <a:cubicBezTo>
                      <a:pt x="227" y="98"/>
                      <a:pt x="227" y="94"/>
                      <a:pt x="226" y="89"/>
                    </a:cubicBezTo>
                    <a:cubicBezTo>
                      <a:pt x="226" y="85"/>
                      <a:pt x="226" y="85"/>
                      <a:pt x="226" y="85"/>
                    </a:cubicBezTo>
                    <a:cubicBezTo>
                      <a:pt x="231" y="85"/>
                      <a:pt x="236" y="86"/>
                      <a:pt x="236" y="80"/>
                    </a:cubicBezTo>
                    <a:cubicBezTo>
                      <a:pt x="236" y="75"/>
                      <a:pt x="229" y="74"/>
                      <a:pt x="229" y="69"/>
                    </a:cubicBezTo>
                    <a:cubicBezTo>
                      <a:pt x="229" y="57"/>
                      <a:pt x="246" y="59"/>
                      <a:pt x="246" y="47"/>
                    </a:cubicBezTo>
                    <a:cubicBezTo>
                      <a:pt x="246" y="43"/>
                      <a:pt x="236" y="35"/>
                      <a:pt x="232" y="35"/>
                    </a:cubicBezTo>
                    <a:cubicBezTo>
                      <a:pt x="224" y="35"/>
                      <a:pt x="221" y="42"/>
                      <a:pt x="213" y="43"/>
                    </a:cubicBezTo>
                    <a:cubicBezTo>
                      <a:pt x="205" y="40"/>
                      <a:pt x="200" y="40"/>
                      <a:pt x="194" y="34"/>
                    </a:cubicBezTo>
                    <a:cubicBezTo>
                      <a:pt x="191" y="31"/>
                      <a:pt x="193" y="25"/>
                      <a:pt x="188" y="24"/>
                    </a:cubicBezTo>
                    <a:cubicBezTo>
                      <a:pt x="182" y="22"/>
                      <a:pt x="178" y="24"/>
                      <a:pt x="178" y="16"/>
                    </a:cubicBezTo>
                    <a:cubicBezTo>
                      <a:pt x="172" y="15"/>
                      <a:pt x="168" y="15"/>
                      <a:pt x="163" y="15"/>
                    </a:cubicBezTo>
                    <a:cubicBezTo>
                      <a:pt x="154" y="15"/>
                      <a:pt x="150" y="23"/>
                      <a:pt x="140" y="23"/>
                    </a:cubicBezTo>
                    <a:cubicBezTo>
                      <a:pt x="130" y="23"/>
                      <a:pt x="140" y="0"/>
                      <a:pt x="131" y="0"/>
                    </a:cubicBezTo>
                    <a:cubicBezTo>
                      <a:pt x="122" y="0"/>
                      <a:pt x="120" y="10"/>
                      <a:pt x="116" y="10"/>
                    </a:cubicBezTo>
                    <a:cubicBezTo>
                      <a:pt x="115" y="10"/>
                      <a:pt x="114" y="11"/>
                      <a:pt x="113" y="10"/>
                    </a:cubicBezTo>
                    <a:cubicBezTo>
                      <a:pt x="110" y="16"/>
                      <a:pt x="103" y="21"/>
                      <a:pt x="94" y="21"/>
                    </a:cubicBezTo>
                    <a:cubicBezTo>
                      <a:pt x="91" y="21"/>
                      <a:pt x="90" y="16"/>
                      <a:pt x="86" y="16"/>
                    </a:cubicBezTo>
                    <a:cubicBezTo>
                      <a:pt x="83" y="16"/>
                      <a:pt x="73" y="20"/>
                      <a:pt x="72" y="15"/>
                    </a:cubicBezTo>
                    <a:cubicBezTo>
                      <a:pt x="68" y="15"/>
                      <a:pt x="69" y="13"/>
                      <a:pt x="65" y="13"/>
                    </a:cubicBezTo>
                    <a:cubicBezTo>
                      <a:pt x="54" y="13"/>
                      <a:pt x="53" y="24"/>
                      <a:pt x="45" y="32"/>
                    </a:cubicBezTo>
                    <a:cubicBezTo>
                      <a:pt x="42" y="35"/>
                      <a:pt x="37" y="35"/>
                      <a:pt x="33" y="39"/>
                    </a:cubicBezTo>
                    <a:cubicBezTo>
                      <a:pt x="30" y="42"/>
                      <a:pt x="28" y="46"/>
                      <a:pt x="23" y="46"/>
                    </a:cubicBezTo>
                    <a:cubicBezTo>
                      <a:pt x="19" y="46"/>
                      <a:pt x="16" y="42"/>
                      <a:pt x="12" y="42"/>
                    </a:cubicBezTo>
                    <a:cubicBezTo>
                      <a:pt x="11" y="42"/>
                      <a:pt x="11" y="45"/>
                      <a:pt x="10" y="45"/>
                    </a:cubicBezTo>
                    <a:cubicBezTo>
                      <a:pt x="7" y="47"/>
                      <a:pt x="0" y="63"/>
                      <a:pt x="0" y="64"/>
                    </a:cubicBezTo>
                    <a:cubicBezTo>
                      <a:pt x="0" y="65"/>
                      <a:pt x="1" y="67"/>
                      <a:pt x="0" y="68"/>
                    </a:cubicBezTo>
                    <a:cubicBezTo>
                      <a:pt x="1" y="70"/>
                      <a:pt x="0" y="71"/>
                      <a:pt x="1" y="73"/>
                    </a:cubicBezTo>
                    <a:cubicBezTo>
                      <a:pt x="1" y="87"/>
                      <a:pt x="1" y="87"/>
                      <a:pt x="1" y="87"/>
                    </a:cubicBezTo>
                    <a:cubicBezTo>
                      <a:pt x="3" y="91"/>
                      <a:pt x="2" y="94"/>
                      <a:pt x="4" y="98"/>
                    </a:cubicBezTo>
                    <a:cubicBezTo>
                      <a:pt x="5" y="102"/>
                      <a:pt x="14" y="98"/>
                      <a:pt x="14" y="105"/>
                    </a:cubicBezTo>
                    <a:cubicBezTo>
                      <a:pt x="14" y="114"/>
                      <a:pt x="4" y="113"/>
                      <a:pt x="4" y="120"/>
                    </a:cubicBezTo>
                    <a:cubicBezTo>
                      <a:pt x="4" y="126"/>
                      <a:pt x="8" y="126"/>
                      <a:pt x="10" y="128"/>
                    </a:cubicBezTo>
                    <a:cubicBezTo>
                      <a:pt x="17" y="143"/>
                      <a:pt x="32" y="145"/>
                      <a:pt x="32" y="164"/>
                    </a:cubicBezTo>
                    <a:cubicBezTo>
                      <a:pt x="21" y="167"/>
                      <a:pt x="13" y="169"/>
                      <a:pt x="13" y="181"/>
                    </a:cubicBezTo>
                    <a:cubicBezTo>
                      <a:pt x="13" y="184"/>
                      <a:pt x="15" y="187"/>
                      <a:pt x="15" y="189"/>
                    </a:cubicBezTo>
                    <a:cubicBezTo>
                      <a:pt x="30" y="188"/>
                      <a:pt x="30" y="188"/>
                      <a:pt x="30" y="188"/>
                    </a:cubicBezTo>
                    <a:cubicBezTo>
                      <a:pt x="31" y="187"/>
                      <a:pt x="33" y="186"/>
                      <a:pt x="34" y="185"/>
                    </a:cubicBezTo>
                    <a:cubicBezTo>
                      <a:pt x="46" y="188"/>
                      <a:pt x="46" y="188"/>
                      <a:pt x="46" y="188"/>
                    </a:cubicBezTo>
                    <a:cubicBezTo>
                      <a:pt x="50" y="188"/>
                      <a:pt x="52" y="184"/>
                      <a:pt x="57" y="184"/>
                    </a:cubicBezTo>
                    <a:cubicBezTo>
                      <a:pt x="62" y="184"/>
                      <a:pt x="65" y="184"/>
                      <a:pt x="70" y="185"/>
                    </a:cubicBezTo>
                    <a:cubicBezTo>
                      <a:pt x="75" y="187"/>
                      <a:pt x="78" y="197"/>
                      <a:pt x="82" y="203"/>
                    </a:cubicBezTo>
                    <a:cubicBezTo>
                      <a:pt x="86" y="209"/>
                      <a:pt x="99" y="218"/>
                      <a:pt x="108" y="218"/>
                    </a:cubicBezTo>
                    <a:cubicBezTo>
                      <a:pt x="111" y="218"/>
                      <a:pt x="114" y="218"/>
                      <a:pt x="118" y="219"/>
                    </a:cubicBezTo>
                    <a:cubicBezTo>
                      <a:pt x="116" y="221"/>
                      <a:pt x="116" y="225"/>
                      <a:pt x="112" y="225"/>
                    </a:cubicBezTo>
                    <a:cubicBezTo>
                      <a:pt x="108" y="227"/>
                      <a:pt x="105" y="225"/>
                      <a:pt x="101" y="227"/>
                    </a:cubicBezTo>
                    <a:cubicBezTo>
                      <a:pt x="108" y="234"/>
                      <a:pt x="113" y="248"/>
                      <a:pt x="127" y="248"/>
                    </a:cubicBezTo>
                    <a:cubicBezTo>
                      <a:pt x="138" y="248"/>
                      <a:pt x="139" y="233"/>
                      <a:pt x="144" y="227"/>
                    </a:cubicBezTo>
                    <a:cubicBezTo>
                      <a:pt x="148" y="227"/>
                      <a:pt x="148" y="227"/>
                      <a:pt x="148" y="227"/>
                    </a:cubicBezTo>
                    <a:cubicBezTo>
                      <a:pt x="148" y="229"/>
                      <a:pt x="145" y="232"/>
                      <a:pt x="145" y="233"/>
                    </a:cubicBezTo>
                    <a:cubicBezTo>
                      <a:pt x="145" y="239"/>
                      <a:pt x="150" y="244"/>
                      <a:pt x="150" y="251"/>
                    </a:cubicBezTo>
                    <a:cubicBezTo>
                      <a:pt x="150" y="257"/>
                      <a:pt x="147" y="258"/>
                      <a:pt x="147" y="264"/>
                    </a:cubicBezTo>
                    <a:lnTo>
                      <a:pt x="149" y="265"/>
                    </a:ln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63" name="Freeform: Shape 211"/>
              <p:cNvSpPr/>
              <p:nvPr/>
            </p:nvSpPr>
            <p:spPr bwMode="auto">
              <a:xfrm>
                <a:off x="5975350" y="2781300"/>
                <a:ext cx="177800" cy="192088"/>
              </a:xfrm>
              <a:custGeom>
                <a:avLst/>
                <a:gdLst/>
                <a:ahLst/>
                <a:cxnLst>
                  <a:cxn ang="0">
                    <a:pos x="59" y="74"/>
                  </a:cxn>
                  <a:cxn ang="0">
                    <a:pos x="58" y="70"/>
                  </a:cxn>
                  <a:cxn ang="0">
                    <a:pos x="51" y="68"/>
                  </a:cxn>
                  <a:cxn ang="0">
                    <a:pos x="45" y="53"/>
                  </a:cxn>
                  <a:cxn ang="0">
                    <a:pos x="28" y="38"/>
                  </a:cxn>
                  <a:cxn ang="0">
                    <a:pos x="22" y="25"/>
                  </a:cxn>
                  <a:cxn ang="0">
                    <a:pos x="11" y="21"/>
                  </a:cxn>
                  <a:cxn ang="0">
                    <a:pos x="0" y="3"/>
                  </a:cxn>
                  <a:cxn ang="0">
                    <a:pos x="0" y="0"/>
                  </a:cxn>
                  <a:cxn ang="0">
                    <a:pos x="2" y="0"/>
                  </a:cxn>
                  <a:cxn ang="0">
                    <a:pos x="11" y="4"/>
                  </a:cxn>
                  <a:cxn ang="0">
                    <a:pos x="26" y="4"/>
                  </a:cxn>
                  <a:cxn ang="0">
                    <a:pos x="42" y="20"/>
                  </a:cxn>
                  <a:cxn ang="0">
                    <a:pos x="47" y="23"/>
                  </a:cxn>
                  <a:cxn ang="0">
                    <a:pos x="61" y="35"/>
                  </a:cxn>
                  <a:cxn ang="0">
                    <a:pos x="86" y="53"/>
                  </a:cxn>
                  <a:cxn ang="0">
                    <a:pos x="101" y="64"/>
                  </a:cxn>
                  <a:cxn ang="0">
                    <a:pos x="100" y="66"/>
                  </a:cxn>
                  <a:cxn ang="0">
                    <a:pos x="103" y="66"/>
                  </a:cxn>
                  <a:cxn ang="0">
                    <a:pos x="107" y="70"/>
                  </a:cxn>
                  <a:cxn ang="0">
                    <a:pos x="105" y="74"/>
                  </a:cxn>
                  <a:cxn ang="0">
                    <a:pos x="114" y="81"/>
                  </a:cxn>
                  <a:cxn ang="0">
                    <a:pos x="124" y="98"/>
                  </a:cxn>
                  <a:cxn ang="0">
                    <a:pos x="133" y="106"/>
                  </a:cxn>
                  <a:cxn ang="0">
                    <a:pos x="133" y="125"/>
                  </a:cxn>
                  <a:cxn ang="0">
                    <a:pos x="131" y="138"/>
                  </a:cxn>
                  <a:cxn ang="0">
                    <a:pos x="119" y="144"/>
                  </a:cxn>
                  <a:cxn ang="0">
                    <a:pos x="108" y="132"/>
                  </a:cxn>
                  <a:cxn ang="0">
                    <a:pos x="84" y="112"/>
                  </a:cxn>
                  <a:cxn ang="0">
                    <a:pos x="67" y="85"/>
                  </a:cxn>
                  <a:cxn ang="0">
                    <a:pos x="59" y="74"/>
                  </a:cxn>
                </a:cxnLst>
                <a:rect l="0" t="0" r="r" b="b"/>
                <a:pathLst>
                  <a:path w="133" h="144">
                    <a:moveTo>
                      <a:pt x="59" y="74"/>
                    </a:moveTo>
                    <a:cubicBezTo>
                      <a:pt x="58" y="74"/>
                      <a:pt x="59" y="72"/>
                      <a:pt x="58" y="70"/>
                    </a:cubicBezTo>
                    <a:cubicBezTo>
                      <a:pt x="57" y="69"/>
                      <a:pt x="52" y="69"/>
                      <a:pt x="51" y="68"/>
                    </a:cubicBezTo>
                    <a:cubicBezTo>
                      <a:pt x="49" y="67"/>
                      <a:pt x="45" y="56"/>
                      <a:pt x="45" y="53"/>
                    </a:cubicBezTo>
                    <a:cubicBezTo>
                      <a:pt x="41" y="43"/>
                      <a:pt x="31" y="44"/>
                      <a:pt x="28" y="38"/>
                    </a:cubicBezTo>
                    <a:cubicBezTo>
                      <a:pt x="26" y="33"/>
                      <a:pt x="24" y="30"/>
                      <a:pt x="22" y="25"/>
                    </a:cubicBezTo>
                    <a:cubicBezTo>
                      <a:pt x="20" y="21"/>
                      <a:pt x="15" y="22"/>
                      <a:pt x="11" y="21"/>
                    </a:cubicBezTo>
                    <a:cubicBezTo>
                      <a:pt x="8" y="20"/>
                      <a:pt x="1" y="8"/>
                      <a:pt x="0" y="3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0"/>
                      <a:pt x="2" y="0"/>
                    </a:cubicBezTo>
                    <a:cubicBezTo>
                      <a:pt x="7" y="0"/>
                      <a:pt x="8" y="2"/>
                      <a:pt x="11" y="4"/>
                    </a:cubicBezTo>
                    <a:cubicBezTo>
                      <a:pt x="26" y="4"/>
                      <a:pt x="26" y="4"/>
                      <a:pt x="26" y="4"/>
                    </a:cubicBezTo>
                    <a:cubicBezTo>
                      <a:pt x="35" y="7"/>
                      <a:pt x="38" y="13"/>
                      <a:pt x="42" y="20"/>
                    </a:cubicBezTo>
                    <a:cubicBezTo>
                      <a:pt x="43" y="23"/>
                      <a:pt x="45" y="22"/>
                      <a:pt x="47" y="23"/>
                    </a:cubicBezTo>
                    <a:cubicBezTo>
                      <a:pt x="53" y="25"/>
                      <a:pt x="56" y="30"/>
                      <a:pt x="61" y="35"/>
                    </a:cubicBezTo>
                    <a:cubicBezTo>
                      <a:pt x="69" y="43"/>
                      <a:pt x="74" y="49"/>
                      <a:pt x="86" y="53"/>
                    </a:cubicBezTo>
                    <a:cubicBezTo>
                      <a:pt x="93" y="55"/>
                      <a:pt x="101" y="57"/>
                      <a:pt x="101" y="64"/>
                    </a:cubicBezTo>
                    <a:cubicBezTo>
                      <a:pt x="101" y="64"/>
                      <a:pt x="100" y="65"/>
                      <a:pt x="100" y="66"/>
                    </a:cubicBezTo>
                    <a:cubicBezTo>
                      <a:pt x="101" y="66"/>
                      <a:pt x="102" y="66"/>
                      <a:pt x="103" y="66"/>
                    </a:cubicBezTo>
                    <a:cubicBezTo>
                      <a:pt x="105" y="66"/>
                      <a:pt x="106" y="68"/>
                      <a:pt x="107" y="70"/>
                    </a:cubicBezTo>
                    <a:cubicBezTo>
                      <a:pt x="105" y="74"/>
                      <a:pt x="105" y="74"/>
                      <a:pt x="105" y="74"/>
                    </a:cubicBezTo>
                    <a:cubicBezTo>
                      <a:pt x="105" y="80"/>
                      <a:pt x="109" y="81"/>
                      <a:pt x="114" y="81"/>
                    </a:cubicBezTo>
                    <a:cubicBezTo>
                      <a:pt x="114" y="91"/>
                      <a:pt x="119" y="93"/>
                      <a:pt x="124" y="98"/>
                    </a:cubicBezTo>
                    <a:cubicBezTo>
                      <a:pt x="127" y="101"/>
                      <a:pt x="133" y="102"/>
                      <a:pt x="133" y="106"/>
                    </a:cubicBezTo>
                    <a:cubicBezTo>
                      <a:pt x="133" y="112"/>
                      <a:pt x="133" y="116"/>
                      <a:pt x="133" y="125"/>
                    </a:cubicBezTo>
                    <a:cubicBezTo>
                      <a:pt x="128" y="127"/>
                      <a:pt x="131" y="133"/>
                      <a:pt x="131" y="138"/>
                    </a:cubicBezTo>
                    <a:cubicBezTo>
                      <a:pt x="131" y="143"/>
                      <a:pt x="122" y="144"/>
                      <a:pt x="119" y="144"/>
                    </a:cubicBezTo>
                    <a:cubicBezTo>
                      <a:pt x="116" y="144"/>
                      <a:pt x="109" y="132"/>
                      <a:pt x="108" y="132"/>
                    </a:cubicBezTo>
                    <a:cubicBezTo>
                      <a:pt x="100" y="124"/>
                      <a:pt x="92" y="120"/>
                      <a:pt x="84" y="112"/>
                    </a:cubicBezTo>
                    <a:cubicBezTo>
                      <a:pt x="75" y="103"/>
                      <a:pt x="71" y="95"/>
                      <a:pt x="67" y="85"/>
                    </a:cubicBezTo>
                    <a:cubicBezTo>
                      <a:pt x="66" y="83"/>
                      <a:pt x="60" y="74"/>
                      <a:pt x="59" y="74"/>
                    </a:cubicBez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64" name="Freeform: Shape 212"/>
              <p:cNvSpPr/>
              <p:nvPr/>
            </p:nvSpPr>
            <p:spPr bwMode="auto">
              <a:xfrm>
                <a:off x="6203950" y="2757488"/>
                <a:ext cx="169863" cy="188913"/>
              </a:xfrm>
              <a:custGeom>
                <a:avLst/>
                <a:gdLst/>
                <a:ahLst/>
                <a:cxnLst>
                  <a:cxn ang="0">
                    <a:pos x="37" y="130"/>
                  </a:cxn>
                  <a:cxn ang="0">
                    <a:pos x="36" y="124"/>
                  </a:cxn>
                  <a:cxn ang="0">
                    <a:pos x="27" y="126"/>
                  </a:cxn>
                  <a:cxn ang="0">
                    <a:pos x="11" y="102"/>
                  </a:cxn>
                  <a:cxn ang="0">
                    <a:pos x="12" y="99"/>
                  </a:cxn>
                  <a:cxn ang="0">
                    <a:pos x="6" y="97"/>
                  </a:cxn>
                  <a:cxn ang="0">
                    <a:pos x="0" y="78"/>
                  </a:cxn>
                  <a:cxn ang="0">
                    <a:pos x="15" y="74"/>
                  </a:cxn>
                  <a:cxn ang="0">
                    <a:pos x="33" y="54"/>
                  </a:cxn>
                  <a:cxn ang="0">
                    <a:pos x="45" y="50"/>
                  </a:cxn>
                  <a:cxn ang="0">
                    <a:pos x="56" y="41"/>
                  </a:cxn>
                  <a:cxn ang="0">
                    <a:pos x="59" y="35"/>
                  </a:cxn>
                  <a:cxn ang="0">
                    <a:pos x="63" y="32"/>
                  </a:cxn>
                  <a:cxn ang="0">
                    <a:pos x="66" y="29"/>
                  </a:cxn>
                  <a:cxn ang="0">
                    <a:pos x="82" y="23"/>
                  </a:cxn>
                  <a:cxn ang="0">
                    <a:pos x="102" y="0"/>
                  </a:cxn>
                  <a:cxn ang="0">
                    <a:pos x="109" y="11"/>
                  </a:cxn>
                  <a:cxn ang="0">
                    <a:pos x="127" y="23"/>
                  </a:cxn>
                  <a:cxn ang="0">
                    <a:pos x="117" y="29"/>
                  </a:cxn>
                  <a:cxn ang="0">
                    <a:pos x="119" y="31"/>
                  </a:cxn>
                  <a:cxn ang="0">
                    <a:pos x="106" y="37"/>
                  </a:cxn>
                  <a:cxn ang="0">
                    <a:pos x="108" y="41"/>
                  </a:cxn>
                  <a:cxn ang="0">
                    <a:pos x="105" y="44"/>
                  </a:cxn>
                  <a:cxn ang="0">
                    <a:pos x="125" y="73"/>
                  </a:cxn>
                  <a:cxn ang="0">
                    <a:pos x="115" y="77"/>
                  </a:cxn>
                  <a:cxn ang="0">
                    <a:pos x="111" y="78"/>
                  </a:cxn>
                  <a:cxn ang="0">
                    <a:pos x="109" y="83"/>
                  </a:cxn>
                  <a:cxn ang="0">
                    <a:pos x="103" y="102"/>
                  </a:cxn>
                  <a:cxn ang="0">
                    <a:pos x="93" y="113"/>
                  </a:cxn>
                  <a:cxn ang="0">
                    <a:pos x="95" y="119"/>
                  </a:cxn>
                  <a:cxn ang="0">
                    <a:pos x="90" y="134"/>
                  </a:cxn>
                  <a:cxn ang="0">
                    <a:pos x="76" y="141"/>
                  </a:cxn>
                  <a:cxn ang="0">
                    <a:pos x="71" y="135"/>
                  </a:cxn>
                  <a:cxn ang="0">
                    <a:pos x="51" y="128"/>
                  </a:cxn>
                  <a:cxn ang="0">
                    <a:pos x="40" y="132"/>
                  </a:cxn>
                  <a:cxn ang="0">
                    <a:pos x="37" y="130"/>
                  </a:cxn>
                </a:cxnLst>
                <a:rect l="0" t="0" r="r" b="b"/>
                <a:pathLst>
                  <a:path w="127" h="141">
                    <a:moveTo>
                      <a:pt x="37" y="130"/>
                    </a:moveTo>
                    <a:cubicBezTo>
                      <a:pt x="36" y="130"/>
                      <a:pt x="36" y="125"/>
                      <a:pt x="36" y="124"/>
                    </a:cubicBezTo>
                    <a:cubicBezTo>
                      <a:pt x="32" y="123"/>
                      <a:pt x="30" y="126"/>
                      <a:pt x="27" y="126"/>
                    </a:cubicBezTo>
                    <a:cubicBezTo>
                      <a:pt x="10" y="126"/>
                      <a:pt x="17" y="110"/>
                      <a:pt x="11" y="102"/>
                    </a:cubicBezTo>
                    <a:cubicBezTo>
                      <a:pt x="11" y="101"/>
                      <a:pt x="12" y="100"/>
                      <a:pt x="12" y="99"/>
                    </a:cubicBezTo>
                    <a:cubicBezTo>
                      <a:pt x="11" y="97"/>
                      <a:pt x="8" y="97"/>
                      <a:pt x="6" y="97"/>
                    </a:cubicBezTo>
                    <a:cubicBezTo>
                      <a:pt x="4" y="96"/>
                      <a:pt x="0" y="80"/>
                      <a:pt x="0" y="78"/>
                    </a:cubicBezTo>
                    <a:cubicBezTo>
                      <a:pt x="0" y="71"/>
                      <a:pt x="9" y="74"/>
                      <a:pt x="15" y="74"/>
                    </a:cubicBezTo>
                    <a:cubicBezTo>
                      <a:pt x="29" y="74"/>
                      <a:pt x="27" y="60"/>
                      <a:pt x="33" y="54"/>
                    </a:cubicBezTo>
                    <a:cubicBezTo>
                      <a:pt x="36" y="51"/>
                      <a:pt x="41" y="51"/>
                      <a:pt x="45" y="50"/>
                    </a:cubicBezTo>
                    <a:cubicBezTo>
                      <a:pt x="52" y="49"/>
                      <a:pt x="52" y="44"/>
                      <a:pt x="56" y="41"/>
                    </a:cubicBezTo>
                    <a:cubicBezTo>
                      <a:pt x="54" y="39"/>
                      <a:pt x="59" y="35"/>
                      <a:pt x="59" y="35"/>
                    </a:cubicBezTo>
                    <a:cubicBezTo>
                      <a:pt x="61" y="34"/>
                      <a:pt x="61" y="33"/>
                      <a:pt x="63" y="32"/>
                    </a:cubicBezTo>
                    <a:cubicBezTo>
                      <a:pt x="64" y="32"/>
                      <a:pt x="65" y="30"/>
                      <a:pt x="66" y="29"/>
                    </a:cubicBezTo>
                    <a:cubicBezTo>
                      <a:pt x="70" y="25"/>
                      <a:pt x="80" y="27"/>
                      <a:pt x="82" y="23"/>
                    </a:cubicBezTo>
                    <a:cubicBezTo>
                      <a:pt x="85" y="16"/>
                      <a:pt x="95" y="0"/>
                      <a:pt x="102" y="0"/>
                    </a:cubicBezTo>
                    <a:cubicBezTo>
                      <a:pt x="109" y="0"/>
                      <a:pt x="109" y="4"/>
                      <a:pt x="109" y="11"/>
                    </a:cubicBezTo>
                    <a:cubicBezTo>
                      <a:pt x="109" y="20"/>
                      <a:pt x="127" y="15"/>
                      <a:pt x="127" y="23"/>
                    </a:cubicBezTo>
                    <a:cubicBezTo>
                      <a:pt x="127" y="27"/>
                      <a:pt x="117" y="25"/>
                      <a:pt x="117" y="29"/>
                    </a:cubicBezTo>
                    <a:cubicBezTo>
                      <a:pt x="117" y="30"/>
                      <a:pt x="118" y="31"/>
                      <a:pt x="119" y="31"/>
                    </a:cubicBezTo>
                    <a:cubicBezTo>
                      <a:pt x="118" y="32"/>
                      <a:pt x="106" y="37"/>
                      <a:pt x="106" y="37"/>
                    </a:cubicBezTo>
                    <a:cubicBezTo>
                      <a:pt x="107" y="38"/>
                      <a:pt x="108" y="40"/>
                      <a:pt x="108" y="41"/>
                    </a:cubicBezTo>
                    <a:cubicBezTo>
                      <a:pt x="107" y="42"/>
                      <a:pt x="105" y="43"/>
                      <a:pt x="105" y="44"/>
                    </a:cubicBezTo>
                    <a:cubicBezTo>
                      <a:pt x="105" y="51"/>
                      <a:pt x="117" y="73"/>
                      <a:pt x="125" y="73"/>
                    </a:cubicBezTo>
                    <a:cubicBezTo>
                      <a:pt x="124" y="79"/>
                      <a:pt x="120" y="77"/>
                      <a:pt x="115" y="77"/>
                    </a:cubicBezTo>
                    <a:cubicBezTo>
                      <a:pt x="114" y="77"/>
                      <a:pt x="112" y="78"/>
                      <a:pt x="111" y="78"/>
                    </a:cubicBezTo>
                    <a:cubicBezTo>
                      <a:pt x="109" y="83"/>
                      <a:pt x="109" y="83"/>
                      <a:pt x="109" y="83"/>
                    </a:cubicBezTo>
                    <a:cubicBezTo>
                      <a:pt x="106" y="92"/>
                      <a:pt x="103" y="95"/>
                      <a:pt x="103" y="102"/>
                    </a:cubicBezTo>
                    <a:cubicBezTo>
                      <a:pt x="98" y="103"/>
                      <a:pt x="93" y="110"/>
                      <a:pt x="93" y="113"/>
                    </a:cubicBezTo>
                    <a:cubicBezTo>
                      <a:pt x="93" y="116"/>
                      <a:pt x="95" y="117"/>
                      <a:pt x="95" y="119"/>
                    </a:cubicBezTo>
                    <a:cubicBezTo>
                      <a:pt x="95" y="122"/>
                      <a:pt x="90" y="129"/>
                      <a:pt x="90" y="134"/>
                    </a:cubicBezTo>
                    <a:cubicBezTo>
                      <a:pt x="83" y="135"/>
                      <a:pt x="82" y="141"/>
                      <a:pt x="76" y="141"/>
                    </a:cubicBezTo>
                    <a:cubicBezTo>
                      <a:pt x="72" y="141"/>
                      <a:pt x="71" y="137"/>
                      <a:pt x="71" y="135"/>
                    </a:cubicBezTo>
                    <a:cubicBezTo>
                      <a:pt x="64" y="133"/>
                      <a:pt x="59" y="128"/>
                      <a:pt x="51" y="128"/>
                    </a:cubicBezTo>
                    <a:cubicBezTo>
                      <a:pt x="48" y="128"/>
                      <a:pt x="45" y="132"/>
                      <a:pt x="40" y="132"/>
                    </a:cubicBezTo>
                    <a:cubicBezTo>
                      <a:pt x="39" y="132"/>
                      <a:pt x="38" y="130"/>
                      <a:pt x="37" y="130"/>
                    </a:cubicBez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65" name="Freeform: Shape 213"/>
              <p:cNvSpPr/>
              <p:nvPr/>
            </p:nvSpPr>
            <p:spPr bwMode="auto">
              <a:xfrm>
                <a:off x="6367463" y="2847975"/>
                <a:ext cx="106363" cy="123825"/>
              </a:xfrm>
              <a:custGeom>
                <a:avLst/>
                <a:gdLst/>
                <a:ahLst/>
                <a:cxnLst>
                  <a:cxn ang="0">
                    <a:pos x="31" y="34"/>
                  </a:cxn>
                  <a:cxn ang="0">
                    <a:pos x="27" y="38"/>
                  </a:cxn>
                  <a:cxn ang="0">
                    <a:pos x="17" y="24"/>
                  </a:cxn>
                  <a:cxn ang="0">
                    <a:pos x="32" y="16"/>
                  </a:cxn>
                  <a:cxn ang="0">
                    <a:pos x="49" y="15"/>
                  </a:cxn>
                  <a:cxn ang="0">
                    <a:pos x="64" y="18"/>
                  </a:cxn>
                  <a:cxn ang="0">
                    <a:pos x="77" y="4"/>
                  </a:cxn>
                  <a:cxn ang="0">
                    <a:pos x="79" y="0"/>
                  </a:cxn>
                  <a:cxn ang="0">
                    <a:pos x="77" y="0"/>
                  </a:cxn>
                  <a:cxn ang="0">
                    <a:pos x="63" y="10"/>
                  </a:cxn>
                  <a:cxn ang="0">
                    <a:pos x="59" y="10"/>
                  </a:cxn>
                  <a:cxn ang="0">
                    <a:pos x="28" y="5"/>
                  </a:cxn>
                  <a:cxn ang="0">
                    <a:pos x="12" y="30"/>
                  </a:cxn>
                  <a:cxn ang="0">
                    <a:pos x="8" y="37"/>
                  </a:cxn>
                  <a:cxn ang="0">
                    <a:pos x="0" y="61"/>
                  </a:cxn>
                  <a:cxn ang="0">
                    <a:pos x="8" y="66"/>
                  </a:cxn>
                  <a:cxn ang="0">
                    <a:pos x="8" y="87"/>
                  </a:cxn>
                  <a:cxn ang="0">
                    <a:pos x="16" y="93"/>
                  </a:cxn>
                  <a:cxn ang="0">
                    <a:pos x="22" y="76"/>
                  </a:cxn>
                  <a:cxn ang="0">
                    <a:pos x="18" y="61"/>
                  </a:cxn>
                  <a:cxn ang="0">
                    <a:pos x="25" y="56"/>
                  </a:cxn>
                  <a:cxn ang="0">
                    <a:pos x="28" y="56"/>
                  </a:cxn>
                  <a:cxn ang="0">
                    <a:pos x="27" y="65"/>
                  </a:cxn>
                  <a:cxn ang="0">
                    <a:pos x="34" y="79"/>
                  </a:cxn>
                  <a:cxn ang="0">
                    <a:pos x="34" y="83"/>
                  </a:cxn>
                  <a:cxn ang="0">
                    <a:pos x="39" y="83"/>
                  </a:cxn>
                  <a:cxn ang="0">
                    <a:pos x="49" y="73"/>
                  </a:cxn>
                  <a:cxn ang="0">
                    <a:pos x="43" y="65"/>
                  </a:cxn>
                  <a:cxn ang="0">
                    <a:pos x="45" y="63"/>
                  </a:cxn>
                  <a:cxn ang="0">
                    <a:pos x="34" y="44"/>
                  </a:cxn>
                  <a:cxn ang="0">
                    <a:pos x="57" y="31"/>
                  </a:cxn>
                  <a:cxn ang="0">
                    <a:pos x="57" y="28"/>
                  </a:cxn>
                  <a:cxn ang="0">
                    <a:pos x="31" y="36"/>
                  </a:cxn>
                  <a:cxn ang="0">
                    <a:pos x="31" y="34"/>
                  </a:cxn>
                </a:cxnLst>
                <a:rect l="0" t="0" r="r" b="b"/>
                <a:pathLst>
                  <a:path w="79" h="93">
                    <a:moveTo>
                      <a:pt x="31" y="34"/>
                    </a:moveTo>
                    <a:cubicBezTo>
                      <a:pt x="30" y="36"/>
                      <a:pt x="29" y="38"/>
                      <a:pt x="27" y="38"/>
                    </a:cubicBezTo>
                    <a:cubicBezTo>
                      <a:pt x="20" y="38"/>
                      <a:pt x="17" y="30"/>
                      <a:pt x="17" y="24"/>
                    </a:cubicBezTo>
                    <a:cubicBezTo>
                      <a:pt x="17" y="15"/>
                      <a:pt x="24" y="16"/>
                      <a:pt x="32" y="16"/>
                    </a:cubicBezTo>
                    <a:cubicBezTo>
                      <a:pt x="39" y="16"/>
                      <a:pt x="42" y="15"/>
                      <a:pt x="49" y="15"/>
                    </a:cubicBezTo>
                    <a:cubicBezTo>
                      <a:pt x="54" y="15"/>
                      <a:pt x="58" y="18"/>
                      <a:pt x="64" y="18"/>
                    </a:cubicBezTo>
                    <a:cubicBezTo>
                      <a:pt x="73" y="18"/>
                      <a:pt x="76" y="10"/>
                      <a:pt x="77" y="4"/>
                    </a:cubicBezTo>
                    <a:cubicBezTo>
                      <a:pt x="79" y="4"/>
                      <a:pt x="79" y="1"/>
                      <a:pt x="79" y="0"/>
                    </a:cubicBezTo>
                    <a:cubicBezTo>
                      <a:pt x="77" y="0"/>
                      <a:pt x="77" y="0"/>
                      <a:pt x="77" y="0"/>
                    </a:cubicBezTo>
                    <a:cubicBezTo>
                      <a:pt x="72" y="4"/>
                      <a:pt x="65" y="8"/>
                      <a:pt x="63" y="10"/>
                    </a:cubicBezTo>
                    <a:cubicBezTo>
                      <a:pt x="59" y="10"/>
                      <a:pt x="59" y="10"/>
                      <a:pt x="59" y="10"/>
                    </a:cubicBezTo>
                    <a:cubicBezTo>
                      <a:pt x="28" y="5"/>
                      <a:pt x="28" y="5"/>
                      <a:pt x="28" y="5"/>
                    </a:cubicBezTo>
                    <a:cubicBezTo>
                      <a:pt x="17" y="5"/>
                      <a:pt x="12" y="20"/>
                      <a:pt x="12" y="30"/>
                    </a:cubicBezTo>
                    <a:cubicBezTo>
                      <a:pt x="12" y="33"/>
                      <a:pt x="8" y="35"/>
                      <a:pt x="8" y="37"/>
                    </a:cubicBezTo>
                    <a:cubicBezTo>
                      <a:pt x="4" y="47"/>
                      <a:pt x="0" y="51"/>
                      <a:pt x="0" y="61"/>
                    </a:cubicBezTo>
                    <a:cubicBezTo>
                      <a:pt x="0" y="66"/>
                      <a:pt x="6" y="66"/>
                      <a:pt x="8" y="66"/>
                    </a:cubicBezTo>
                    <a:cubicBezTo>
                      <a:pt x="8" y="73"/>
                      <a:pt x="8" y="83"/>
                      <a:pt x="8" y="87"/>
                    </a:cubicBezTo>
                    <a:cubicBezTo>
                      <a:pt x="8" y="90"/>
                      <a:pt x="12" y="93"/>
                      <a:pt x="16" y="93"/>
                    </a:cubicBezTo>
                    <a:cubicBezTo>
                      <a:pt x="20" y="93"/>
                      <a:pt x="22" y="78"/>
                      <a:pt x="22" y="76"/>
                    </a:cubicBezTo>
                    <a:cubicBezTo>
                      <a:pt x="22" y="70"/>
                      <a:pt x="18" y="67"/>
                      <a:pt x="18" y="61"/>
                    </a:cubicBezTo>
                    <a:cubicBezTo>
                      <a:pt x="18" y="58"/>
                      <a:pt x="22" y="56"/>
                      <a:pt x="25" y="56"/>
                    </a:cubicBezTo>
                    <a:cubicBezTo>
                      <a:pt x="26" y="56"/>
                      <a:pt x="27" y="56"/>
                      <a:pt x="28" y="56"/>
                    </a:cubicBezTo>
                    <a:cubicBezTo>
                      <a:pt x="27" y="65"/>
                      <a:pt x="27" y="65"/>
                      <a:pt x="27" y="65"/>
                    </a:cubicBezTo>
                    <a:cubicBezTo>
                      <a:pt x="27" y="71"/>
                      <a:pt x="34" y="73"/>
                      <a:pt x="34" y="79"/>
                    </a:cubicBezTo>
                    <a:cubicBezTo>
                      <a:pt x="34" y="80"/>
                      <a:pt x="34" y="81"/>
                      <a:pt x="34" y="83"/>
                    </a:cubicBezTo>
                    <a:cubicBezTo>
                      <a:pt x="39" y="83"/>
                      <a:pt x="39" y="83"/>
                      <a:pt x="39" y="83"/>
                    </a:cubicBezTo>
                    <a:cubicBezTo>
                      <a:pt x="39" y="78"/>
                      <a:pt x="49" y="78"/>
                      <a:pt x="49" y="73"/>
                    </a:cubicBezTo>
                    <a:cubicBezTo>
                      <a:pt x="47" y="73"/>
                      <a:pt x="43" y="68"/>
                      <a:pt x="43" y="65"/>
                    </a:cubicBezTo>
                    <a:cubicBezTo>
                      <a:pt x="43" y="65"/>
                      <a:pt x="44" y="64"/>
                      <a:pt x="45" y="63"/>
                    </a:cubicBezTo>
                    <a:cubicBezTo>
                      <a:pt x="42" y="61"/>
                      <a:pt x="34" y="46"/>
                      <a:pt x="34" y="44"/>
                    </a:cubicBezTo>
                    <a:cubicBezTo>
                      <a:pt x="46" y="44"/>
                      <a:pt x="47" y="35"/>
                      <a:pt x="57" y="31"/>
                    </a:cubicBezTo>
                    <a:cubicBezTo>
                      <a:pt x="57" y="28"/>
                      <a:pt x="57" y="28"/>
                      <a:pt x="57" y="28"/>
                    </a:cubicBezTo>
                    <a:cubicBezTo>
                      <a:pt x="54" y="27"/>
                      <a:pt x="31" y="35"/>
                      <a:pt x="31" y="36"/>
                    </a:cubicBezTo>
                    <a:lnTo>
                      <a:pt x="31" y="34"/>
                    </a:ln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66" name="Freeform: Shape 214"/>
              <p:cNvSpPr/>
              <p:nvPr/>
            </p:nvSpPr>
            <p:spPr bwMode="auto">
              <a:xfrm>
                <a:off x="6145213" y="2973388"/>
                <a:ext cx="171450" cy="49213"/>
              </a:xfrm>
              <a:custGeom>
                <a:avLst/>
                <a:gdLst/>
                <a:ahLst/>
                <a:cxnLst>
                  <a:cxn ang="0">
                    <a:pos x="123" y="36"/>
                  </a:cxn>
                  <a:cxn ang="0">
                    <a:pos x="114" y="33"/>
                  </a:cxn>
                  <a:cxn ang="0">
                    <a:pos x="114" y="37"/>
                  </a:cxn>
                  <a:cxn ang="0">
                    <a:pos x="67" y="31"/>
                  </a:cxn>
                  <a:cxn ang="0">
                    <a:pos x="56" y="25"/>
                  </a:cxn>
                  <a:cxn ang="0">
                    <a:pos x="32" y="22"/>
                  </a:cxn>
                  <a:cxn ang="0">
                    <a:pos x="14" y="20"/>
                  </a:cxn>
                  <a:cxn ang="0">
                    <a:pos x="0" y="10"/>
                  </a:cxn>
                  <a:cxn ang="0">
                    <a:pos x="11" y="1"/>
                  </a:cxn>
                  <a:cxn ang="0">
                    <a:pos x="14" y="3"/>
                  </a:cxn>
                  <a:cxn ang="0">
                    <a:pos x="22" y="0"/>
                  </a:cxn>
                  <a:cxn ang="0">
                    <a:pos x="55" y="14"/>
                  </a:cxn>
                  <a:cxn ang="0">
                    <a:pos x="68" y="7"/>
                  </a:cxn>
                  <a:cxn ang="0">
                    <a:pos x="88" y="15"/>
                  </a:cxn>
                  <a:cxn ang="0">
                    <a:pos x="101" y="14"/>
                  </a:cxn>
                  <a:cxn ang="0">
                    <a:pos x="105" y="14"/>
                  </a:cxn>
                  <a:cxn ang="0">
                    <a:pos x="89" y="17"/>
                  </a:cxn>
                  <a:cxn ang="0">
                    <a:pos x="107" y="22"/>
                  </a:cxn>
                  <a:cxn ang="0">
                    <a:pos x="111" y="26"/>
                  </a:cxn>
                  <a:cxn ang="0">
                    <a:pos x="121" y="27"/>
                  </a:cxn>
                  <a:cxn ang="0">
                    <a:pos x="128" y="31"/>
                  </a:cxn>
                  <a:cxn ang="0">
                    <a:pos x="123" y="36"/>
                  </a:cxn>
                </a:cxnLst>
                <a:rect l="0" t="0" r="r" b="b"/>
                <a:pathLst>
                  <a:path w="128" h="37">
                    <a:moveTo>
                      <a:pt x="123" y="36"/>
                    </a:moveTo>
                    <a:cubicBezTo>
                      <a:pt x="119" y="36"/>
                      <a:pt x="119" y="33"/>
                      <a:pt x="114" y="33"/>
                    </a:cubicBezTo>
                    <a:cubicBezTo>
                      <a:pt x="113" y="33"/>
                      <a:pt x="114" y="36"/>
                      <a:pt x="114" y="37"/>
                    </a:cubicBezTo>
                    <a:cubicBezTo>
                      <a:pt x="100" y="32"/>
                      <a:pt x="85" y="31"/>
                      <a:pt x="67" y="31"/>
                    </a:cubicBezTo>
                    <a:cubicBezTo>
                      <a:pt x="62" y="31"/>
                      <a:pt x="61" y="25"/>
                      <a:pt x="56" y="25"/>
                    </a:cubicBezTo>
                    <a:cubicBezTo>
                      <a:pt x="48" y="25"/>
                      <a:pt x="41" y="25"/>
                      <a:pt x="32" y="22"/>
                    </a:cubicBezTo>
                    <a:cubicBezTo>
                      <a:pt x="25" y="20"/>
                      <a:pt x="19" y="24"/>
                      <a:pt x="14" y="20"/>
                    </a:cubicBezTo>
                    <a:cubicBezTo>
                      <a:pt x="10" y="15"/>
                      <a:pt x="7" y="10"/>
                      <a:pt x="0" y="10"/>
                    </a:cubicBezTo>
                    <a:cubicBezTo>
                      <a:pt x="0" y="9"/>
                      <a:pt x="8" y="1"/>
                      <a:pt x="11" y="1"/>
                    </a:cubicBezTo>
                    <a:cubicBezTo>
                      <a:pt x="12" y="1"/>
                      <a:pt x="13" y="3"/>
                      <a:pt x="14" y="3"/>
                    </a:cubicBezTo>
                    <a:cubicBezTo>
                      <a:pt x="17" y="3"/>
                      <a:pt x="19" y="0"/>
                      <a:pt x="22" y="0"/>
                    </a:cubicBezTo>
                    <a:cubicBezTo>
                      <a:pt x="35" y="0"/>
                      <a:pt x="41" y="14"/>
                      <a:pt x="55" y="14"/>
                    </a:cubicBezTo>
                    <a:cubicBezTo>
                      <a:pt x="62" y="14"/>
                      <a:pt x="63" y="7"/>
                      <a:pt x="68" y="7"/>
                    </a:cubicBezTo>
                    <a:cubicBezTo>
                      <a:pt x="77" y="7"/>
                      <a:pt x="80" y="15"/>
                      <a:pt x="88" y="15"/>
                    </a:cubicBezTo>
                    <a:cubicBezTo>
                      <a:pt x="101" y="14"/>
                      <a:pt x="101" y="14"/>
                      <a:pt x="101" y="14"/>
                    </a:cubicBezTo>
                    <a:cubicBezTo>
                      <a:pt x="105" y="14"/>
                      <a:pt x="105" y="14"/>
                      <a:pt x="105" y="14"/>
                    </a:cubicBezTo>
                    <a:cubicBezTo>
                      <a:pt x="104" y="16"/>
                      <a:pt x="89" y="17"/>
                      <a:pt x="89" y="17"/>
                    </a:cubicBezTo>
                    <a:cubicBezTo>
                      <a:pt x="93" y="22"/>
                      <a:pt x="99" y="22"/>
                      <a:pt x="107" y="22"/>
                    </a:cubicBezTo>
                    <a:cubicBezTo>
                      <a:pt x="110" y="22"/>
                      <a:pt x="110" y="26"/>
                      <a:pt x="111" y="26"/>
                    </a:cubicBezTo>
                    <a:cubicBezTo>
                      <a:pt x="114" y="30"/>
                      <a:pt x="117" y="26"/>
                      <a:pt x="121" y="27"/>
                    </a:cubicBezTo>
                    <a:cubicBezTo>
                      <a:pt x="125" y="29"/>
                      <a:pt x="125" y="30"/>
                      <a:pt x="128" y="31"/>
                    </a:cubicBezTo>
                    <a:cubicBezTo>
                      <a:pt x="127" y="33"/>
                      <a:pt x="124" y="36"/>
                      <a:pt x="123" y="36"/>
                    </a:cubicBez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67" name="Freeform: Shape 215"/>
              <p:cNvSpPr/>
              <p:nvPr/>
            </p:nvSpPr>
            <p:spPr bwMode="auto">
              <a:xfrm>
                <a:off x="6386513" y="3013075"/>
                <a:ext cx="52388" cy="12700"/>
              </a:xfrm>
              <a:custGeom>
                <a:avLst/>
                <a:gdLst/>
                <a:ahLst/>
                <a:cxnLst>
                  <a:cxn ang="0">
                    <a:pos x="26" y="9"/>
                  </a:cxn>
                  <a:cxn ang="0">
                    <a:pos x="10" y="9"/>
                  </a:cxn>
                  <a:cxn ang="0">
                    <a:pos x="0" y="4"/>
                  </a:cxn>
                  <a:cxn ang="0">
                    <a:pos x="8" y="1"/>
                  </a:cxn>
                  <a:cxn ang="0">
                    <a:pos x="26" y="4"/>
                  </a:cxn>
                  <a:cxn ang="0">
                    <a:pos x="39" y="0"/>
                  </a:cxn>
                  <a:cxn ang="0">
                    <a:pos x="26" y="9"/>
                  </a:cxn>
                </a:cxnLst>
                <a:rect l="0" t="0" r="r" b="b"/>
                <a:pathLst>
                  <a:path w="39" h="9">
                    <a:moveTo>
                      <a:pt x="26" y="9"/>
                    </a:moveTo>
                    <a:cubicBezTo>
                      <a:pt x="20" y="9"/>
                      <a:pt x="13" y="9"/>
                      <a:pt x="10" y="9"/>
                    </a:cubicBezTo>
                    <a:cubicBezTo>
                      <a:pt x="7" y="9"/>
                      <a:pt x="0" y="9"/>
                      <a:pt x="0" y="4"/>
                    </a:cubicBezTo>
                    <a:cubicBezTo>
                      <a:pt x="0" y="1"/>
                      <a:pt x="5" y="1"/>
                      <a:pt x="8" y="1"/>
                    </a:cubicBezTo>
                    <a:cubicBezTo>
                      <a:pt x="16" y="1"/>
                      <a:pt x="19" y="4"/>
                      <a:pt x="26" y="4"/>
                    </a:cubicBezTo>
                    <a:cubicBezTo>
                      <a:pt x="32" y="4"/>
                      <a:pt x="35" y="2"/>
                      <a:pt x="39" y="0"/>
                    </a:cubicBezTo>
                    <a:cubicBezTo>
                      <a:pt x="35" y="6"/>
                      <a:pt x="32" y="7"/>
                      <a:pt x="26" y="9"/>
                    </a:cubicBez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68" name="Freeform: Shape 216"/>
              <p:cNvSpPr/>
              <p:nvPr/>
            </p:nvSpPr>
            <p:spPr bwMode="auto">
              <a:xfrm>
                <a:off x="6335713" y="3016250"/>
                <a:ext cx="36513" cy="12700"/>
              </a:xfrm>
              <a:custGeom>
                <a:avLst/>
                <a:gdLst/>
                <a:ahLst/>
                <a:cxnLst>
                  <a:cxn ang="0">
                    <a:pos x="27" y="6"/>
                  </a:cxn>
                  <a:cxn ang="0">
                    <a:pos x="23" y="6"/>
                  </a:cxn>
                  <a:cxn ang="0">
                    <a:pos x="19" y="5"/>
                  </a:cxn>
                  <a:cxn ang="0">
                    <a:pos x="9" y="9"/>
                  </a:cxn>
                  <a:cxn ang="0">
                    <a:pos x="0" y="6"/>
                  </a:cxn>
                  <a:cxn ang="0">
                    <a:pos x="7" y="1"/>
                  </a:cxn>
                  <a:cxn ang="0">
                    <a:pos x="16" y="3"/>
                  </a:cxn>
                  <a:cxn ang="0">
                    <a:pos x="16" y="0"/>
                  </a:cxn>
                  <a:cxn ang="0">
                    <a:pos x="27" y="0"/>
                  </a:cxn>
                  <a:cxn ang="0">
                    <a:pos x="27" y="6"/>
                  </a:cxn>
                </a:cxnLst>
                <a:rect l="0" t="0" r="r" b="b"/>
                <a:pathLst>
                  <a:path w="27" h="9">
                    <a:moveTo>
                      <a:pt x="27" y="6"/>
                    </a:moveTo>
                    <a:cubicBezTo>
                      <a:pt x="23" y="6"/>
                      <a:pt x="23" y="6"/>
                      <a:pt x="23" y="6"/>
                    </a:cubicBezTo>
                    <a:cubicBezTo>
                      <a:pt x="19" y="5"/>
                      <a:pt x="19" y="5"/>
                      <a:pt x="19" y="5"/>
                    </a:cubicBezTo>
                    <a:cubicBezTo>
                      <a:pt x="15" y="6"/>
                      <a:pt x="13" y="9"/>
                      <a:pt x="9" y="9"/>
                    </a:cubicBezTo>
                    <a:cubicBezTo>
                      <a:pt x="5" y="9"/>
                      <a:pt x="0" y="8"/>
                      <a:pt x="0" y="6"/>
                    </a:cubicBezTo>
                    <a:cubicBezTo>
                      <a:pt x="0" y="1"/>
                      <a:pt x="3" y="1"/>
                      <a:pt x="7" y="1"/>
                    </a:cubicBezTo>
                    <a:cubicBezTo>
                      <a:pt x="11" y="1"/>
                      <a:pt x="13" y="2"/>
                      <a:pt x="16" y="3"/>
                    </a:cubicBezTo>
                    <a:cubicBezTo>
                      <a:pt x="16" y="2"/>
                      <a:pt x="16" y="1"/>
                      <a:pt x="16" y="0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27" y="3"/>
                      <a:pt x="26" y="5"/>
                      <a:pt x="27" y="6"/>
                    </a:cubicBez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69" name="Freeform: Shape 217"/>
              <p:cNvSpPr/>
              <p:nvPr/>
            </p:nvSpPr>
            <p:spPr bwMode="auto">
              <a:xfrm>
                <a:off x="6373813" y="3030538"/>
                <a:ext cx="26988" cy="19050"/>
              </a:xfrm>
              <a:custGeom>
                <a:avLst/>
                <a:gdLst/>
                <a:ahLst/>
                <a:cxnLst>
                  <a:cxn ang="0">
                    <a:pos x="15" y="14"/>
                  </a:cxn>
                  <a:cxn ang="0">
                    <a:pos x="12" y="9"/>
                  </a:cxn>
                  <a:cxn ang="0">
                    <a:pos x="0" y="4"/>
                  </a:cxn>
                  <a:cxn ang="0">
                    <a:pos x="9" y="1"/>
                  </a:cxn>
                  <a:cxn ang="0">
                    <a:pos x="13" y="1"/>
                  </a:cxn>
                  <a:cxn ang="0">
                    <a:pos x="20" y="11"/>
                  </a:cxn>
                  <a:cxn ang="0">
                    <a:pos x="16" y="14"/>
                  </a:cxn>
                  <a:cxn ang="0">
                    <a:pos x="15" y="14"/>
                  </a:cxn>
                </a:cxnLst>
                <a:rect l="0" t="0" r="r" b="b"/>
                <a:pathLst>
                  <a:path w="20" h="14">
                    <a:moveTo>
                      <a:pt x="15" y="14"/>
                    </a:moveTo>
                    <a:cubicBezTo>
                      <a:pt x="12" y="14"/>
                      <a:pt x="12" y="10"/>
                      <a:pt x="12" y="9"/>
                    </a:cubicBezTo>
                    <a:cubicBezTo>
                      <a:pt x="8" y="9"/>
                      <a:pt x="0" y="8"/>
                      <a:pt x="0" y="4"/>
                    </a:cubicBezTo>
                    <a:cubicBezTo>
                      <a:pt x="0" y="0"/>
                      <a:pt x="6" y="1"/>
                      <a:pt x="9" y="1"/>
                    </a:cubicBezTo>
                    <a:cubicBezTo>
                      <a:pt x="10" y="1"/>
                      <a:pt x="12" y="1"/>
                      <a:pt x="13" y="1"/>
                    </a:cubicBezTo>
                    <a:cubicBezTo>
                      <a:pt x="13" y="7"/>
                      <a:pt x="20" y="6"/>
                      <a:pt x="20" y="11"/>
                    </a:cubicBezTo>
                    <a:cubicBezTo>
                      <a:pt x="20" y="13"/>
                      <a:pt x="18" y="14"/>
                      <a:pt x="16" y="14"/>
                    </a:cubicBezTo>
                    <a:cubicBezTo>
                      <a:pt x="16" y="14"/>
                      <a:pt x="15" y="14"/>
                      <a:pt x="15" y="14"/>
                    </a:cubicBez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70" name="Freeform: Shape 218"/>
              <p:cNvSpPr/>
              <p:nvPr/>
            </p:nvSpPr>
            <p:spPr bwMode="auto">
              <a:xfrm>
                <a:off x="6323013" y="3014663"/>
                <a:ext cx="11113" cy="1111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4" y="0"/>
                  </a:cxn>
                  <a:cxn ang="0">
                    <a:pos x="8" y="3"/>
                  </a:cxn>
                  <a:cxn ang="0">
                    <a:pos x="3" y="8"/>
                  </a:cxn>
                  <a:cxn ang="0">
                    <a:pos x="0" y="5"/>
                  </a:cxn>
                  <a:cxn ang="0">
                    <a:pos x="0" y="0"/>
                  </a:cxn>
                </a:cxnLst>
                <a:rect l="0" t="0" r="r" b="b"/>
                <a:pathLst>
                  <a:path w="8" h="8">
                    <a:moveTo>
                      <a:pt x="0" y="0"/>
                    </a:moveTo>
                    <a:cubicBezTo>
                      <a:pt x="1" y="0"/>
                      <a:pt x="2" y="0"/>
                      <a:pt x="4" y="0"/>
                    </a:cubicBezTo>
                    <a:cubicBezTo>
                      <a:pt x="6" y="0"/>
                      <a:pt x="6" y="2"/>
                      <a:pt x="8" y="3"/>
                    </a:cubicBezTo>
                    <a:cubicBezTo>
                      <a:pt x="7" y="6"/>
                      <a:pt x="5" y="8"/>
                      <a:pt x="3" y="8"/>
                    </a:cubicBezTo>
                    <a:cubicBezTo>
                      <a:pt x="2" y="8"/>
                      <a:pt x="0" y="6"/>
                      <a:pt x="0" y="5"/>
                    </a:cubicBezTo>
                    <a:cubicBezTo>
                      <a:pt x="0" y="3"/>
                      <a:pt x="0" y="2"/>
                      <a:pt x="0" y="0"/>
                    </a:cubicBez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71" name="Freeform: Shape 219"/>
              <p:cNvSpPr/>
              <p:nvPr/>
            </p:nvSpPr>
            <p:spPr bwMode="auto">
              <a:xfrm>
                <a:off x="6448425" y="3016250"/>
                <a:ext cx="58738" cy="34925"/>
              </a:xfrm>
              <a:custGeom>
                <a:avLst/>
                <a:gdLst/>
                <a:ahLst/>
                <a:cxnLst>
                  <a:cxn ang="0">
                    <a:pos x="19" y="13"/>
                  </a:cxn>
                  <a:cxn ang="0">
                    <a:pos x="17" y="19"/>
                  </a:cxn>
                  <a:cxn ang="0">
                    <a:pos x="3" y="26"/>
                  </a:cxn>
                  <a:cxn ang="0">
                    <a:pos x="0" y="22"/>
                  </a:cxn>
                  <a:cxn ang="0">
                    <a:pos x="15" y="10"/>
                  </a:cxn>
                  <a:cxn ang="0">
                    <a:pos x="17" y="6"/>
                  </a:cxn>
                  <a:cxn ang="0">
                    <a:pos x="45" y="3"/>
                  </a:cxn>
                  <a:cxn ang="0">
                    <a:pos x="19" y="13"/>
                  </a:cxn>
                </a:cxnLst>
                <a:rect l="0" t="0" r="r" b="b"/>
                <a:pathLst>
                  <a:path w="45" h="26">
                    <a:moveTo>
                      <a:pt x="19" y="13"/>
                    </a:moveTo>
                    <a:cubicBezTo>
                      <a:pt x="16" y="13"/>
                      <a:pt x="19" y="17"/>
                      <a:pt x="17" y="19"/>
                    </a:cubicBezTo>
                    <a:cubicBezTo>
                      <a:pt x="15" y="21"/>
                      <a:pt x="8" y="26"/>
                      <a:pt x="3" y="26"/>
                    </a:cubicBezTo>
                    <a:cubicBezTo>
                      <a:pt x="1" y="26"/>
                      <a:pt x="0" y="24"/>
                      <a:pt x="0" y="22"/>
                    </a:cubicBezTo>
                    <a:cubicBezTo>
                      <a:pt x="0" y="12"/>
                      <a:pt x="8" y="12"/>
                      <a:pt x="15" y="10"/>
                    </a:cubicBezTo>
                    <a:cubicBezTo>
                      <a:pt x="16" y="10"/>
                      <a:pt x="16" y="7"/>
                      <a:pt x="17" y="6"/>
                    </a:cubicBezTo>
                    <a:cubicBezTo>
                      <a:pt x="21" y="2"/>
                      <a:pt x="41" y="0"/>
                      <a:pt x="45" y="3"/>
                    </a:cubicBezTo>
                    <a:cubicBezTo>
                      <a:pt x="40" y="9"/>
                      <a:pt x="26" y="13"/>
                      <a:pt x="19" y="13"/>
                    </a:cubicBez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72" name="Freeform: Shape 220"/>
              <p:cNvSpPr/>
              <p:nvPr/>
            </p:nvSpPr>
            <p:spPr bwMode="auto">
              <a:xfrm>
                <a:off x="6489700" y="2922588"/>
                <a:ext cx="17463" cy="19050"/>
              </a:xfrm>
              <a:custGeom>
                <a:avLst/>
                <a:gdLst/>
                <a:ahLst/>
                <a:cxnLst>
                  <a:cxn ang="0">
                    <a:pos x="13" y="8"/>
                  </a:cxn>
                  <a:cxn ang="0">
                    <a:pos x="8" y="14"/>
                  </a:cxn>
                  <a:cxn ang="0">
                    <a:pos x="0" y="5"/>
                  </a:cxn>
                  <a:cxn ang="0">
                    <a:pos x="13" y="8"/>
                  </a:cxn>
                </a:cxnLst>
                <a:rect l="0" t="0" r="r" b="b"/>
                <a:pathLst>
                  <a:path w="13" h="14">
                    <a:moveTo>
                      <a:pt x="13" y="8"/>
                    </a:moveTo>
                    <a:cubicBezTo>
                      <a:pt x="13" y="9"/>
                      <a:pt x="10" y="14"/>
                      <a:pt x="8" y="14"/>
                    </a:cubicBezTo>
                    <a:cubicBezTo>
                      <a:pt x="6" y="14"/>
                      <a:pt x="0" y="9"/>
                      <a:pt x="0" y="5"/>
                    </a:cubicBezTo>
                    <a:cubicBezTo>
                      <a:pt x="0" y="0"/>
                      <a:pt x="13" y="4"/>
                      <a:pt x="13" y="8"/>
                    </a:cubicBez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73" name="Freeform: Shape 221"/>
              <p:cNvSpPr/>
              <p:nvPr/>
            </p:nvSpPr>
            <p:spPr bwMode="auto">
              <a:xfrm>
                <a:off x="6519863" y="2924175"/>
                <a:ext cx="47625" cy="14288"/>
              </a:xfrm>
              <a:custGeom>
                <a:avLst/>
                <a:gdLst/>
                <a:ahLst/>
                <a:cxnLst>
                  <a:cxn ang="0">
                    <a:pos x="31" y="2"/>
                  </a:cxn>
                  <a:cxn ang="0">
                    <a:pos x="36" y="10"/>
                  </a:cxn>
                  <a:cxn ang="0">
                    <a:pos x="34" y="10"/>
                  </a:cxn>
                  <a:cxn ang="0">
                    <a:pos x="18" y="6"/>
                  </a:cxn>
                  <a:cxn ang="0">
                    <a:pos x="8" y="6"/>
                  </a:cxn>
                  <a:cxn ang="0">
                    <a:pos x="0" y="4"/>
                  </a:cxn>
                  <a:cxn ang="0">
                    <a:pos x="3" y="0"/>
                  </a:cxn>
                  <a:cxn ang="0">
                    <a:pos x="23" y="0"/>
                  </a:cxn>
                  <a:cxn ang="0">
                    <a:pos x="30" y="2"/>
                  </a:cxn>
                  <a:cxn ang="0">
                    <a:pos x="31" y="2"/>
                  </a:cxn>
                </a:cxnLst>
                <a:rect l="0" t="0" r="r" b="b"/>
                <a:pathLst>
                  <a:path w="36" h="10">
                    <a:moveTo>
                      <a:pt x="31" y="2"/>
                    </a:moveTo>
                    <a:cubicBezTo>
                      <a:pt x="32" y="5"/>
                      <a:pt x="36" y="6"/>
                      <a:pt x="36" y="10"/>
                    </a:cubicBezTo>
                    <a:cubicBezTo>
                      <a:pt x="36" y="10"/>
                      <a:pt x="35" y="10"/>
                      <a:pt x="34" y="10"/>
                    </a:cubicBezTo>
                    <a:cubicBezTo>
                      <a:pt x="28" y="10"/>
                      <a:pt x="25" y="6"/>
                      <a:pt x="18" y="6"/>
                    </a:cubicBezTo>
                    <a:cubicBezTo>
                      <a:pt x="14" y="6"/>
                      <a:pt x="12" y="6"/>
                      <a:pt x="8" y="6"/>
                    </a:cubicBezTo>
                    <a:cubicBezTo>
                      <a:pt x="6" y="6"/>
                      <a:pt x="0" y="4"/>
                      <a:pt x="0" y="4"/>
                    </a:cubicBezTo>
                    <a:cubicBezTo>
                      <a:pt x="0" y="2"/>
                      <a:pt x="3" y="1"/>
                      <a:pt x="3" y="0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24" y="3"/>
                      <a:pt x="27" y="2"/>
                      <a:pt x="30" y="2"/>
                    </a:cubicBezTo>
                    <a:lnTo>
                      <a:pt x="31" y="2"/>
                    </a:ln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74" name="Freeform: Shape 222"/>
              <p:cNvSpPr/>
              <p:nvPr/>
            </p:nvSpPr>
            <p:spPr bwMode="auto">
              <a:xfrm>
                <a:off x="6513513" y="2836863"/>
                <a:ext cx="19050" cy="46038"/>
              </a:xfrm>
              <a:custGeom>
                <a:avLst/>
                <a:gdLst/>
                <a:ahLst/>
                <a:cxnLst>
                  <a:cxn ang="0">
                    <a:pos x="4" y="28"/>
                  </a:cxn>
                  <a:cxn ang="0">
                    <a:pos x="4" y="25"/>
                  </a:cxn>
                  <a:cxn ang="0">
                    <a:pos x="14" y="24"/>
                  </a:cxn>
                  <a:cxn ang="0">
                    <a:pos x="11" y="17"/>
                  </a:cxn>
                  <a:cxn ang="0">
                    <a:pos x="15" y="12"/>
                  </a:cxn>
                  <a:cxn ang="0">
                    <a:pos x="4" y="0"/>
                  </a:cxn>
                  <a:cxn ang="0">
                    <a:pos x="0" y="9"/>
                  </a:cxn>
                  <a:cxn ang="0">
                    <a:pos x="3" y="21"/>
                  </a:cxn>
                  <a:cxn ang="0">
                    <a:pos x="3" y="27"/>
                  </a:cxn>
                  <a:cxn ang="0">
                    <a:pos x="9" y="35"/>
                  </a:cxn>
                  <a:cxn ang="0">
                    <a:pos x="4" y="28"/>
                  </a:cxn>
                </a:cxnLst>
                <a:rect l="0" t="0" r="r" b="b"/>
                <a:pathLst>
                  <a:path w="15" h="35">
                    <a:moveTo>
                      <a:pt x="4" y="28"/>
                    </a:moveTo>
                    <a:cubicBezTo>
                      <a:pt x="4" y="25"/>
                      <a:pt x="4" y="25"/>
                      <a:pt x="4" y="25"/>
                    </a:cubicBezTo>
                    <a:cubicBezTo>
                      <a:pt x="8" y="25"/>
                      <a:pt x="12" y="24"/>
                      <a:pt x="14" y="24"/>
                    </a:cubicBezTo>
                    <a:cubicBezTo>
                      <a:pt x="14" y="20"/>
                      <a:pt x="11" y="20"/>
                      <a:pt x="11" y="17"/>
                    </a:cubicBezTo>
                    <a:cubicBezTo>
                      <a:pt x="11" y="15"/>
                      <a:pt x="15" y="14"/>
                      <a:pt x="15" y="12"/>
                    </a:cubicBezTo>
                    <a:cubicBezTo>
                      <a:pt x="8" y="10"/>
                      <a:pt x="4" y="6"/>
                      <a:pt x="4" y="0"/>
                    </a:cubicBezTo>
                    <a:cubicBezTo>
                      <a:pt x="0" y="2"/>
                      <a:pt x="0" y="5"/>
                      <a:pt x="0" y="9"/>
                    </a:cubicBezTo>
                    <a:cubicBezTo>
                      <a:pt x="0" y="15"/>
                      <a:pt x="3" y="16"/>
                      <a:pt x="3" y="21"/>
                    </a:cubicBezTo>
                    <a:cubicBezTo>
                      <a:pt x="3" y="26"/>
                      <a:pt x="3" y="24"/>
                      <a:pt x="3" y="27"/>
                    </a:cubicBezTo>
                    <a:cubicBezTo>
                      <a:pt x="3" y="30"/>
                      <a:pt x="4" y="35"/>
                      <a:pt x="9" y="35"/>
                    </a:cubicBezTo>
                    <a:cubicBezTo>
                      <a:pt x="7" y="32"/>
                      <a:pt x="6" y="31"/>
                      <a:pt x="4" y="28"/>
                    </a:cubicBez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75" name="Freeform: Shape 223"/>
              <p:cNvSpPr/>
              <p:nvPr/>
            </p:nvSpPr>
            <p:spPr bwMode="auto">
              <a:xfrm>
                <a:off x="6424613" y="2709863"/>
                <a:ext cx="76200" cy="71438"/>
              </a:xfrm>
              <a:custGeom>
                <a:avLst/>
                <a:gdLst/>
                <a:ahLst/>
                <a:cxnLst>
                  <a:cxn ang="0">
                    <a:pos x="48" y="38"/>
                  </a:cxn>
                  <a:cxn ang="0">
                    <a:pos x="46" y="35"/>
                  </a:cxn>
                  <a:cxn ang="0">
                    <a:pos x="42" y="40"/>
                  </a:cxn>
                  <a:cxn ang="0">
                    <a:pos x="47" y="48"/>
                  </a:cxn>
                  <a:cxn ang="0">
                    <a:pos x="42" y="53"/>
                  </a:cxn>
                  <a:cxn ang="0">
                    <a:pos x="40" y="50"/>
                  </a:cxn>
                  <a:cxn ang="0">
                    <a:pos x="36" y="51"/>
                  </a:cxn>
                  <a:cxn ang="0">
                    <a:pos x="26" y="37"/>
                  </a:cxn>
                  <a:cxn ang="0">
                    <a:pos x="28" y="32"/>
                  </a:cxn>
                  <a:cxn ang="0">
                    <a:pos x="27" y="29"/>
                  </a:cxn>
                  <a:cxn ang="0">
                    <a:pos x="21" y="28"/>
                  </a:cxn>
                  <a:cxn ang="0">
                    <a:pos x="21" y="32"/>
                  </a:cxn>
                  <a:cxn ang="0">
                    <a:pos x="17" y="30"/>
                  </a:cxn>
                  <a:cxn ang="0">
                    <a:pos x="16" y="32"/>
                  </a:cxn>
                  <a:cxn ang="0">
                    <a:pos x="12" y="28"/>
                  </a:cxn>
                  <a:cxn ang="0">
                    <a:pos x="4" y="45"/>
                  </a:cxn>
                  <a:cxn ang="0">
                    <a:pos x="4" y="36"/>
                  </a:cxn>
                  <a:cxn ang="0">
                    <a:pos x="2" y="32"/>
                  </a:cxn>
                  <a:cxn ang="0">
                    <a:pos x="5" y="22"/>
                  </a:cxn>
                  <a:cxn ang="0">
                    <a:pos x="19" y="14"/>
                  </a:cxn>
                  <a:cxn ang="0">
                    <a:pos x="26" y="20"/>
                  </a:cxn>
                  <a:cxn ang="0">
                    <a:pos x="28" y="20"/>
                  </a:cxn>
                  <a:cxn ang="0">
                    <a:pos x="32" y="15"/>
                  </a:cxn>
                  <a:cxn ang="0">
                    <a:pos x="41" y="9"/>
                  </a:cxn>
                  <a:cxn ang="0">
                    <a:pos x="42" y="0"/>
                  </a:cxn>
                  <a:cxn ang="0">
                    <a:pos x="48" y="4"/>
                  </a:cxn>
                  <a:cxn ang="0">
                    <a:pos x="58" y="33"/>
                  </a:cxn>
                  <a:cxn ang="0">
                    <a:pos x="53" y="46"/>
                  </a:cxn>
                  <a:cxn ang="0">
                    <a:pos x="48" y="36"/>
                  </a:cxn>
                  <a:cxn ang="0">
                    <a:pos x="48" y="38"/>
                  </a:cxn>
                </a:cxnLst>
                <a:rect l="0" t="0" r="r" b="b"/>
                <a:pathLst>
                  <a:path w="58" h="53">
                    <a:moveTo>
                      <a:pt x="48" y="38"/>
                    </a:moveTo>
                    <a:cubicBezTo>
                      <a:pt x="48" y="37"/>
                      <a:pt x="47" y="36"/>
                      <a:pt x="46" y="35"/>
                    </a:cubicBezTo>
                    <a:cubicBezTo>
                      <a:pt x="44" y="37"/>
                      <a:pt x="42" y="38"/>
                      <a:pt x="42" y="40"/>
                    </a:cubicBezTo>
                    <a:cubicBezTo>
                      <a:pt x="42" y="43"/>
                      <a:pt x="47" y="44"/>
                      <a:pt x="47" y="48"/>
                    </a:cubicBezTo>
                    <a:cubicBezTo>
                      <a:pt x="47" y="51"/>
                      <a:pt x="45" y="53"/>
                      <a:pt x="42" y="53"/>
                    </a:cubicBezTo>
                    <a:cubicBezTo>
                      <a:pt x="41" y="53"/>
                      <a:pt x="40" y="51"/>
                      <a:pt x="40" y="50"/>
                    </a:cubicBezTo>
                    <a:cubicBezTo>
                      <a:pt x="39" y="51"/>
                      <a:pt x="37" y="51"/>
                      <a:pt x="36" y="51"/>
                    </a:cubicBezTo>
                    <a:cubicBezTo>
                      <a:pt x="31" y="51"/>
                      <a:pt x="26" y="44"/>
                      <a:pt x="26" y="37"/>
                    </a:cubicBezTo>
                    <a:cubicBezTo>
                      <a:pt x="26" y="34"/>
                      <a:pt x="27" y="33"/>
                      <a:pt x="28" y="32"/>
                    </a:cubicBezTo>
                    <a:cubicBezTo>
                      <a:pt x="28" y="31"/>
                      <a:pt x="27" y="30"/>
                      <a:pt x="27" y="29"/>
                    </a:cubicBezTo>
                    <a:cubicBezTo>
                      <a:pt x="21" y="28"/>
                      <a:pt x="21" y="28"/>
                      <a:pt x="21" y="28"/>
                    </a:cubicBezTo>
                    <a:cubicBezTo>
                      <a:pt x="21" y="30"/>
                      <a:pt x="20" y="31"/>
                      <a:pt x="21" y="32"/>
                    </a:cubicBezTo>
                    <a:cubicBezTo>
                      <a:pt x="18" y="32"/>
                      <a:pt x="18" y="31"/>
                      <a:pt x="17" y="30"/>
                    </a:cubicBezTo>
                    <a:cubicBezTo>
                      <a:pt x="17" y="30"/>
                      <a:pt x="16" y="31"/>
                      <a:pt x="16" y="32"/>
                    </a:cubicBezTo>
                    <a:cubicBezTo>
                      <a:pt x="14" y="31"/>
                      <a:pt x="12" y="28"/>
                      <a:pt x="12" y="28"/>
                    </a:cubicBezTo>
                    <a:cubicBezTo>
                      <a:pt x="8" y="32"/>
                      <a:pt x="8" y="45"/>
                      <a:pt x="4" y="45"/>
                    </a:cubicBezTo>
                    <a:cubicBezTo>
                      <a:pt x="0" y="45"/>
                      <a:pt x="4" y="37"/>
                      <a:pt x="4" y="36"/>
                    </a:cubicBezTo>
                    <a:cubicBezTo>
                      <a:pt x="4" y="35"/>
                      <a:pt x="2" y="33"/>
                      <a:pt x="2" y="32"/>
                    </a:cubicBezTo>
                    <a:cubicBezTo>
                      <a:pt x="2" y="28"/>
                      <a:pt x="4" y="26"/>
                      <a:pt x="5" y="22"/>
                    </a:cubicBezTo>
                    <a:cubicBezTo>
                      <a:pt x="13" y="22"/>
                      <a:pt x="11" y="14"/>
                      <a:pt x="19" y="14"/>
                    </a:cubicBezTo>
                    <a:cubicBezTo>
                      <a:pt x="24" y="14"/>
                      <a:pt x="23" y="20"/>
                      <a:pt x="26" y="20"/>
                    </a:cubicBezTo>
                    <a:cubicBezTo>
                      <a:pt x="27" y="20"/>
                      <a:pt x="27" y="20"/>
                      <a:pt x="28" y="20"/>
                    </a:cubicBezTo>
                    <a:cubicBezTo>
                      <a:pt x="28" y="18"/>
                      <a:pt x="30" y="16"/>
                      <a:pt x="32" y="15"/>
                    </a:cubicBezTo>
                    <a:cubicBezTo>
                      <a:pt x="32" y="10"/>
                      <a:pt x="39" y="12"/>
                      <a:pt x="41" y="9"/>
                    </a:cubicBezTo>
                    <a:cubicBezTo>
                      <a:pt x="42" y="7"/>
                      <a:pt x="42" y="1"/>
                      <a:pt x="42" y="0"/>
                    </a:cubicBezTo>
                    <a:cubicBezTo>
                      <a:pt x="45" y="0"/>
                      <a:pt x="47" y="2"/>
                      <a:pt x="48" y="4"/>
                    </a:cubicBezTo>
                    <a:cubicBezTo>
                      <a:pt x="51" y="7"/>
                      <a:pt x="58" y="30"/>
                      <a:pt x="58" y="33"/>
                    </a:cubicBezTo>
                    <a:cubicBezTo>
                      <a:pt x="58" y="37"/>
                      <a:pt x="53" y="39"/>
                      <a:pt x="53" y="46"/>
                    </a:cubicBezTo>
                    <a:cubicBezTo>
                      <a:pt x="51" y="46"/>
                      <a:pt x="48" y="37"/>
                      <a:pt x="48" y="36"/>
                    </a:cubicBezTo>
                    <a:lnTo>
                      <a:pt x="48" y="38"/>
                    </a:ln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76" name="Freeform: Shape 224"/>
              <p:cNvSpPr/>
              <p:nvPr/>
            </p:nvSpPr>
            <p:spPr bwMode="auto">
              <a:xfrm>
                <a:off x="6354763" y="2690813"/>
                <a:ext cx="36513" cy="39688"/>
              </a:xfrm>
              <a:custGeom>
                <a:avLst/>
                <a:gdLst/>
                <a:ahLst/>
                <a:cxnLst>
                  <a:cxn ang="0">
                    <a:pos x="3" y="29"/>
                  </a:cxn>
                  <a:cxn ang="0">
                    <a:pos x="0" y="29"/>
                  </a:cxn>
                  <a:cxn ang="0">
                    <a:pos x="22" y="5"/>
                  </a:cxn>
                  <a:cxn ang="0">
                    <a:pos x="25" y="0"/>
                  </a:cxn>
                  <a:cxn ang="0">
                    <a:pos x="28" y="6"/>
                  </a:cxn>
                  <a:cxn ang="0">
                    <a:pos x="24" y="9"/>
                  </a:cxn>
                  <a:cxn ang="0">
                    <a:pos x="17" y="13"/>
                  </a:cxn>
                  <a:cxn ang="0">
                    <a:pos x="3" y="29"/>
                  </a:cxn>
                </a:cxnLst>
                <a:rect l="0" t="0" r="r" b="b"/>
                <a:pathLst>
                  <a:path w="28" h="29">
                    <a:moveTo>
                      <a:pt x="3" y="29"/>
                    </a:moveTo>
                    <a:cubicBezTo>
                      <a:pt x="0" y="29"/>
                      <a:pt x="0" y="29"/>
                      <a:pt x="0" y="29"/>
                    </a:cubicBezTo>
                    <a:cubicBezTo>
                      <a:pt x="4" y="18"/>
                      <a:pt x="18" y="13"/>
                      <a:pt x="22" y="5"/>
                    </a:cubicBezTo>
                    <a:cubicBezTo>
                      <a:pt x="23" y="3"/>
                      <a:pt x="23" y="1"/>
                      <a:pt x="25" y="0"/>
                    </a:cubicBezTo>
                    <a:cubicBezTo>
                      <a:pt x="24" y="4"/>
                      <a:pt x="26" y="5"/>
                      <a:pt x="28" y="6"/>
                    </a:cubicBezTo>
                    <a:cubicBezTo>
                      <a:pt x="26" y="8"/>
                      <a:pt x="26" y="9"/>
                      <a:pt x="24" y="9"/>
                    </a:cubicBezTo>
                    <a:cubicBezTo>
                      <a:pt x="23" y="12"/>
                      <a:pt x="20" y="13"/>
                      <a:pt x="17" y="13"/>
                    </a:cubicBezTo>
                    <a:cubicBezTo>
                      <a:pt x="15" y="22"/>
                      <a:pt x="8" y="26"/>
                      <a:pt x="3" y="29"/>
                    </a:cubicBez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77" name="Freeform: Shape 225"/>
              <p:cNvSpPr/>
              <p:nvPr/>
            </p:nvSpPr>
            <p:spPr bwMode="auto">
              <a:xfrm>
                <a:off x="6383338" y="2563813"/>
                <a:ext cx="71438" cy="101600"/>
              </a:xfrm>
              <a:custGeom>
                <a:avLst/>
                <a:gdLst/>
                <a:ahLst/>
                <a:cxnLst>
                  <a:cxn ang="0">
                    <a:pos x="4" y="31"/>
                  </a:cxn>
                  <a:cxn ang="0">
                    <a:pos x="6" y="20"/>
                  </a:cxn>
                  <a:cxn ang="0">
                    <a:pos x="5" y="7"/>
                  </a:cxn>
                  <a:cxn ang="0">
                    <a:pos x="9" y="0"/>
                  </a:cxn>
                  <a:cxn ang="0">
                    <a:pos x="16" y="7"/>
                  </a:cxn>
                  <a:cxn ang="0">
                    <a:pos x="21" y="3"/>
                  </a:cxn>
                  <a:cxn ang="0">
                    <a:pos x="22" y="5"/>
                  </a:cxn>
                  <a:cxn ang="0">
                    <a:pos x="23" y="8"/>
                  </a:cxn>
                  <a:cxn ang="0">
                    <a:pos x="28" y="25"/>
                  </a:cxn>
                  <a:cxn ang="0">
                    <a:pos x="20" y="42"/>
                  </a:cxn>
                  <a:cxn ang="0">
                    <a:pos x="30" y="59"/>
                  </a:cxn>
                  <a:cxn ang="0">
                    <a:pos x="30" y="58"/>
                  </a:cxn>
                  <a:cxn ang="0">
                    <a:pos x="34" y="55"/>
                  </a:cxn>
                  <a:cxn ang="0">
                    <a:pos x="43" y="64"/>
                  </a:cxn>
                  <a:cxn ang="0">
                    <a:pos x="46" y="61"/>
                  </a:cxn>
                  <a:cxn ang="0">
                    <a:pos x="49" y="62"/>
                  </a:cxn>
                  <a:cxn ang="0">
                    <a:pos x="46" y="66"/>
                  </a:cxn>
                  <a:cxn ang="0">
                    <a:pos x="49" y="66"/>
                  </a:cxn>
                  <a:cxn ang="0">
                    <a:pos x="54" y="71"/>
                  </a:cxn>
                  <a:cxn ang="0">
                    <a:pos x="54" y="74"/>
                  </a:cxn>
                  <a:cxn ang="0">
                    <a:pos x="53" y="76"/>
                  </a:cxn>
                  <a:cxn ang="0">
                    <a:pos x="51" y="73"/>
                  </a:cxn>
                  <a:cxn ang="0">
                    <a:pos x="36" y="61"/>
                  </a:cxn>
                  <a:cxn ang="0">
                    <a:pos x="37" y="69"/>
                  </a:cxn>
                  <a:cxn ang="0">
                    <a:pos x="25" y="60"/>
                  </a:cxn>
                  <a:cxn ang="0">
                    <a:pos x="19" y="62"/>
                  </a:cxn>
                  <a:cxn ang="0">
                    <a:pos x="13" y="57"/>
                  </a:cxn>
                  <a:cxn ang="0">
                    <a:pos x="15" y="53"/>
                  </a:cxn>
                  <a:cxn ang="0">
                    <a:pos x="15" y="49"/>
                  </a:cxn>
                  <a:cxn ang="0">
                    <a:pos x="13" y="49"/>
                  </a:cxn>
                  <a:cxn ang="0">
                    <a:pos x="10" y="51"/>
                  </a:cxn>
                  <a:cxn ang="0">
                    <a:pos x="1" y="44"/>
                  </a:cxn>
                  <a:cxn ang="0">
                    <a:pos x="4" y="31"/>
                  </a:cxn>
                </a:cxnLst>
                <a:rect l="0" t="0" r="r" b="b"/>
                <a:pathLst>
                  <a:path w="54" h="76">
                    <a:moveTo>
                      <a:pt x="4" y="31"/>
                    </a:moveTo>
                    <a:cubicBezTo>
                      <a:pt x="6" y="28"/>
                      <a:pt x="6" y="23"/>
                      <a:pt x="6" y="20"/>
                    </a:cubicBezTo>
                    <a:cubicBezTo>
                      <a:pt x="7" y="15"/>
                      <a:pt x="5" y="12"/>
                      <a:pt x="5" y="7"/>
                    </a:cubicBezTo>
                    <a:cubicBezTo>
                      <a:pt x="5" y="3"/>
                      <a:pt x="6" y="0"/>
                      <a:pt x="9" y="0"/>
                    </a:cubicBezTo>
                    <a:cubicBezTo>
                      <a:pt x="13" y="0"/>
                      <a:pt x="12" y="7"/>
                      <a:pt x="16" y="7"/>
                    </a:cubicBezTo>
                    <a:cubicBezTo>
                      <a:pt x="18" y="7"/>
                      <a:pt x="20" y="4"/>
                      <a:pt x="21" y="3"/>
                    </a:cubicBezTo>
                    <a:cubicBezTo>
                      <a:pt x="21" y="3"/>
                      <a:pt x="22" y="4"/>
                      <a:pt x="22" y="5"/>
                    </a:cubicBezTo>
                    <a:cubicBezTo>
                      <a:pt x="22" y="6"/>
                      <a:pt x="23" y="7"/>
                      <a:pt x="23" y="8"/>
                    </a:cubicBezTo>
                    <a:cubicBezTo>
                      <a:pt x="23" y="13"/>
                      <a:pt x="28" y="18"/>
                      <a:pt x="28" y="25"/>
                    </a:cubicBezTo>
                    <a:cubicBezTo>
                      <a:pt x="28" y="33"/>
                      <a:pt x="20" y="34"/>
                      <a:pt x="20" y="42"/>
                    </a:cubicBezTo>
                    <a:cubicBezTo>
                      <a:pt x="20" y="48"/>
                      <a:pt x="26" y="57"/>
                      <a:pt x="30" y="59"/>
                    </a:cubicBezTo>
                    <a:cubicBezTo>
                      <a:pt x="30" y="59"/>
                      <a:pt x="30" y="58"/>
                      <a:pt x="30" y="58"/>
                    </a:cubicBezTo>
                    <a:cubicBezTo>
                      <a:pt x="30" y="56"/>
                      <a:pt x="32" y="54"/>
                      <a:pt x="34" y="55"/>
                    </a:cubicBezTo>
                    <a:cubicBezTo>
                      <a:pt x="39" y="55"/>
                      <a:pt x="40" y="63"/>
                      <a:pt x="43" y="64"/>
                    </a:cubicBezTo>
                    <a:cubicBezTo>
                      <a:pt x="44" y="64"/>
                      <a:pt x="45" y="61"/>
                      <a:pt x="46" y="61"/>
                    </a:cubicBezTo>
                    <a:cubicBezTo>
                      <a:pt x="47" y="61"/>
                      <a:pt x="48" y="62"/>
                      <a:pt x="49" y="62"/>
                    </a:cubicBezTo>
                    <a:cubicBezTo>
                      <a:pt x="48" y="64"/>
                      <a:pt x="46" y="64"/>
                      <a:pt x="46" y="66"/>
                    </a:cubicBezTo>
                    <a:cubicBezTo>
                      <a:pt x="46" y="67"/>
                      <a:pt x="48" y="67"/>
                      <a:pt x="49" y="66"/>
                    </a:cubicBezTo>
                    <a:cubicBezTo>
                      <a:pt x="49" y="69"/>
                      <a:pt x="51" y="71"/>
                      <a:pt x="54" y="71"/>
                    </a:cubicBezTo>
                    <a:cubicBezTo>
                      <a:pt x="54" y="72"/>
                      <a:pt x="54" y="73"/>
                      <a:pt x="54" y="74"/>
                    </a:cubicBezTo>
                    <a:cubicBezTo>
                      <a:pt x="54" y="75"/>
                      <a:pt x="53" y="76"/>
                      <a:pt x="53" y="76"/>
                    </a:cubicBezTo>
                    <a:cubicBezTo>
                      <a:pt x="51" y="76"/>
                      <a:pt x="51" y="74"/>
                      <a:pt x="51" y="73"/>
                    </a:cubicBezTo>
                    <a:cubicBezTo>
                      <a:pt x="48" y="69"/>
                      <a:pt x="39" y="65"/>
                      <a:pt x="36" y="61"/>
                    </a:cubicBezTo>
                    <a:cubicBezTo>
                      <a:pt x="34" y="64"/>
                      <a:pt x="35" y="66"/>
                      <a:pt x="37" y="69"/>
                    </a:cubicBezTo>
                    <a:cubicBezTo>
                      <a:pt x="31" y="69"/>
                      <a:pt x="31" y="60"/>
                      <a:pt x="25" y="60"/>
                    </a:cubicBezTo>
                    <a:cubicBezTo>
                      <a:pt x="23" y="60"/>
                      <a:pt x="21" y="62"/>
                      <a:pt x="19" y="62"/>
                    </a:cubicBezTo>
                    <a:cubicBezTo>
                      <a:pt x="16" y="62"/>
                      <a:pt x="13" y="59"/>
                      <a:pt x="13" y="57"/>
                    </a:cubicBezTo>
                    <a:cubicBezTo>
                      <a:pt x="13" y="55"/>
                      <a:pt x="14" y="53"/>
                      <a:pt x="15" y="53"/>
                    </a:cubicBezTo>
                    <a:cubicBezTo>
                      <a:pt x="15" y="49"/>
                      <a:pt x="15" y="49"/>
                      <a:pt x="15" y="49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2" y="50"/>
                      <a:pt x="11" y="51"/>
                      <a:pt x="10" y="51"/>
                    </a:cubicBezTo>
                    <a:cubicBezTo>
                      <a:pt x="8" y="51"/>
                      <a:pt x="1" y="47"/>
                      <a:pt x="1" y="44"/>
                    </a:cubicBezTo>
                    <a:cubicBezTo>
                      <a:pt x="1" y="38"/>
                      <a:pt x="0" y="30"/>
                      <a:pt x="4" y="31"/>
                    </a:cubicBez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78" name="Freeform: Shape 423"/>
              <p:cNvSpPr/>
              <p:nvPr/>
            </p:nvSpPr>
            <p:spPr bwMode="auto">
              <a:xfrm>
                <a:off x="6457950" y="2665413"/>
                <a:ext cx="23813" cy="41275"/>
              </a:xfrm>
              <a:custGeom>
                <a:avLst/>
                <a:gdLst/>
                <a:ahLst/>
                <a:cxnLst>
                  <a:cxn ang="0">
                    <a:pos x="16" y="20"/>
                  </a:cxn>
                  <a:cxn ang="0">
                    <a:pos x="10" y="20"/>
                  </a:cxn>
                  <a:cxn ang="0">
                    <a:pos x="14" y="28"/>
                  </a:cxn>
                  <a:cxn ang="0">
                    <a:pos x="14" y="30"/>
                  </a:cxn>
                  <a:cxn ang="0">
                    <a:pos x="10" y="30"/>
                  </a:cxn>
                  <a:cxn ang="0">
                    <a:pos x="8" y="25"/>
                  </a:cxn>
                  <a:cxn ang="0">
                    <a:pos x="8" y="23"/>
                  </a:cxn>
                  <a:cxn ang="0">
                    <a:pos x="2" y="17"/>
                  </a:cxn>
                  <a:cxn ang="0">
                    <a:pos x="2" y="15"/>
                  </a:cxn>
                  <a:cxn ang="0">
                    <a:pos x="8" y="15"/>
                  </a:cxn>
                  <a:cxn ang="0">
                    <a:pos x="10" y="13"/>
                  </a:cxn>
                  <a:cxn ang="0">
                    <a:pos x="0" y="2"/>
                  </a:cxn>
                  <a:cxn ang="0">
                    <a:pos x="4" y="0"/>
                  </a:cxn>
                  <a:cxn ang="0">
                    <a:pos x="13" y="2"/>
                  </a:cxn>
                  <a:cxn ang="0">
                    <a:pos x="13" y="6"/>
                  </a:cxn>
                  <a:cxn ang="0">
                    <a:pos x="15" y="6"/>
                  </a:cxn>
                  <a:cxn ang="0">
                    <a:pos x="15" y="12"/>
                  </a:cxn>
                  <a:cxn ang="0">
                    <a:pos x="18" y="15"/>
                  </a:cxn>
                  <a:cxn ang="0">
                    <a:pos x="16" y="20"/>
                  </a:cxn>
                </a:cxnLst>
                <a:rect l="0" t="0" r="r" b="b"/>
                <a:pathLst>
                  <a:path w="18" h="30">
                    <a:moveTo>
                      <a:pt x="16" y="20"/>
                    </a:moveTo>
                    <a:cubicBezTo>
                      <a:pt x="10" y="20"/>
                      <a:pt x="10" y="20"/>
                      <a:pt x="10" y="20"/>
                    </a:cubicBezTo>
                    <a:cubicBezTo>
                      <a:pt x="11" y="23"/>
                      <a:pt x="12" y="27"/>
                      <a:pt x="14" y="28"/>
                    </a:cubicBezTo>
                    <a:cubicBezTo>
                      <a:pt x="14" y="30"/>
                      <a:pt x="14" y="30"/>
                      <a:pt x="14" y="30"/>
                    </a:cubicBezTo>
                    <a:cubicBezTo>
                      <a:pt x="13" y="30"/>
                      <a:pt x="11" y="30"/>
                      <a:pt x="10" y="30"/>
                    </a:cubicBezTo>
                    <a:cubicBezTo>
                      <a:pt x="7" y="30"/>
                      <a:pt x="7" y="27"/>
                      <a:pt x="8" y="25"/>
                    </a:cubicBezTo>
                    <a:cubicBezTo>
                      <a:pt x="8" y="23"/>
                      <a:pt x="8" y="23"/>
                      <a:pt x="8" y="23"/>
                    </a:cubicBezTo>
                    <a:cubicBezTo>
                      <a:pt x="5" y="23"/>
                      <a:pt x="3" y="19"/>
                      <a:pt x="2" y="17"/>
                    </a:cubicBezTo>
                    <a:cubicBezTo>
                      <a:pt x="2" y="15"/>
                      <a:pt x="2" y="15"/>
                      <a:pt x="2" y="15"/>
                    </a:cubicBezTo>
                    <a:cubicBezTo>
                      <a:pt x="4" y="15"/>
                      <a:pt x="7" y="15"/>
                      <a:pt x="8" y="15"/>
                    </a:cubicBezTo>
                    <a:cubicBezTo>
                      <a:pt x="8" y="15"/>
                      <a:pt x="10" y="14"/>
                      <a:pt x="10" y="13"/>
                    </a:cubicBezTo>
                    <a:cubicBezTo>
                      <a:pt x="10" y="8"/>
                      <a:pt x="1" y="5"/>
                      <a:pt x="0" y="2"/>
                    </a:cubicBezTo>
                    <a:cubicBezTo>
                      <a:pt x="1" y="1"/>
                      <a:pt x="3" y="0"/>
                      <a:pt x="4" y="0"/>
                    </a:cubicBezTo>
                    <a:cubicBezTo>
                      <a:pt x="7" y="0"/>
                      <a:pt x="9" y="2"/>
                      <a:pt x="13" y="2"/>
                    </a:cubicBezTo>
                    <a:cubicBezTo>
                      <a:pt x="13" y="3"/>
                      <a:pt x="13" y="5"/>
                      <a:pt x="13" y="6"/>
                    </a:cubicBezTo>
                    <a:cubicBezTo>
                      <a:pt x="13" y="6"/>
                      <a:pt x="14" y="6"/>
                      <a:pt x="15" y="6"/>
                    </a:cubicBezTo>
                    <a:cubicBezTo>
                      <a:pt x="15" y="8"/>
                      <a:pt x="15" y="12"/>
                      <a:pt x="15" y="12"/>
                    </a:cubicBezTo>
                    <a:cubicBezTo>
                      <a:pt x="15" y="12"/>
                      <a:pt x="18" y="15"/>
                      <a:pt x="18" y="15"/>
                    </a:cubicBezTo>
                    <a:cubicBezTo>
                      <a:pt x="18" y="18"/>
                      <a:pt x="17" y="19"/>
                      <a:pt x="16" y="20"/>
                    </a:cubicBez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79" name="Freeform: Shape 424"/>
              <p:cNvSpPr/>
              <p:nvPr/>
            </p:nvSpPr>
            <p:spPr bwMode="auto">
              <a:xfrm>
                <a:off x="6423025" y="2676525"/>
                <a:ext cx="19050" cy="25400"/>
              </a:xfrm>
              <a:custGeom>
                <a:avLst/>
                <a:gdLst/>
                <a:ahLst/>
                <a:cxnLst>
                  <a:cxn ang="0">
                    <a:pos x="3" y="1"/>
                  </a:cxn>
                  <a:cxn ang="0">
                    <a:pos x="14" y="7"/>
                  </a:cxn>
                  <a:cxn ang="0">
                    <a:pos x="1" y="19"/>
                  </a:cxn>
                  <a:cxn ang="0">
                    <a:pos x="0" y="2"/>
                  </a:cxn>
                  <a:cxn ang="0">
                    <a:pos x="2" y="0"/>
                  </a:cxn>
                  <a:cxn ang="0">
                    <a:pos x="5" y="2"/>
                  </a:cxn>
                  <a:cxn ang="0">
                    <a:pos x="3" y="1"/>
                  </a:cxn>
                </a:cxnLst>
                <a:rect l="0" t="0" r="r" b="b"/>
                <a:pathLst>
                  <a:path w="14" h="19">
                    <a:moveTo>
                      <a:pt x="3" y="1"/>
                    </a:moveTo>
                    <a:cubicBezTo>
                      <a:pt x="4" y="3"/>
                      <a:pt x="14" y="4"/>
                      <a:pt x="14" y="7"/>
                    </a:cubicBezTo>
                    <a:cubicBezTo>
                      <a:pt x="14" y="14"/>
                      <a:pt x="5" y="17"/>
                      <a:pt x="1" y="19"/>
                    </a:cubicBezTo>
                    <a:cubicBezTo>
                      <a:pt x="1" y="13"/>
                      <a:pt x="0" y="6"/>
                      <a:pt x="0" y="2"/>
                    </a:cubicBezTo>
                    <a:cubicBezTo>
                      <a:pt x="0" y="1"/>
                      <a:pt x="2" y="0"/>
                      <a:pt x="2" y="0"/>
                    </a:cubicBezTo>
                    <a:cubicBezTo>
                      <a:pt x="3" y="0"/>
                      <a:pt x="4" y="2"/>
                      <a:pt x="5" y="2"/>
                    </a:cubicBezTo>
                    <a:lnTo>
                      <a:pt x="3" y="1"/>
                    </a:ln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80" name="Freeform: Shape 425"/>
              <p:cNvSpPr/>
              <p:nvPr/>
            </p:nvSpPr>
            <p:spPr bwMode="auto">
              <a:xfrm>
                <a:off x="6432550" y="2692400"/>
                <a:ext cx="19050" cy="31750"/>
              </a:xfrm>
              <a:custGeom>
                <a:avLst/>
                <a:gdLst/>
                <a:ahLst/>
                <a:cxnLst>
                  <a:cxn ang="0">
                    <a:pos x="14" y="5"/>
                  </a:cxn>
                  <a:cxn ang="0">
                    <a:pos x="9" y="17"/>
                  </a:cxn>
                  <a:cxn ang="0">
                    <a:pos x="11" y="22"/>
                  </a:cxn>
                  <a:cxn ang="0">
                    <a:pos x="9" y="24"/>
                  </a:cxn>
                  <a:cxn ang="0">
                    <a:pos x="0" y="14"/>
                  </a:cxn>
                  <a:cxn ang="0">
                    <a:pos x="4" y="12"/>
                  </a:cxn>
                  <a:cxn ang="0">
                    <a:pos x="8" y="1"/>
                  </a:cxn>
                  <a:cxn ang="0">
                    <a:pos x="14" y="5"/>
                  </a:cxn>
                </a:cxnLst>
                <a:rect l="0" t="0" r="r" b="b"/>
                <a:pathLst>
                  <a:path w="14" h="24">
                    <a:moveTo>
                      <a:pt x="14" y="5"/>
                    </a:moveTo>
                    <a:cubicBezTo>
                      <a:pt x="14" y="10"/>
                      <a:pt x="10" y="13"/>
                      <a:pt x="9" y="17"/>
                    </a:cubicBezTo>
                    <a:cubicBezTo>
                      <a:pt x="9" y="21"/>
                      <a:pt x="11" y="20"/>
                      <a:pt x="11" y="22"/>
                    </a:cubicBezTo>
                    <a:cubicBezTo>
                      <a:pt x="11" y="23"/>
                      <a:pt x="10" y="24"/>
                      <a:pt x="9" y="24"/>
                    </a:cubicBezTo>
                    <a:cubicBezTo>
                      <a:pt x="7" y="24"/>
                      <a:pt x="0" y="17"/>
                      <a:pt x="0" y="14"/>
                    </a:cubicBezTo>
                    <a:cubicBezTo>
                      <a:pt x="0" y="13"/>
                      <a:pt x="3" y="12"/>
                      <a:pt x="4" y="12"/>
                    </a:cubicBezTo>
                    <a:cubicBezTo>
                      <a:pt x="4" y="11"/>
                      <a:pt x="6" y="1"/>
                      <a:pt x="8" y="1"/>
                    </a:cubicBezTo>
                    <a:cubicBezTo>
                      <a:pt x="12" y="0"/>
                      <a:pt x="14" y="3"/>
                      <a:pt x="14" y="5"/>
                    </a:cubicBez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81" name="Freeform: Shape 426"/>
              <p:cNvSpPr/>
              <p:nvPr/>
            </p:nvSpPr>
            <p:spPr bwMode="auto">
              <a:xfrm>
                <a:off x="6450013" y="2693988"/>
                <a:ext cx="7938" cy="20638"/>
              </a:xfrm>
              <a:custGeom>
                <a:avLst/>
                <a:gdLst/>
                <a:ahLst/>
                <a:cxnLst>
                  <a:cxn ang="0">
                    <a:pos x="7" y="0"/>
                  </a:cxn>
                  <a:cxn ang="0">
                    <a:pos x="2" y="15"/>
                  </a:cxn>
                  <a:cxn ang="0">
                    <a:pos x="0" y="15"/>
                  </a:cxn>
                  <a:cxn ang="0">
                    <a:pos x="4" y="0"/>
                  </a:cxn>
                  <a:cxn ang="0">
                    <a:pos x="7" y="0"/>
                  </a:cxn>
                </a:cxnLst>
                <a:rect l="0" t="0" r="r" b="b"/>
                <a:pathLst>
                  <a:path w="7" h="15">
                    <a:moveTo>
                      <a:pt x="7" y="0"/>
                    </a:moveTo>
                    <a:cubicBezTo>
                      <a:pt x="7" y="7"/>
                      <a:pt x="2" y="9"/>
                      <a:pt x="2" y="15"/>
                    </a:cubicBezTo>
                    <a:cubicBezTo>
                      <a:pt x="2" y="15"/>
                      <a:pt x="0" y="15"/>
                      <a:pt x="0" y="15"/>
                    </a:cubicBezTo>
                    <a:cubicBezTo>
                      <a:pt x="1" y="10"/>
                      <a:pt x="4" y="7"/>
                      <a:pt x="4" y="0"/>
                    </a:cubicBezTo>
                    <a:cubicBezTo>
                      <a:pt x="5" y="0"/>
                      <a:pt x="6" y="0"/>
                      <a:pt x="7" y="0"/>
                    </a:cubicBez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82" name="Freeform: Shape 427"/>
              <p:cNvSpPr/>
              <p:nvPr/>
            </p:nvSpPr>
            <p:spPr bwMode="auto">
              <a:xfrm>
                <a:off x="6454775" y="2706688"/>
                <a:ext cx="11113" cy="11113"/>
              </a:xfrm>
              <a:custGeom>
                <a:avLst/>
                <a:gdLst/>
                <a:ahLst/>
                <a:cxnLst>
                  <a:cxn ang="0">
                    <a:pos x="8" y="0"/>
                  </a:cxn>
                  <a:cxn ang="0">
                    <a:pos x="2" y="8"/>
                  </a:cxn>
                  <a:cxn ang="0">
                    <a:pos x="0" y="6"/>
                  </a:cxn>
                  <a:cxn ang="0">
                    <a:pos x="3" y="0"/>
                  </a:cxn>
                  <a:cxn ang="0">
                    <a:pos x="8" y="0"/>
                  </a:cxn>
                </a:cxnLst>
                <a:rect l="0" t="0" r="r" b="b"/>
                <a:pathLst>
                  <a:path w="8" h="8">
                    <a:moveTo>
                      <a:pt x="8" y="0"/>
                    </a:moveTo>
                    <a:cubicBezTo>
                      <a:pt x="8" y="4"/>
                      <a:pt x="6" y="8"/>
                      <a:pt x="2" y="8"/>
                    </a:cubicBezTo>
                    <a:cubicBezTo>
                      <a:pt x="1" y="8"/>
                      <a:pt x="0" y="6"/>
                      <a:pt x="0" y="6"/>
                    </a:cubicBezTo>
                    <a:cubicBezTo>
                      <a:pt x="0" y="3"/>
                      <a:pt x="2" y="2"/>
                      <a:pt x="3" y="0"/>
                    </a:cubicBezTo>
                    <a:cubicBezTo>
                      <a:pt x="5" y="1"/>
                      <a:pt x="7" y="1"/>
                      <a:pt x="8" y="0"/>
                    </a:cubicBez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83" name="Freeform: Shape 428"/>
              <p:cNvSpPr/>
              <p:nvPr/>
            </p:nvSpPr>
            <p:spPr bwMode="auto">
              <a:xfrm>
                <a:off x="6442075" y="2665413"/>
                <a:ext cx="12700" cy="17463"/>
              </a:xfrm>
              <a:custGeom>
                <a:avLst/>
                <a:gdLst/>
                <a:ahLst/>
                <a:cxnLst>
                  <a:cxn ang="0">
                    <a:pos x="0" y="6"/>
                  </a:cxn>
                  <a:cxn ang="0">
                    <a:pos x="0" y="0"/>
                  </a:cxn>
                  <a:cxn ang="0">
                    <a:pos x="4" y="0"/>
                  </a:cxn>
                  <a:cxn ang="0">
                    <a:pos x="10" y="10"/>
                  </a:cxn>
                  <a:cxn ang="0">
                    <a:pos x="6" y="6"/>
                  </a:cxn>
                  <a:cxn ang="0">
                    <a:pos x="0" y="6"/>
                  </a:cxn>
                </a:cxnLst>
                <a:rect l="0" t="0" r="r" b="b"/>
                <a:pathLst>
                  <a:path w="10" h="12">
                    <a:moveTo>
                      <a:pt x="0" y="6"/>
                    </a:moveTo>
                    <a:cubicBezTo>
                      <a:pt x="0" y="3"/>
                      <a:pt x="0" y="2"/>
                      <a:pt x="0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5" y="4"/>
                      <a:pt x="10" y="5"/>
                      <a:pt x="10" y="10"/>
                    </a:cubicBezTo>
                    <a:cubicBezTo>
                      <a:pt x="10" y="12"/>
                      <a:pt x="6" y="8"/>
                      <a:pt x="6" y="6"/>
                    </a:cubicBezTo>
                    <a:cubicBezTo>
                      <a:pt x="4" y="5"/>
                      <a:pt x="2" y="6"/>
                      <a:pt x="0" y="6"/>
                    </a:cubicBez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84" name="Freeform: Shape 429"/>
              <p:cNvSpPr/>
              <p:nvPr/>
            </p:nvSpPr>
            <p:spPr bwMode="auto">
              <a:xfrm>
                <a:off x="6397625" y="2649538"/>
                <a:ext cx="19050" cy="20638"/>
              </a:xfrm>
              <a:custGeom>
                <a:avLst/>
                <a:gdLst/>
                <a:ahLst/>
                <a:cxnLst>
                  <a:cxn ang="0">
                    <a:pos x="11" y="15"/>
                  </a:cxn>
                  <a:cxn ang="0">
                    <a:pos x="0" y="0"/>
                  </a:cxn>
                  <a:cxn ang="0">
                    <a:pos x="4" y="0"/>
                  </a:cxn>
                  <a:cxn ang="0">
                    <a:pos x="14" y="7"/>
                  </a:cxn>
                  <a:cxn ang="0">
                    <a:pos x="11" y="15"/>
                  </a:cxn>
                </a:cxnLst>
                <a:rect l="0" t="0" r="r" b="b"/>
                <a:pathLst>
                  <a:path w="15" h="15">
                    <a:moveTo>
                      <a:pt x="11" y="15"/>
                    </a:moveTo>
                    <a:cubicBezTo>
                      <a:pt x="9" y="15"/>
                      <a:pt x="0" y="0"/>
                      <a:pt x="0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8" y="3"/>
                      <a:pt x="13" y="2"/>
                      <a:pt x="14" y="7"/>
                    </a:cubicBezTo>
                    <a:cubicBezTo>
                      <a:pt x="15" y="10"/>
                      <a:pt x="13" y="15"/>
                      <a:pt x="11" y="15"/>
                    </a:cubicBez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85" name="Freeform: Shape 430"/>
              <p:cNvSpPr/>
              <p:nvPr/>
            </p:nvSpPr>
            <p:spPr bwMode="auto">
              <a:xfrm>
                <a:off x="6416675" y="2652713"/>
                <a:ext cx="6350" cy="1588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4" y="1"/>
                  </a:cxn>
                  <a:cxn ang="0">
                    <a:pos x="0" y="0"/>
                  </a:cxn>
                </a:cxnLst>
                <a:rect l="0" t="0" r="r" b="b"/>
                <a:pathLst>
                  <a:path w="4" h="1">
                    <a:moveTo>
                      <a:pt x="0" y="0"/>
                    </a:moveTo>
                    <a:cubicBezTo>
                      <a:pt x="1" y="1"/>
                      <a:pt x="3" y="1"/>
                      <a:pt x="4" y="1"/>
                    </a:cubicBezTo>
                    <a:cubicBezTo>
                      <a:pt x="3" y="0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86" name="Freeform: Shape 431"/>
              <p:cNvSpPr/>
              <p:nvPr/>
            </p:nvSpPr>
            <p:spPr bwMode="auto">
              <a:xfrm>
                <a:off x="6388100" y="2441575"/>
                <a:ext cx="36513" cy="50800"/>
              </a:xfrm>
              <a:custGeom>
                <a:avLst/>
                <a:gdLst/>
                <a:ahLst/>
                <a:cxnLst>
                  <a:cxn ang="0">
                    <a:pos x="8" y="39"/>
                  </a:cxn>
                  <a:cxn ang="0">
                    <a:pos x="1" y="26"/>
                  </a:cxn>
                  <a:cxn ang="0">
                    <a:pos x="16" y="0"/>
                  </a:cxn>
                  <a:cxn ang="0">
                    <a:pos x="8" y="39"/>
                  </a:cxn>
                </a:cxnLst>
                <a:rect l="0" t="0" r="r" b="b"/>
                <a:pathLst>
                  <a:path w="27" h="39">
                    <a:moveTo>
                      <a:pt x="8" y="39"/>
                    </a:moveTo>
                    <a:cubicBezTo>
                      <a:pt x="0" y="39"/>
                      <a:pt x="1" y="33"/>
                      <a:pt x="1" y="26"/>
                    </a:cubicBezTo>
                    <a:cubicBezTo>
                      <a:pt x="1" y="17"/>
                      <a:pt x="10" y="0"/>
                      <a:pt x="16" y="0"/>
                    </a:cubicBezTo>
                    <a:cubicBezTo>
                      <a:pt x="27" y="0"/>
                      <a:pt x="18" y="39"/>
                      <a:pt x="8" y="39"/>
                    </a:cubicBez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87" name="Freeform: Shape 432"/>
              <p:cNvSpPr/>
              <p:nvPr/>
            </p:nvSpPr>
            <p:spPr bwMode="auto">
              <a:xfrm>
                <a:off x="6194425" y="2532063"/>
                <a:ext cx="41275" cy="34925"/>
              </a:xfrm>
              <a:custGeom>
                <a:avLst/>
                <a:gdLst/>
                <a:ahLst/>
                <a:cxnLst>
                  <a:cxn ang="0">
                    <a:pos x="2" y="11"/>
                  </a:cxn>
                  <a:cxn ang="0">
                    <a:pos x="26" y="0"/>
                  </a:cxn>
                  <a:cxn ang="0">
                    <a:pos x="31" y="7"/>
                  </a:cxn>
                  <a:cxn ang="0">
                    <a:pos x="11" y="27"/>
                  </a:cxn>
                  <a:cxn ang="0">
                    <a:pos x="2" y="18"/>
                  </a:cxn>
                  <a:cxn ang="0">
                    <a:pos x="2" y="11"/>
                  </a:cxn>
                </a:cxnLst>
                <a:rect l="0" t="0" r="r" b="b"/>
                <a:pathLst>
                  <a:path w="31" h="27">
                    <a:moveTo>
                      <a:pt x="2" y="11"/>
                    </a:moveTo>
                    <a:cubicBezTo>
                      <a:pt x="5" y="11"/>
                      <a:pt x="20" y="0"/>
                      <a:pt x="26" y="0"/>
                    </a:cubicBezTo>
                    <a:cubicBezTo>
                      <a:pt x="28" y="0"/>
                      <a:pt x="31" y="4"/>
                      <a:pt x="31" y="7"/>
                    </a:cubicBezTo>
                    <a:cubicBezTo>
                      <a:pt x="31" y="13"/>
                      <a:pt x="18" y="27"/>
                      <a:pt x="11" y="27"/>
                    </a:cubicBezTo>
                    <a:cubicBezTo>
                      <a:pt x="5" y="27"/>
                      <a:pt x="2" y="24"/>
                      <a:pt x="2" y="18"/>
                    </a:cubicBezTo>
                    <a:cubicBezTo>
                      <a:pt x="2" y="15"/>
                      <a:pt x="0" y="11"/>
                      <a:pt x="2" y="11"/>
                    </a:cubicBez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88" name="Freeform: Shape 433"/>
              <p:cNvSpPr/>
              <p:nvPr/>
            </p:nvSpPr>
            <p:spPr bwMode="auto">
              <a:xfrm>
                <a:off x="6015038" y="2476500"/>
                <a:ext cx="195263" cy="374650"/>
              </a:xfrm>
              <a:custGeom>
                <a:avLst/>
                <a:gdLst/>
                <a:ahLst/>
                <a:cxnLst>
                  <a:cxn ang="0">
                    <a:pos x="12" y="172"/>
                  </a:cxn>
                  <a:cxn ang="0">
                    <a:pos x="21" y="152"/>
                  </a:cxn>
                  <a:cxn ang="0">
                    <a:pos x="25" y="147"/>
                  </a:cxn>
                  <a:cxn ang="0">
                    <a:pos x="15" y="119"/>
                  </a:cxn>
                  <a:cxn ang="0">
                    <a:pos x="8" y="109"/>
                  </a:cxn>
                  <a:cxn ang="0">
                    <a:pos x="8" y="105"/>
                  </a:cxn>
                  <a:cxn ang="0">
                    <a:pos x="8" y="106"/>
                  </a:cxn>
                  <a:cxn ang="0">
                    <a:pos x="12" y="96"/>
                  </a:cxn>
                  <a:cxn ang="0">
                    <a:pos x="9" y="77"/>
                  </a:cxn>
                  <a:cxn ang="0">
                    <a:pos x="0" y="65"/>
                  </a:cxn>
                  <a:cxn ang="0">
                    <a:pos x="8" y="47"/>
                  </a:cxn>
                  <a:cxn ang="0">
                    <a:pos x="19" y="43"/>
                  </a:cxn>
                  <a:cxn ang="0">
                    <a:pos x="45" y="19"/>
                  </a:cxn>
                  <a:cxn ang="0">
                    <a:pos x="47" y="19"/>
                  </a:cxn>
                  <a:cxn ang="0">
                    <a:pos x="50" y="24"/>
                  </a:cxn>
                  <a:cxn ang="0">
                    <a:pos x="52" y="20"/>
                  </a:cxn>
                  <a:cxn ang="0">
                    <a:pos x="52" y="9"/>
                  </a:cxn>
                  <a:cxn ang="0">
                    <a:pos x="64" y="6"/>
                  </a:cxn>
                  <a:cxn ang="0">
                    <a:pos x="78" y="6"/>
                  </a:cxn>
                  <a:cxn ang="0">
                    <a:pos x="96" y="0"/>
                  </a:cxn>
                  <a:cxn ang="0">
                    <a:pos x="115" y="5"/>
                  </a:cxn>
                  <a:cxn ang="0">
                    <a:pos x="130" y="22"/>
                  </a:cxn>
                  <a:cxn ang="0">
                    <a:pos x="100" y="58"/>
                  </a:cxn>
                  <a:cxn ang="0">
                    <a:pos x="104" y="64"/>
                  </a:cxn>
                  <a:cxn ang="0">
                    <a:pos x="129" y="93"/>
                  </a:cxn>
                  <a:cxn ang="0">
                    <a:pos x="147" y="134"/>
                  </a:cxn>
                  <a:cxn ang="0">
                    <a:pos x="142" y="156"/>
                  </a:cxn>
                  <a:cxn ang="0">
                    <a:pos x="115" y="170"/>
                  </a:cxn>
                  <a:cxn ang="0">
                    <a:pos x="105" y="180"/>
                  </a:cxn>
                  <a:cxn ang="0">
                    <a:pos x="104" y="176"/>
                  </a:cxn>
                  <a:cxn ang="0">
                    <a:pos x="104" y="181"/>
                  </a:cxn>
                  <a:cxn ang="0">
                    <a:pos x="93" y="192"/>
                  </a:cxn>
                  <a:cxn ang="0">
                    <a:pos x="90" y="183"/>
                  </a:cxn>
                  <a:cxn ang="0">
                    <a:pos x="91" y="177"/>
                  </a:cxn>
                  <a:cxn ang="0">
                    <a:pos x="88" y="170"/>
                  </a:cxn>
                  <a:cxn ang="0">
                    <a:pos x="73" y="161"/>
                  </a:cxn>
                  <a:cxn ang="0">
                    <a:pos x="63" y="149"/>
                  </a:cxn>
                  <a:cxn ang="0">
                    <a:pos x="43" y="141"/>
                  </a:cxn>
                  <a:cxn ang="0">
                    <a:pos x="41" y="135"/>
                  </a:cxn>
                  <a:cxn ang="0">
                    <a:pos x="30" y="129"/>
                  </a:cxn>
                  <a:cxn ang="0">
                    <a:pos x="27" y="134"/>
                  </a:cxn>
                  <a:cxn ang="0">
                    <a:pos x="29" y="142"/>
                  </a:cxn>
                  <a:cxn ang="0">
                    <a:pos x="16" y="171"/>
                  </a:cxn>
                  <a:cxn ang="0">
                    <a:pos x="31" y="192"/>
                  </a:cxn>
                  <a:cxn ang="0">
                    <a:pos x="30" y="192"/>
                  </a:cxn>
                  <a:cxn ang="0">
                    <a:pos x="35" y="206"/>
                  </a:cxn>
                  <a:cxn ang="0">
                    <a:pos x="73" y="243"/>
                  </a:cxn>
                  <a:cxn ang="0">
                    <a:pos x="71" y="251"/>
                  </a:cxn>
                  <a:cxn ang="0">
                    <a:pos x="80" y="267"/>
                  </a:cxn>
                  <a:cxn ang="0">
                    <a:pos x="84" y="280"/>
                  </a:cxn>
                  <a:cxn ang="0">
                    <a:pos x="78" y="280"/>
                  </a:cxn>
                  <a:cxn ang="0">
                    <a:pos x="75" y="282"/>
                  </a:cxn>
                  <a:cxn ang="0">
                    <a:pos x="68" y="278"/>
                  </a:cxn>
                  <a:cxn ang="0">
                    <a:pos x="37" y="246"/>
                  </a:cxn>
                  <a:cxn ang="0">
                    <a:pos x="27" y="214"/>
                  </a:cxn>
                  <a:cxn ang="0">
                    <a:pos x="14" y="192"/>
                  </a:cxn>
                  <a:cxn ang="0">
                    <a:pos x="8" y="192"/>
                  </a:cxn>
                  <a:cxn ang="0">
                    <a:pos x="8" y="189"/>
                  </a:cxn>
                  <a:cxn ang="0">
                    <a:pos x="10" y="172"/>
                  </a:cxn>
                  <a:cxn ang="0">
                    <a:pos x="11" y="172"/>
                  </a:cxn>
                  <a:cxn ang="0">
                    <a:pos x="12" y="172"/>
                  </a:cxn>
                </a:cxnLst>
                <a:rect l="0" t="0" r="r" b="b"/>
                <a:pathLst>
                  <a:path w="147" h="282">
                    <a:moveTo>
                      <a:pt x="12" y="172"/>
                    </a:moveTo>
                    <a:cubicBezTo>
                      <a:pt x="16" y="165"/>
                      <a:pt x="17" y="160"/>
                      <a:pt x="21" y="152"/>
                    </a:cubicBezTo>
                    <a:cubicBezTo>
                      <a:pt x="22" y="150"/>
                      <a:pt x="25" y="149"/>
                      <a:pt x="25" y="147"/>
                    </a:cubicBezTo>
                    <a:cubicBezTo>
                      <a:pt x="25" y="143"/>
                      <a:pt x="19" y="123"/>
                      <a:pt x="15" y="119"/>
                    </a:cubicBezTo>
                    <a:cubicBezTo>
                      <a:pt x="12" y="116"/>
                      <a:pt x="8" y="114"/>
                      <a:pt x="8" y="109"/>
                    </a:cubicBezTo>
                    <a:cubicBezTo>
                      <a:pt x="8" y="108"/>
                      <a:pt x="8" y="107"/>
                      <a:pt x="8" y="105"/>
                    </a:cubicBezTo>
                    <a:cubicBezTo>
                      <a:pt x="8" y="106"/>
                      <a:pt x="8" y="106"/>
                      <a:pt x="8" y="106"/>
                    </a:cubicBezTo>
                    <a:cubicBezTo>
                      <a:pt x="9" y="105"/>
                      <a:pt x="12" y="100"/>
                      <a:pt x="12" y="96"/>
                    </a:cubicBezTo>
                    <a:cubicBezTo>
                      <a:pt x="12" y="91"/>
                      <a:pt x="12" y="82"/>
                      <a:pt x="9" y="77"/>
                    </a:cubicBezTo>
                    <a:cubicBezTo>
                      <a:pt x="6" y="73"/>
                      <a:pt x="0" y="73"/>
                      <a:pt x="0" y="65"/>
                    </a:cubicBezTo>
                    <a:cubicBezTo>
                      <a:pt x="0" y="57"/>
                      <a:pt x="3" y="51"/>
                      <a:pt x="8" y="47"/>
                    </a:cubicBezTo>
                    <a:cubicBezTo>
                      <a:pt x="10" y="44"/>
                      <a:pt x="15" y="45"/>
                      <a:pt x="19" y="43"/>
                    </a:cubicBezTo>
                    <a:cubicBezTo>
                      <a:pt x="29" y="36"/>
                      <a:pt x="36" y="33"/>
                      <a:pt x="45" y="19"/>
                    </a:cubicBezTo>
                    <a:cubicBezTo>
                      <a:pt x="47" y="19"/>
                      <a:pt x="47" y="19"/>
                      <a:pt x="47" y="19"/>
                    </a:cubicBezTo>
                    <a:cubicBezTo>
                      <a:pt x="47" y="23"/>
                      <a:pt x="49" y="24"/>
                      <a:pt x="50" y="24"/>
                    </a:cubicBezTo>
                    <a:cubicBezTo>
                      <a:pt x="51" y="24"/>
                      <a:pt x="52" y="22"/>
                      <a:pt x="52" y="20"/>
                    </a:cubicBezTo>
                    <a:cubicBezTo>
                      <a:pt x="52" y="16"/>
                      <a:pt x="52" y="13"/>
                      <a:pt x="52" y="9"/>
                    </a:cubicBezTo>
                    <a:cubicBezTo>
                      <a:pt x="52" y="9"/>
                      <a:pt x="62" y="6"/>
                      <a:pt x="64" y="6"/>
                    </a:cubicBezTo>
                    <a:cubicBezTo>
                      <a:pt x="78" y="6"/>
                      <a:pt x="78" y="6"/>
                      <a:pt x="78" y="6"/>
                    </a:cubicBezTo>
                    <a:cubicBezTo>
                      <a:pt x="84" y="9"/>
                      <a:pt x="89" y="0"/>
                      <a:pt x="96" y="0"/>
                    </a:cubicBezTo>
                    <a:cubicBezTo>
                      <a:pt x="103" y="0"/>
                      <a:pt x="107" y="5"/>
                      <a:pt x="115" y="5"/>
                    </a:cubicBezTo>
                    <a:cubicBezTo>
                      <a:pt x="115" y="16"/>
                      <a:pt x="123" y="20"/>
                      <a:pt x="130" y="22"/>
                    </a:cubicBezTo>
                    <a:cubicBezTo>
                      <a:pt x="121" y="36"/>
                      <a:pt x="100" y="39"/>
                      <a:pt x="100" y="58"/>
                    </a:cubicBezTo>
                    <a:cubicBezTo>
                      <a:pt x="100" y="62"/>
                      <a:pt x="102" y="63"/>
                      <a:pt x="104" y="64"/>
                    </a:cubicBezTo>
                    <a:cubicBezTo>
                      <a:pt x="114" y="74"/>
                      <a:pt x="118" y="86"/>
                      <a:pt x="129" y="93"/>
                    </a:cubicBezTo>
                    <a:cubicBezTo>
                      <a:pt x="140" y="100"/>
                      <a:pt x="147" y="119"/>
                      <a:pt x="147" y="134"/>
                    </a:cubicBezTo>
                    <a:cubicBezTo>
                      <a:pt x="147" y="144"/>
                      <a:pt x="142" y="148"/>
                      <a:pt x="142" y="156"/>
                    </a:cubicBezTo>
                    <a:cubicBezTo>
                      <a:pt x="127" y="160"/>
                      <a:pt x="126" y="164"/>
                      <a:pt x="115" y="170"/>
                    </a:cubicBezTo>
                    <a:cubicBezTo>
                      <a:pt x="109" y="173"/>
                      <a:pt x="110" y="180"/>
                      <a:pt x="105" y="180"/>
                    </a:cubicBezTo>
                    <a:cubicBezTo>
                      <a:pt x="104" y="180"/>
                      <a:pt x="104" y="177"/>
                      <a:pt x="104" y="176"/>
                    </a:cubicBezTo>
                    <a:cubicBezTo>
                      <a:pt x="104" y="179"/>
                      <a:pt x="104" y="180"/>
                      <a:pt x="104" y="181"/>
                    </a:cubicBezTo>
                    <a:cubicBezTo>
                      <a:pt x="104" y="185"/>
                      <a:pt x="95" y="192"/>
                      <a:pt x="93" y="192"/>
                    </a:cubicBezTo>
                    <a:cubicBezTo>
                      <a:pt x="91" y="192"/>
                      <a:pt x="90" y="186"/>
                      <a:pt x="90" y="183"/>
                    </a:cubicBezTo>
                    <a:cubicBezTo>
                      <a:pt x="90" y="179"/>
                      <a:pt x="90" y="178"/>
                      <a:pt x="91" y="177"/>
                    </a:cubicBezTo>
                    <a:cubicBezTo>
                      <a:pt x="90" y="176"/>
                      <a:pt x="89" y="172"/>
                      <a:pt x="88" y="170"/>
                    </a:cubicBezTo>
                    <a:cubicBezTo>
                      <a:pt x="82" y="170"/>
                      <a:pt x="73" y="168"/>
                      <a:pt x="73" y="161"/>
                    </a:cubicBezTo>
                    <a:cubicBezTo>
                      <a:pt x="63" y="161"/>
                      <a:pt x="68" y="155"/>
                      <a:pt x="63" y="149"/>
                    </a:cubicBezTo>
                    <a:cubicBezTo>
                      <a:pt x="56" y="143"/>
                      <a:pt x="50" y="143"/>
                      <a:pt x="43" y="141"/>
                    </a:cubicBezTo>
                    <a:cubicBezTo>
                      <a:pt x="42" y="141"/>
                      <a:pt x="41" y="135"/>
                      <a:pt x="41" y="135"/>
                    </a:cubicBezTo>
                    <a:cubicBezTo>
                      <a:pt x="40" y="130"/>
                      <a:pt x="34" y="129"/>
                      <a:pt x="30" y="129"/>
                    </a:cubicBezTo>
                    <a:cubicBezTo>
                      <a:pt x="26" y="129"/>
                      <a:pt x="27" y="132"/>
                      <a:pt x="27" y="134"/>
                    </a:cubicBezTo>
                    <a:cubicBezTo>
                      <a:pt x="27" y="138"/>
                      <a:pt x="29" y="139"/>
                      <a:pt x="29" y="142"/>
                    </a:cubicBezTo>
                    <a:cubicBezTo>
                      <a:pt x="29" y="156"/>
                      <a:pt x="16" y="159"/>
                      <a:pt x="16" y="171"/>
                    </a:cubicBezTo>
                    <a:cubicBezTo>
                      <a:pt x="16" y="185"/>
                      <a:pt x="31" y="179"/>
                      <a:pt x="31" y="192"/>
                    </a:cubicBezTo>
                    <a:cubicBezTo>
                      <a:pt x="30" y="192"/>
                      <a:pt x="30" y="192"/>
                      <a:pt x="30" y="192"/>
                    </a:cubicBezTo>
                    <a:cubicBezTo>
                      <a:pt x="32" y="195"/>
                      <a:pt x="32" y="203"/>
                      <a:pt x="35" y="206"/>
                    </a:cubicBezTo>
                    <a:cubicBezTo>
                      <a:pt x="47" y="218"/>
                      <a:pt x="73" y="221"/>
                      <a:pt x="73" y="243"/>
                    </a:cubicBezTo>
                    <a:cubicBezTo>
                      <a:pt x="73" y="247"/>
                      <a:pt x="71" y="247"/>
                      <a:pt x="71" y="251"/>
                    </a:cubicBezTo>
                    <a:cubicBezTo>
                      <a:pt x="71" y="259"/>
                      <a:pt x="78" y="262"/>
                      <a:pt x="80" y="267"/>
                    </a:cubicBezTo>
                    <a:cubicBezTo>
                      <a:pt x="82" y="273"/>
                      <a:pt x="82" y="275"/>
                      <a:pt x="84" y="280"/>
                    </a:cubicBezTo>
                    <a:cubicBezTo>
                      <a:pt x="80" y="280"/>
                      <a:pt x="80" y="280"/>
                      <a:pt x="78" y="280"/>
                    </a:cubicBezTo>
                    <a:cubicBezTo>
                      <a:pt x="77" y="280"/>
                      <a:pt x="76" y="282"/>
                      <a:pt x="75" y="282"/>
                    </a:cubicBezTo>
                    <a:cubicBezTo>
                      <a:pt x="71" y="282"/>
                      <a:pt x="70" y="279"/>
                      <a:pt x="68" y="278"/>
                    </a:cubicBezTo>
                    <a:cubicBezTo>
                      <a:pt x="54" y="274"/>
                      <a:pt x="41" y="261"/>
                      <a:pt x="37" y="246"/>
                    </a:cubicBezTo>
                    <a:cubicBezTo>
                      <a:pt x="33" y="233"/>
                      <a:pt x="32" y="224"/>
                      <a:pt x="27" y="214"/>
                    </a:cubicBezTo>
                    <a:cubicBezTo>
                      <a:pt x="24" y="208"/>
                      <a:pt x="21" y="192"/>
                      <a:pt x="14" y="192"/>
                    </a:cubicBezTo>
                    <a:cubicBezTo>
                      <a:pt x="9" y="192"/>
                      <a:pt x="12" y="194"/>
                      <a:pt x="8" y="192"/>
                    </a:cubicBezTo>
                    <a:cubicBezTo>
                      <a:pt x="7" y="192"/>
                      <a:pt x="8" y="190"/>
                      <a:pt x="8" y="189"/>
                    </a:cubicBezTo>
                    <a:cubicBezTo>
                      <a:pt x="8" y="183"/>
                      <a:pt x="9" y="179"/>
                      <a:pt x="10" y="172"/>
                    </a:cubicBezTo>
                    <a:cubicBezTo>
                      <a:pt x="11" y="172"/>
                      <a:pt x="11" y="172"/>
                      <a:pt x="11" y="172"/>
                    </a:cubicBezTo>
                    <a:lnTo>
                      <a:pt x="12" y="172"/>
                    </a:ln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89" name="Freeform: Shape 434"/>
              <p:cNvSpPr/>
              <p:nvPr/>
            </p:nvSpPr>
            <p:spPr bwMode="auto">
              <a:xfrm>
                <a:off x="6142038" y="2898775"/>
                <a:ext cx="26988" cy="25400"/>
              </a:xfrm>
              <a:custGeom>
                <a:avLst/>
                <a:gdLst/>
                <a:ahLst/>
                <a:cxnLst>
                  <a:cxn ang="0">
                    <a:pos x="12" y="17"/>
                  </a:cxn>
                  <a:cxn ang="0">
                    <a:pos x="9" y="11"/>
                  </a:cxn>
                  <a:cxn ang="0">
                    <a:pos x="0" y="6"/>
                  </a:cxn>
                  <a:cxn ang="0">
                    <a:pos x="9" y="0"/>
                  </a:cxn>
                  <a:cxn ang="0">
                    <a:pos x="20" y="15"/>
                  </a:cxn>
                  <a:cxn ang="0">
                    <a:pos x="21" y="19"/>
                  </a:cxn>
                  <a:cxn ang="0">
                    <a:pos x="17" y="19"/>
                  </a:cxn>
                  <a:cxn ang="0">
                    <a:pos x="12" y="17"/>
                  </a:cxn>
                </a:cxnLst>
                <a:rect l="0" t="0" r="r" b="b"/>
                <a:pathLst>
                  <a:path w="21" h="19">
                    <a:moveTo>
                      <a:pt x="12" y="17"/>
                    </a:moveTo>
                    <a:cubicBezTo>
                      <a:pt x="11" y="17"/>
                      <a:pt x="9" y="12"/>
                      <a:pt x="9" y="11"/>
                    </a:cubicBezTo>
                    <a:cubicBezTo>
                      <a:pt x="7" y="7"/>
                      <a:pt x="0" y="9"/>
                      <a:pt x="0" y="6"/>
                    </a:cubicBezTo>
                    <a:cubicBezTo>
                      <a:pt x="0" y="3"/>
                      <a:pt x="6" y="0"/>
                      <a:pt x="9" y="0"/>
                    </a:cubicBezTo>
                    <a:cubicBezTo>
                      <a:pt x="11" y="7"/>
                      <a:pt x="14" y="15"/>
                      <a:pt x="20" y="15"/>
                    </a:cubicBezTo>
                    <a:cubicBezTo>
                      <a:pt x="20" y="16"/>
                      <a:pt x="20" y="18"/>
                      <a:pt x="21" y="19"/>
                    </a:cubicBezTo>
                    <a:cubicBezTo>
                      <a:pt x="20" y="19"/>
                      <a:pt x="18" y="19"/>
                      <a:pt x="17" y="19"/>
                    </a:cubicBezTo>
                    <a:cubicBezTo>
                      <a:pt x="15" y="19"/>
                      <a:pt x="14" y="17"/>
                      <a:pt x="12" y="17"/>
                    </a:cubicBez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90" name="Freeform: Shape 435"/>
              <p:cNvSpPr/>
              <p:nvPr/>
            </p:nvSpPr>
            <p:spPr bwMode="auto">
              <a:xfrm>
                <a:off x="6183313" y="2917825"/>
                <a:ext cx="11113" cy="11113"/>
              </a:xfrm>
              <a:custGeom>
                <a:avLst/>
                <a:gdLst/>
                <a:ahLst/>
                <a:cxnLst>
                  <a:cxn ang="0">
                    <a:pos x="1" y="0"/>
                  </a:cxn>
                  <a:cxn ang="0">
                    <a:pos x="5" y="0"/>
                  </a:cxn>
                  <a:cxn ang="0">
                    <a:pos x="9" y="3"/>
                  </a:cxn>
                  <a:cxn ang="0">
                    <a:pos x="4" y="8"/>
                  </a:cxn>
                  <a:cxn ang="0">
                    <a:pos x="1" y="3"/>
                  </a:cxn>
                  <a:cxn ang="0">
                    <a:pos x="1" y="0"/>
                  </a:cxn>
                </a:cxnLst>
                <a:rect l="0" t="0" r="r" b="b"/>
                <a:pathLst>
                  <a:path w="9" h="8">
                    <a:moveTo>
                      <a:pt x="1" y="0"/>
                    </a:moveTo>
                    <a:cubicBezTo>
                      <a:pt x="2" y="0"/>
                      <a:pt x="4" y="0"/>
                      <a:pt x="5" y="0"/>
                    </a:cubicBezTo>
                    <a:cubicBezTo>
                      <a:pt x="6" y="0"/>
                      <a:pt x="8" y="2"/>
                      <a:pt x="9" y="3"/>
                    </a:cubicBezTo>
                    <a:cubicBezTo>
                      <a:pt x="9" y="5"/>
                      <a:pt x="7" y="8"/>
                      <a:pt x="4" y="8"/>
                    </a:cubicBezTo>
                    <a:cubicBezTo>
                      <a:pt x="1" y="8"/>
                      <a:pt x="1" y="5"/>
                      <a:pt x="1" y="3"/>
                    </a:cubicBezTo>
                    <a:cubicBezTo>
                      <a:pt x="1" y="2"/>
                      <a:pt x="0" y="0"/>
                      <a:pt x="1" y="0"/>
                    </a:cubicBez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91" name="Freeform: Shape 436"/>
              <p:cNvSpPr/>
              <p:nvPr/>
            </p:nvSpPr>
            <p:spPr bwMode="auto">
              <a:xfrm>
                <a:off x="6035675" y="2892425"/>
                <a:ext cx="9525" cy="15875"/>
              </a:xfrm>
              <a:custGeom>
                <a:avLst/>
                <a:gdLst/>
                <a:ahLst/>
                <a:cxnLst>
                  <a:cxn ang="0">
                    <a:pos x="1" y="0"/>
                  </a:cxn>
                  <a:cxn ang="0">
                    <a:pos x="8" y="12"/>
                  </a:cxn>
                  <a:cxn ang="0">
                    <a:pos x="0" y="2"/>
                  </a:cxn>
                  <a:cxn ang="0">
                    <a:pos x="0" y="0"/>
                  </a:cxn>
                  <a:cxn ang="0">
                    <a:pos x="3" y="0"/>
                  </a:cxn>
                  <a:cxn ang="0">
                    <a:pos x="3" y="2"/>
                  </a:cxn>
                  <a:cxn ang="0">
                    <a:pos x="1" y="0"/>
                  </a:cxn>
                </a:cxnLst>
                <a:rect l="0" t="0" r="r" b="b"/>
                <a:pathLst>
                  <a:path w="8" h="12">
                    <a:moveTo>
                      <a:pt x="1" y="0"/>
                    </a:moveTo>
                    <a:cubicBezTo>
                      <a:pt x="5" y="4"/>
                      <a:pt x="8" y="7"/>
                      <a:pt x="8" y="12"/>
                    </a:cubicBezTo>
                    <a:cubicBezTo>
                      <a:pt x="5" y="12"/>
                      <a:pt x="0" y="5"/>
                      <a:pt x="0" y="2"/>
                    </a:cubicBezTo>
                    <a:cubicBezTo>
                      <a:pt x="0" y="1"/>
                      <a:pt x="0" y="1"/>
                      <a:pt x="0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3" y="1"/>
                      <a:pt x="3" y="2"/>
                      <a:pt x="3" y="2"/>
                    </a:cubicBezTo>
                    <a:lnTo>
                      <a:pt x="1" y="0"/>
                    </a:ln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92" name="Freeform: Shape 437"/>
              <p:cNvSpPr/>
              <p:nvPr/>
            </p:nvSpPr>
            <p:spPr bwMode="auto">
              <a:xfrm>
                <a:off x="6013450" y="2855913"/>
                <a:ext cx="15875" cy="15875"/>
              </a:xfrm>
              <a:custGeom>
                <a:avLst/>
                <a:gdLst/>
                <a:ahLst/>
                <a:cxnLst>
                  <a:cxn ang="0">
                    <a:pos x="2" y="0"/>
                  </a:cxn>
                  <a:cxn ang="0">
                    <a:pos x="8" y="11"/>
                  </a:cxn>
                  <a:cxn ang="0">
                    <a:pos x="0" y="1"/>
                  </a:cxn>
                  <a:cxn ang="0">
                    <a:pos x="0" y="1"/>
                  </a:cxn>
                  <a:cxn ang="0">
                    <a:pos x="2" y="0"/>
                  </a:cxn>
                </a:cxnLst>
                <a:rect l="0" t="0" r="r" b="b"/>
                <a:pathLst>
                  <a:path w="12" h="11">
                    <a:moveTo>
                      <a:pt x="2" y="0"/>
                    </a:moveTo>
                    <a:cubicBezTo>
                      <a:pt x="5" y="2"/>
                      <a:pt x="12" y="11"/>
                      <a:pt x="8" y="11"/>
                    </a:cubicBezTo>
                    <a:cubicBezTo>
                      <a:pt x="6" y="11"/>
                      <a:pt x="1" y="4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lnTo>
                      <a:pt x="2" y="0"/>
                    </a:ln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93" name="Freeform: Shape 438"/>
              <p:cNvSpPr/>
              <p:nvPr/>
            </p:nvSpPr>
            <p:spPr bwMode="auto">
              <a:xfrm>
                <a:off x="6548438" y="2284413"/>
                <a:ext cx="41275" cy="49213"/>
              </a:xfrm>
              <a:custGeom>
                <a:avLst/>
                <a:gdLst/>
                <a:ahLst/>
                <a:cxnLst>
                  <a:cxn ang="0">
                    <a:pos x="12" y="22"/>
                  </a:cxn>
                  <a:cxn ang="0">
                    <a:pos x="14" y="16"/>
                  </a:cxn>
                  <a:cxn ang="0">
                    <a:pos x="10" y="10"/>
                  </a:cxn>
                  <a:cxn ang="0">
                    <a:pos x="10" y="14"/>
                  </a:cxn>
                  <a:cxn ang="0">
                    <a:pos x="5" y="16"/>
                  </a:cxn>
                  <a:cxn ang="0">
                    <a:pos x="0" y="11"/>
                  </a:cxn>
                  <a:cxn ang="0">
                    <a:pos x="14" y="0"/>
                  </a:cxn>
                  <a:cxn ang="0">
                    <a:pos x="26" y="3"/>
                  </a:cxn>
                  <a:cxn ang="0">
                    <a:pos x="26" y="8"/>
                  </a:cxn>
                  <a:cxn ang="0">
                    <a:pos x="30" y="11"/>
                  </a:cxn>
                  <a:cxn ang="0">
                    <a:pos x="30" y="16"/>
                  </a:cxn>
                  <a:cxn ang="0">
                    <a:pos x="26" y="16"/>
                  </a:cxn>
                  <a:cxn ang="0">
                    <a:pos x="15" y="37"/>
                  </a:cxn>
                  <a:cxn ang="0">
                    <a:pos x="14" y="33"/>
                  </a:cxn>
                  <a:cxn ang="0">
                    <a:pos x="14" y="36"/>
                  </a:cxn>
                  <a:cxn ang="0">
                    <a:pos x="7" y="29"/>
                  </a:cxn>
                  <a:cxn ang="0">
                    <a:pos x="12" y="22"/>
                  </a:cxn>
                </a:cxnLst>
                <a:rect l="0" t="0" r="r" b="b"/>
                <a:pathLst>
                  <a:path w="30" h="37">
                    <a:moveTo>
                      <a:pt x="12" y="22"/>
                    </a:moveTo>
                    <a:cubicBezTo>
                      <a:pt x="14" y="16"/>
                      <a:pt x="14" y="16"/>
                      <a:pt x="14" y="16"/>
                    </a:cubicBezTo>
                    <a:cubicBezTo>
                      <a:pt x="11" y="15"/>
                      <a:pt x="11" y="12"/>
                      <a:pt x="10" y="10"/>
                    </a:cubicBezTo>
                    <a:cubicBezTo>
                      <a:pt x="10" y="11"/>
                      <a:pt x="9" y="13"/>
                      <a:pt x="10" y="14"/>
                    </a:cubicBezTo>
                    <a:cubicBezTo>
                      <a:pt x="8" y="14"/>
                      <a:pt x="6" y="16"/>
                      <a:pt x="5" y="16"/>
                    </a:cubicBezTo>
                    <a:cubicBezTo>
                      <a:pt x="3" y="16"/>
                      <a:pt x="0" y="13"/>
                      <a:pt x="0" y="11"/>
                    </a:cubicBezTo>
                    <a:cubicBezTo>
                      <a:pt x="0" y="8"/>
                      <a:pt x="13" y="0"/>
                      <a:pt x="14" y="0"/>
                    </a:cubicBezTo>
                    <a:cubicBezTo>
                      <a:pt x="18" y="0"/>
                      <a:pt x="20" y="3"/>
                      <a:pt x="26" y="3"/>
                    </a:cubicBezTo>
                    <a:cubicBezTo>
                      <a:pt x="26" y="5"/>
                      <a:pt x="25" y="8"/>
                      <a:pt x="26" y="8"/>
                    </a:cubicBezTo>
                    <a:cubicBezTo>
                      <a:pt x="30" y="11"/>
                      <a:pt x="30" y="11"/>
                      <a:pt x="30" y="11"/>
                    </a:cubicBezTo>
                    <a:cubicBezTo>
                      <a:pt x="30" y="13"/>
                      <a:pt x="29" y="14"/>
                      <a:pt x="30" y="16"/>
                    </a:cubicBezTo>
                    <a:cubicBezTo>
                      <a:pt x="29" y="16"/>
                      <a:pt x="27" y="16"/>
                      <a:pt x="26" y="16"/>
                    </a:cubicBezTo>
                    <a:cubicBezTo>
                      <a:pt x="25" y="24"/>
                      <a:pt x="21" y="37"/>
                      <a:pt x="15" y="37"/>
                    </a:cubicBezTo>
                    <a:cubicBezTo>
                      <a:pt x="14" y="37"/>
                      <a:pt x="14" y="35"/>
                      <a:pt x="14" y="33"/>
                    </a:cubicBezTo>
                    <a:cubicBezTo>
                      <a:pt x="14" y="36"/>
                      <a:pt x="14" y="36"/>
                      <a:pt x="14" y="36"/>
                    </a:cubicBezTo>
                    <a:cubicBezTo>
                      <a:pt x="10" y="36"/>
                      <a:pt x="7" y="31"/>
                      <a:pt x="7" y="29"/>
                    </a:cubicBezTo>
                    <a:cubicBezTo>
                      <a:pt x="7" y="28"/>
                      <a:pt x="12" y="22"/>
                      <a:pt x="12" y="22"/>
                    </a:cubicBez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94" name="Freeform: Shape 439"/>
              <p:cNvSpPr/>
              <p:nvPr/>
            </p:nvSpPr>
            <p:spPr bwMode="auto">
              <a:xfrm>
                <a:off x="6596063" y="2271713"/>
                <a:ext cx="42863" cy="30163"/>
              </a:xfrm>
              <a:custGeom>
                <a:avLst/>
                <a:gdLst/>
                <a:ahLst/>
                <a:cxnLst>
                  <a:cxn ang="0">
                    <a:pos x="23" y="15"/>
                  </a:cxn>
                  <a:cxn ang="0">
                    <a:pos x="17" y="12"/>
                  </a:cxn>
                  <a:cxn ang="0">
                    <a:pos x="6" y="23"/>
                  </a:cxn>
                  <a:cxn ang="0">
                    <a:pos x="3" y="17"/>
                  </a:cxn>
                  <a:cxn ang="0">
                    <a:pos x="0" y="12"/>
                  </a:cxn>
                  <a:cxn ang="0">
                    <a:pos x="8" y="5"/>
                  </a:cxn>
                  <a:cxn ang="0">
                    <a:pos x="23" y="0"/>
                  </a:cxn>
                  <a:cxn ang="0">
                    <a:pos x="23" y="15"/>
                  </a:cxn>
                </a:cxnLst>
                <a:rect l="0" t="0" r="r" b="b"/>
                <a:pathLst>
                  <a:path w="33" h="23">
                    <a:moveTo>
                      <a:pt x="23" y="15"/>
                    </a:moveTo>
                    <a:cubicBezTo>
                      <a:pt x="20" y="15"/>
                      <a:pt x="18" y="13"/>
                      <a:pt x="17" y="12"/>
                    </a:cubicBezTo>
                    <a:cubicBezTo>
                      <a:pt x="13" y="16"/>
                      <a:pt x="12" y="23"/>
                      <a:pt x="6" y="23"/>
                    </a:cubicBezTo>
                    <a:cubicBezTo>
                      <a:pt x="4" y="23"/>
                      <a:pt x="3" y="19"/>
                      <a:pt x="3" y="17"/>
                    </a:cubicBezTo>
                    <a:cubicBezTo>
                      <a:pt x="1" y="15"/>
                      <a:pt x="0" y="14"/>
                      <a:pt x="0" y="12"/>
                    </a:cubicBezTo>
                    <a:cubicBezTo>
                      <a:pt x="0" y="12"/>
                      <a:pt x="8" y="6"/>
                      <a:pt x="8" y="5"/>
                    </a:cubicBezTo>
                    <a:cubicBezTo>
                      <a:pt x="16" y="7"/>
                      <a:pt x="17" y="0"/>
                      <a:pt x="23" y="0"/>
                    </a:cubicBezTo>
                    <a:cubicBezTo>
                      <a:pt x="33" y="0"/>
                      <a:pt x="28" y="15"/>
                      <a:pt x="23" y="15"/>
                    </a:cubicBez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95" name="Freeform: Shape 440"/>
              <p:cNvSpPr/>
              <p:nvPr/>
            </p:nvSpPr>
            <p:spPr bwMode="auto">
              <a:xfrm>
                <a:off x="6572250" y="2136775"/>
                <a:ext cx="185738" cy="153988"/>
              </a:xfrm>
              <a:custGeom>
                <a:avLst/>
                <a:gdLst/>
                <a:ahLst/>
                <a:cxnLst>
                  <a:cxn ang="0">
                    <a:pos x="55" y="110"/>
                  </a:cxn>
                  <a:cxn ang="0">
                    <a:pos x="55" y="107"/>
                  </a:cxn>
                  <a:cxn ang="0">
                    <a:pos x="56" y="99"/>
                  </a:cxn>
                  <a:cxn ang="0">
                    <a:pos x="43" y="95"/>
                  </a:cxn>
                  <a:cxn ang="0">
                    <a:pos x="39" y="99"/>
                  </a:cxn>
                  <a:cxn ang="0">
                    <a:pos x="29" y="100"/>
                  </a:cxn>
                  <a:cxn ang="0">
                    <a:pos x="6" y="106"/>
                  </a:cxn>
                  <a:cxn ang="0">
                    <a:pos x="0" y="104"/>
                  </a:cxn>
                  <a:cxn ang="0">
                    <a:pos x="5" y="101"/>
                  </a:cxn>
                  <a:cxn ang="0">
                    <a:pos x="30" y="84"/>
                  </a:cxn>
                  <a:cxn ang="0">
                    <a:pos x="57" y="84"/>
                  </a:cxn>
                  <a:cxn ang="0">
                    <a:pos x="72" y="70"/>
                  </a:cxn>
                  <a:cxn ang="0">
                    <a:pos x="79" y="59"/>
                  </a:cxn>
                  <a:cxn ang="0">
                    <a:pos x="77" y="64"/>
                  </a:cxn>
                  <a:cxn ang="0">
                    <a:pos x="79" y="66"/>
                  </a:cxn>
                  <a:cxn ang="0">
                    <a:pos x="92" y="60"/>
                  </a:cxn>
                  <a:cxn ang="0">
                    <a:pos x="116" y="25"/>
                  </a:cxn>
                  <a:cxn ang="0">
                    <a:pos x="114" y="19"/>
                  </a:cxn>
                  <a:cxn ang="0">
                    <a:pos x="125" y="3"/>
                  </a:cxn>
                  <a:cxn ang="0">
                    <a:pos x="130" y="4"/>
                  </a:cxn>
                  <a:cxn ang="0">
                    <a:pos x="129" y="4"/>
                  </a:cxn>
                  <a:cxn ang="0">
                    <a:pos x="128" y="0"/>
                  </a:cxn>
                  <a:cxn ang="0">
                    <a:pos x="133" y="2"/>
                  </a:cxn>
                  <a:cxn ang="0">
                    <a:pos x="134" y="11"/>
                  </a:cxn>
                  <a:cxn ang="0">
                    <a:pos x="140" y="26"/>
                  </a:cxn>
                  <a:cxn ang="0">
                    <a:pos x="134" y="40"/>
                  </a:cxn>
                  <a:cxn ang="0">
                    <a:pos x="134" y="43"/>
                  </a:cxn>
                  <a:cxn ang="0">
                    <a:pos x="130" y="44"/>
                  </a:cxn>
                  <a:cxn ang="0">
                    <a:pos x="127" y="63"/>
                  </a:cxn>
                  <a:cxn ang="0">
                    <a:pos x="122" y="76"/>
                  </a:cxn>
                  <a:cxn ang="0">
                    <a:pos x="125" y="84"/>
                  </a:cxn>
                  <a:cxn ang="0">
                    <a:pos x="114" y="93"/>
                  </a:cxn>
                  <a:cxn ang="0">
                    <a:pos x="114" y="86"/>
                  </a:cxn>
                  <a:cxn ang="0">
                    <a:pos x="102" y="96"/>
                  </a:cxn>
                  <a:cxn ang="0">
                    <a:pos x="100" y="94"/>
                  </a:cxn>
                  <a:cxn ang="0">
                    <a:pos x="96" y="94"/>
                  </a:cxn>
                  <a:cxn ang="0">
                    <a:pos x="87" y="100"/>
                  </a:cxn>
                  <a:cxn ang="0">
                    <a:pos x="74" y="92"/>
                  </a:cxn>
                  <a:cxn ang="0">
                    <a:pos x="72" y="96"/>
                  </a:cxn>
                  <a:cxn ang="0">
                    <a:pos x="76" y="103"/>
                  </a:cxn>
                  <a:cxn ang="0">
                    <a:pos x="72" y="103"/>
                  </a:cxn>
                  <a:cxn ang="0">
                    <a:pos x="61" y="115"/>
                  </a:cxn>
                  <a:cxn ang="0">
                    <a:pos x="55" y="110"/>
                  </a:cxn>
                </a:cxnLst>
                <a:rect l="0" t="0" r="r" b="b"/>
                <a:pathLst>
                  <a:path w="140" h="115">
                    <a:moveTo>
                      <a:pt x="55" y="110"/>
                    </a:moveTo>
                    <a:cubicBezTo>
                      <a:pt x="53" y="110"/>
                      <a:pt x="55" y="108"/>
                      <a:pt x="55" y="107"/>
                    </a:cubicBezTo>
                    <a:cubicBezTo>
                      <a:pt x="55" y="104"/>
                      <a:pt x="56" y="101"/>
                      <a:pt x="56" y="99"/>
                    </a:cubicBezTo>
                    <a:cubicBezTo>
                      <a:pt x="51" y="98"/>
                      <a:pt x="48" y="95"/>
                      <a:pt x="43" y="95"/>
                    </a:cubicBezTo>
                    <a:cubicBezTo>
                      <a:pt x="40" y="95"/>
                      <a:pt x="40" y="98"/>
                      <a:pt x="39" y="99"/>
                    </a:cubicBezTo>
                    <a:cubicBezTo>
                      <a:pt x="35" y="100"/>
                      <a:pt x="32" y="98"/>
                      <a:pt x="29" y="100"/>
                    </a:cubicBezTo>
                    <a:cubicBezTo>
                      <a:pt x="23" y="103"/>
                      <a:pt x="15" y="106"/>
                      <a:pt x="6" y="106"/>
                    </a:cubicBezTo>
                    <a:cubicBezTo>
                      <a:pt x="3" y="106"/>
                      <a:pt x="0" y="106"/>
                      <a:pt x="0" y="104"/>
                    </a:cubicBezTo>
                    <a:cubicBezTo>
                      <a:pt x="0" y="103"/>
                      <a:pt x="4" y="102"/>
                      <a:pt x="5" y="101"/>
                    </a:cubicBezTo>
                    <a:cubicBezTo>
                      <a:pt x="15" y="95"/>
                      <a:pt x="19" y="84"/>
                      <a:pt x="30" y="84"/>
                    </a:cubicBezTo>
                    <a:cubicBezTo>
                      <a:pt x="43" y="84"/>
                      <a:pt x="47" y="84"/>
                      <a:pt x="57" y="84"/>
                    </a:cubicBezTo>
                    <a:cubicBezTo>
                      <a:pt x="65" y="84"/>
                      <a:pt x="68" y="70"/>
                      <a:pt x="72" y="70"/>
                    </a:cubicBezTo>
                    <a:cubicBezTo>
                      <a:pt x="72" y="70"/>
                      <a:pt x="78" y="60"/>
                      <a:pt x="79" y="59"/>
                    </a:cubicBezTo>
                    <a:cubicBezTo>
                      <a:pt x="78" y="61"/>
                      <a:pt x="77" y="62"/>
                      <a:pt x="77" y="64"/>
                    </a:cubicBezTo>
                    <a:cubicBezTo>
                      <a:pt x="77" y="65"/>
                      <a:pt x="78" y="66"/>
                      <a:pt x="79" y="66"/>
                    </a:cubicBezTo>
                    <a:cubicBezTo>
                      <a:pt x="86" y="66"/>
                      <a:pt x="87" y="62"/>
                      <a:pt x="92" y="60"/>
                    </a:cubicBezTo>
                    <a:cubicBezTo>
                      <a:pt x="101" y="57"/>
                      <a:pt x="116" y="39"/>
                      <a:pt x="116" y="25"/>
                    </a:cubicBezTo>
                    <a:cubicBezTo>
                      <a:pt x="116" y="22"/>
                      <a:pt x="114" y="22"/>
                      <a:pt x="114" y="19"/>
                    </a:cubicBezTo>
                    <a:cubicBezTo>
                      <a:pt x="114" y="14"/>
                      <a:pt x="119" y="3"/>
                      <a:pt x="125" y="3"/>
                    </a:cubicBezTo>
                    <a:cubicBezTo>
                      <a:pt x="125" y="3"/>
                      <a:pt x="125" y="9"/>
                      <a:pt x="130" y="4"/>
                    </a:cubicBezTo>
                    <a:cubicBezTo>
                      <a:pt x="130" y="4"/>
                      <a:pt x="129" y="4"/>
                      <a:pt x="129" y="4"/>
                    </a:cubicBezTo>
                    <a:cubicBezTo>
                      <a:pt x="128" y="4"/>
                      <a:pt x="127" y="0"/>
                      <a:pt x="128" y="0"/>
                    </a:cubicBezTo>
                    <a:cubicBezTo>
                      <a:pt x="131" y="0"/>
                      <a:pt x="133" y="1"/>
                      <a:pt x="133" y="2"/>
                    </a:cubicBezTo>
                    <a:cubicBezTo>
                      <a:pt x="135" y="5"/>
                      <a:pt x="134" y="8"/>
                      <a:pt x="134" y="11"/>
                    </a:cubicBezTo>
                    <a:cubicBezTo>
                      <a:pt x="134" y="17"/>
                      <a:pt x="140" y="20"/>
                      <a:pt x="140" y="26"/>
                    </a:cubicBezTo>
                    <a:cubicBezTo>
                      <a:pt x="140" y="33"/>
                      <a:pt x="134" y="34"/>
                      <a:pt x="134" y="40"/>
                    </a:cubicBezTo>
                    <a:cubicBezTo>
                      <a:pt x="134" y="41"/>
                      <a:pt x="134" y="42"/>
                      <a:pt x="134" y="43"/>
                    </a:cubicBezTo>
                    <a:cubicBezTo>
                      <a:pt x="133" y="44"/>
                      <a:pt x="132" y="43"/>
                      <a:pt x="130" y="44"/>
                    </a:cubicBezTo>
                    <a:cubicBezTo>
                      <a:pt x="126" y="45"/>
                      <a:pt x="127" y="59"/>
                      <a:pt x="127" y="63"/>
                    </a:cubicBezTo>
                    <a:cubicBezTo>
                      <a:pt x="127" y="67"/>
                      <a:pt x="122" y="70"/>
                      <a:pt x="122" y="76"/>
                    </a:cubicBezTo>
                    <a:cubicBezTo>
                      <a:pt x="122" y="80"/>
                      <a:pt x="124" y="81"/>
                      <a:pt x="125" y="84"/>
                    </a:cubicBezTo>
                    <a:cubicBezTo>
                      <a:pt x="119" y="87"/>
                      <a:pt x="119" y="91"/>
                      <a:pt x="114" y="93"/>
                    </a:cubicBezTo>
                    <a:cubicBezTo>
                      <a:pt x="112" y="89"/>
                      <a:pt x="114" y="89"/>
                      <a:pt x="114" y="86"/>
                    </a:cubicBezTo>
                    <a:cubicBezTo>
                      <a:pt x="108" y="90"/>
                      <a:pt x="104" y="90"/>
                      <a:pt x="102" y="96"/>
                    </a:cubicBezTo>
                    <a:cubicBezTo>
                      <a:pt x="102" y="96"/>
                      <a:pt x="100" y="95"/>
                      <a:pt x="100" y="94"/>
                    </a:cubicBezTo>
                    <a:cubicBezTo>
                      <a:pt x="96" y="94"/>
                      <a:pt x="96" y="94"/>
                      <a:pt x="96" y="94"/>
                    </a:cubicBezTo>
                    <a:cubicBezTo>
                      <a:pt x="93" y="97"/>
                      <a:pt x="91" y="100"/>
                      <a:pt x="87" y="100"/>
                    </a:cubicBezTo>
                    <a:cubicBezTo>
                      <a:pt x="78" y="100"/>
                      <a:pt x="78" y="92"/>
                      <a:pt x="74" y="92"/>
                    </a:cubicBezTo>
                    <a:cubicBezTo>
                      <a:pt x="73" y="92"/>
                      <a:pt x="72" y="94"/>
                      <a:pt x="72" y="96"/>
                    </a:cubicBezTo>
                    <a:cubicBezTo>
                      <a:pt x="72" y="97"/>
                      <a:pt x="76" y="103"/>
                      <a:pt x="76" y="103"/>
                    </a:cubicBezTo>
                    <a:cubicBezTo>
                      <a:pt x="75" y="103"/>
                      <a:pt x="73" y="103"/>
                      <a:pt x="72" y="103"/>
                    </a:cubicBezTo>
                    <a:cubicBezTo>
                      <a:pt x="68" y="103"/>
                      <a:pt x="63" y="110"/>
                      <a:pt x="61" y="115"/>
                    </a:cubicBezTo>
                    <a:cubicBezTo>
                      <a:pt x="57" y="114"/>
                      <a:pt x="58" y="110"/>
                      <a:pt x="55" y="110"/>
                    </a:cubicBez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96" name="Freeform: Shape 441"/>
              <p:cNvSpPr/>
              <p:nvPr/>
            </p:nvSpPr>
            <p:spPr bwMode="auto">
              <a:xfrm>
                <a:off x="6721475" y="2054225"/>
                <a:ext cx="96838" cy="80963"/>
              </a:xfrm>
              <a:custGeom>
                <a:avLst/>
                <a:gdLst/>
                <a:ahLst/>
                <a:cxnLst>
                  <a:cxn ang="0">
                    <a:pos x="11" y="33"/>
                  </a:cxn>
                  <a:cxn ang="0">
                    <a:pos x="15" y="33"/>
                  </a:cxn>
                  <a:cxn ang="0">
                    <a:pos x="26" y="10"/>
                  </a:cxn>
                  <a:cxn ang="0">
                    <a:pos x="23" y="6"/>
                  </a:cxn>
                  <a:cxn ang="0">
                    <a:pos x="26" y="0"/>
                  </a:cxn>
                  <a:cxn ang="0">
                    <a:pos x="60" y="22"/>
                  </a:cxn>
                  <a:cxn ang="0">
                    <a:pos x="70" y="21"/>
                  </a:cxn>
                  <a:cxn ang="0">
                    <a:pos x="67" y="26"/>
                  </a:cxn>
                  <a:cxn ang="0">
                    <a:pos x="72" y="32"/>
                  </a:cxn>
                  <a:cxn ang="0">
                    <a:pos x="59" y="36"/>
                  </a:cxn>
                  <a:cxn ang="0">
                    <a:pos x="43" y="51"/>
                  </a:cxn>
                  <a:cxn ang="0">
                    <a:pos x="24" y="41"/>
                  </a:cxn>
                  <a:cxn ang="0">
                    <a:pos x="21" y="45"/>
                  </a:cxn>
                  <a:cxn ang="0">
                    <a:pos x="8" y="48"/>
                  </a:cxn>
                  <a:cxn ang="0">
                    <a:pos x="16" y="54"/>
                  </a:cxn>
                  <a:cxn ang="0">
                    <a:pos x="5" y="61"/>
                  </a:cxn>
                  <a:cxn ang="0">
                    <a:pos x="3" y="61"/>
                  </a:cxn>
                  <a:cxn ang="0">
                    <a:pos x="3" y="51"/>
                  </a:cxn>
                  <a:cxn ang="0">
                    <a:pos x="0" y="46"/>
                  </a:cxn>
                  <a:cxn ang="0">
                    <a:pos x="8" y="35"/>
                  </a:cxn>
                  <a:cxn ang="0">
                    <a:pos x="8" y="32"/>
                  </a:cxn>
                  <a:cxn ang="0">
                    <a:pos x="12" y="34"/>
                  </a:cxn>
                  <a:cxn ang="0">
                    <a:pos x="11" y="33"/>
                  </a:cxn>
                </a:cxnLst>
                <a:rect l="0" t="0" r="r" b="b"/>
                <a:pathLst>
                  <a:path w="72" h="61">
                    <a:moveTo>
                      <a:pt x="11" y="33"/>
                    </a:moveTo>
                    <a:cubicBezTo>
                      <a:pt x="12" y="33"/>
                      <a:pt x="14" y="33"/>
                      <a:pt x="15" y="33"/>
                    </a:cubicBezTo>
                    <a:cubicBezTo>
                      <a:pt x="23" y="33"/>
                      <a:pt x="26" y="16"/>
                      <a:pt x="26" y="10"/>
                    </a:cubicBezTo>
                    <a:cubicBezTo>
                      <a:pt x="26" y="8"/>
                      <a:pt x="23" y="7"/>
                      <a:pt x="23" y="6"/>
                    </a:cubicBezTo>
                    <a:cubicBezTo>
                      <a:pt x="23" y="2"/>
                      <a:pt x="25" y="1"/>
                      <a:pt x="26" y="0"/>
                    </a:cubicBezTo>
                    <a:cubicBezTo>
                      <a:pt x="38" y="8"/>
                      <a:pt x="43" y="22"/>
                      <a:pt x="60" y="22"/>
                    </a:cubicBezTo>
                    <a:cubicBezTo>
                      <a:pt x="64" y="22"/>
                      <a:pt x="67" y="19"/>
                      <a:pt x="70" y="21"/>
                    </a:cubicBezTo>
                    <a:cubicBezTo>
                      <a:pt x="69" y="23"/>
                      <a:pt x="67" y="24"/>
                      <a:pt x="67" y="26"/>
                    </a:cubicBezTo>
                    <a:cubicBezTo>
                      <a:pt x="67" y="29"/>
                      <a:pt x="71" y="32"/>
                      <a:pt x="72" y="32"/>
                    </a:cubicBezTo>
                    <a:cubicBezTo>
                      <a:pt x="68" y="35"/>
                      <a:pt x="65" y="36"/>
                      <a:pt x="59" y="36"/>
                    </a:cubicBezTo>
                    <a:cubicBezTo>
                      <a:pt x="49" y="36"/>
                      <a:pt x="46" y="46"/>
                      <a:pt x="43" y="51"/>
                    </a:cubicBezTo>
                    <a:cubicBezTo>
                      <a:pt x="36" y="47"/>
                      <a:pt x="31" y="46"/>
                      <a:pt x="24" y="41"/>
                    </a:cubicBezTo>
                    <a:cubicBezTo>
                      <a:pt x="23" y="42"/>
                      <a:pt x="21" y="43"/>
                      <a:pt x="21" y="45"/>
                    </a:cubicBezTo>
                    <a:cubicBezTo>
                      <a:pt x="15" y="45"/>
                      <a:pt x="8" y="40"/>
                      <a:pt x="8" y="48"/>
                    </a:cubicBezTo>
                    <a:cubicBezTo>
                      <a:pt x="8" y="52"/>
                      <a:pt x="14" y="52"/>
                      <a:pt x="16" y="54"/>
                    </a:cubicBezTo>
                    <a:cubicBezTo>
                      <a:pt x="12" y="59"/>
                      <a:pt x="9" y="57"/>
                      <a:pt x="5" y="61"/>
                    </a:cubicBezTo>
                    <a:cubicBezTo>
                      <a:pt x="3" y="61"/>
                      <a:pt x="3" y="61"/>
                      <a:pt x="3" y="61"/>
                    </a:cubicBezTo>
                    <a:cubicBezTo>
                      <a:pt x="3" y="58"/>
                      <a:pt x="3" y="51"/>
                      <a:pt x="3" y="51"/>
                    </a:cubicBezTo>
                    <a:cubicBezTo>
                      <a:pt x="3" y="49"/>
                      <a:pt x="0" y="48"/>
                      <a:pt x="0" y="46"/>
                    </a:cubicBezTo>
                    <a:cubicBezTo>
                      <a:pt x="0" y="41"/>
                      <a:pt x="8" y="38"/>
                      <a:pt x="8" y="35"/>
                    </a:cubicBezTo>
                    <a:cubicBezTo>
                      <a:pt x="8" y="32"/>
                      <a:pt x="8" y="32"/>
                      <a:pt x="8" y="32"/>
                    </a:cubicBezTo>
                    <a:cubicBezTo>
                      <a:pt x="9" y="32"/>
                      <a:pt x="10" y="33"/>
                      <a:pt x="12" y="34"/>
                    </a:cubicBezTo>
                    <a:lnTo>
                      <a:pt x="11" y="33"/>
                    </a:ln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97" name="Freeform: Shape 442"/>
              <p:cNvSpPr/>
              <p:nvPr/>
            </p:nvSpPr>
            <p:spPr bwMode="auto">
              <a:xfrm>
                <a:off x="6816725" y="2073275"/>
                <a:ext cx="15875" cy="14288"/>
              </a:xfrm>
              <a:custGeom>
                <a:avLst/>
                <a:gdLst/>
                <a:ahLst/>
                <a:cxnLst>
                  <a:cxn ang="0">
                    <a:pos x="10" y="0"/>
                  </a:cxn>
                  <a:cxn ang="0">
                    <a:pos x="12" y="2"/>
                  </a:cxn>
                  <a:cxn ang="0">
                    <a:pos x="1" y="11"/>
                  </a:cxn>
                  <a:cxn ang="0">
                    <a:pos x="1" y="7"/>
                  </a:cxn>
                  <a:cxn ang="0">
                    <a:pos x="11" y="0"/>
                  </a:cxn>
                  <a:cxn ang="0">
                    <a:pos x="10" y="0"/>
                  </a:cxn>
                </a:cxnLst>
                <a:rect l="0" t="0" r="r" b="b"/>
                <a:pathLst>
                  <a:path w="12" h="11">
                    <a:moveTo>
                      <a:pt x="10" y="0"/>
                    </a:moveTo>
                    <a:cubicBezTo>
                      <a:pt x="12" y="2"/>
                      <a:pt x="12" y="2"/>
                      <a:pt x="12" y="2"/>
                    </a:cubicBezTo>
                    <a:cubicBezTo>
                      <a:pt x="10" y="4"/>
                      <a:pt x="5" y="11"/>
                      <a:pt x="1" y="11"/>
                    </a:cubicBezTo>
                    <a:cubicBezTo>
                      <a:pt x="0" y="11"/>
                      <a:pt x="0" y="8"/>
                      <a:pt x="1" y="7"/>
                    </a:cubicBezTo>
                    <a:cubicBezTo>
                      <a:pt x="3" y="4"/>
                      <a:pt x="8" y="0"/>
                      <a:pt x="11" y="0"/>
                    </a:cubicBezTo>
                    <a:lnTo>
                      <a:pt x="10" y="0"/>
                    </a:ln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98" name="Freeform: Shape 443"/>
              <p:cNvSpPr/>
              <p:nvPr/>
            </p:nvSpPr>
            <p:spPr bwMode="auto">
              <a:xfrm>
                <a:off x="6848475" y="2052638"/>
                <a:ext cx="22225" cy="15875"/>
              </a:xfrm>
              <a:custGeom>
                <a:avLst/>
                <a:gdLst/>
                <a:ahLst/>
                <a:cxnLst>
                  <a:cxn ang="0">
                    <a:pos x="17" y="3"/>
                  </a:cxn>
                  <a:cxn ang="0">
                    <a:pos x="1" y="12"/>
                  </a:cxn>
                  <a:cxn ang="0">
                    <a:pos x="1" y="10"/>
                  </a:cxn>
                  <a:cxn ang="0">
                    <a:pos x="10" y="0"/>
                  </a:cxn>
                  <a:cxn ang="0">
                    <a:pos x="17" y="0"/>
                  </a:cxn>
                  <a:cxn ang="0">
                    <a:pos x="17" y="3"/>
                  </a:cxn>
                </a:cxnLst>
                <a:rect l="0" t="0" r="r" b="b"/>
                <a:pathLst>
                  <a:path w="17" h="12">
                    <a:moveTo>
                      <a:pt x="17" y="3"/>
                    </a:moveTo>
                    <a:cubicBezTo>
                      <a:pt x="7" y="3"/>
                      <a:pt x="7" y="12"/>
                      <a:pt x="1" y="12"/>
                    </a:cubicBezTo>
                    <a:cubicBezTo>
                      <a:pt x="0" y="12"/>
                      <a:pt x="1" y="10"/>
                      <a:pt x="1" y="10"/>
                    </a:cubicBezTo>
                    <a:cubicBezTo>
                      <a:pt x="1" y="10"/>
                      <a:pt x="5" y="0"/>
                      <a:pt x="10" y="0"/>
                    </a:cubicBezTo>
                    <a:cubicBezTo>
                      <a:pt x="13" y="0"/>
                      <a:pt x="15" y="0"/>
                      <a:pt x="17" y="0"/>
                    </a:cubicBezTo>
                    <a:lnTo>
                      <a:pt x="17" y="3"/>
                    </a:ln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99" name="Freeform: Shape 444"/>
              <p:cNvSpPr/>
              <p:nvPr/>
            </p:nvSpPr>
            <p:spPr bwMode="auto">
              <a:xfrm>
                <a:off x="6888163" y="2035175"/>
                <a:ext cx="12700" cy="11113"/>
              </a:xfrm>
              <a:custGeom>
                <a:avLst/>
                <a:gdLst/>
                <a:ahLst/>
                <a:cxnLst>
                  <a:cxn ang="0">
                    <a:pos x="1" y="6"/>
                  </a:cxn>
                  <a:cxn ang="0">
                    <a:pos x="2" y="3"/>
                  </a:cxn>
                  <a:cxn ang="0">
                    <a:pos x="9" y="0"/>
                  </a:cxn>
                  <a:cxn ang="0">
                    <a:pos x="1" y="9"/>
                  </a:cxn>
                  <a:cxn ang="0">
                    <a:pos x="1" y="6"/>
                  </a:cxn>
                </a:cxnLst>
                <a:rect l="0" t="0" r="r" b="b"/>
                <a:pathLst>
                  <a:path w="9" h="9">
                    <a:moveTo>
                      <a:pt x="1" y="6"/>
                    </a:moveTo>
                    <a:cubicBezTo>
                      <a:pt x="3" y="6"/>
                      <a:pt x="1" y="4"/>
                      <a:pt x="2" y="3"/>
                    </a:cubicBezTo>
                    <a:cubicBezTo>
                      <a:pt x="3" y="0"/>
                      <a:pt x="8" y="0"/>
                      <a:pt x="9" y="0"/>
                    </a:cubicBezTo>
                    <a:cubicBezTo>
                      <a:pt x="8" y="3"/>
                      <a:pt x="5" y="9"/>
                      <a:pt x="1" y="9"/>
                    </a:cubicBezTo>
                    <a:cubicBezTo>
                      <a:pt x="0" y="9"/>
                      <a:pt x="0" y="6"/>
                      <a:pt x="1" y="6"/>
                    </a:cubicBez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00" name="Freeform: Shape 445"/>
              <p:cNvSpPr/>
              <p:nvPr/>
            </p:nvSpPr>
            <p:spPr bwMode="auto">
              <a:xfrm>
                <a:off x="6753225" y="1855788"/>
                <a:ext cx="47625" cy="184150"/>
              </a:xfrm>
              <a:custGeom>
                <a:avLst/>
                <a:gdLst/>
                <a:ahLst/>
                <a:cxnLst>
                  <a:cxn ang="0">
                    <a:pos x="26" y="84"/>
                  </a:cxn>
                  <a:cxn ang="0">
                    <a:pos x="13" y="109"/>
                  </a:cxn>
                  <a:cxn ang="0">
                    <a:pos x="26" y="132"/>
                  </a:cxn>
                  <a:cxn ang="0">
                    <a:pos x="25" y="132"/>
                  </a:cxn>
                  <a:cxn ang="0">
                    <a:pos x="20" y="128"/>
                  </a:cxn>
                  <a:cxn ang="0">
                    <a:pos x="16" y="128"/>
                  </a:cxn>
                  <a:cxn ang="0">
                    <a:pos x="5" y="138"/>
                  </a:cxn>
                  <a:cxn ang="0">
                    <a:pos x="5" y="125"/>
                  </a:cxn>
                  <a:cxn ang="0">
                    <a:pos x="7" y="105"/>
                  </a:cxn>
                  <a:cxn ang="0">
                    <a:pos x="4" y="93"/>
                  </a:cxn>
                  <a:cxn ang="0">
                    <a:pos x="7" y="79"/>
                  </a:cxn>
                  <a:cxn ang="0">
                    <a:pos x="7" y="53"/>
                  </a:cxn>
                  <a:cxn ang="0">
                    <a:pos x="0" y="37"/>
                  </a:cxn>
                  <a:cxn ang="0">
                    <a:pos x="9" y="15"/>
                  </a:cxn>
                  <a:cxn ang="0">
                    <a:pos x="11" y="9"/>
                  </a:cxn>
                  <a:cxn ang="0">
                    <a:pos x="11" y="0"/>
                  </a:cxn>
                  <a:cxn ang="0">
                    <a:pos x="14" y="0"/>
                  </a:cxn>
                  <a:cxn ang="0">
                    <a:pos x="19" y="20"/>
                  </a:cxn>
                  <a:cxn ang="0">
                    <a:pos x="21" y="37"/>
                  </a:cxn>
                  <a:cxn ang="0">
                    <a:pos x="21" y="47"/>
                  </a:cxn>
                  <a:cxn ang="0">
                    <a:pos x="24" y="59"/>
                  </a:cxn>
                  <a:cxn ang="0">
                    <a:pos x="36" y="90"/>
                  </a:cxn>
                  <a:cxn ang="0">
                    <a:pos x="26" y="84"/>
                  </a:cxn>
                </a:cxnLst>
                <a:rect l="0" t="0" r="r" b="b"/>
                <a:pathLst>
                  <a:path w="36" h="138">
                    <a:moveTo>
                      <a:pt x="26" y="84"/>
                    </a:moveTo>
                    <a:cubicBezTo>
                      <a:pt x="15" y="84"/>
                      <a:pt x="13" y="98"/>
                      <a:pt x="13" y="109"/>
                    </a:cubicBezTo>
                    <a:cubicBezTo>
                      <a:pt x="13" y="120"/>
                      <a:pt x="22" y="124"/>
                      <a:pt x="26" y="132"/>
                    </a:cubicBezTo>
                    <a:cubicBezTo>
                      <a:pt x="26" y="132"/>
                      <a:pt x="25" y="132"/>
                      <a:pt x="25" y="132"/>
                    </a:cubicBezTo>
                    <a:cubicBezTo>
                      <a:pt x="23" y="133"/>
                      <a:pt x="21" y="130"/>
                      <a:pt x="20" y="128"/>
                    </a:cubicBezTo>
                    <a:cubicBezTo>
                      <a:pt x="19" y="128"/>
                      <a:pt x="17" y="128"/>
                      <a:pt x="16" y="128"/>
                    </a:cubicBezTo>
                    <a:cubicBezTo>
                      <a:pt x="11" y="128"/>
                      <a:pt x="11" y="138"/>
                      <a:pt x="5" y="138"/>
                    </a:cubicBezTo>
                    <a:cubicBezTo>
                      <a:pt x="4" y="138"/>
                      <a:pt x="5" y="127"/>
                      <a:pt x="5" y="125"/>
                    </a:cubicBezTo>
                    <a:cubicBezTo>
                      <a:pt x="5" y="117"/>
                      <a:pt x="7" y="112"/>
                      <a:pt x="7" y="105"/>
                    </a:cubicBezTo>
                    <a:cubicBezTo>
                      <a:pt x="7" y="99"/>
                      <a:pt x="4" y="98"/>
                      <a:pt x="4" y="93"/>
                    </a:cubicBezTo>
                    <a:cubicBezTo>
                      <a:pt x="4" y="86"/>
                      <a:pt x="7" y="84"/>
                      <a:pt x="7" y="79"/>
                    </a:cubicBezTo>
                    <a:cubicBezTo>
                      <a:pt x="7" y="68"/>
                      <a:pt x="7" y="64"/>
                      <a:pt x="7" y="53"/>
                    </a:cubicBezTo>
                    <a:cubicBezTo>
                      <a:pt x="7" y="46"/>
                      <a:pt x="0" y="44"/>
                      <a:pt x="0" y="37"/>
                    </a:cubicBezTo>
                    <a:cubicBezTo>
                      <a:pt x="0" y="28"/>
                      <a:pt x="3" y="16"/>
                      <a:pt x="9" y="15"/>
                    </a:cubicBezTo>
                    <a:cubicBezTo>
                      <a:pt x="9" y="12"/>
                      <a:pt x="11" y="11"/>
                      <a:pt x="11" y="9"/>
                    </a:cubicBezTo>
                    <a:cubicBezTo>
                      <a:pt x="11" y="4"/>
                      <a:pt x="11" y="3"/>
                      <a:pt x="11" y="0"/>
                    </a:cubicBezTo>
                    <a:cubicBezTo>
                      <a:pt x="12" y="0"/>
                      <a:pt x="13" y="0"/>
                      <a:pt x="14" y="0"/>
                    </a:cubicBezTo>
                    <a:cubicBezTo>
                      <a:pt x="14" y="8"/>
                      <a:pt x="18" y="14"/>
                      <a:pt x="19" y="20"/>
                    </a:cubicBezTo>
                    <a:cubicBezTo>
                      <a:pt x="21" y="26"/>
                      <a:pt x="18" y="30"/>
                      <a:pt x="21" y="37"/>
                    </a:cubicBezTo>
                    <a:cubicBezTo>
                      <a:pt x="21" y="47"/>
                      <a:pt x="21" y="47"/>
                      <a:pt x="21" y="47"/>
                    </a:cubicBezTo>
                    <a:cubicBezTo>
                      <a:pt x="20" y="52"/>
                      <a:pt x="23" y="57"/>
                      <a:pt x="24" y="59"/>
                    </a:cubicBezTo>
                    <a:cubicBezTo>
                      <a:pt x="27" y="70"/>
                      <a:pt x="33" y="79"/>
                      <a:pt x="36" y="90"/>
                    </a:cubicBezTo>
                    <a:cubicBezTo>
                      <a:pt x="34" y="86"/>
                      <a:pt x="30" y="84"/>
                      <a:pt x="26" y="84"/>
                    </a:cubicBez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01" name="Freeform: Shape 446"/>
              <p:cNvSpPr/>
              <p:nvPr/>
            </p:nvSpPr>
            <p:spPr bwMode="auto">
              <a:xfrm>
                <a:off x="5241925" y="1219200"/>
                <a:ext cx="292100" cy="214313"/>
              </a:xfrm>
              <a:custGeom>
                <a:avLst/>
                <a:gdLst/>
                <a:ahLst/>
                <a:cxnLst>
                  <a:cxn ang="0">
                    <a:pos x="76" y="161"/>
                  </a:cxn>
                  <a:cxn ang="0">
                    <a:pos x="50" y="131"/>
                  </a:cxn>
                  <a:cxn ang="0">
                    <a:pos x="103" y="67"/>
                  </a:cxn>
                  <a:cxn ang="0">
                    <a:pos x="125" y="55"/>
                  </a:cxn>
                  <a:cxn ang="0">
                    <a:pos x="134" y="45"/>
                  </a:cxn>
                  <a:cxn ang="0">
                    <a:pos x="175" y="34"/>
                  </a:cxn>
                  <a:cxn ang="0">
                    <a:pos x="220" y="11"/>
                  </a:cxn>
                  <a:cxn ang="0">
                    <a:pos x="203" y="0"/>
                  </a:cxn>
                  <a:cxn ang="0">
                    <a:pos x="136" y="25"/>
                  </a:cxn>
                  <a:cxn ang="0">
                    <a:pos x="123" y="19"/>
                  </a:cxn>
                  <a:cxn ang="0">
                    <a:pos x="109" y="25"/>
                  </a:cxn>
                  <a:cxn ang="0">
                    <a:pos x="69" y="46"/>
                  </a:cxn>
                  <a:cxn ang="0">
                    <a:pos x="52" y="49"/>
                  </a:cxn>
                  <a:cxn ang="0">
                    <a:pos x="47" y="53"/>
                  </a:cxn>
                  <a:cxn ang="0">
                    <a:pos x="50" y="61"/>
                  </a:cxn>
                  <a:cxn ang="0">
                    <a:pos x="27" y="88"/>
                  </a:cxn>
                  <a:cxn ang="0">
                    <a:pos x="34" y="98"/>
                  </a:cxn>
                  <a:cxn ang="0">
                    <a:pos x="13" y="110"/>
                  </a:cxn>
                  <a:cxn ang="0">
                    <a:pos x="13" y="117"/>
                  </a:cxn>
                  <a:cxn ang="0">
                    <a:pos x="0" y="134"/>
                  </a:cxn>
                  <a:cxn ang="0">
                    <a:pos x="8" y="143"/>
                  </a:cxn>
                  <a:cxn ang="0">
                    <a:pos x="21" y="143"/>
                  </a:cxn>
                  <a:cxn ang="0">
                    <a:pos x="27" y="158"/>
                  </a:cxn>
                  <a:cxn ang="0">
                    <a:pos x="39" y="158"/>
                  </a:cxn>
                  <a:cxn ang="0">
                    <a:pos x="42" y="161"/>
                  </a:cxn>
                  <a:cxn ang="0">
                    <a:pos x="76" y="161"/>
                  </a:cxn>
                  <a:cxn ang="0">
                    <a:pos x="72" y="156"/>
                  </a:cxn>
                  <a:cxn ang="0">
                    <a:pos x="76" y="161"/>
                  </a:cxn>
                </a:cxnLst>
                <a:rect l="0" t="0" r="r" b="b"/>
                <a:pathLst>
                  <a:path w="220" h="161">
                    <a:moveTo>
                      <a:pt x="76" y="161"/>
                    </a:moveTo>
                    <a:cubicBezTo>
                      <a:pt x="66" y="151"/>
                      <a:pt x="50" y="147"/>
                      <a:pt x="50" y="131"/>
                    </a:cubicBezTo>
                    <a:cubicBezTo>
                      <a:pt x="50" y="102"/>
                      <a:pt x="81" y="73"/>
                      <a:pt x="103" y="67"/>
                    </a:cubicBezTo>
                    <a:cubicBezTo>
                      <a:pt x="111" y="64"/>
                      <a:pt x="113" y="55"/>
                      <a:pt x="125" y="55"/>
                    </a:cubicBezTo>
                    <a:cubicBezTo>
                      <a:pt x="130" y="55"/>
                      <a:pt x="132" y="46"/>
                      <a:pt x="134" y="45"/>
                    </a:cubicBezTo>
                    <a:cubicBezTo>
                      <a:pt x="149" y="38"/>
                      <a:pt x="160" y="41"/>
                      <a:pt x="175" y="34"/>
                    </a:cubicBezTo>
                    <a:cubicBezTo>
                      <a:pt x="186" y="28"/>
                      <a:pt x="220" y="26"/>
                      <a:pt x="220" y="11"/>
                    </a:cubicBezTo>
                    <a:cubicBezTo>
                      <a:pt x="220" y="6"/>
                      <a:pt x="208" y="0"/>
                      <a:pt x="203" y="0"/>
                    </a:cubicBezTo>
                    <a:cubicBezTo>
                      <a:pt x="181" y="0"/>
                      <a:pt x="160" y="25"/>
                      <a:pt x="136" y="25"/>
                    </a:cubicBezTo>
                    <a:cubicBezTo>
                      <a:pt x="131" y="25"/>
                      <a:pt x="128" y="19"/>
                      <a:pt x="123" y="19"/>
                    </a:cubicBezTo>
                    <a:cubicBezTo>
                      <a:pt x="115" y="19"/>
                      <a:pt x="115" y="25"/>
                      <a:pt x="109" y="25"/>
                    </a:cubicBezTo>
                    <a:cubicBezTo>
                      <a:pt x="93" y="25"/>
                      <a:pt x="80" y="46"/>
                      <a:pt x="69" y="46"/>
                    </a:cubicBezTo>
                    <a:cubicBezTo>
                      <a:pt x="63" y="46"/>
                      <a:pt x="58" y="49"/>
                      <a:pt x="52" y="49"/>
                    </a:cubicBezTo>
                    <a:cubicBezTo>
                      <a:pt x="49" y="49"/>
                      <a:pt x="47" y="52"/>
                      <a:pt x="47" y="53"/>
                    </a:cubicBezTo>
                    <a:cubicBezTo>
                      <a:pt x="47" y="56"/>
                      <a:pt x="50" y="58"/>
                      <a:pt x="50" y="61"/>
                    </a:cubicBezTo>
                    <a:cubicBezTo>
                      <a:pt x="50" y="74"/>
                      <a:pt x="27" y="80"/>
                      <a:pt x="27" y="88"/>
                    </a:cubicBezTo>
                    <a:cubicBezTo>
                      <a:pt x="27" y="91"/>
                      <a:pt x="34" y="92"/>
                      <a:pt x="34" y="98"/>
                    </a:cubicBezTo>
                    <a:cubicBezTo>
                      <a:pt x="27" y="99"/>
                      <a:pt x="13" y="102"/>
                      <a:pt x="13" y="110"/>
                    </a:cubicBezTo>
                    <a:cubicBezTo>
                      <a:pt x="13" y="115"/>
                      <a:pt x="13" y="117"/>
                      <a:pt x="13" y="117"/>
                    </a:cubicBezTo>
                    <a:cubicBezTo>
                      <a:pt x="13" y="124"/>
                      <a:pt x="0" y="124"/>
                      <a:pt x="0" y="134"/>
                    </a:cubicBezTo>
                    <a:cubicBezTo>
                      <a:pt x="0" y="139"/>
                      <a:pt x="8" y="143"/>
                      <a:pt x="8" y="143"/>
                    </a:cubicBezTo>
                    <a:cubicBezTo>
                      <a:pt x="8" y="143"/>
                      <a:pt x="20" y="143"/>
                      <a:pt x="21" y="143"/>
                    </a:cubicBezTo>
                    <a:cubicBezTo>
                      <a:pt x="28" y="145"/>
                      <a:pt x="24" y="152"/>
                      <a:pt x="27" y="158"/>
                    </a:cubicBezTo>
                    <a:cubicBezTo>
                      <a:pt x="28" y="161"/>
                      <a:pt x="35" y="158"/>
                      <a:pt x="39" y="158"/>
                    </a:cubicBezTo>
                    <a:cubicBezTo>
                      <a:pt x="40" y="158"/>
                      <a:pt x="41" y="161"/>
                      <a:pt x="42" y="161"/>
                    </a:cubicBezTo>
                    <a:cubicBezTo>
                      <a:pt x="76" y="161"/>
                      <a:pt x="76" y="161"/>
                      <a:pt x="76" y="161"/>
                    </a:cubicBezTo>
                    <a:cubicBezTo>
                      <a:pt x="75" y="159"/>
                      <a:pt x="73" y="157"/>
                      <a:pt x="72" y="156"/>
                    </a:cubicBezTo>
                    <a:lnTo>
                      <a:pt x="76" y="161"/>
                    </a:ln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02" name="Freeform: Shape 447"/>
              <p:cNvSpPr/>
              <p:nvPr/>
            </p:nvSpPr>
            <p:spPr bwMode="auto">
              <a:xfrm>
                <a:off x="4713288" y="1196975"/>
                <a:ext cx="2847975" cy="1058863"/>
              </a:xfrm>
              <a:custGeom>
                <a:avLst/>
                <a:gdLst/>
                <a:ahLst/>
                <a:cxnLst>
                  <a:cxn ang="0">
                    <a:pos x="1515" y="585"/>
                  </a:cxn>
                  <a:cxn ang="0">
                    <a:pos x="1460" y="485"/>
                  </a:cxn>
                  <a:cxn ang="0">
                    <a:pos x="1665" y="408"/>
                  </a:cxn>
                  <a:cxn ang="0">
                    <a:pos x="1804" y="346"/>
                  </a:cxn>
                  <a:cxn ang="0">
                    <a:pos x="1709" y="465"/>
                  </a:cxn>
                  <a:cxn ang="0">
                    <a:pos x="1793" y="452"/>
                  </a:cxn>
                  <a:cxn ang="0">
                    <a:pos x="1989" y="313"/>
                  </a:cxn>
                  <a:cxn ang="0">
                    <a:pos x="2112" y="287"/>
                  </a:cxn>
                  <a:cxn ang="0">
                    <a:pos x="1892" y="194"/>
                  </a:cxn>
                  <a:cxn ang="0">
                    <a:pos x="1660" y="159"/>
                  </a:cxn>
                  <a:cxn ang="0">
                    <a:pos x="1435" y="157"/>
                  </a:cxn>
                  <a:cxn ang="0">
                    <a:pos x="1314" y="97"/>
                  </a:cxn>
                  <a:cxn ang="0">
                    <a:pos x="1102" y="104"/>
                  </a:cxn>
                  <a:cxn ang="0">
                    <a:pos x="1016" y="27"/>
                  </a:cxn>
                  <a:cxn ang="0">
                    <a:pos x="758" y="117"/>
                  </a:cxn>
                  <a:cxn ang="0">
                    <a:pos x="668" y="148"/>
                  </a:cxn>
                  <a:cxn ang="0">
                    <a:pos x="644" y="121"/>
                  </a:cxn>
                  <a:cxn ang="0">
                    <a:pos x="511" y="207"/>
                  </a:cxn>
                  <a:cxn ang="0">
                    <a:pos x="322" y="247"/>
                  </a:cxn>
                  <a:cxn ang="0">
                    <a:pos x="214" y="296"/>
                  </a:cxn>
                  <a:cxn ang="0">
                    <a:pos x="229" y="227"/>
                  </a:cxn>
                  <a:cxn ang="0">
                    <a:pos x="127" y="236"/>
                  </a:cxn>
                  <a:cxn ang="0">
                    <a:pos x="136" y="312"/>
                  </a:cxn>
                  <a:cxn ang="0">
                    <a:pos x="117" y="395"/>
                  </a:cxn>
                  <a:cxn ang="0">
                    <a:pos x="50" y="446"/>
                  </a:cxn>
                  <a:cxn ang="0">
                    <a:pos x="16" y="495"/>
                  </a:cxn>
                  <a:cxn ang="0">
                    <a:pos x="54" y="558"/>
                  </a:cxn>
                  <a:cxn ang="0">
                    <a:pos x="88" y="597"/>
                  </a:cxn>
                  <a:cxn ang="0">
                    <a:pos x="112" y="644"/>
                  </a:cxn>
                  <a:cxn ang="0">
                    <a:pos x="208" y="647"/>
                  </a:cxn>
                  <a:cxn ang="0">
                    <a:pos x="225" y="626"/>
                  </a:cxn>
                  <a:cxn ang="0">
                    <a:pos x="284" y="701"/>
                  </a:cxn>
                  <a:cxn ang="0">
                    <a:pos x="350" y="732"/>
                  </a:cxn>
                  <a:cxn ang="0">
                    <a:pos x="366" y="742"/>
                  </a:cxn>
                  <a:cxn ang="0">
                    <a:pos x="349" y="634"/>
                  </a:cxn>
                  <a:cxn ang="0">
                    <a:pos x="412" y="645"/>
                  </a:cxn>
                  <a:cxn ang="0">
                    <a:pos x="427" y="700"/>
                  </a:cxn>
                  <a:cxn ang="0">
                    <a:pos x="428" y="746"/>
                  </a:cxn>
                  <a:cxn ang="0">
                    <a:pos x="447" y="755"/>
                  </a:cxn>
                  <a:cxn ang="0">
                    <a:pos x="522" y="777"/>
                  </a:cxn>
                  <a:cxn ang="0">
                    <a:pos x="559" y="781"/>
                  </a:cxn>
                  <a:cxn ang="0">
                    <a:pos x="608" y="770"/>
                  </a:cxn>
                  <a:cxn ang="0">
                    <a:pos x="654" y="772"/>
                  </a:cxn>
                  <a:cxn ang="0">
                    <a:pos x="677" y="748"/>
                  </a:cxn>
                  <a:cxn ang="0">
                    <a:pos x="829" y="593"/>
                  </a:cxn>
                  <a:cxn ang="0">
                    <a:pos x="994" y="534"/>
                  </a:cxn>
                  <a:cxn ang="0">
                    <a:pos x="1224" y="569"/>
                  </a:cxn>
                  <a:cxn ang="0">
                    <a:pos x="1411" y="607"/>
                  </a:cxn>
                  <a:cxn ang="0">
                    <a:pos x="1400" y="655"/>
                  </a:cxn>
                </a:cxnLst>
                <a:rect l="0" t="0" r="r" b="b"/>
                <a:pathLst>
                  <a:path w="2139" h="795">
                    <a:moveTo>
                      <a:pt x="1398" y="684"/>
                    </a:moveTo>
                    <a:cubicBezTo>
                      <a:pt x="1398" y="684"/>
                      <a:pt x="1415" y="688"/>
                      <a:pt x="1429" y="688"/>
                    </a:cubicBezTo>
                    <a:cubicBezTo>
                      <a:pt x="1454" y="688"/>
                      <a:pt x="1478" y="635"/>
                      <a:pt x="1495" y="618"/>
                    </a:cubicBezTo>
                    <a:cubicBezTo>
                      <a:pt x="1502" y="610"/>
                      <a:pt x="1512" y="596"/>
                      <a:pt x="1515" y="585"/>
                    </a:cubicBezTo>
                    <a:cubicBezTo>
                      <a:pt x="1518" y="572"/>
                      <a:pt x="1513" y="564"/>
                      <a:pt x="1520" y="551"/>
                    </a:cubicBezTo>
                    <a:cubicBezTo>
                      <a:pt x="1522" y="547"/>
                      <a:pt x="1527" y="537"/>
                      <a:pt x="1527" y="527"/>
                    </a:cubicBezTo>
                    <a:cubicBezTo>
                      <a:pt x="1527" y="515"/>
                      <a:pt x="1508" y="492"/>
                      <a:pt x="1499" y="499"/>
                    </a:cubicBezTo>
                    <a:cubicBezTo>
                      <a:pt x="1473" y="518"/>
                      <a:pt x="1460" y="488"/>
                      <a:pt x="1460" y="485"/>
                    </a:cubicBezTo>
                    <a:cubicBezTo>
                      <a:pt x="1460" y="473"/>
                      <a:pt x="1483" y="459"/>
                      <a:pt x="1493" y="450"/>
                    </a:cubicBezTo>
                    <a:cubicBezTo>
                      <a:pt x="1506" y="436"/>
                      <a:pt x="1524" y="413"/>
                      <a:pt x="1543" y="408"/>
                    </a:cubicBezTo>
                    <a:cubicBezTo>
                      <a:pt x="1560" y="404"/>
                      <a:pt x="1613" y="399"/>
                      <a:pt x="1627" y="399"/>
                    </a:cubicBezTo>
                    <a:cubicBezTo>
                      <a:pt x="1645" y="399"/>
                      <a:pt x="1654" y="408"/>
                      <a:pt x="1665" y="408"/>
                    </a:cubicBezTo>
                    <a:cubicBezTo>
                      <a:pt x="1671" y="408"/>
                      <a:pt x="1675" y="408"/>
                      <a:pt x="1689" y="408"/>
                    </a:cubicBezTo>
                    <a:cubicBezTo>
                      <a:pt x="1696" y="379"/>
                      <a:pt x="1709" y="362"/>
                      <a:pt x="1740" y="362"/>
                    </a:cubicBezTo>
                    <a:cubicBezTo>
                      <a:pt x="1748" y="362"/>
                      <a:pt x="1751" y="360"/>
                      <a:pt x="1766" y="362"/>
                    </a:cubicBezTo>
                    <a:cubicBezTo>
                      <a:pt x="1759" y="368"/>
                      <a:pt x="1756" y="406"/>
                      <a:pt x="1804" y="346"/>
                    </a:cubicBezTo>
                    <a:cubicBezTo>
                      <a:pt x="1809" y="346"/>
                      <a:pt x="1832" y="355"/>
                      <a:pt x="1797" y="377"/>
                    </a:cubicBezTo>
                    <a:cubicBezTo>
                      <a:pt x="1785" y="385"/>
                      <a:pt x="1774" y="381"/>
                      <a:pt x="1766" y="393"/>
                    </a:cubicBezTo>
                    <a:cubicBezTo>
                      <a:pt x="1757" y="406"/>
                      <a:pt x="1749" y="423"/>
                      <a:pt x="1735" y="430"/>
                    </a:cubicBezTo>
                    <a:cubicBezTo>
                      <a:pt x="1724" y="436"/>
                      <a:pt x="1709" y="447"/>
                      <a:pt x="1709" y="465"/>
                    </a:cubicBezTo>
                    <a:cubicBezTo>
                      <a:pt x="1709" y="482"/>
                      <a:pt x="1714" y="535"/>
                      <a:pt x="1726" y="545"/>
                    </a:cubicBezTo>
                    <a:cubicBezTo>
                      <a:pt x="1735" y="532"/>
                      <a:pt x="1741" y="507"/>
                      <a:pt x="1760" y="503"/>
                    </a:cubicBezTo>
                    <a:cubicBezTo>
                      <a:pt x="1757" y="491"/>
                      <a:pt x="1777" y="488"/>
                      <a:pt x="1777" y="479"/>
                    </a:cubicBezTo>
                    <a:cubicBezTo>
                      <a:pt x="1777" y="464"/>
                      <a:pt x="1793" y="460"/>
                      <a:pt x="1793" y="452"/>
                    </a:cubicBezTo>
                    <a:cubicBezTo>
                      <a:pt x="1793" y="447"/>
                      <a:pt x="1788" y="442"/>
                      <a:pt x="1793" y="432"/>
                    </a:cubicBezTo>
                    <a:cubicBezTo>
                      <a:pt x="1828" y="356"/>
                      <a:pt x="1861" y="397"/>
                      <a:pt x="1874" y="397"/>
                    </a:cubicBezTo>
                    <a:cubicBezTo>
                      <a:pt x="1914" y="397"/>
                      <a:pt x="1941" y="347"/>
                      <a:pt x="1976" y="346"/>
                    </a:cubicBezTo>
                    <a:cubicBezTo>
                      <a:pt x="2041" y="345"/>
                      <a:pt x="1989" y="320"/>
                      <a:pt x="1989" y="313"/>
                    </a:cubicBezTo>
                    <a:cubicBezTo>
                      <a:pt x="1989" y="294"/>
                      <a:pt x="2015" y="297"/>
                      <a:pt x="2020" y="287"/>
                    </a:cubicBezTo>
                    <a:cubicBezTo>
                      <a:pt x="2022" y="282"/>
                      <a:pt x="2018" y="271"/>
                      <a:pt x="2026" y="271"/>
                    </a:cubicBezTo>
                    <a:cubicBezTo>
                      <a:pt x="2054" y="271"/>
                      <a:pt x="2077" y="309"/>
                      <a:pt x="2097" y="309"/>
                    </a:cubicBezTo>
                    <a:cubicBezTo>
                      <a:pt x="2106" y="309"/>
                      <a:pt x="2108" y="293"/>
                      <a:pt x="2112" y="287"/>
                    </a:cubicBezTo>
                    <a:cubicBezTo>
                      <a:pt x="2120" y="278"/>
                      <a:pt x="2127" y="279"/>
                      <a:pt x="2139" y="275"/>
                    </a:cubicBezTo>
                    <a:cubicBezTo>
                      <a:pt x="2123" y="254"/>
                      <a:pt x="2071" y="242"/>
                      <a:pt x="2046" y="227"/>
                    </a:cubicBezTo>
                    <a:cubicBezTo>
                      <a:pt x="2011" y="207"/>
                      <a:pt x="1965" y="185"/>
                      <a:pt x="1914" y="185"/>
                    </a:cubicBezTo>
                    <a:cubicBezTo>
                      <a:pt x="1900" y="185"/>
                      <a:pt x="1890" y="188"/>
                      <a:pt x="1892" y="194"/>
                    </a:cubicBezTo>
                    <a:cubicBezTo>
                      <a:pt x="1906" y="237"/>
                      <a:pt x="1872" y="194"/>
                      <a:pt x="1863" y="194"/>
                    </a:cubicBezTo>
                    <a:cubicBezTo>
                      <a:pt x="1762" y="192"/>
                      <a:pt x="1762" y="192"/>
                      <a:pt x="1762" y="192"/>
                    </a:cubicBezTo>
                    <a:cubicBezTo>
                      <a:pt x="1756" y="169"/>
                      <a:pt x="1741" y="161"/>
                      <a:pt x="1711" y="161"/>
                    </a:cubicBezTo>
                    <a:cubicBezTo>
                      <a:pt x="1695" y="161"/>
                      <a:pt x="1670" y="167"/>
                      <a:pt x="1660" y="159"/>
                    </a:cubicBezTo>
                    <a:cubicBezTo>
                      <a:pt x="1652" y="151"/>
                      <a:pt x="1651" y="141"/>
                      <a:pt x="1638" y="137"/>
                    </a:cubicBezTo>
                    <a:cubicBezTo>
                      <a:pt x="1611" y="128"/>
                      <a:pt x="1582" y="121"/>
                      <a:pt x="1548" y="121"/>
                    </a:cubicBezTo>
                    <a:cubicBezTo>
                      <a:pt x="1513" y="121"/>
                      <a:pt x="1509" y="140"/>
                      <a:pt x="1506" y="157"/>
                    </a:cubicBezTo>
                    <a:cubicBezTo>
                      <a:pt x="1473" y="157"/>
                      <a:pt x="1457" y="157"/>
                      <a:pt x="1435" y="157"/>
                    </a:cubicBezTo>
                    <a:cubicBezTo>
                      <a:pt x="1423" y="157"/>
                      <a:pt x="1421" y="147"/>
                      <a:pt x="1407" y="146"/>
                    </a:cubicBezTo>
                    <a:cubicBezTo>
                      <a:pt x="1405" y="152"/>
                      <a:pt x="1403" y="166"/>
                      <a:pt x="1396" y="166"/>
                    </a:cubicBezTo>
                    <a:cubicBezTo>
                      <a:pt x="1377" y="166"/>
                      <a:pt x="1369" y="143"/>
                      <a:pt x="1369" y="130"/>
                    </a:cubicBezTo>
                    <a:cubicBezTo>
                      <a:pt x="1369" y="127"/>
                      <a:pt x="1405" y="105"/>
                      <a:pt x="1314" y="97"/>
                    </a:cubicBezTo>
                    <a:cubicBezTo>
                      <a:pt x="1303" y="96"/>
                      <a:pt x="1296" y="101"/>
                      <a:pt x="1296" y="115"/>
                    </a:cubicBezTo>
                    <a:cubicBezTo>
                      <a:pt x="1248" y="115"/>
                      <a:pt x="1248" y="115"/>
                      <a:pt x="1248" y="115"/>
                    </a:cubicBezTo>
                    <a:cubicBezTo>
                      <a:pt x="1233" y="111"/>
                      <a:pt x="1157" y="102"/>
                      <a:pt x="1147" y="86"/>
                    </a:cubicBezTo>
                    <a:cubicBezTo>
                      <a:pt x="1089" y="133"/>
                      <a:pt x="1102" y="104"/>
                      <a:pt x="1102" y="104"/>
                    </a:cubicBezTo>
                    <a:cubicBezTo>
                      <a:pt x="1116" y="87"/>
                      <a:pt x="1249" y="51"/>
                      <a:pt x="1140" y="24"/>
                    </a:cubicBezTo>
                    <a:cubicBezTo>
                      <a:pt x="1094" y="24"/>
                      <a:pt x="1094" y="24"/>
                      <a:pt x="1094" y="24"/>
                    </a:cubicBezTo>
                    <a:cubicBezTo>
                      <a:pt x="1089" y="12"/>
                      <a:pt x="1079" y="0"/>
                      <a:pt x="1060" y="0"/>
                    </a:cubicBezTo>
                    <a:cubicBezTo>
                      <a:pt x="1038" y="0"/>
                      <a:pt x="1028" y="17"/>
                      <a:pt x="1016" y="27"/>
                    </a:cubicBezTo>
                    <a:cubicBezTo>
                      <a:pt x="1008" y="33"/>
                      <a:pt x="951" y="56"/>
                      <a:pt x="956" y="35"/>
                    </a:cubicBezTo>
                    <a:cubicBezTo>
                      <a:pt x="941" y="40"/>
                      <a:pt x="879" y="44"/>
                      <a:pt x="847" y="73"/>
                    </a:cubicBezTo>
                    <a:cubicBezTo>
                      <a:pt x="840" y="79"/>
                      <a:pt x="838" y="97"/>
                      <a:pt x="828" y="97"/>
                    </a:cubicBezTo>
                    <a:cubicBezTo>
                      <a:pt x="813" y="97"/>
                      <a:pt x="758" y="92"/>
                      <a:pt x="758" y="117"/>
                    </a:cubicBezTo>
                    <a:cubicBezTo>
                      <a:pt x="758" y="122"/>
                      <a:pt x="763" y="128"/>
                      <a:pt x="765" y="135"/>
                    </a:cubicBezTo>
                    <a:cubicBezTo>
                      <a:pt x="755" y="141"/>
                      <a:pt x="752" y="135"/>
                      <a:pt x="721" y="135"/>
                    </a:cubicBezTo>
                    <a:cubicBezTo>
                      <a:pt x="695" y="170"/>
                      <a:pt x="697" y="129"/>
                      <a:pt x="691" y="121"/>
                    </a:cubicBezTo>
                    <a:cubicBezTo>
                      <a:pt x="689" y="136"/>
                      <a:pt x="679" y="142"/>
                      <a:pt x="668" y="148"/>
                    </a:cubicBezTo>
                    <a:cubicBezTo>
                      <a:pt x="671" y="160"/>
                      <a:pt x="690" y="173"/>
                      <a:pt x="677" y="188"/>
                    </a:cubicBezTo>
                    <a:cubicBezTo>
                      <a:pt x="667" y="198"/>
                      <a:pt x="695" y="230"/>
                      <a:pt x="680" y="230"/>
                    </a:cubicBezTo>
                    <a:cubicBezTo>
                      <a:pt x="662" y="230"/>
                      <a:pt x="657" y="164"/>
                      <a:pt x="657" y="150"/>
                    </a:cubicBezTo>
                    <a:cubicBezTo>
                      <a:pt x="657" y="135"/>
                      <a:pt x="681" y="129"/>
                      <a:pt x="644" y="121"/>
                    </a:cubicBezTo>
                    <a:cubicBezTo>
                      <a:pt x="625" y="118"/>
                      <a:pt x="589" y="149"/>
                      <a:pt x="589" y="166"/>
                    </a:cubicBezTo>
                    <a:cubicBezTo>
                      <a:pt x="589" y="186"/>
                      <a:pt x="598" y="199"/>
                      <a:pt x="608" y="210"/>
                    </a:cubicBezTo>
                    <a:cubicBezTo>
                      <a:pt x="633" y="248"/>
                      <a:pt x="574" y="205"/>
                      <a:pt x="552" y="200"/>
                    </a:cubicBezTo>
                    <a:cubicBezTo>
                      <a:pt x="492" y="184"/>
                      <a:pt x="512" y="204"/>
                      <a:pt x="511" y="207"/>
                    </a:cubicBezTo>
                    <a:cubicBezTo>
                      <a:pt x="509" y="241"/>
                      <a:pt x="495" y="214"/>
                      <a:pt x="487" y="214"/>
                    </a:cubicBezTo>
                    <a:cubicBezTo>
                      <a:pt x="473" y="214"/>
                      <a:pt x="445" y="233"/>
                      <a:pt x="425" y="223"/>
                    </a:cubicBezTo>
                    <a:cubicBezTo>
                      <a:pt x="415" y="197"/>
                      <a:pt x="349" y="256"/>
                      <a:pt x="333" y="256"/>
                    </a:cubicBezTo>
                    <a:cubicBezTo>
                      <a:pt x="327" y="256"/>
                      <a:pt x="320" y="252"/>
                      <a:pt x="322" y="247"/>
                    </a:cubicBezTo>
                    <a:cubicBezTo>
                      <a:pt x="329" y="229"/>
                      <a:pt x="319" y="191"/>
                      <a:pt x="300" y="249"/>
                    </a:cubicBezTo>
                    <a:cubicBezTo>
                      <a:pt x="298" y="253"/>
                      <a:pt x="306" y="255"/>
                      <a:pt x="306" y="263"/>
                    </a:cubicBezTo>
                    <a:cubicBezTo>
                      <a:pt x="306" y="278"/>
                      <a:pt x="283" y="267"/>
                      <a:pt x="271" y="271"/>
                    </a:cubicBezTo>
                    <a:cubicBezTo>
                      <a:pt x="259" y="275"/>
                      <a:pt x="265" y="318"/>
                      <a:pt x="214" y="296"/>
                    </a:cubicBezTo>
                    <a:cubicBezTo>
                      <a:pt x="214" y="313"/>
                      <a:pt x="214" y="313"/>
                      <a:pt x="214" y="313"/>
                    </a:cubicBezTo>
                    <a:cubicBezTo>
                      <a:pt x="189" y="311"/>
                      <a:pt x="192" y="284"/>
                      <a:pt x="183" y="271"/>
                    </a:cubicBezTo>
                    <a:cubicBezTo>
                      <a:pt x="202" y="271"/>
                      <a:pt x="212" y="271"/>
                      <a:pt x="230" y="276"/>
                    </a:cubicBezTo>
                    <a:cubicBezTo>
                      <a:pt x="255" y="282"/>
                      <a:pt x="304" y="251"/>
                      <a:pt x="229" y="227"/>
                    </a:cubicBezTo>
                    <a:cubicBezTo>
                      <a:pt x="208" y="220"/>
                      <a:pt x="160" y="196"/>
                      <a:pt x="145" y="196"/>
                    </a:cubicBezTo>
                    <a:cubicBezTo>
                      <a:pt x="144" y="196"/>
                      <a:pt x="144" y="195"/>
                      <a:pt x="133" y="196"/>
                    </a:cubicBezTo>
                    <a:cubicBezTo>
                      <a:pt x="127" y="200"/>
                      <a:pt x="111" y="208"/>
                      <a:pt x="111" y="219"/>
                    </a:cubicBezTo>
                    <a:cubicBezTo>
                      <a:pt x="111" y="227"/>
                      <a:pt x="127" y="226"/>
                      <a:pt x="127" y="236"/>
                    </a:cubicBezTo>
                    <a:cubicBezTo>
                      <a:pt x="127" y="244"/>
                      <a:pt x="119" y="247"/>
                      <a:pt x="119" y="255"/>
                    </a:cubicBezTo>
                    <a:cubicBezTo>
                      <a:pt x="119" y="263"/>
                      <a:pt x="128" y="268"/>
                      <a:pt x="128" y="277"/>
                    </a:cubicBezTo>
                    <a:cubicBezTo>
                      <a:pt x="128" y="282"/>
                      <a:pt x="123" y="285"/>
                      <a:pt x="123" y="290"/>
                    </a:cubicBezTo>
                    <a:cubicBezTo>
                      <a:pt x="123" y="300"/>
                      <a:pt x="136" y="302"/>
                      <a:pt x="136" y="312"/>
                    </a:cubicBezTo>
                    <a:cubicBezTo>
                      <a:pt x="136" y="315"/>
                      <a:pt x="132" y="317"/>
                      <a:pt x="131" y="318"/>
                    </a:cubicBezTo>
                    <a:cubicBezTo>
                      <a:pt x="135" y="325"/>
                      <a:pt x="145" y="327"/>
                      <a:pt x="145" y="336"/>
                    </a:cubicBezTo>
                    <a:cubicBezTo>
                      <a:pt x="145" y="351"/>
                      <a:pt x="115" y="367"/>
                      <a:pt x="106" y="379"/>
                    </a:cubicBezTo>
                    <a:cubicBezTo>
                      <a:pt x="109" y="384"/>
                      <a:pt x="114" y="387"/>
                      <a:pt x="117" y="395"/>
                    </a:cubicBezTo>
                    <a:cubicBezTo>
                      <a:pt x="111" y="398"/>
                      <a:pt x="98" y="405"/>
                      <a:pt x="92" y="405"/>
                    </a:cubicBezTo>
                    <a:cubicBezTo>
                      <a:pt x="85" y="405"/>
                      <a:pt x="80" y="402"/>
                      <a:pt x="70" y="402"/>
                    </a:cubicBezTo>
                    <a:cubicBezTo>
                      <a:pt x="61" y="402"/>
                      <a:pt x="38" y="410"/>
                      <a:pt x="45" y="417"/>
                    </a:cubicBezTo>
                    <a:cubicBezTo>
                      <a:pt x="67" y="438"/>
                      <a:pt x="56" y="446"/>
                      <a:pt x="50" y="446"/>
                    </a:cubicBezTo>
                    <a:cubicBezTo>
                      <a:pt x="42" y="446"/>
                      <a:pt x="40" y="435"/>
                      <a:pt x="33" y="435"/>
                    </a:cubicBezTo>
                    <a:cubicBezTo>
                      <a:pt x="25" y="435"/>
                      <a:pt x="15" y="455"/>
                      <a:pt x="15" y="465"/>
                    </a:cubicBezTo>
                    <a:cubicBezTo>
                      <a:pt x="15" y="483"/>
                      <a:pt x="1" y="480"/>
                      <a:pt x="0" y="496"/>
                    </a:cubicBezTo>
                    <a:cubicBezTo>
                      <a:pt x="6" y="495"/>
                      <a:pt x="11" y="495"/>
                      <a:pt x="16" y="495"/>
                    </a:cubicBezTo>
                    <a:cubicBezTo>
                      <a:pt x="24" y="495"/>
                      <a:pt x="30" y="494"/>
                      <a:pt x="39" y="494"/>
                    </a:cubicBezTo>
                    <a:cubicBezTo>
                      <a:pt x="48" y="494"/>
                      <a:pt x="52" y="510"/>
                      <a:pt x="52" y="520"/>
                    </a:cubicBezTo>
                    <a:cubicBezTo>
                      <a:pt x="52" y="526"/>
                      <a:pt x="46" y="529"/>
                      <a:pt x="46" y="535"/>
                    </a:cubicBezTo>
                    <a:cubicBezTo>
                      <a:pt x="46" y="544"/>
                      <a:pt x="54" y="550"/>
                      <a:pt x="54" y="558"/>
                    </a:cubicBezTo>
                    <a:cubicBezTo>
                      <a:pt x="54" y="563"/>
                      <a:pt x="46" y="565"/>
                      <a:pt x="44" y="568"/>
                    </a:cubicBezTo>
                    <a:cubicBezTo>
                      <a:pt x="39" y="576"/>
                      <a:pt x="37" y="583"/>
                      <a:pt x="37" y="593"/>
                    </a:cubicBezTo>
                    <a:cubicBezTo>
                      <a:pt x="37" y="606"/>
                      <a:pt x="46" y="603"/>
                      <a:pt x="56" y="603"/>
                    </a:cubicBezTo>
                    <a:cubicBezTo>
                      <a:pt x="70" y="603"/>
                      <a:pt x="77" y="597"/>
                      <a:pt x="88" y="597"/>
                    </a:cubicBezTo>
                    <a:cubicBezTo>
                      <a:pt x="99" y="597"/>
                      <a:pt x="97" y="620"/>
                      <a:pt x="108" y="620"/>
                    </a:cubicBezTo>
                    <a:cubicBezTo>
                      <a:pt x="108" y="638"/>
                      <a:pt x="108" y="638"/>
                      <a:pt x="108" y="638"/>
                    </a:cubicBezTo>
                    <a:cubicBezTo>
                      <a:pt x="108" y="640"/>
                      <a:pt x="109" y="641"/>
                      <a:pt x="110" y="641"/>
                    </a:cubicBezTo>
                    <a:cubicBezTo>
                      <a:pt x="112" y="644"/>
                      <a:pt x="112" y="644"/>
                      <a:pt x="112" y="644"/>
                    </a:cubicBezTo>
                    <a:cubicBezTo>
                      <a:pt x="114" y="644"/>
                      <a:pt x="120" y="642"/>
                      <a:pt x="123" y="641"/>
                    </a:cubicBezTo>
                    <a:cubicBezTo>
                      <a:pt x="132" y="639"/>
                      <a:pt x="133" y="627"/>
                      <a:pt x="143" y="627"/>
                    </a:cubicBezTo>
                    <a:cubicBezTo>
                      <a:pt x="151" y="627"/>
                      <a:pt x="171" y="660"/>
                      <a:pt x="177" y="660"/>
                    </a:cubicBezTo>
                    <a:cubicBezTo>
                      <a:pt x="184" y="660"/>
                      <a:pt x="205" y="651"/>
                      <a:pt x="208" y="647"/>
                    </a:cubicBezTo>
                    <a:cubicBezTo>
                      <a:pt x="207" y="647"/>
                      <a:pt x="196" y="645"/>
                      <a:pt x="196" y="645"/>
                    </a:cubicBezTo>
                    <a:cubicBezTo>
                      <a:pt x="194" y="645"/>
                      <a:pt x="189" y="644"/>
                      <a:pt x="189" y="638"/>
                    </a:cubicBezTo>
                    <a:cubicBezTo>
                      <a:pt x="189" y="635"/>
                      <a:pt x="221" y="623"/>
                      <a:pt x="233" y="619"/>
                    </a:cubicBezTo>
                    <a:cubicBezTo>
                      <a:pt x="233" y="619"/>
                      <a:pt x="227" y="625"/>
                      <a:pt x="225" y="626"/>
                    </a:cubicBezTo>
                    <a:cubicBezTo>
                      <a:pt x="226" y="629"/>
                      <a:pt x="237" y="641"/>
                      <a:pt x="211" y="647"/>
                    </a:cubicBezTo>
                    <a:cubicBezTo>
                      <a:pt x="223" y="673"/>
                      <a:pt x="273" y="669"/>
                      <a:pt x="273" y="704"/>
                    </a:cubicBezTo>
                    <a:cubicBezTo>
                      <a:pt x="275" y="703"/>
                      <a:pt x="275" y="703"/>
                      <a:pt x="275" y="703"/>
                    </a:cubicBezTo>
                    <a:cubicBezTo>
                      <a:pt x="278" y="702"/>
                      <a:pt x="280" y="701"/>
                      <a:pt x="284" y="701"/>
                    </a:cubicBezTo>
                    <a:cubicBezTo>
                      <a:pt x="298" y="701"/>
                      <a:pt x="297" y="710"/>
                      <a:pt x="302" y="719"/>
                    </a:cubicBezTo>
                    <a:cubicBezTo>
                      <a:pt x="303" y="721"/>
                      <a:pt x="312" y="726"/>
                      <a:pt x="312" y="726"/>
                    </a:cubicBezTo>
                    <a:cubicBezTo>
                      <a:pt x="320" y="729"/>
                      <a:pt x="322" y="742"/>
                      <a:pt x="335" y="742"/>
                    </a:cubicBezTo>
                    <a:cubicBezTo>
                      <a:pt x="344" y="742"/>
                      <a:pt x="344" y="734"/>
                      <a:pt x="350" y="732"/>
                    </a:cubicBezTo>
                    <a:cubicBezTo>
                      <a:pt x="354" y="731"/>
                      <a:pt x="353" y="731"/>
                      <a:pt x="357" y="731"/>
                    </a:cubicBezTo>
                    <a:cubicBezTo>
                      <a:pt x="358" y="733"/>
                      <a:pt x="358" y="737"/>
                      <a:pt x="360" y="739"/>
                    </a:cubicBezTo>
                    <a:cubicBezTo>
                      <a:pt x="359" y="739"/>
                      <a:pt x="360" y="740"/>
                      <a:pt x="360" y="741"/>
                    </a:cubicBezTo>
                    <a:cubicBezTo>
                      <a:pt x="366" y="742"/>
                      <a:pt x="366" y="742"/>
                      <a:pt x="366" y="742"/>
                    </a:cubicBezTo>
                    <a:cubicBezTo>
                      <a:pt x="371" y="735"/>
                      <a:pt x="371" y="724"/>
                      <a:pt x="378" y="721"/>
                    </a:cubicBezTo>
                    <a:cubicBezTo>
                      <a:pt x="366" y="714"/>
                      <a:pt x="348" y="688"/>
                      <a:pt x="348" y="673"/>
                    </a:cubicBezTo>
                    <a:cubicBezTo>
                      <a:pt x="348" y="668"/>
                      <a:pt x="338" y="662"/>
                      <a:pt x="338" y="655"/>
                    </a:cubicBezTo>
                    <a:cubicBezTo>
                      <a:pt x="338" y="653"/>
                      <a:pt x="347" y="637"/>
                      <a:pt x="349" y="634"/>
                    </a:cubicBezTo>
                    <a:cubicBezTo>
                      <a:pt x="351" y="635"/>
                      <a:pt x="365" y="628"/>
                      <a:pt x="366" y="627"/>
                    </a:cubicBezTo>
                    <a:cubicBezTo>
                      <a:pt x="377" y="623"/>
                      <a:pt x="384" y="620"/>
                      <a:pt x="399" y="620"/>
                    </a:cubicBezTo>
                    <a:cubicBezTo>
                      <a:pt x="423" y="620"/>
                      <a:pt x="427" y="631"/>
                      <a:pt x="436" y="645"/>
                    </a:cubicBezTo>
                    <a:cubicBezTo>
                      <a:pt x="429" y="650"/>
                      <a:pt x="420" y="645"/>
                      <a:pt x="412" y="645"/>
                    </a:cubicBezTo>
                    <a:cubicBezTo>
                      <a:pt x="400" y="645"/>
                      <a:pt x="383" y="656"/>
                      <a:pt x="381" y="656"/>
                    </a:cubicBezTo>
                    <a:cubicBezTo>
                      <a:pt x="382" y="665"/>
                      <a:pt x="389" y="664"/>
                      <a:pt x="391" y="669"/>
                    </a:cubicBezTo>
                    <a:cubicBezTo>
                      <a:pt x="400" y="684"/>
                      <a:pt x="412" y="690"/>
                      <a:pt x="412" y="707"/>
                    </a:cubicBezTo>
                    <a:cubicBezTo>
                      <a:pt x="415" y="705"/>
                      <a:pt x="424" y="701"/>
                      <a:pt x="427" y="700"/>
                    </a:cubicBezTo>
                    <a:cubicBezTo>
                      <a:pt x="427" y="707"/>
                      <a:pt x="434" y="710"/>
                      <a:pt x="434" y="717"/>
                    </a:cubicBezTo>
                    <a:cubicBezTo>
                      <a:pt x="421" y="717"/>
                      <a:pt x="421" y="717"/>
                      <a:pt x="421" y="717"/>
                    </a:cubicBezTo>
                    <a:cubicBezTo>
                      <a:pt x="417" y="717"/>
                      <a:pt x="413" y="721"/>
                      <a:pt x="412" y="728"/>
                    </a:cubicBezTo>
                    <a:cubicBezTo>
                      <a:pt x="421" y="729"/>
                      <a:pt x="428" y="738"/>
                      <a:pt x="428" y="746"/>
                    </a:cubicBezTo>
                    <a:cubicBezTo>
                      <a:pt x="428" y="751"/>
                      <a:pt x="424" y="753"/>
                      <a:pt x="424" y="757"/>
                    </a:cubicBezTo>
                    <a:cubicBezTo>
                      <a:pt x="424" y="761"/>
                      <a:pt x="428" y="765"/>
                      <a:pt x="429" y="766"/>
                    </a:cubicBezTo>
                    <a:cubicBezTo>
                      <a:pt x="429" y="762"/>
                      <a:pt x="434" y="762"/>
                      <a:pt x="438" y="761"/>
                    </a:cubicBezTo>
                    <a:cubicBezTo>
                      <a:pt x="443" y="759"/>
                      <a:pt x="442" y="757"/>
                      <a:pt x="447" y="755"/>
                    </a:cubicBezTo>
                    <a:cubicBezTo>
                      <a:pt x="455" y="752"/>
                      <a:pt x="460" y="754"/>
                      <a:pt x="466" y="749"/>
                    </a:cubicBezTo>
                    <a:cubicBezTo>
                      <a:pt x="476" y="755"/>
                      <a:pt x="482" y="755"/>
                      <a:pt x="491" y="758"/>
                    </a:cubicBezTo>
                    <a:cubicBezTo>
                      <a:pt x="502" y="762"/>
                      <a:pt x="505" y="772"/>
                      <a:pt x="518" y="772"/>
                    </a:cubicBezTo>
                    <a:cubicBezTo>
                      <a:pt x="518" y="774"/>
                      <a:pt x="521" y="775"/>
                      <a:pt x="522" y="777"/>
                    </a:cubicBezTo>
                    <a:cubicBezTo>
                      <a:pt x="523" y="781"/>
                      <a:pt x="522" y="787"/>
                      <a:pt x="524" y="793"/>
                    </a:cubicBezTo>
                    <a:cubicBezTo>
                      <a:pt x="529" y="787"/>
                      <a:pt x="533" y="795"/>
                      <a:pt x="537" y="795"/>
                    </a:cubicBezTo>
                    <a:cubicBezTo>
                      <a:pt x="542" y="795"/>
                      <a:pt x="544" y="791"/>
                      <a:pt x="547" y="788"/>
                    </a:cubicBezTo>
                    <a:cubicBezTo>
                      <a:pt x="551" y="784"/>
                      <a:pt x="556" y="784"/>
                      <a:pt x="559" y="781"/>
                    </a:cubicBezTo>
                    <a:cubicBezTo>
                      <a:pt x="567" y="773"/>
                      <a:pt x="568" y="762"/>
                      <a:pt x="579" y="762"/>
                    </a:cubicBezTo>
                    <a:cubicBezTo>
                      <a:pt x="583" y="762"/>
                      <a:pt x="582" y="764"/>
                      <a:pt x="586" y="764"/>
                    </a:cubicBezTo>
                    <a:cubicBezTo>
                      <a:pt x="587" y="769"/>
                      <a:pt x="597" y="765"/>
                      <a:pt x="600" y="765"/>
                    </a:cubicBezTo>
                    <a:cubicBezTo>
                      <a:pt x="604" y="765"/>
                      <a:pt x="605" y="770"/>
                      <a:pt x="608" y="770"/>
                    </a:cubicBezTo>
                    <a:cubicBezTo>
                      <a:pt x="617" y="770"/>
                      <a:pt x="624" y="765"/>
                      <a:pt x="627" y="759"/>
                    </a:cubicBezTo>
                    <a:cubicBezTo>
                      <a:pt x="628" y="760"/>
                      <a:pt x="629" y="759"/>
                      <a:pt x="630" y="759"/>
                    </a:cubicBezTo>
                    <a:cubicBezTo>
                      <a:pt x="634" y="759"/>
                      <a:pt x="636" y="749"/>
                      <a:pt x="645" y="749"/>
                    </a:cubicBezTo>
                    <a:cubicBezTo>
                      <a:pt x="654" y="749"/>
                      <a:pt x="644" y="772"/>
                      <a:pt x="654" y="772"/>
                    </a:cubicBezTo>
                    <a:cubicBezTo>
                      <a:pt x="664" y="772"/>
                      <a:pt x="668" y="764"/>
                      <a:pt x="677" y="764"/>
                    </a:cubicBezTo>
                    <a:cubicBezTo>
                      <a:pt x="682" y="764"/>
                      <a:pt x="686" y="764"/>
                      <a:pt x="692" y="765"/>
                    </a:cubicBezTo>
                    <a:cubicBezTo>
                      <a:pt x="692" y="763"/>
                      <a:pt x="692" y="763"/>
                      <a:pt x="692" y="763"/>
                    </a:cubicBezTo>
                    <a:cubicBezTo>
                      <a:pt x="690" y="753"/>
                      <a:pt x="688" y="750"/>
                      <a:pt x="677" y="748"/>
                    </a:cubicBezTo>
                    <a:cubicBezTo>
                      <a:pt x="678" y="739"/>
                      <a:pt x="687" y="719"/>
                      <a:pt x="694" y="719"/>
                    </a:cubicBezTo>
                    <a:cubicBezTo>
                      <a:pt x="735" y="719"/>
                      <a:pt x="763" y="698"/>
                      <a:pt x="763" y="649"/>
                    </a:cubicBezTo>
                    <a:cubicBezTo>
                      <a:pt x="785" y="645"/>
                      <a:pt x="787" y="618"/>
                      <a:pt x="800" y="620"/>
                    </a:cubicBezTo>
                    <a:cubicBezTo>
                      <a:pt x="836" y="624"/>
                      <a:pt x="822" y="600"/>
                      <a:pt x="829" y="593"/>
                    </a:cubicBezTo>
                    <a:cubicBezTo>
                      <a:pt x="847" y="578"/>
                      <a:pt x="873" y="578"/>
                      <a:pt x="895" y="565"/>
                    </a:cubicBezTo>
                    <a:cubicBezTo>
                      <a:pt x="898" y="563"/>
                      <a:pt x="906" y="554"/>
                      <a:pt x="913" y="554"/>
                    </a:cubicBezTo>
                    <a:cubicBezTo>
                      <a:pt x="924" y="554"/>
                      <a:pt x="943" y="567"/>
                      <a:pt x="961" y="567"/>
                    </a:cubicBezTo>
                    <a:cubicBezTo>
                      <a:pt x="986" y="567"/>
                      <a:pt x="981" y="534"/>
                      <a:pt x="994" y="534"/>
                    </a:cubicBezTo>
                    <a:cubicBezTo>
                      <a:pt x="1002" y="534"/>
                      <a:pt x="1029" y="538"/>
                      <a:pt x="1032" y="545"/>
                    </a:cubicBezTo>
                    <a:cubicBezTo>
                      <a:pt x="1042" y="573"/>
                      <a:pt x="1060" y="558"/>
                      <a:pt x="1072" y="558"/>
                    </a:cubicBezTo>
                    <a:cubicBezTo>
                      <a:pt x="1099" y="558"/>
                      <a:pt x="1107" y="580"/>
                      <a:pt x="1135" y="580"/>
                    </a:cubicBezTo>
                    <a:cubicBezTo>
                      <a:pt x="1160" y="580"/>
                      <a:pt x="1192" y="557"/>
                      <a:pt x="1224" y="569"/>
                    </a:cubicBezTo>
                    <a:cubicBezTo>
                      <a:pt x="1266" y="586"/>
                      <a:pt x="1245" y="512"/>
                      <a:pt x="1301" y="512"/>
                    </a:cubicBezTo>
                    <a:cubicBezTo>
                      <a:pt x="1340" y="512"/>
                      <a:pt x="1339" y="543"/>
                      <a:pt x="1354" y="567"/>
                    </a:cubicBezTo>
                    <a:cubicBezTo>
                      <a:pt x="1360" y="576"/>
                      <a:pt x="1379" y="577"/>
                      <a:pt x="1387" y="585"/>
                    </a:cubicBezTo>
                    <a:cubicBezTo>
                      <a:pt x="1393" y="590"/>
                      <a:pt x="1398" y="607"/>
                      <a:pt x="1411" y="607"/>
                    </a:cubicBezTo>
                    <a:cubicBezTo>
                      <a:pt x="1426" y="607"/>
                      <a:pt x="1428" y="593"/>
                      <a:pt x="1446" y="593"/>
                    </a:cubicBezTo>
                    <a:cubicBezTo>
                      <a:pt x="1446" y="604"/>
                      <a:pt x="1446" y="604"/>
                      <a:pt x="1446" y="604"/>
                    </a:cubicBezTo>
                    <a:cubicBezTo>
                      <a:pt x="1437" y="614"/>
                      <a:pt x="1433" y="638"/>
                      <a:pt x="1422" y="644"/>
                    </a:cubicBezTo>
                    <a:cubicBezTo>
                      <a:pt x="1412" y="650"/>
                      <a:pt x="1394" y="651"/>
                      <a:pt x="1400" y="655"/>
                    </a:cubicBezTo>
                    <a:cubicBezTo>
                      <a:pt x="1415" y="665"/>
                      <a:pt x="1398" y="684"/>
                      <a:pt x="1398" y="684"/>
                    </a:cubicBez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03" name="Freeform: Shape 448"/>
              <p:cNvSpPr/>
              <p:nvPr/>
            </p:nvSpPr>
            <p:spPr bwMode="auto">
              <a:xfrm>
                <a:off x="5614988" y="1879600"/>
                <a:ext cx="1023938" cy="646113"/>
              </a:xfrm>
              <a:custGeom>
                <a:avLst/>
                <a:gdLst/>
                <a:ahLst/>
                <a:cxnLst>
                  <a:cxn ang="0">
                    <a:pos x="585" y="307"/>
                  </a:cxn>
                  <a:cxn ang="0">
                    <a:pos x="573" y="287"/>
                  </a:cxn>
                  <a:cxn ang="0">
                    <a:pos x="614" y="256"/>
                  </a:cxn>
                  <a:cxn ang="0">
                    <a:pos x="588" y="246"/>
                  </a:cxn>
                  <a:cxn ang="0">
                    <a:pos x="570" y="255"/>
                  </a:cxn>
                  <a:cxn ang="0">
                    <a:pos x="552" y="236"/>
                  </a:cxn>
                  <a:cxn ang="0">
                    <a:pos x="590" y="209"/>
                  </a:cxn>
                  <a:cxn ang="0">
                    <a:pos x="606" y="212"/>
                  </a:cxn>
                  <a:cxn ang="0">
                    <a:pos x="634" y="216"/>
                  </a:cxn>
                  <a:cxn ang="0">
                    <a:pos x="648" y="231"/>
                  </a:cxn>
                  <a:cxn ang="0">
                    <a:pos x="648" y="248"/>
                  </a:cxn>
                  <a:cxn ang="0">
                    <a:pos x="666" y="254"/>
                  </a:cxn>
                  <a:cxn ang="0">
                    <a:pos x="659" y="264"/>
                  </a:cxn>
                  <a:cxn ang="0">
                    <a:pos x="665" y="275"/>
                  </a:cxn>
                  <a:cxn ang="0">
                    <a:pos x="664" y="290"/>
                  </a:cxn>
                  <a:cxn ang="0">
                    <a:pos x="668" y="295"/>
                  </a:cxn>
                  <a:cxn ang="0">
                    <a:pos x="690" y="286"/>
                  </a:cxn>
                  <a:cxn ang="0">
                    <a:pos x="683" y="232"/>
                  </a:cxn>
                  <a:cxn ang="0">
                    <a:pos x="688" y="210"/>
                  </a:cxn>
                  <a:cxn ang="0">
                    <a:pos x="721" y="172"/>
                  </a:cxn>
                  <a:cxn ang="0">
                    <a:pos x="745" y="132"/>
                  </a:cxn>
                  <a:cxn ang="0">
                    <a:pos x="769" y="81"/>
                  </a:cxn>
                  <a:cxn ang="0">
                    <a:pos x="710" y="73"/>
                  </a:cxn>
                  <a:cxn ang="0">
                    <a:pos x="624" y="0"/>
                  </a:cxn>
                  <a:cxn ang="0">
                    <a:pos x="458" y="68"/>
                  </a:cxn>
                  <a:cxn ang="0">
                    <a:pos x="355" y="33"/>
                  </a:cxn>
                  <a:cxn ang="0">
                    <a:pos x="284" y="55"/>
                  </a:cxn>
                  <a:cxn ang="0">
                    <a:pos x="218" y="53"/>
                  </a:cxn>
                  <a:cxn ang="0">
                    <a:pos x="123" y="108"/>
                  </a:cxn>
                  <a:cxn ang="0">
                    <a:pos x="17" y="207"/>
                  </a:cxn>
                  <a:cxn ang="0">
                    <a:pos x="15" y="251"/>
                  </a:cxn>
                  <a:cxn ang="0">
                    <a:pos x="25" y="261"/>
                  </a:cxn>
                  <a:cxn ang="0">
                    <a:pos x="50" y="280"/>
                  </a:cxn>
                  <a:cxn ang="0">
                    <a:pos x="83" y="284"/>
                  </a:cxn>
                  <a:cxn ang="0">
                    <a:pos x="73" y="317"/>
                  </a:cxn>
                  <a:cxn ang="0">
                    <a:pos x="63" y="326"/>
                  </a:cxn>
                  <a:cxn ang="0">
                    <a:pos x="73" y="343"/>
                  </a:cxn>
                  <a:cxn ang="0">
                    <a:pos x="110" y="357"/>
                  </a:cxn>
                  <a:cxn ang="0">
                    <a:pos x="132" y="373"/>
                  </a:cxn>
                  <a:cxn ang="0">
                    <a:pos x="160" y="384"/>
                  </a:cxn>
                  <a:cxn ang="0">
                    <a:pos x="186" y="382"/>
                  </a:cxn>
                  <a:cxn ang="0">
                    <a:pos x="210" y="381"/>
                  </a:cxn>
                  <a:cxn ang="0">
                    <a:pos x="255" y="372"/>
                  </a:cxn>
                  <a:cxn ang="0">
                    <a:pos x="275" y="366"/>
                  </a:cxn>
                  <a:cxn ang="0">
                    <a:pos x="282" y="362"/>
                  </a:cxn>
                  <a:cxn ang="0">
                    <a:pos x="316" y="400"/>
                  </a:cxn>
                  <a:cxn ang="0">
                    <a:pos x="306" y="439"/>
                  </a:cxn>
                  <a:cxn ang="0">
                    <a:pos x="324" y="450"/>
                  </a:cxn>
                  <a:cxn ang="0">
                    <a:pos x="346" y="467"/>
                  </a:cxn>
                  <a:cxn ang="0">
                    <a:pos x="351" y="472"/>
                  </a:cxn>
                  <a:cxn ang="0">
                    <a:pos x="353" y="457"/>
                  </a:cxn>
                  <a:cxn ang="0">
                    <a:pos x="379" y="454"/>
                  </a:cxn>
                  <a:cxn ang="0">
                    <a:pos x="416" y="453"/>
                  </a:cxn>
                  <a:cxn ang="0">
                    <a:pos x="431" y="470"/>
                  </a:cxn>
                  <a:cxn ang="0">
                    <a:pos x="454" y="486"/>
                  </a:cxn>
                  <a:cxn ang="0">
                    <a:pos x="476" y="470"/>
                  </a:cxn>
                  <a:cxn ang="0">
                    <a:pos x="503" y="455"/>
                  </a:cxn>
                  <a:cxn ang="0">
                    <a:pos x="552" y="439"/>
                  </a:cxn>
                  <a:cxn ang="0">
                    <a:pos x="576" y="406"/>
                  </a:cxn>
                  <a:cxn ang="0">
                    <a:pos x="604" y="355"/>
                  </a:cxn>
                  <a:cxn ang="0">
                    <a:pos x="586" y="307"/>
                  </a:cxn>
                </a:cxnLst>
                <a:rect l="0" t="0" r="r" b="b"/>
                <a:pathLst>
                  <a:path w="769" h="486">
                    <a:moveTo>
                      <a:pt x="586" y="307"/>
                    </a:moveTo>
                    <a:cubicBezTo>
                      <a:pt x="585" y="307"/>
                      <a:pt x="585" y="307"/>
                      <a:pt x="585" y="307"/>
                    </a:cubicBezTo>
                    <a:cubicBezTo>
                      <a:pt x="585" y="307"/>
                      <a:pt x="585" y="300"/>
                      <a:pt x="585" y="298"/>
                    </a:cubicBezTo>
                    <a:cubicBezTo>
                      <a:pt x="582" y="298"/>
                      <a:pt x="573" y="294"/>
                      <a:pt x="573" y="287"/>
                    </a:cubicBezTo>
                    <a:cubicBezTo>
                      <a:pt x="573" y="282"/>
                      <a:pt x="581" y="282"/>
                      <a:pt x="582" y="276"/>
                    </a:cubicBezTo>
                    <a:cubicBezTo>
                      <a:pt x="586" y="264"/>
                      <a:pt x="605" y="264"/>
                      <a:pt x="614" y="256"/>
                    </a:cubicBezTo>
                    <a:cubicBezTo>
                      <a:pt x="611" y="251"/>
                      <a:pt x="604" y="256"/>
                      <a:pt x="598" y="252"/>
                    </a:cubicBezTo>
                    <a:cubicBezTo>
                      <a:pt x="595" y="250"/>
                      <a:pt x="593" y="246"/>
                      <a:pt x="588" y="246"/>
                    </a:cubicBezTo>
                    <a:cubicBezTo>
                      <a:pt x="585" y="246"/>
                      <a:pt x="585" y="256"/>
                      <a:pt x="582" y="256"/>
                    </a:cubicBezTo>
                    <a:cubicBezTo>
                      <a:pt x="578" y="256"/>
                      <a:pt x="574" y="257"/>
                      <a:pt x="570" y="255"/>
                    </a:cubicBezTo>
                    <a:cubicBezTo>
                      <a:pt x="565" y="252"/>
                      <a:pt x="567" y="247"/>
                      <a:pt x="562" y="243"/>
                    </a:cubicBezTo>
                    <a:cubicBezTo>
                      <a:pt x="560" y="242"/>
                      <a:pt x="552" y="240"/>
                      <a:pt x="552" y="236"/>
                    </a:cubicBezTo>
                    <a:cubicBezTo>
                      <a:pt x="552" y="227"/>
                      <a:pt x="565" y="230"/>
                      <a:pt x="571" y="225"/>
                    </a:cubicBezTo>
                    <a:cubicBezTo>
                      <a:pt x="577" y="221"/>
                      <a:pt x="587" y="215"/>
                      <a:pt x="590" y="209"/>
                    </a:cubicBezTo>
                    <a:cubicBezTo>
                      <a:pt x="591" y="208"/>
                      <a:pt x="593" y="203"/>
                      <a:pt x="597" y="203"/>
                    </a:cubicBezTo>
                    <a:cubicBezTo>
                      <a:pt x="601" y="203"/>
                      <a:pt x="606" y="209"/>
                      <a:pt x="606" y="212"/>
                    </a:cubicBezTo>
                    <a:cubicBezTo>
                      <a:pt x="606" y="219"/>
                      <a:pt x="597" y="222"/>
                      <a:pt x="597" y="230"/>
                    </a:cubicBezTo>
                    <a:cubicBezTo>
                      <a:pt x="610" y="230"/>
                      <a:pt x="620" y="216"/>
                      <a:pt x="634" y="216"/>
                    </a:cubicBezTo>
                    <a:cubicBezTo>
                      <a:pt x="639" y="216"/>
                      <a:pt x="641" y="221"/>
                      <a:pt x="648" y="221"/>
                    </a:cubicBezTo>
                    <a:cubicBezTo>
                      <a:pt x="646" y="226"/>
                      <a:pt x="648" y="226"/>
                      <a:pt x="648" y="231"/>
                    </a:cubicBezTo>
                    <a:cubicBezTo>
                      <a:pt x="648" y="235"/>
                      <a:pt x="643" y="235"/>
                      <a:pt x="643" y="240"/>
                    </a:cubicBezTo>
                    <a:cubicBezTo>
                      <a:pt x="643" y="242"/>
                      <a:pt x="645" y="248"/>
                      <a:pt x="648" y="248"/>
                    </a:cubicBezTo>
                    <a:cubicBezTo>
                      <a:pt x="649" y="248"/>
                      <a:pt x="651" y="245"/>
                      <a:pt x="654" y="245"/>
                    </a:cubicBezTo>
                    <a:cubicBezTo>
                      <a:pt x="659" y="245"/>
                      <a:pt x="666" y="249"/>
                      <a:pt x="666" y="254"/>
                    </a:cubicBezTo>
                    <a:cubicBezTo>
                      <a:pt x="666" y="257"/>
                      <a:pt x="662" y="260"/>
                      <a:pt x="659" y="260"/>
                    </a:cubicBezTo>
                    <a:cubicBezTo>
                      <a:pt x="659" y="264"/>
                      <a:pt x="659" y="264"/>
                      <a:pt x="659" y="264"/>
                    </a:cubicBezTo>
                    <a:cubicBezTo>
                      <a:pt x="660" y="265"/>
                      <a:pt x="660" y="267"/>
                      <a:pt x="663" y="268"/>
                    </a:cubicBezTo>
                    <a:cubicBezTo>
                      <a:pt x="663" y="270"/>
                      <a:pt x="665" y="272"/>
                      <a:pt x="665" y="275"/>
                    </a:cubicBezTo>
                    <a:cubicBezTo>
                      <a:pt x="665" y="276"/>
                      <a:pt x="661" y="282"/>
                      <a:pt x="661" y="285"/>
                    </a:cubicBezTo>
                    <a:cubicBezTo>
                      <a:pt x="661" y="287"/>
                      <a:pt x="661" y="289"/>
                      <a:pt x="664" y="290"/>
                    </a:cubicBezTo>
                    <a:cubicBezTo>
                      <a:pt x="663" y="292"/>
                      <a:pt x="661" y="293"/>
                      <a:pt x="661" y="295"/>
                    </a:cubicBezTo>
                    <a:cubicBezTo>
                      <a:pt x="668" y="295"/>
                      <a:pt x="668" y="295"/>
                      <a:pt x="668" y="295"/>
                    </a:cubicBezTo>
                    <a:cubicBezTo>
                      <a:pt x="670" y="293"/>
                      <a:pt x="671" y="293"/>
                      <a:pt x="676" y="291"/>
                    </a:cubicBezTo>
                    <a:cubicBezTo>
                      <a:pt x="676" y="287"/>
                      <a:pt x="687" y="287"/>
                      <a:pt x="690" y="286"/>
                    </a:cubicBezTo>
                    <a:cubicBezTo>
                      <a:pt x="696" y="284"/>
                      <a:pt x="699" y="279"/>
                      <a:pt x="699" y="269"/>
                    </a:cubicBezTo>
                    <a:cubicBezTo>
                      <a:pt x="699" y="252"/>
                      <a:pt x="692" y="242"/>
                      <a:pt x="683" y="232"/>
                    </a:cubicBezTo>
                    <a:cubicBezTo>
                      <a:pt x="679" y="228"/>
                      <a:pt x="674" y="224"/>
                      <a:pt x="675" y="217"/>
                    </a:cubicBezTo>
                    <a:cubicBezTo>
                      <a:pt x="680" y="217"/>
                      <a:pt x="685" y="214"/>
                      <a:pt x="688" y="210"/>
                    </a:cubicBezTo>
                    <a:cubicBezTo>
                      <a:pt x="691" y="207"/>
                      <a:pt x="699" y="203"/>
                      <a:pt x="701" y="199"/>
                    </a:cubicBezTo>
                    <a:cubicBezTo>
                      <a:pt x="707" y="187"/>
                      <a:pt x="710" y="180"/>
                      <a:pt x="721" y="172"/>
                    </a:cubicBezTo>
                    <a:cubicBezTo>
                      <a:pt x="721" y="172"/>
                      <a:pt x="738" y="153"/>
                      <a:pt x="723" y="143"/>
                    </a:cubicBezTo>
                    <a:cubicBezTo>
                      <a:pt x="717" y="139"/>
                      <a:pt x="735" y="138"/>
                      <a:pt x="745" y="132"/>
                    </a:cubicBezTo>
                    <a:cubicBezTo>
                      <a:pt x="756" y="126"/>
                      <a:pt x="760" y="102"/>
                      <a:pt x="769" y="92"/>
                    </a:cubicBezTo>
                    <a:cubicBezTo>
                      <a:pt x="769" y="81"/>
                      <a:pt x="769" y="81"/>
                      <a:pt x="769" y="81"/>
                    </a:cubicBezTo>
                    <a:cubicBezTo>
                      <a:pt x="751" y="81"/>
                      <a:pt x="749" y="95"/>
                      <a:pt x="734" y="95"/>
                    </a:cubicBezTo>
                    <a:cubicBezTo>
                      <a:pt x="721" y="95"/>
                      <a:pt x="716" y="78"/>
                      <a:pt x="710" y="73"/>
                    </a:cubicBezTo>
                    <a:cubicBezTo>
                      <a:pt x="702" y="65"/>
                      <a:pt x="683" y="64"/>
                      <a:pt x="677" y="55"/>
                    </a:cubicBezTo>
                    <a:cubicBezTo>
                      <a:pt x="662" y="31"/>
                      <a:pt x="663" y="0"/>
                      <a:pt x="624" y="0"/>
                    </a:cubicBezTo>
                    <a:cubicBezTo>
                      <a:pt x="568" y="0"/>
                      <a:pt x="589" y="74"/>
                      <a:pt x="547" y="57"/>
                    </a:cubicBezTo>
                    <a:cubicBezTo>
                      <a:pt x="515" y="45"/>
                      <a:pt x="483" y="68"/>
                      <a:pt x="458" y="68"/>
                    </a:cubicBezTo>
                    <a:cubicBezTo>
                      <a:pt x="430" y="68"/>
                      <a:pt x="422" y="46"/>
                      <a:pt x="395" y="46"/>
                    </a:cubicBezTo>
                    <a:cubicBezTo>
                      <a:pt x="383" y="46"/>
                      <a:pt x="365" y="61"/>
                      <a:pt x="355" y="33"/>
                    </a:cubicBezTo>
                    <a:cubicBezTo>
                      <a:pt x="352" y="26"/>
                      <a:pt x="325" y="22"/>
                      <a:pt x="317" y="22"/>
                    </a:cubicBezTo>
                    <a:cubicBezTo>
                      <a:pt x="304" y="22"/>
                      <a:pt x="309" y="55"/>
                      <a:pt x="284" y="55"/>
                    </a:cubicBezTo>
                    <a:cubicBezTo>
                      <a:pt x="266" y="55"/>
                      <a:pt x="247" y="42"/>
                      <a:pt x="236" y="42"/>
                    </a:cubicBezTo>
                    <a:cubicBezTo>
                      <a:pt x="229" y="42"/>
                      <a:pt x="221" y="51"/>
                      <a:pt x="218" y="53"/>
                    </a:cubicBezTo>
                    <a:cubicBezTo>
                      <a:pt x="196" y="66"/>
                      <a:pt x="170" y="66"/>
                      <a:pt x="152" y="81"/>
                    </a:cubicBezTo>
                    <a:cubicBezTo>
                      <a:pt x="145" y="88"/>
                      <a:pt x="159" y="112"/>
                      <a:pt x="123" y="108"/>
                    </a:cubicBezTo>
                    <a:cubicBezTo>
                      <a:pt x="110" y="106"/>
                      <a:pt x="108" y="133"/>
                      <a:pt x="86" y="137"/>
                    </a:cubicBezTo>
                    <a:cubicBezTo>
                      <a:pt x="86" y="186"/>
                      <a:pt x="58" y="207"/>
                      <a:pt x="17" y="207"/>
                    </a:cubicBezTo>
                    <a:cubicBezTo>
                      <a:pt x="10" y="207"/>
                      <a:pt x="1" y="227"/>
                      <a:pt x="0" y="236"/>
                    </a:cubicBezTo>
                    <a:cubicBezTo>
                      <a:pt x="11" y="238"/>
                      <a:pt x="13" y="241"/>
                      <a:pt x="15" y="251"/>
                    </a:cubicBezTo>
                    <a:cubicBezTo>
                      <a:pt x="15" y="253"/>
                      <a:pt x="15" y="253"/>
                      <a:pt x="15" y="253"/>
                    </a:cubicBezTo>
                    <a:cubicBezTo>
                      <a:pt x="15" y="261"/>
                      <a:pt x="19" y="259"/>
                      <a:pt x="25" y="261"/>
                    </a:cubicBezTo>
                    <a:cubicBezTo>
                      <a:pt x="30" y="262"/>
                      <a:pt x="28" y="268"/>
                      <a:pt x="31" y="271"/>
                    </a:cubicBezTo>
                    <a:cubicBezTo>
                      <a:pt x="37" y="277"/>
                      <a:pt x="42" y="277"/>
                      <a:pt x="50" y="280"/>
                    </a:cubicBezTo>
                    <a:cubicBezTo>
                      <a:pt x="58" y="279"/>
                      <a:pt x="61" y="272"/>
                      <a:pt x="69" y="272"/>
                    </a:cubicBezTo>
                    <a:cubicBezTo>
                      <a:pt x="73" y="272"/>
                      <a:pt x="83" y="280"/>
                      <a:pt x="83" y="284"/>
                    </a:cubicBezTo>
                    <a:cubicBezTo>
                      <a:pt x="83" y="296"/>
                      <a:pt x="66" y="294"/>
                      <a:pt x="66" y="306"/>
                    </a:cubicBezTo>
                    <a:cubicBezTo>
                      <a:pt x="66" y="311"/>
                      <a:pt x="73" y="312"/>
                      <a:pt x="73" y="317"/>
                    </a:cubicBezTo>
                    <a:cubicBezTo>
                      <a:pt x="73" y="323"/>
                      <a:pt x="68" y="322"/>
                      <a:pt x="63" y="322"/>
                    </a:cubicBezTo>
                    <a:cubicBezTo>
                      <a:pt x="63" y="326"/>
                      <a:pt x="63" y="326"/>
                      <a:pt x="63" y="326"/>
                    </a:cubicBezTo>
                    <a:cubicBezTo>
                      <a:pt x="64" y="331"/>
                      <a:pt x="64" y="335"/>
                      <a:pt x="65" y="340"/>
                    </a:cubicBezTo>
                    <a:cubicBezTo>
                      <a:pt x="66" y="343"/>
                      <a:pt x="71" y="342"/>
                      <a:pt x="73" y="343"/>
                    </a:cubicBezTo>
                    <a:cubicBezTo>
                      <a:pt x="80" y="345"/>
                      <a:pt x="83" y="351"/>
                      <a:pt x="91" y="353"/>
                    </a:cubicBezTo>
                    <a:cubicBezTo>
                      <a:pt x="100" y="355"/>
                      <a:pt x="105" y="352"/>
                      <a:pt x="110" y="357"/>
                    </a:cubicBezTo>
                    <a:cubicBezTo>
                      <a:pt x="116" y="363"/>
                      <a:pt x="120" y="361"/>
                      <a:pt x="127" y="364"/>
                    </a:cubicBezTo>
                    <a:cubicBezTo>
                      <a:pt x="130" y="366"/>
                      <a:pt x="130" y="369"/>
                      <a:pt x="132" y="373"/>
                    </a:cubicBezTo>
                    <a:cubicBezTo>
                      <a:pt x="133" y="376"/>
                      <a:pt x="137" y="372"/>
                      <a:pt x="139" y="373"/>
                    </a:cubicBezTo>
                    <a:cubicBezTo>
                      <a:pt x="146" y="378"/>
                      <a:pt x="150" y="384"/>
                      <a:pt x="160" y="384"/>
                    </a:cubicBezTo>
                    <a:cubicBezTo>
                      <a:pt x="166" y="384"/>
                      <a:pt x="172" y="384"/>
                      <a:pt x="178" y="384"/>
                    </a:cubicBezTo>
                    <a:cubicBezTo>
                      <a:pt x="182" y="384"/>
                      <a:pt x="184" y="382"/>
                      <a:pt x="186" y="382"/>
                    </a:cubicBezTo>
                    <a:cubicBezTo>
                      <a:pt x="189" y="382"/>
                      <a:pt x="190" y="389"/>
                      <a:pt x="191" y="392"/>
                    </a:cubicBezTo>
                    <a:cubicBezTo>
                      <a:pt x="197" y="389"/>
                      <a:pt x="199" y="381"/>
                      <a:pt x="210" y="381"/>
                    </a:cubicBezTo>
                    <a:cubicBezTo>
                      <a:pt x="219" y="381"/>
                      <a:pt x="224" y="386"/>
                      <a:pt x="231" y="386"/>
                    </a:cubicBezTo>
                    <a:cubicBezTo>
                      <a:pt x="238" y="386"/>
                      <a:pt x="252" y="374"/>
                      <a:pt x="255" y="372"/>
                    </a:cubicBezTo>
                    <a:cubicBezTo>
                      <a:pt x="258" y="370"/>
                      <a:pt x="259" y="369"/>
                      <a:pt x="260" y="367"/>
                    </a:cubicBezTo>
                    <a:cubicBezTo>
                      <a:pt x="264" y="363"/>
                      <a:pt x="270" y="368"/>
                      <a:pt x="275" y="366"/>
                    </a:cubicBezTo>
                    <a:cubicBezTo>
                      <a:pt x="279" y="362"/>
                      <a:pt x="279" y="362"/>
                      <a:pt x="279" y="362"/>
                    </a:cubicBezTo>
                    <a:cubicBezTo>
                      <a:pt x="282" y="362"/>
                      <a:pt x="282" y="362"/>
                      <a:pt x="282" y="362"/>
                    </a:cubicBezTo>
                    <a:cubicBezTo>
                      <a:pt x="285" y="377"/>
                      <a:pt x="294" y="376"/>
                      <a:pt x="305" y="381"/>
                    </a:cubicBezTo>
                    <a:cubicBezTo>
                      <a:pt x="309" y="388"/>
                      <a:pt x="316" y="391"/>
                      <a:pt x="316" y="400"/>
                    </a:cubicBezTo>
                    <a:cubicBezTo>
                      <a:pt x="316" y="417"/>
                      <a:pt x="304" y="418"/>
                      <a:pt x="304" y="434"/>
                    </a:cubicBezTo>
                    <a:cubicBezTo>
                      <a:pt x="304" y="436"/>
                      <a:pt x="305" y="439"/>
                      <a:pt x="306" y="439"/>
                    </a:cubicBezTo>
                    <a:cubicBezTo>
                      <a:pt x="309" y="439"/>
                      <a:pt x="312" y="436"/>
                      <a:pt x="315" y="436"/>
                    </a:cubicBezTo>
                    <a:cubicBezTo>
                      <a:pt x="319" y="436"/>
                      <a:pt x="320" y="449"/>
                      <a:pt x="324" y="450"/>
                    </a:cubicBezTo>
                    <a:cubicBezTo>
                      <a:pt x="324" y="459"/>
                      <a:pt x="330" y="468"/>
                      <a:pt x="338" y="468"/>
                    </a:cubicBezTo>
                    <a:cubicBezTo>
                      <a:pt x="342" y="468"/>
                      <a:pt x="343" y="467"/>
                      <a:pt x="346" y="467"/>
                    </a:cubicBezTo>
                    <a:cubicBezTo>
                      <a:pt x="348" y="467"/>
                      <a:pt x="348" y="467"/>
                      <a:pt x="348" y="467"/>
                    </a:cubicBezTo>
                    <a:cubicBezTo>
                      <a:pt x="348" y="471"/>
                      <a:pt x="350" y="472"/>
                      <a:pt x="351" y="472"/>
                    </a:cubicBezTo>
                    <a:cubicBezTo>
                      <a:pt x="352" y="472"/>
                      <a:pt x="353" y="470"/>
                      <a:pt x="353" y="468"/>
                    </a:cubicBezTo>
                    <a:cubicBezTo>
                      <a:pt x="353" y="464"/>
                      <a:pt x="353" y="461"/>
                      <a:pt x="353" y="457"/>
                    </a:cubicBezTo>
                    <a:cubicBezTo>
                      <a:pt x="353" y="457"/>
                      <a:pt x="363" y="454"/>
                      <a:pt x="365" y="454"/>
                    </a:cubicBezTo>
                    <a:cubicBezTo>
                      <a:pt x="379" y="454"/>
                      <a:pt x="379" y="454"/>
                      <a:pt x="379" y="454"/>
                    </a:cubicBezTo>
                    <a:cubicBezTo>
                      <a:pt x="385" y="457"/>
                      <a:pt x="390" y="448"/>
                      <a:pt x="397" y="448"/>
                    </a:cubicBezTo>
                    <a:cubicBezTo>
                      <a:pt x="404" y="448"/>
                      <a:pt x="408" y="453"/>
                      <a:pt x="416" y="453"/>
                    </a:cubicBezTo>
                    <a:cubicBezTo>
                      <a:pt x="416" y="464"/>
                      <a:pt x="424" y="468"/>
                      <a:pt x="431" y="470"/>
                    </a:cubicBezTo>
                    <a:cubicBezTo>
                      <a:pt x="431" y="470"/>
                      <a:pt x="431" y="470"/>
                      <a:pt x="431" y="470"/>
                    </a:cubicBezTo>
                    <a:cubicBezTo>
                      <a:pt x="439" y="474"/>
                      <a:pt x="444" y="471"/>
                      <a:pt x="452" y="475"/>
                    </a:cubicBezTo>
                    <a:cubicBezTo>
                      <a:pt x="452" y="477"/>
                      <a:pt x="451" y="486"/>
                      <a:pt x="454" y="486"/>
                    </a:cubicBezTo>
                    <a:cubicBezTo>
                      <a:pt x="459" y="486"/>
                      <a:pt x="457" y="480"/>
                      <a:pt x="460" y="477"/>
                    </a:cubicBezTo>
                    <a:cubicBezTo>
                      <a:pt x="463" y="474"/>
                      <a:pt x="472" y="472"/>
                      <a:pt x="476" y="470"/>
                    </a:cubicBezTo>
                    <a:cubicBezTo>
                      <a:pt x="484" y="466"/>
                      <a:pt x="492" y="468"/>
                      <a:pt x="498" y="463"/>
                    </a:cubicBezTo>
                    <a:cubicBezTo>
                      <a:pt x="498" y="463"/>
                      <a:pt x="502" y="455"/>
                      <a:pt x="503" y="455"/>
                    </a:cubicBezTo>
                    <a:cubicBezTo>
                      <a:pt x="507" y="455"/>
                      <a:pt x="510" y="458"/>
                      <a:pt x="514" y="458"/>
                    </a:cubicBezTo>
                    <a:cubicBezTo>
                      <a:pt x="534" y="458"/>
                      <a:pt x="539" y="446"/>
                      <a:pt x="552" y="439"/>
                    </a:cubicBezTo>
                    <a:cubicBezTo>
                      <a:pt x="555" y="437"/>
                      <a:pt x="557" y="435"/>
                      <a:pt x="558" y="431"/>
                    </a:cubicBezTo>
                    <a:cubicBezTo>
                      <a:pt x="569" y="431"/>
                      <a:pt x="572" y="414"/>
                      <a:pt x="576" y="406"/>
                    </a:cubicBezTo>
                    <a:cubicBezTo>
                      <a:pt x="578" y="401"/>
                      <a:pt x="590" y="383"/>
                      <a:pt x="597" y="382"/>
                    </a:cubicBezTo>
                    <a:cubicBezTo>
                      <a:pt x="597" y="372"/>
                      <a:pt x="604" y="368"/>
                      <a:pt x="604" y="355"/>
                    </a:cubicBezTo>
                    <a:cubicBezTo>
                      <a:pt x="604" y="336"/>
                      <a:pt x="599" y="329"/>
                      <a:pt x="591" y="317"/>
                    </a:cubicBezTo>
                    <a:cubicBezTo>
                      <a:pt x="590" y="315"/>
                      <a:pt x="590" y="309"/>
                      <a:pt x="586" y="307"/>
                    </a:cubicBez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04" name="Freeform: Shape 449"/>
              <p:cNvSpPr/>
              <p:nvPr/>
            </p:nvSpPr>
            <p:spPr bwMode="auto">
              <a:xfrm>
                <a:off x="7369175" y="1395413"/>
                <a:ext cx="58738" cy="25400"/>
              </a:xfrm>
              <a:custGeom>
                <a:avLst/>
                <a:gdLst/>
                <a:ahLst/>
                <a:cxnLst>
                  <a:cxn ang="0">
                    <a:pos x="4" y="19"/>
                  </a:cxn>
                  <a:cxn ang="0">
                    <a:pos x="0" y="14"/>
                  </a:cxn>
                  <a:cxn ang="0">
                    <a:pos x="20" y="0"/>
                  </a:cxn>
                  <a:cxn ang="0">
                    <a:pos x="44" y="11"/>
                  </a:cxn>
                  <a:cxn ang="0">
                    <a:pos x="4" y="19"/>
                  </a:cxn>
                </a:cxnLst>
                <a:rect l="0" t="0" r="r" b="b"/>
                <a:pathLst>
                  <a:path w="44" h="19">
                    <a:moveTo>
                      <a:pt x="4" y="19"/>
                    </a:moveTo>
                    <a:cubicBezTo>
                      <a:pt x="1" y="19"/>
                      <a:pt x="0" y="17"/>
                      <a:pt x="0" y="14"/>
                    </a:cubicBezTo>
                    <a:cubicBezTo>
                      <a:pt x="0" y="8"/>
                      <a:pt x="13" y="0"/>
                      <a:pt x="20" y="0"/>
                    </a:cubicBezTo>
                    <a:cubicBezTo>
                      <a:pt x="27" y="0"/>
                      <a:pt x="44" y="4"/>
                      <a:pt x="44" y="11"/>
                    </a:cubicBezTo>
                    <a:cubicBezTo>
                      <a:pt x="44" y="17"/>
                      <a:pt x="9" y="19"/>
                      <a:pt x="4" y="19"/>
                    </a:cubicBez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05" name="Freeform: Shape 450"/>
              <p:cNvSpPr/>
              <p:nvPr/>
            </p:nvSpPr>
            <p:spPr bwMode="auto">
              <a:xfrm>
                <a:off x="7191375" y="1443038"/>
                <a:ext cx="23813" cy="14288"/>
              </a:xfrm>
              <a:custGeom>
                <a:avLst/>
                <a:gdLst/>
                <a:ahLst/>
                <a:cxnLst>
                  <a:cxn ang="0">
                    <a:pos x="13" y="10"/>
                  </a:cxn>
                  <a:cxn ang="0">
                    <a:pos x="18" y="6"/>
                  </a:cxn>
                  <a:cxn ang="0">
                    <a:pos x="15" y="0"/>
                  </a:cxn>
                  <a:cxn ang="0">
                    <a:pos x="0" y="0"/>
                  </a:cxn>
                  <a:cxn ang="0">
                    <a:pos x="13" y="10"/>
                  </a:cxn>
                </a:cxnLst>
                <a:rect l="0" t="0" r="r" b="b"/>
                <a:pathLst>
                  <a:path w="18" h="10">
                    <a:moveTo>
                      <a:pt x="13" y="10"/>
                    </a:moveTo>
                    <a:cubicBezTo>
                      <a:pt x="15" y="10"/>
                      <a:pt x="18" y="8"/>
                      <a:pt x="18" y="6"/>
                    </a:cubicBezTo>
                    <a:cubicBezTo>
                      <a:pt x="18" y="3"/>
                      <a:pt x="15" y="2"/>
                      <a:pt x="15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3" y="6"/>
                      <a:pt x="7" y="10"/>
                      <a:pt x="13" y="10"/>
                    </a:cubicBez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06" name="Freeform: Shape 451"/>
              <p:cNvSpPr/>
              <p:nvPr/>
            </p:nvSpPr>
            <p:spPr bwMode="auto">
              <a:xfrm>
                <a:off x="6645275" y="1257300"/>
                <a:ext cx="11113" cy="12700"/>
              </a:xfrm>
              <a:custGeom>
                <a:avLst/>
                <a:gdLst/>
                <a:ahLst/>
                <a:cxnLst>
                  <a:cxn ang="0">
                    <a:pos x="8" y="5"/>
                  </a:cxn>
                  <a:cxn ang="0">
                    <a:pos x="3" y="0"/>
                  </a:cxn>
                  <a:cxn ang="0">
                    <a:pos x="0" y="7"/>
                  </a:cxn>
                  <a:cxn ang="0">
                    <a:pos x="3" y="10"/>
                  </a:cxn>
                  <a:cxn ang="0">
                    <a:pos x="8" y="4"/>
                  </a:cxn>
                  <a:cxn ang="0">
                    <a:pos x="6" y="4"/>
                  </a:cxn>
                  <a:cxn ang="0">
                    <a:pos x="8" y="5"/>
                  </a:cxn>
                </a:cxnLst>
                <a:rect l="0" t="0" r="r" b="b"/>
                <a:pathLst>
                  <a:path w="8" h="10">
                    <a:moveTo>
                      <a:pt x="8" y="5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2" y="2"/>
                      <a:pt x="0" y="4"/>
                      <a:pt x="0" y="7"/>
                    </a:cubicBezTo>
                    <a:cubicBezTo>
                      <a:pt x="0" y="9"/>
                      <a:pt x="1" y="10"/>
                      <a:pt x="3" y="10"/>
                    </a:cubicBezTo>
                    <a:cubicBezTo>
                      <a:pt x="7" y="10"/>
                      <a:pt x="7" y="6"/>
                      <a:pt x="8" y="4"/>
                    </a:cubicBezTo>
                    <a:cubicBezTo>
                      <a:pt x="6" y="4"/>
                      <a:pt x="6" y="4"/>
                      <a:pt x="6" y="4"/>
                    </a:cubicBezTo>
                    <a:lnTo>
                      <a:pt x="8" y="5"/>
                    </a:ln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07" name="Freeform: Shape 452"/>
              <p:cNvSpPr/>
              <p:nvPr/>
            </p:nvSpPr>
            <p:spPr bwMode="auto">
              <a:xfrm>
                <a:off x="6249988" y="1300163"/>
                <a:ext cx="26988" cy="15875"/>
              </a:xfrm>
              <a:custGeom>
                <a:avLst/>
                <a:gdLst/>
                <a:ahLst/>
                <a:cxnLst>
                  <a:cxn ang="0">
                    <a:pos x="20" y="9"/>
                  </a:cxn>
                  <a:cxn ang="0">
                    <a:pos x="10" y="12"/>
                  </a:cxn>
                  <a:cxn ang="0">
                    <a:pos x="0" y="7"/>
                  </a:cxn>
                  <a:cxn ang="0">
                    <a:pos x="10" y="0"/>
                  </a:cxn>
                  <a:cxn ang="0">
                    <a:pos x="20" y="7"/>
                  </a:cxn>
                  <a:cxn ang="0">
                    <a:pos x="17" y="12"/>
                  </a:cxn>
                  <a:cxn ang="0">
                    <a:pos x="20" y="9"/>
                  </a:cxn>
                </a:cxnLst>
                <a:rect l="0" t="0" r="r" b="b"/>
                <a:pathLst>
                  <a:path w="20" h="12">
                    <a:moveTo>
                      <a:pt x="20" y="9"/>
                    </a:moveTo>
                    <a:cubicBezTo>
                      <a:pt x="17" y="11"/>
                      <a:pt x="14" y="12"/>
                      <a:pt x="10" y="12"/>
                    </a:cubicBezTo>
                    <a:cubicBezTo>
                      <a:pt x="5" y="12"/>
                      <a:pt x="0" y="11"/>
                      <a:pt x="0" y="7"/>
                    </a:cubicBezTo>
                    <a:cubicBezTo>
                      <a:pt x="0" y="3"/>
                      <a:pt x="6" y="0"/>
                      <a:pt x="10" y="0"/>
                    </a:cubicBezTo>
                    <a:cubicBezTo>
                      <a:pt x="16" y="0"/>
                      <a:pt x="20" y="2"/>
                      <a:pt x="20" y="7"/>
                    </a:cubicBezTo>
                    <a:cubicBezTo>
                      <a:pt x="20" y="10"/>
                      <a:pt x="18" y="11"/>
                      <a:pt x="17" y="12"/>
                    </a:cubicBezTo>
                    <a:lnTo>
                      <a:pt x="20" y="9"/>
                    </a:ln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08" name="Freeform: Shape 453"/>
              <p:cNvSpPr/>
              <p:nvPr/>
            </p:nvSpPr>
            <p:spPr bwMode="auto">
              <a:xfrm>
                <a:off x="6043613" y="1128713"/>
                <a:ext cx="100013" cy="57150"/>
              </a:xfrm>
              <a:custGeom>
                <a:avLst/>
                <a:gdLst/>
                <a:ahLst/>
                <a:cxnLst>
                  <a:cxn ang="0">
                    <a:pos x="6" y="43"/>
                  </a:cxn>
                  <a:cxn ang="0">
                    <a:pos x="0" y="37"/>
                  </a:cxn>
                  <a:cxn ang="0">
                    <a:pos x="8" y="27"/>
                  </a:cxn>
                  <a:cxn ang="0">
                    <a:pos x="39" y="0"/>
                  </a:cxn>
                  <a:cxn ang="0">
                    <a:pos x="45" y="0"/>
                  </a:cxn>
                  <a:cxn ang="0">
                    <a:pos x="44" y="10"/>
                  </a:cxn>
                  <a:cxn ang="0">
                    <a:pos x="52" y="6"/>
                  </a:cxn>
                  <a:cxn ang="0">
                    <a:pos x="76" y="23"/>
                  </a:cxn>
                  <a:cxn ang="0">
                    <a:pos x="45" y="34"/>
                  </a:cxn>
                  <a:cxn ang="0">
                    <a:pos x="30" y="37"/>
                  </a:cxn>
                  <a:cxn ang="0">
                    <a:pos x="6" y="43"/>
                  </a:cxn>
                </a:cxnLst>
                <a:rect l="0" t="0" r="r" b="b"/>
                <a:pathLst>
                  <a:path w="76" h="43">
                    <a:moveTo>
                      <a:pt x="6" y="43"/>
                    </a:moveTo>
                    <a:cubicBezTo>
                      <a:pt x="1" y="43"/>
                      <a:pt x="0" y="41"/>
                      <a:pt x="0" y="37"/>
                    </a:cubicBezTo>
                    <a:cubicBezTo>
                      <a:pt x="0" y="30"/>
                      <a:pt x="5" y="30"/>
                      <a:pt x="8" y="27"/>
                    </a:cubicBezTo>
                    <a:cubicBezTo>
                      <a:pt x="18" y="17"/>
                      <a:pt x="22" y="0"/>
                      <a:pt x="39" y="0"/>
                    </a:cubicBezTo>
                    <a:cubicBezTo>
                      <a:pt x="43" y="0"/>
                      <a:pt x="43" y="0"/>
                      <a:pt x="45" y="0"/>
                    </a:cubicBezTo>
                    <a:cubicBezTo>
                      <a:pt x="45" y="7"/>
                      <a:pt x="47" y="7"/>
                      <a:pt x="44" y="10"/>
                    </a:cubicBezTo>
                    <a:cubicBezTo>
                      <a:pt x="47" y="9"/>
                      <a:pt x="49" y="6"/>
                      <a:pt x="52" y="6"/>
                    </a:cubicBezTo>
                    <a:cubicBezTo>
                      <a:pt x="58" y="6"/>
                      <a:pt x="76" y="17"/>
                      <a:pt x="76" y="23"/>
                    </a:cubicBezTo>
                    <a:cubicBezTo>
                      <a:pt x="76" y="34"/>
                      <a:pt x="53" y="36"/>
                      <a:pt x="45" y="34"/>
                    </a:cubicBezTo>
                    <a:cubicBezTo>
                      <a:pt x="43" y="34"/>
                      <a:pt x="30" y="37"/>
                      <a:pt x="30" y="37"/>
                    </a:cubicBezTo>
                    <a:lnTo>
                      <a:pt x="6" y="43"/>
                    </a:ln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09" name="Freeform: Shape 454"/>
              <p:cNvSpPr/>
              <p:nvPr/>
            </p:nvSpPr>
            <p:spPr bwMode="auto">
              <a:xfrm>
                <a:off x="5900738" y="1101725"/>
                <a:ext cx="39688" cy="20638"/>
              </a:xfrm>
              <a:custGeom>
                <a:avLst/>
                <a:gdLst/>
                <a:ahLst/>
                <a:cxnLst>
                  <a:cxn ang="0">
                    <a:pos x="12" y="0"/>
                  </a:cxn>
                  <a:cxn ang="0">
                    <a:pos x="30" y="7"/>
                  </a:cxn>
                  <a:cxn ang="0">
                    <a:pos x="9" y="16"/>
                  </a:cxn>
                  <a:cxn ang="0">
                    <a:pos x="0" y="5"/>
                  </a:cxn>
                  <a:cxn ang="0">
                    <a:pos x="12" y="0"/>
                  </a:cxn>
                </a:cxnLst>
                <a:rect l="0" t="0" r="r" b="b"/>
                <a:pathLst>
                  <a:path w="30" h="16">
                    <a:moveTo>
                      <a:pt x="12" y="0"/>
                    </a:moveTo>
                    <a:cubicBezTo>
                      <a:pt x="14" y="0"/>
                      <a:pt x="26" y="6"/>
                      <a:pt x="30" y="7"/>
                    </a:cubicBezTo>
                    <a:cubicBezTo>
                      <a:pt x="29" y="15"/>
                      <a:pt x="14" y="16"/>
                      <a:pt x="9" y="16"/>
                    </a:cubicBezTo>
                    <a:cubicBezTo>
                      <a:pt x="6" y="16"/>
                      <a:pt x="0" y="9"/>
                      <a:pt x="0" y="5"/>
                    </a:cubicBezTo>
                    <a:cubicBezTo>
                      <a:pt x="0" y="0"/>
                      <a:pt x="9" y="0"/>
                      <a:pt x="12" y="0"/>
                    </a:cubicBez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10" name="Freeform: Shape 455"/>
              <p:cNvSpPr/>
              <p:nvPr/>
            </p:nvSpPr>
            <p:spPr bwMode="auto">
              <a:xfrm>
                <a:off x="5913438" y="1057275"/>
                <a:ext cx="139700" cy="98425"/>
              </a:xfrm>
              <a:custGeom>
                <a:avLst/>
                <a:gdLst/>
                <a:ahLst/>
                <a:cxnLst>
                  <a:cxn ang="0">
                    <a:pos x="99" y="68"/>
                  </a:cxn>
                  <a:cxn ang="0">
                    <a:pos x="90" y="74"/>
                  </a:cxn>
                  <a:cxn ang="0">
                    <a:pos x="41" y="66"/>
                  </a:cxn>
                  <a:cxn ang="0">
                    <a:pos x="17" y="50"/>
                  </a:cxn>
                  <a:cxn ang="0">
                    <a:pos x="50" y="36"/>
                  </a:cxn>
                  <a:cxn ang="0">
                    <a:pos x="32" y="36"/>
                  </a:cxn>
                  <a:cxn ang="0">
                    <a:pos x="0" y="26"/>
                  </a:cxn>
                  <a:cxn ang="0">
                    <a:pos x="46" y="0"/>
                  </a:cxn>
                  <a:cxn ang="0">
                    <a:pos x="72" y="17"/>
                  </a:cxn>
                  <a:cxn ang="0">
                    <a:pos x="67" y="18"/>
                  </a:cxn>
                  <a:cxn ang="0">
                    <a:pos x="67" y="27"/>
                  </a:cxn>
                  <a:cxn ang="0">
                    <a:pos x="59" y="35"/>
                  </a:cxn>
                  <a:cxn ang="0">
                    <a:pos x="68" y="35"/>
                  </a:cxn>
                  <a:cxn ang="0">
                    <a:pos x="81" y="39"/>
                  </a:cxn>
                  <a:cxn ang="0">
                    <a:pos x="90" y="39"/>
                  </a:cxn>
                  <a:cxn ang="0">
                    <a:pos x="105" y="48"/>
                  </a:cxn>
                  <a:cxn ang="0">
                    <a:pos x="101" y="57"/>
                  </a:cxn>
                  <a:cxn ang="0">
                    <a:pos x="92" y="62"/>
                  </a:cxn>
                  <a:cxn ang="0">
                    <a:pos x="99" y="68"/>
                  </a:cxn>
                </a:cxnLst>
                <a:rect l="0" t="0" r="r" b="b"/>
                <a:pathLst>
                  <a:path w="105" h="74">
                    <a:moveTo>
                      <a:pt x="99" y="68"/>
                    </a:moveTo>
                    <a:cubicBezTo>
                      <a:pt x="99" y="72"/>
                      <a:pt x="94" y="74"/>
                      <a:pt x="90" y="74"/>
                    </a:cubicBezTo>
                    <a:cubicBezTo>
                      <a:pt x="71" y="74"/>
                      <a:pt x="57" y="66"/>
                      <a:pt x="41" y="66"/>
                    </a:cubicBezTo>
                    <a:cubicBezTo>
                      <a:pt x="35" y="66"/>
                      <a:pt x="24" y="54"/>
                      <a:pt x="17" y="50"/>
                    </a:cubicBezTo>
                    <a:cubicBezTo>
                      <a:pt x="32" y="46"/>
                      <a:pt x="36" y="41"/>
                      <a:pt x="50" y="36"/>
                    </a:cubicBezTo>
                    <a:cubicBezTo>
                      <a:pt x="46" y="36"/>
                      <a:pt x="35" y="36"/>
                      <a:pt x="32" y="36"/>
                    </a:cubicBezTo>
                    <a:cubicBezTo>
                      <a:pt x="20" y="36"/>
                      <a:pt x="11" y="32"/>
                      <a:pt x="0" y="26"/>
                    </a:cubicBezTo>
                    <a:cubicBezTo>
                      <a:pt x="18" y="21"/>
                      <a:pt x="25" y="0"/>
                      <a:pt x="46" y="0"/>
                    </a:cubicBezTo>
                    <a:cubicBezTo>
                      <a:pt x="58" y="0"/>
                      <a:pt x="65" y="12"/>
                      <a:pt x="72" y="17"/>
                    </a:cubicBezTo>
                    <a:cubicBezTo>
                      <a:pt x="68" y="19"/>
                      <a:pt x="69" y="18"/>
                      <a:pt x="67" y="18"/>
                    </a:cubicBezTo>
                    <a:cubicBezTo>
                      <a:pt x="68" y="23"/>
                      <a:pt x="67" y="24"/>
                      <a:pt x="67" y="27"/>
                    </a:cubicBezTo>
                    <a:cubicBezTo>
                      <a:pt x="67" y="29"/>
                      <a:pt x="62" y="33"/>
                      <a:pt x="59" y="35"/>
                    </a:cubicBezTo>
                    <a:cubicBezTo>
                      <a:pt x="63" y="33"/>
                      <a:pt x="65" y="35"/>
                      <a:pt x="68" y="35"/>
                    </a:cubicBezTo>
                    <a:cubicBezTo>
                      <a:pt x="73" y="35"/>
                      <a:pt x="76" y="39"/>
                      <a:pt x="81" y="39"/>
                    </a:cubicBezTo>
                    <a:cubicBezTo>
                      <a:pt x="84" y="39"/>
                      <a:pt x="87" y="39"/>
                      <a:pt x="90" y="39"/>
                    </a:cubicBezTo>
                    <a:cubicBezTo>
                      <a:pt x="99" y="39"/>
                      <a:pt x="99" y="42"/>
                      <a:pt x="105" y="48"/>
                    </a:cubicBezTo>
                    <a:cubicBezTo>
                      <a:pt x="100" y="51"/>
                      <a:pt x="101" y="52"/>
                      <a:pt x="101" y="57"/>
                    </a:cubicBezTo>
                    <a:cubicBezTo>
                      <a:pt x="101" y="61"/>
                      <a:pt x="95" y="62"/>
                      <a:pt x="92" y="62"/>
                    </a:cubicBezTo>
                    <a:cubicBezTo>
                      <a:pt x="95" y="63"/>
                      <a:pt x="99" y="65"/>
                      <a:pt x="99" y="68"/>
                    </a:cubicBez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11" name="Freeform: Shape 456"/>
              <p:cNvSpPr/>
              <p:nvPr/>
            </p:nvSpPr>
            <p:spPr bwMode="auto">
              <a:xfrm>
                <a:off x="5973763" y="1212850"/>
                <a:ext cx="17463" cy="12700"/>
              </a:xfrm>
              <a:custGeom>
                <a:avLst/>
                <a:gdLst/>
                <a:ahLst/>
                <a:cxnLst>
                  <a:cxn ang="0">
                    <a:pos x="0" y="5"/>
                  </a:cxn>
                  <a:cxn ang="0">
                    <a:pos x="7" y="0"/>
                  </a:cxn>
                  <a:cxn ang="0">
                    <a:pos x="13" y="0"/>
                  </a:cxn>
                  <a:cxn ang="0">
                    <a:pos x="5" y="9"/>
                  </a:cxn>
                  <a:cxn ang="0">
                    <a:pos x="0" y="5"/>
                  </a:cxn>
                </a:cxnLst>
                <a:rect l="0" t="0" r="r" b="b"/>
                <a:pathLst>
                  <a:path w="13" h="9">
                    <a:moveTo>
                      <a:pt x="0" y="5"/>
                    </a:moveTo>
                    <a:cubicBezTo>
                      <a:pt x="3" y="3"/>
                      <a:pt x="5" y="1"/>
                      <a:pt x="7" y="0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12" y="6"/>
                      <a:pt x="10" y="9"/>
                      <a:pt x="5" y="9"/>
                    </a:cubicBezTo>
                    <a:cubicBezTo>
                      <a:pt x="2" y="9"/>
                      <a:pt x="1" y="7"/>
                      <a:pt x="0" y="5"/>
                    </a:cubicBez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12" name="Freeform: Shape 457"/>
              <p:cNvSpPr/>
              <p:nvPr/>
            </p:nvSpPr>
            <p:spPr bwMode="auto">
              <a:xfrm>
                <a:off x="5886450" y="1060450"/>
                <a:ext cx="23813" cy="7938"/>
              </a:xfrm>
              <a:custGeom>
                <a:avLst/>
                <a:gdLst/>
                <a:ahLst/>
                <a:cxnLst>
                  <a:cxn ang="0">
                    <a:pos x="18" y="4"/>
                  </a:cxn>
                  <a:cxn ang="0">
                    <a:pos x="0" y="0"/>
                  </a:cxn>
                  <a:cxn ang="0">
                    <a:pos x="16" y="0"/>
                  </a:cxn>
                  <a:cxn ang="0">
                    <a:pos x="18" y="4"/>
                  </a:cxn>
                </a:cxnLst>
                <a:rect l="0" t="0" r="r" b="b"/>
                <a:pathLst>
                  <a:path w="18" h="6">
                    <a:moveTo>
                      <a:pt x="18" y="4"/>
                    </a:moveTo>
                    <a:cubicBezTo>
                      <a:pt x="11" y="5"/>
                      <a:pt x="3" y="6"/>
                      <a:pt x="0" y="0"/>
                    </a:cubicBezTo>
                    <a:cubicBezTo>
                      <a:pt x="16" y="0"/>
                      <a:pt x="16" y="0"/>
                      <a:pt x="16" y="0"/>
                    </a:cubicBezTo>
                    <a:lnTo>
                      <a:pt x="18" y="4"/>
                    </a:ln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13" name="Freeform: Shape 458"/>
              <p:cNvSpPr/>
              <p:nvPr/>
            </p:nvSpPr>
            <p:spPr bwMode="auto">
              <a:xfrm>
                <a:off x="6162675" y="1173163"/>
                <a:ext cx="20638" cy="9525"/>
              </a:xfrm>
              <a:custGeom>
                <a:avLst/>
                <a:gdLst/>
                <a:ahLst/>
                <a:cxnLst>
                  <a:cxn ang="0">
                    <a:pos x="15" y="1"/>
                  </a:cxn>
                  <a:cxn ang="0">
                    <a:pos x="9" y="7"/>
                  </a:cxn>
                  <a:cxn ang="0">
                    <a:pos x="0" y="2"/>
                  </a:cxn>
                  <a:cxn ang="0">
                    <a:pos x="15" y="1"/>
                  </a:cxn>
                </a:cxnLst>
                <a:rect l="0" t="0" r="r" b="b"/>
                <a:pathLst>
                  <a:path w="15" h="7">
                    <a:moveTo>
                      <a:pt x="15" y="1"/>
                    </a:moveTo>
                    <a:cubicBezTo>
                      <a:pt x="14" y="4"/>
                      <a:pt x="12" y="7"/>
                      <a:pt x="9" y="7"/>
                    </a:cubicBezTo>
                    <a:cubicBezTo>
                      <a:pt x="4" y="7"/>
                      <a:pt x="1" y="4"/>
                      <a:pt x="0" y="2"/>
                    </a:cubicBezTo>
                    <a:cubicBezTo>
                      <a:pt x="9" y="0"/>
                      <a:pt x="11" y="2"/>
                      <a:pt x="15" y="1"/>
                    </a:cubicBez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14" name="Freeform: Shape 459"/>
              <p:cNvSpPr/>
              <p:nvPr/>
            </p:nvSpPr>
            <p:spPr bwMode="auto">
              <a:xfrm>
                <a:off x="5119688" y="1074738"/>
                <a:ext cx="117475" cy="36513"/>
              </a:xfrm>
              <a:custGeom>
                <a:avLst/>
                <a:gdLst/>
                <a:ahLst/>
                <a:cxnLst>
                  <a:cxn ang="0">
                    <a:pos x="76" y="14"/>
                  </a:cxn>
                  <a:cxn ang="0">
                    <a:pos x="58" y="17"/>
                  </a:cxn>
                  <a:cxn ang="0">
                    <a:pos x="49" y="27"/>
                  </a:cxn>
                  <a:cxn ang="0">
                    <a:pos x="44" y="23"/>
                  </a:cxn>
                  <a:cxn ang="0">
                    <a:pos x="44" y="23"/>
                  </a:cxn>
                  <a:cxn ang="0">
                    <a:pos x="32" y="17"/>
                  </a:cxn>
                  <a:cxn ang="0">
                    <a:pos x="41" y="14"/>
                  </a:cxn>
                  <a:cxn ang="0">
                    <a:pos x="33" y="13"/>
                  </a:cxn>
                  <a:cxn ang="0">
                    <a:pos x="40" y="9"/>
                  </a:cxn>
                  <a:cxn ang="0">
                    <a:pos x="30" y="5"/>
                  </a:cxn>
                  <a:cxn ang="0">
                    <a:pos x="10" y="11"/>
                  </a:cxn>
                  <a:cxn ang="0">
                    <a:pos x="0" y="9"/>
                  </a:cxn>
                  <a:cxn ang="0">
                    <a:pos x="34" y="0"/>
                  </a:cxn>
                  <a:cxn ang="0">
                    <a:pos x="60" y="6"/>
                  </a:cxn>
                  <a:cxn ang="0">
                    <a:pos x="76" y="0"/>
                  </a:cxn>
                  <a:cxn ang="0">
                    <a:pos x="89" y="5"/>
                  </a:cxn>
                  <a:cxn ang="0">
                    <a:pos x="78" y="13"/>
                  </a:cxn>
                  <a:cxn ang="0">
                    <a:pos x="73" y="13"/>
                  </a:cxn>
                  <a:cxn ang="0">
                    <a:pos x="73" y="17"/>
                  </a:cxn>
                  <a:cxn ang="0">
                    <a:pos x="76" y="14"/>
                  </a:cxn>
                </a:cxnLst>
                <a:rect l="0" t="0" r="r" b="b"/>
                <a:pathLst>
                  <a:path w="89" h="27">
                    <a:moveTo>
                      <a:pt x="76" y="14"/>
                    </a:moveTo>
                    <a:cubicBezTo>
                      <a:pt x="69" y="19"/>
                      <a:pt x="65" y="13"/>
                      <a:pt x="58" y="17"/>
                    </a:cubicBezTo>
                    <a:cubicBezTo>
                      <a:pt x="54" y="19"/>
                      <a:pt x="53" y="27"/>
                      <a:pt x="49" y="27"/>
                    </a:cubicBezTo>
                    <a:cubicBezTo>
                      <a:pt x="47" y="26"/>
                      <a:pt x="45" y="24"/>
                      <a:pt x="44" y="23"/>
                    </a:cubicBezTo>
                    <a:cubicBezTo>
                      <a:pt x="44" y="23"/>
                      <a:pt x="44" y="23"/>
                      <a:pt x="44" y="23"/>
                    </a:cubicBezTo>
                    <a:cubicBezTo>
                      <a:pt x="38" y="23"/>
                      <a:pt x="33" y="21"/>
                      <a:pt x="32" y="17"/>
                    </a:cubicBezTo>
                    <a:cubicBezTo>
                      <a:pt x="36" y="15"/>
                      <a:pt x="38" y="15"/>
                      <a:pt x="41" y="14"/>
                    </a:cubicBezTo>
                    <a:cubicBezTo>
                      <a:pt x="37" y="14"/>
                      <a:pt x="35" y="13"/>
                      <a:pt x="33" y="13"/>
                    </a:cubicBezTo>
                    <a:cubicBezTo>
                      <a:pt x="36" y="11"/>
                      <a:pt x="38" y="11"/>
                      <a:pt x="40" y="9"/>
                    </a:cubicBezTo>
                    <a:cubicBezTo>
                      <a:pt x="36" y="8"/>
                      <a:pt x="34" y="5"/>
                      <a:pt x="30" y="5"/>
                    </a:cubicBezTo>
                    <a:cubicBezTo>
                      <a:pt x="25" y="5"/>
                      <a:pt x="17" y="11"/>
                      <a:pt x="10" y="11"/>
                    </a:cubicBezTo>
                    <a:cubicBezTo>
                      <a:pt x="7" y="11"/>
                      <a:pt x="4" y="9"/>
                      <a:pt x="0" y="9"/>
                    </a:cubicBezTo>
                    <a:cubicBezTo>
                      <a:pt x="4" y="2"/>
                      <a:pt x="25" y="0"/>
                      <a:pt x="34" y="0"/>
                    </a:cubicBezTo>
                    <a:cubicBezTo>
                      <a:pt x="45" y="0"/>
                      <a:pt x="52" y="6"/>
                      <a:pt x="60" y="6"/>
                    </a:cubicBezTo>
                    <a:cubicBezTo>
                      <a:pt x="67" y="6"/>
                      <a:pt x="70" y="0"/>
                      <a:pt x="76" y="0"/>
                    </a:cubicBezTo>
                    <a:cubicBezTo>
                      <a:pt x="82" y="0"/>
                      <a:pt x="87" y="4"/>
                      <a:pt x="89" y="5"/>
                    </a:cubicBezTo>
                    <a:cubicBezTo>
                      <a:pt x="89" y="13"/>
                      <a:pt x="83" y="9"/>
                      <a:pt x="78" y="13"/>
                    </a:cubicBezTo>
                    <a:cubicBezTo>
                      <a:pt x="76" y="13"/>
                      <a:pt x="75" y="13"/>
                      <a:pt x="73" y="13"/>
                    </a:cubicBezTo>
                    <a:cubicBezTo>
                      <a:pt x="73" y="17"/>
                      <a:pt x="73" y="17"/>
                      <a:pt x="73" y="17"/>
                    </a:cubicBezTo>
                    <a:lnTo>
                      <a:pt x="76" y="14"/>
                    </a:ln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15" name="Freeform: Shape 460"/>
              <p:cNvSpPr/>
              <p:nvPr/>
            </p:nvSpPr>
            <p:spPr bwMode="auto">
              <a:xfrm>
                <a:off x="5427663" y="1052513"/>
                <a:ext cx="41275" cy="26988"/>
              </a:xfrm>
              <a:custGeom>
                <a:avLst/>
                <a:gdLst/>
                <a:ahLst/>
                <a:cxnLst>
                  <a:cxn ang="0">
                    <a:pos x="7" y="20"/>
                  </a:cxn>
                  <a:cxn ang="0">
                    <a:pos x="0" y="13"/>
                  </a:cxn>
                  <a:cxn ang="0">
                    <a:pos x="25" y="0"/>
                  </a:cxn>
                  <a:cxn ang="0">
                    <a:pos x="31" y="14"/>
                  </a:cxn>
                  <a:cxn ang="0">
                    <a:pos x="7" y="20"/>
                  </a:cxn>
                </a:cxnLst>
                <a:rect l="0" t="0" r="r" b="b"/>
                <a:pathLst>
                  <a:path w="31" h="20">
                    <a:moveTo>
                      <a:pt x="7" y="20"/>
                    </a:moveTo>
                    <a:cubicBezTo>
                      <a:pt x="2" y="20"/>
                      <a:pt x="0" y="17"/>
                      <a:pt x="0" y="13"/>
                    </a:cubicBezTo>
                    <a:cubicBezTo>
                      <a:pt x="0" y="7"/>
                      <a:pt x="18" y="0"/>
                      <a:pt x="25" y="0"/>
                    </a:cubicBezTo>
                    <a:cubicBezTo>
                      <a:pt x="31" y="14"/>
                      <a:pt x="31" y="14"/>
                      <a:pt x="31" y="14"/>
                    </a:cubicBezTo>
                    <a:cubicBezTo>
                      <a:pt x="28" y="16"/>
                      <a:pt x="11" y="20"/>
                      <a:pt x="7" y="20"/>
                    </a:cubicBez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16" name="Freeform: Shape 461"/>
              <p:cNvSpPr/>
              <p:nvPr/>
            </p:nvSpPr>
            <p:spPr bwMode="auto">
              <a:xfrm>
                <a:off x="5373688" y="1069975"/>
                <a:ext cx="44450" cy="25400"/>
              </a:xfrm>
              <a:custGeom>
                <a:avLst/>
                <a:gdLst/>
                <a:ahLst/>
                <a:cxnLst>
                  <a:cxn ang="0">
                    <a:pos x="33" y="4"/>
                  </a:cxn>
                  <a:cxn ang="0">
                    <a:pos x="33" y="10"/>
                  </a:cxn>
                  <a:cxn ang="0">
                    <a:pos x="22" y="12"/>
                  </a:cxn>
                  <a:cxn ang="0">
                    <a:pos x="24" y="18"/>
                  </a:cxn>
                  <a:cxn ang="0">
                    <a:pos x="0" y="18"/>
                  </a:cxn>
                  <a:cxn ang="0">
                    <a:pos x="9" y="6"/>
                  </a:cxn>
                  <a:cxn ang="0">
                    <a:pos x="9" y="0"/>
                  </a:cxn>
                  <a:cxn ang="0">
                    <a:pos x="23" y="0"/>
                  </a:cxn>
                  <a:cxn ang="0">
                    <a:pos x="19" y="4"/>
                  </a:cxn>
                  <a:cxn ang="0">
                    <a:pos x="33" y="4"/>
                  </a:cxn>
                </a:cxnLst>
                <a:rect l="0" t="0" r="r" b="b"/>
                <a:pathLst>
                  <a:path w="33" h="20">
                    <a:moveTo>
                      <a:pt x="33" y="4"/>
                    </a:moveTo>
                    <a:cubicBezTo>
                      <a:pt x="33" y="8"/>
                      <a:pt x="33" y="8"/>
                      <a:pt x="33" y="10"/>
                    </a:cubicBezTo>
                    <a:cubicBezTo>
                      <a:pt x="30" y="14"/>
                      <a:pt x="26" y="12"/>
                      <a:pt x="22" y="12"/>
                    </a:cubicBezTo>
                    <a:cubicBezTo>
                      <a:pt x="24" y="18"/>
                      <a:pt x="24" y="18"/>
                      <a:pt x="24" y="18"/>
                    </a:cubicBezTo>
                    <a:cubicBezTo>
                      <a:pt x="22" y="19"/>
                      <a:pt x="0" y="20"/>
                      <a:pt x="0" y="18"/>
                    </a:cubicBezTo>
                    <a:cubicBezTo>
                      <a:pt x="0" y="11"/>
                      <a:pt x="3" y="8"/>
                      <a:pt x="9" y="6"/>
                    </a:cubicBezTo>
                    <a:cubicBezTo>
                      <a:pt x="8" y="2"/>
                      <a:pt x="9" y="1"/>
                      <a:pt x="9" y="0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22" y="2"/>
                      <a:pt x="20" y="4"/>
                      <a:pt x="19" y="4"/>
                    </a:cubicBezTo>
                    <a:cubicBezTo>
                      <a:pt x="22" y="4"/>
                      <a:pt x="29" y="4"/>
                      <a:pt x="33" y="4"/>
                    </a:cubicBez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17" name="Freeform: Shape 462"/>
              <p:cNvSpPr/>
              <p:nvPr/>
            </p:nvSpPr>
            <p:spPr bwMode="auto">
              <a:xfrm>
                <a:off x="5314950" y="1092200"/>
                <a:ext cx="44450" cy="15875"/>
              </a:xfrm>
              <a:custGeom>
                <a:avLst/>
                <a:gdLst/>
                <a:ahLst/>
                <a:cxnLst>
                  <a:cxn ang="0">
                    <a:pos x="20" y="12"/>
                  </a:cxn>
                  <a:cxn ang="0">
                    <a:pos x="11" y="7"/>
                  </a:cxn>
                  <a:cxn ang="0">
                    <a:pos x="4" y="12"/>
                  </a:cxn>
                  <a:cxn ang="0">
                    <a:pos x="0" y="9"/>
                  </a:cxn>
                  <a:cxn ang="0">
                    <a:pos x="22" y="0"/>
                  </a:cxn>
                  <a:cxn ang="0">
                    <a:pos x="34" y="5"/>
                  </a:cxn>
                  <a:cxn ang="0">
                    <a:pos x="20" y="12"/>
                  </a:cxn>
                </a:cxnLst>
                <a:rect l="0" t="0" r="r" b="b"/>
                <a:pathLst>
                  <a:path w="34" h="12">
                    <a:moveTo>
                      <a:pt x="20" y="12"/>
                    </a:moveTo>
                    <a:cubicBezTo>
                      <a:pt x="17" y="12"/>
                      <a:pt x="14" y="7"/>
                      <a:pt x="11" y="7"/>
                    </a:cubicBezTo>
                    <a:cubicBezTo>
                      <a:pt x="10" y="12"/>
                      <a:pt x="8" y="12"/>
                      <a:pt x="4" y="12"/>
                    </a:cubicBezTo>
                    <a:cubicBezTo>
                      <a:pt x="2" y="12"/>
                      <a:pt x="0" y="10"/>
                      <a:pt x="0" y="9"/>
                    </a:cubicBezTo>
                    <a:cubicBezTo>
                      <a:pt x="0" y="2"/>
                      <a:pt x="17" y="0"/>
                      <a:pt x="22" y="0"/>
                    </a:cubicBezTo>
                    <a:cubicBezTo>
                      <a:pt x="28" y="0"/>
                      <a:pt x="32" y="2"/>
                      <a:pt x="34" y="5"/>
                    </a:cubicBezTo>
                    <a:cubicBezTo>
                      <a:pt x="25" y="5"/>
                      <a:pt x="26" y="12"/>
                      <a:pt x="20" y="12"/>
                    </a:cubicBez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18" name="Freeform: Shape 463"/>
              <p:cNvSpPr/>
              <p:nvPr/>
            </p:nvSpPr>
            <p:spPr bwMode="auto">
              <a:xfrm>
                <a:off x="5287963" y="1038225"/>
                <a:ext cx="71438" cy="49213"/>
              </a:xfrm>
              <a:custGeom>
                <a:avLst/>
                <a:gdLst/>
                <a:ahLst/>
                <a:cxnLst>
                  <a:cxn ang="0">
                    <a:pos x="40" y="31"/>
                  </a:cxn>
                  <a:cxn ang="0">
                    <a:pos x="22" y="36"/>
                  </a:cxn>
                  <a:cxn ang="0">
                    <a:pos x="0" y="28"/>
                  </a:cxn>
                  <a:cxn ang="0">
                    <a:pos x="6" y="23"/>
                  </a:cxn>
                  <a:cxn ang="0">
                    <a:pos x="24" y="23"/>
                  </a:cxn>
                  <a:cxn ang="0">
                    <a:pos x="17" y="22"/>
                  </a:cxn>
                  <a:cxn ang="0">
                    <a:pos x="17" y="16"/>
                  </a:cxn>
                  <a:cxn ang="0">
                    <a:pos x="43" y="8"/>
                  </a:cxn>
                  <a:cxn ang="0">
                    <a:pos x="51" y="0"/>
                  </a:cxn>
                  <a:cxn ang="0">
                    <a:pos x="52" y="5"/>
                  </a:cxn>
                  <a:cxn ang="0">
                    <a:pos x="48" y="11"/>
                  </a:cxn>
                  <a:cxn ang="0">
                    <a:pos x="28" y="23"/>
                  </a:cxn>
                  <a:cxn ang="0">
                    <a:pos x="53" y="29"/>
                  </a:cxn>
                  <a:cxn ang="0">
                    <a:pos x="40" y="31"/>
                  </a:cxn>
                </a:cxnLst>
                <a:rect l="0" t="0" r="r" b="b"/>
                <a:pathLst>
                  <a:path w="53" h="36">
                    <a:moveTo>
                      <a:pt x="40" y="31"/>
                    </a:moveTo>
                    <a:cubicBezTo>
                      <a:pt x="34" y="31"/>
                      <a:pt x="27" y="36"/>
                      <a:pt x="22" y="36"/>
                    </a:cubicBezTo>
                    <a:cubicBezTo>
                      <a:pt x="19" y="36"/>
                      <a:pt x="1" y="28"/>
                      <a:pt x="0" y="28"/>
                    </a:cubicBezTo>
                    <a:cubicBezTo>
                      <a:pt x="3" y="26"/>
                      <a:pt x="4" y="25"/>
                      <a:pt x="6" y="23"/>
                    </a:cubicBezTo>
                    <a:cubicBezTo>
                      <a:pt x="24" y="23"/>
                      <a:pt x="24" y="23"/>
                      <a:pt x="24" y="23"/>
                    </a:cubicBezTo>
                    <a:cubicBezTo>
                      <a:pt x="19" y="21"/>
                      <a:pt x="21" y="20"/>
                      <a:pt x="17" y="22"/>
                    </a:cubicBezTo>
                    <a:cubicBezTo>
                      <a:pt x="17" y="16"/>
                      <a:pt x="17" y="16"/>
                      <a:pt x="17" y="16"/>
                    </a:cubicBezTo>
                    <a:cubicBezTo>
                      <a:pt x="30" y="16"/>
                      <a:pt x="30" y="8"/>
                      <a:pt x="43" y="8"/>
                    </a:cubicBezTo>
                    <a:cubicBezTo>
                      <a:pt x="44" y="4"/>
                      <a:pt x="47" y="0"/>
                      <a:pt x="51" y="0"/>
                    </a:cubicBezTo>
                    <a:cubicBezTo>
                      <a:pt x="52" y="0"/>
                      <a:pt x="52" y="4"/>
                      <a:pt x="52" y="5"/>
                    </a:cubicBezTo>
                    <a:cubicBezTo>
                      <a:pt x="50" y="7"/>
                      <a:pt x="48" y="9"/>
                      <a:pt x="48" y="11"/>
                    </a:cubicBezTo>
                    <a:cubicBezTo>
                      <a:pt x="41" y="16"/>
                      <a:pt x="32" y="18"/>
                      <a:pt x="28" y="23"/>
                    </a:cubicBezTo>
                    <a:cubicBezTo>
                      <a:pt x="40" y="24"/>
                      <a:pt x="43" y="25"/>
                      <a:pt x="53" y="29"/>
                    </a:cubicBezTo>
                    <a:cubicBezTo>
                      <a:pt x="49" y="32"/>
                      <a:pt x="45" y="31"/>
                      <a:pt x="40" y="31"/>
                    </a:cubicBez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19" name="Freeform: Shape 464"/>
              <p:cNvSpPr/>
              <p:nvPr/>
            </p:nvSpPr>
            <p:spPr bwMode="auto">
              <a:xfrm>
                <a:off x="6675438" y="1244600"/>
                <a:ext cx="128588" cy="49213"/>
              </a:xfrm>
              <a:custGeom>
                <a:avLst/>
                <a:gdLst/>
                <a:ahLst/>
                <a:cxnLst>
                  <a:cxn ang="0">
                    <a:pos x="77" y="29"/>
                  </a:cxn>
                  <a:cxn ang="0">
                    <a:pos x="66" y="34"/>
                  </a:cxn>
                  <a:cxn ang="0">
                    <a:pos x="58" y="29"/>
                  </a:cxn>
                  <a:cxn ang="0">
                    <a:pos x="50" y="32"/>
                  </a:cxn>
                  <a:cxn ang="0">
                    <a:pos x="40" y="36"/>
                  </a:cxn>
                  <a:cxn ang="0">
                    <a:pos x="32" y="31"/>
                  </a:cxn>
                  <a:cxn ang="0">
                    <a:pos x="22" y="38"/>
                  </a:cxn>
                  <a:cxn ang="0">
                    <a:pos x="0" y="18"/>
                  </a:cxn>
                  <a:cxn ang="0">
                    <a:pos x="20" y="0"/>
                  </a:cxn>
                  <a:cxn ang="0">
                    <a:pos x="47" y="15"/>
                  </a:cxn>
                  <a:cxn ang="0">
                    <a:pos x="54" y="3"/>
                  </a:cxn>
                  <a:cxn ang="0">
                    <a:pos x="97" y="15"/>
                  </a:cxn>
                  <a:cxn ang="0">
                    <a:pos x="89" y="29"/>
                  </a:cxn>
                  <a:cxn ang="0">
                    <a:pos x="77" y="29"/>
                  </a:cxn>
                </a:cxnLst>
                <a:rect l="0" t="0" r="r" b="b"/>
                <a:pathLst>
                  <a:path w="97" h="38">
                    <a:moveTo>
                      <a:pt x="77" y="29"/>
                    </a:moveTo>
                    <a:cubicBezTo>
                      <a:pt x="74" y="29"/>
                      <a:pt x="72" y="34"/>
                      <a:pt x="66" y="34"/>
                    </a:cubicBezTo>
                    <a:cubicBezTo>
                      <a:pt x="63" y="34"/>
                      <a:pt x="62" y="29"/>
                      <a:pt x="58" y="29"/>
                    </a:cubicBezTo>
                    <a:cubicBezTo>
                      <a:pt x="55" y="29"/>
                      <a:pt x="53" y="32"/>
                      <a:pt x="50" y="32"/>
                    </a:cubicBezTo>
                    <a:cubicBezTo>
                      <a:pt x="47" y="32"/>
                      <a:pt x="44" y="36"/>
                      <a:pt x="40" y="36"/>
                    </a:cubicBezTo>
                    <a:cubicBezTo>
                      <a:pt x="36" y="36"/>
                      <a:pt x="34" y="34"/>
                      <a:pt x="32" y="31"/>
                    </a:cubicBezTo>
                    <a:cubicBezTo>
                      <a:pt x="29" y="34"/>
                      <a:pt x="27" y="38"/>
                      <a:pt x="22" y="38"/>
                    </a:cubicBezTo>
                    <a:cubicBezTo>
                      <a:pt x="11" y="38"/>
                      <a:pt x="0" y="29"/>
                      <a:pt x="0" y="18"/>
                    </a:cubicBezTo>
                    <a:cubicBezTo>
                      <a:pt x="0" y="8"/>
                      <a:pt x="11" y="0"/>
                      <a:pt x="20" y="0"/>
                    </a:cubicBezTo>
                    <a:cubicBezTo>
                      <a:pt x="34" y="0"/>
                      <a:pt x="35" y="15"/>
                      <a:pt x="47" y="15"/>
                    </a:cubicBezTo>
                    <a:cubicBezTo>
                      <a:pt x="47" y="8"/>
                      <a:pt x="49" y="3"/>
                      <a:pt x="54" y="3"/>
                    </a:cubicBezTo>
                    <a:cubicBezTo>
                      <a:pt x="62" y="3"/>
                      <a:pt x="88" y="12"/>
                      <a:pt x="97" y="15"/>
                    </a:cubicBezTo>
                    <a:cubicBezTo>
                      <a:pt x="95" y="21"/>
                      <a:pt x="89" y="26"/>
                      <a:pt x="89" y="29"/>
                    </a:cubicBezTo>
                    <a:lnTo>
                      <a:pt x="77" y="29"/>
                    </a:ln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20" name="Freeform: Shape 465"/>
              <p:cNvSpPr/>
              <p:nvPr/>
            </p:nvSpPr>
            <p:spPr bwMode="auto">
              <a:xfrm>
                <a:off x="4924425" y="2252663"/>
                <a:ext cx="34925" cy="17463"/>
              </a:xfrm>
              <a:custGeom>
                <a:avLst/>
                <a:gdLst/>
                <a:ahLst/>
                <a:cxnLst>
                  <a:cxn ang="0">
                    <a:pos x="5" y="13"/>
                  </a:cxn>
                  <a:cxn ang="0">
                    <a:pos x="2" y="11"/>
                  </a:cxn>
                  <a:cxn ang="0">
                    <a:pos x="0" y="9"/>
                  </a:cxn>
                  <a:cxn ang="0">
                    <a:pos x="26" y="0"/>
                  </a:cxn>
                  <a:cxn ang="0">
                    <a:pos x="20" y="4"/>
                  </a:cxn>
                  <a:cxn ang="0">
                    <a:pos x="19" y="8"/>
                  </a:cxn>
                  <a:cxn ang="0">
                    <a:pos x="5" y="13"/>
                  </a:cxn>
                </a:cxnLst>
                <a:rect l="0" t="0" r="r" b="b"/>
                <a:pathLst>
                  <a:path w="26" h="13">
                    <a:moveTo>
                      <a:pt x="5" y="13"/>
                    </a:moveTo>
                    <a:cubicBezTo>
                      <a:pt x="4" y="13"/>
                      <a:pt x="2" y="12"/>
                      <a:pt x="2" y="11"/>
                    </a:cubicBezTo>
                    <a:cubicBezTo>
                      <a:pt x="1" y="11"/>
                      <a:pt x="0" y="9"/>
                      <a:pt x="0" y="9"/>
                    </a:cubicBezTo>
                    <a:cubicBezTo>
                      <a:pt x="7" y="6"/>
                      <a:pt x="18" y="1"/>
                      <a:pt x="26" y="0"/>
                    </a:cubicBezTo>
                    <a:cubicBezTo>
                      <a:pt x="25" y="4"/>
                      <a:pt x="22" y="2"/>
                      <a:pt x="20" y="4"/>
                    </a:cubicBezTo>
                    <a:cubicBezTo>
                      <a:pt x="18" y="4"/>
                      <a:pt x="19" y="7"/>
                      <a:pt x="19" y="8"/>
                    </a:cubicBezTo>
                    <a:cubicBezTo>
                      <a:pt x="18" y="11"/>
                      <a:pt x="9" y="13"/>
                      <a:pt x="5" y="13"/>
                    </a:cubicBez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21" name="Freeform: Shape 466"/>
              <p:cNvSpPr/>
              <p:nvPr/>
            </p:nvSpPr>
            <p:spPr bwMode="auto">
              <a:xfrm>
                <a:off x="5183188" y="1463675"/>
                <a:ext cx="34925" cy="25400"/>
              </a:xfrm>
              <a:custGeom>
                <a:avLst/>
                <a:gdLst/>
                <a:ahLst/>
                <a:cxnLst>
                  <a:cxn ang="0">
                    <a:pos x="5" y="4"/>
                  </a:cxn>
                  <a:cxn ang="0">
                    <a:pos x="11" y="0"/>
                  </a:cxn>
                  <a:cxn ang="0">
                    <a:pos x="26" y="6"/>
                  </a:cxn>
                  <a:cxn ang="0">
                    <a:pos x="26" y="12"/>
                  </a:cxn>
                  <a:cxn ang="0">
                    <a:pos x="8" y="19"/>
                  </a:cxn>
                  <a:cxn ang="0">
                    <a:pos x="0" y="14"/>
                  </a:cxn>
                  <a:cxn ang="0">
                    <a:pos x="5" y="4"/>
                  </a:cxn>
                </a:cxnLst>
                <a:rect l="0" t="0" r="r" b="b"/>
                <a:pathLst>
                  <a:path w="26" h="19">
                    <a:moveTo>
                      <a:pt x="5" y="4"/>
                    </a:moveTo>
                    <a:cubicBezTo>
                      <a:pt x="8" y="4"/>
                      <a:pt x="8" y="0"/>
                      <a:pt x="11" y="0"/>
                    </a:cubicBezTo>
                    <a:cubicBezTo>
                      <a:pt x="17" y="0"/>
                      <a:pt x="20" y="5"/>
                      <a:pt x="26" y="6"/>
                    </a:cubicBezTo>
                    <a:cubicBezTo>
                      <a:pt x="26" y="12"/>
                      <a:pt x="26" y="12"/>
                      <a:pt x="26" y="12"/>
                    </a:cubicBezTo>
                    <a:cubicBezTo>
                      <a:pt x="20" y="15"/>
                      <a:pt x="15" y="19"/>
                      <a:pt x="8" y="19"/>
                    </a:cubicBezTo>
                    <a:cubicBezTo>
                      <a:pt x="2" y="19"/>
                      <a:pt x="0" y="19"/>
                      <a:pt x="0" y="14"/>
                    </a:cubicBezTo>
                    <a:cubicBezTo>
                      <a:pt x="0" y="12"/>
                      <a:pt x="4" y="4"/>
                      <a:pt x="5" y="4"/>
                    </a:cubicBez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22" name="Freeform: Shape 467"/>
              <p:cNvSpPr/>
              <p:nvPr/>
            </p:nvSpPr>
            <p:spPr bwMode="auto">
              <a:xfrm>
                <a:off x="5359400" y="1433513"/>
                <a:ext cx="26988" cy="25400"/>
              </a:xfrm>
              <a:custGeom>
                <a:avLst/>
                <a:gdLst/>
                <a:ahLst/>
                <a:cxnLst>
                  <a:cxn ang="0">
                    <a:pos x="21" y="17"/>
                  </a:cxn>
                  <a:cxn ang="0">
                    <a:pos x="15" y="19"/>
                  </a:cxn>
                  <a:cxn ang="0">
                    <a:pos x="0" y="8"/>
                  </a:cxn>
                  <a:cxn ang="0">
                    <a:pos x="21" y="17"/>
                  </a:cxn>
                </a:cxnLst>
                <a:rect l="0" t="0" r="r" b="b"/>
                <a:pathLst>
                  <a:path w="21" h="20">
                    <a:moveTo>
                      <a:pt x="21" y="17"/>
                    </a:moveTo>
                    <a:cubicBezTo>
                      <a:pt x="21" y="20"/>
                      <a:pt x="15" y="19"/>
                      <a:pt x="15" y="19"/>
                    </a:cubicBezTo>
                    <a:cubicBezTo>
                      <a:pt x="10" y="19"/>
                      <a:pt x="0" y="14"/>
                      <a:pt x="0" y="8"/>
                    </a:cubicBezTo>
                    <a:cubicBezTo>
                      <a:pt x="0" y="0"/>
                      <a:pt x="21" y="8"/>
                      <a:pt x="21" y="17"/>
                    </a:cubicBez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23" name="Freeform: Shape 468"/>
              <p:cNvSpPr/>
              <p:nvPr/>
            </p:nvSpPr>
            <p:spPr bwMode="auto">
              <a:xfrm>
                <a:off x="5549900" y="1338263"/>
                <a:ext cx="25400" cy="17463"/>
              </a:xfrm>
              <a:custGeom>
                <a:avLst/>
                <a:gdLst/>
                <a:ahLst/>
                <a:cxnLst>
                  <a:cxn ang="0">
                    <a:pos x="2" y="13"/>
                  </a:cxn>
                  <a:cxn ang="0">
                    <a:pos x="19" y="8"/>
                  </a:cxn>
                  <a:cxn ang="0">
                    <a:pos x="8" y="0"/>
                  </a:cxn>
                  <a:cxn ang="0">
                    <a:pos x="2" y="9"/>
                  </a:cxn>
                  <a:cxn ang="0">
                    <a:pos x="2" y="13"/>
                  </a:cxn>
                </a:cxnLst>
                <a:rect l="0" t="0" r="r" b="b"/>
                <a:pathLst>
                  <a:path w="19" h="13">
                    <a:moveTo>
                      <a:pt x="2" y="13"/>
                    </a:moveTo>
                    <a:cubicBezTo>
                      <a:pt x="7" y="13"/>
                      <a:pt x="17" y="10"/>
                      <a:pt x="19" y="8"/>
                    </a:cubicBezTo>
                    <a:cubicBezTo>
                      <a:pt x="15" y="5"/>
                      <a:pt x="13" y="0"/>
                      <a:pt x="8" y="0"/>
                    </a:cubicBezTo>
                    <a:cubicBezTo>
                      <a:pt x="4" y="0"/>
                      <a:pt x="2" y="5"/>
                      <a:pt x="2" y="9"/>
                    </a:cubicBezTo>
                    <a:cubicBezTo>
                      <a:pt x="2" y="10"/>
                      <a:pt x="0" y="13"/>
                      <a:pt x="2" y="13"/>
                    </a:cubicBez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24" name="Freeform: Shape 469"/>
              <p:cNvSpPr/>
              <p:nvPr/>
            </p:nvSpPr>
            <p:spPr bwMode="auto">
              <a:xfrm>
                <a:off x="6727825" y="1320800"/>
                <a:ext cx="53975" cy="22225"/>
              </a:xfrm>
              <a:custGeom>
                <a:avLst/>
                <a:gdLst/>
                <a:ahLst/>
                <a:cxnLst>
                  <a:cxn ang="0">
                    <a:pos x="0" y="13"/>
                  </a:cxn>
                  <a:cxn ang="0">
                    <a:pos x="21" y="0"/>
                  </a:cxn>
                  <a:cxn ang="0">
                    <a:pos x="41" y="17"/>
                  </a:cxn>
                  <a:cxn ang="0">
                    <a:pos x="28" y="17"/>
                  </a:cxn>
                  <a:cxn ang="0">
                    <a:pos x="2" y="11"/>
                  </a:cxn>
                  <a:cxn ang="0">
                    <a:pos x="0" y="13"/>
                  </a:cxn>
                </a:cxnLst>
                <a:rect l="0" t="0" r="r" b="b"/>
                <a:pathLst>
                  <a:path w="41" h="17">
                    <a:moveTo>
                      <a:pt x="0" y="13"/>
                    </a:moveTo>
                    <a:cubicBezTo>
                      <a:pt x="5" y="6"/>
                      <a:pt x="11" y="0"/>
                      <a:pt x="21" y="0"/>
                    </a:cubicBezTo>
                    <a:cubicBezTo>
                      <a:pt x="32" y="0"/>
                      <a:pt x="41" y="7"/>
                      <a:pt x="41" y="17"/>
                    </a:cubicBezTo>
                    <a:cubicBezTo>
                      <a:pt x="28" y="17"/>
                      <a:pt x="28" y="17"/>
                      <a:pt x="28" y="17"/>
                    </a:cubicBezTo>
                    <a:cubicBezTo>
                      <a:pt x="20" y="13"/>
                      <a:pt x="10" y="14"/>
                      <a:pt x="2" y="11"/>
                    </a:cubicBezTo>
                    <a:lnTo>
                      <a:pt x="0" y="13"/>
                    </a:ln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25" name="Freeform: Shape 470"/>
              <p:cNvSpPr/>
              <p:nvPr/>
            </p:nvSpPr>
            <p:spPr bwMode="auto">
              <a:xfrm>
                <a:off x="6832600" y="1266825"/>
                <a:ext cx="74613" cy="26988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52" y="9"/>
                  </a:cxn>
                  <a:cxn ang="0">
                    <a:pos x="56" y="13"/>
                  </a:cxn>
                  <a:cxn ang="0">
                    <a:pos x="37" y="20"/>
                  </a:cxn>
                  <a:cxn ang="0">
                    <a:pos x="4" y="3"/>
                  </a:cxn>
                  <a:cxn ang="0">
                    <a:pos x="0" y="0"/>
                  </a:cxn>
                </a:cxnLst>
                <a:rect l="0" t="0" r="r" b="b"/>
                <a:pathLst>
                  <a:path w="56" h="20">
                    <a:moveTo>
                      <a:pt x="0" y="0"/>
                    </a:moveTo>
                    <a:cubicBezTo>
                      <a:pt x="4" y="3"/>
                      <a:pt x="50" y="9"/>
                      <a:pt x="52" y="9"/>
                    </a:cubicBezTo>
                    <a:cubicBezTo>
                      <a:pt x="55" y="9"/>
                      <a:pt x="56" y="11"/>
                      <a:pt x="56" y="13"/>
                    </a:cubicBezTo>
                    <a:cubicBezTo>
                      <a:pt x="56" y="18"/>
                      <a:pt x="44" y="20"/>
                      <a:pt x="37" y="20"/>
                    </a:cubicBezTo>
                    <a:cubicBezTo>
                      <a:pt x="25" y="20"/>
                      <a:pt x="4" y="14"/>
                      <a:pt x="4" y="3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26" name="Freeform: Shape 471"/>
              <p:cNvSpPr/>
              <p:nvPr/>
            </p:nvSpPr>
            <p:spPr bwMode="auto">
              <a:xfrm>
                <a:off x="6726238" y="1303338"/>
                <a:ext cx="15875" cy="17463"/>
              </a:xfrm>
              <a:custGeom>
                <a:avLst/>
                <a:gdLst/>
                <a:ahLst/>
                <a:cxnLst>
                  <a:cxn ang="0">
                    <a:pos x="12" y="7"/>
                  </a:cxn>
                  <a:cxn ang="0">
                    <a:pos x="5" y="13"/>
                  </a:cxn>
                  <a:cxn ang="0">
                    <a:pos x="0" y="7"/>
                  </a:cxn>
                  <a:cxn ang="0">
                    <a:pos x="12" y="7"/>
                  </a:cxn>
                </a:cxnLst>
                <a:rect l="0" t="0" r="r" b="b"/>
                <a:pathLst>
                  <a:path w="12" h="13">
                    <a:moveTo>
                      <a:pt x="12" y="7"/>
                    </a:moveTo>
                    <a:cubicBezTo>
                      <a:pt x="12" y="11"/>
                      <a:pt x="8" y="13"/>
                      <a:pt x="5" y="13"/>
                    </a:cubicBezTo>
                    <a:cubicBezTo>
                      <a:pt x="0" y="13"/>
                      <a:pt x="0" y="11"/>
                      <a:pt x="0" y="7"/>
                    </a:cubicBezTo>
                    <a:cubicBezTo>
                      <a:pt x="0" y="0"/>
                      <a:pt x="12" y="1"/>
                      <a:pt x="12" y="7"/>
                    </a:cubicBez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</p:grpSp>
      </p:grpSp>
      <p:grpSp>
        <p:nvGrpSpPr>
          <p:cNvPr id="5" name="千图PPT彼岸天：ID 8661124库_组合 572"/>
          <p:cNvGrpSpPr/>
          <p:nvPr>
            <p:custDataLst>
              <p:tags r:id="rId2"/>
            </p:custDataLst>
          </p:nvPr>
        </p:nvGrpSpPr>
        <p:grpSpPr>
          <a:xfrm>
            <a:off x="2889392" y="1210760"/>
            <a:ext cx="686343" cy="2206123"/>
            <a:chOff x="2057400" y="971550"/>
            <a:chExt cx="533400" cy="1714500"/>
          </a:xfrm>
        </p:grpSpPr>
        <p:cxnSp>
          <p:nvCxnSpPr>
            <p:cNvPr id="51" name="Straight Connector 573"/>
            <p:cNvCxnSpPr/>
            <p:nvPr/>
          </p:nvCxnSpPr>
          <p:spPr>
            <a:xfrm rot="5400000">
              <a:off x="1820094" y="2079895"/>
              <a:ext cx="1008012" cy="10522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2" name="Arc 574"/>
            <p:cNvSpPr/>
            <p:nvPr/>
          </p:nvSpPr>
          <p:spPr>
            <a:xfrm>
              <a:off x="2228850" y="2495550"/>
              <a:ext cx="190500" cy="190500"/>
            </a:xfrm>
            <a:prstGeom prst="arc">
              <a:avLst>
                <a:gd name="adj1" fmla="val 17813330"/>
                <a:gd name="adj2" fmla="val 14450953"/>
              </a:avLst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53" name="Hexagon 575"/>
            <p:cNvSpPr/>
            <p:nvPr/>
          </p:nvSpPr>
          <p:spPr bwMode="auto">
            <a:xfrm rot="5400000">
              <a:off x="2014728" y="1014222"/>
              <a:ext cx="618744" cy="533400"/>
            </a:xfrm>
            <a:prstGeom prst="hexagon">
              <a:avLst/>
            </a:prstGeom>
            <a:solidFill>
              <a:schemeClr val="accent1"/>
            </a:solidFill>
            <a:ln w="19050">
              <a:noFill/>
              <a:round/>
            </a:ln>
          </p:spPr>
          <p:txBody>
            <a:bodyPr anchor="ctr"/>
            <a:lstStyle/>
            <a:p>
              <a:pPr algn="ctr"/>
            </a:p>
          </p:txBody>
        </p:sp>
      </p:grpSp>
      <p:sp>
        <p:nvSpPr>
          <p:cNvPr id="6" name="千图PPT彼岸天：ID 8661124库_文本框 576"/>
          <p:cNvSpPr txBox="1"/>
          <p:nvPr>
            <p:custDataLst>
              <p:tags r:id="rId3"/>
            </p:custDataLst>
          </p:nvPr>
        </p:nvSpPr>
        <p:spPr>
          <a:xfrm>
            <a:off x="2935069" y="1391025"/>
            <a:ext cx="595034" cy="338553"/>
          </a:xfrm>
          <a:prstGeom prst="rect">
            <a:avLst/>
          </a:prstGeom>
          <a:noFill/>
        </p:spPr>
        <p:txBody>
          <a:bodyPr wrap="none">
            <a:normAutofit/>
          </a:bodyPr>
          <a:lstStyle/>
          <a:p>
            <a:pPr algn="ctr"/>
            <a:r>
              <a:rPr lang="en-US" sz="1600">
                <a:solidFill>
                  <a:schemeClr val="bg1"/>
                </a:solidFill>
              </a:rPr>
              <a:t>45%</a:t>
            </a:r>
            <a:endParaRPr lang="en-US" sz="1600">
              <a:solidFill>
                <a:schemeClr val="bg1"/>
              </a:solidFill>
            </a:endParaRPr>
          </a:p>
        </p:txBody>
      </p:sp>
      <p:grpSp>
        <p:nvGrpSpPr>
          <p:cNvPr id="7" name="千图PPT彼岸天：ID 8661124库_组合 577"/>
          <p:cNvGrpSpPr/>
          <p:nvPr>
            <p:custDataLst>
              <p:tags r:id="rId4"/>
            </p:custDataLst>
          </p:nvPr>
        </p:nvGrpSpPr>
        <p:grpSpPr>
          <a:xfrm>
            <a:off x="4065988" y="2681507"/>
            <a:ext cx="686343" cy="2206123"/>
            <a:chOff x="2057400" y="971550"/>
            <a:chExt cx="533400" cy="1714500"/>
          </a:xfrm>
        </p:grpSpPr>
        <p:cxnSp>
          <p:nvCxnSpPr>
            <p:cNvPr id="48" name="Straight Connector 578"/>
            <p:cNvCxnSpPr/>
            <p:nvPr/>
          </p:nvCxnSpPr>
          <p:spPr>
            <a:xfrm rot="5400000">
              <a:off x="1820094" y="2079895"/>
              <a:ext cx="1008012" cy="10522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9" name="Arc 579"/>
            <p:cNvSpPr/>
            <p:nvPr/>
          </p:nvSpPr>
          <p:spPr>
            <a:xfrm>
              <a:off x="2228850" y="2495550"/>
              <a:ext cx="190500" cy="190500"/>
            </a:xfrm>
            <a:prstGeom prst="arc">
              <a:avLst>
                <a:gd name="adj1" fmla="val 17813330"/>
                <a:gd name="adj2" fmla="val 14450953"/>
              </a:avLst>
            </a:prstGeom>
            <a:ln w="381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50" name="Hexagon 580"/>
            <p:cNvSpPr/>
            <p:nvPr/>
          </p:nvSpPr>
          <p:spPr bwMode="auto">
            <a:xfrm rot="5400000">
              <a:off x="2014728" y="1014222"/>
              <a:ext cx="618744" cy="533400"/>
            </a:xfrm>
            <a:prstGeom prst="hexagon">
              <a:avLst/>
            </a:prstGeom>
            <a:solidFill>
              <a:schemeClr val="accent2"/>
            </a:solidFill>
            <a:ln w="19050">
              <a:noFill/>
              <a:round/>
            </a:ln>
          </p:spPr>
          <p:txBody>
            <a:bodyPr anchor="ctr"/>
            <a:lstStyle/>
            <a:p>
              <a:pPr algn="ctr"/>
            </a:p>
          </p:txBody>
        </p:sp>
      </p:grpSp>
      <p:sp>
        <p:nvSpPr>
          <p:cNvPr id="8" name="千图PPT彼岸天：ID 8661124库_文本框 581"/>
          <p:cNvSpPr txBox="1"/>
          <p:nvPr>
            <p:custDataLst>
              <p:tags r:id="rId5"/>
            </p:custDataLst>
          </p:nvPr>
        </p:nvSpPr>
        <p:spPr>
          <a:xfrm>
            <a:off x="4111665" y="2861773"/>
            <a:ext cx="595034" cy="338553"/>
          </a:xfrm>
          <a:prstGeom prst="rect">
            <a:avLst/>
          </a:prstGeom>
          <a:noFill/>
        </p:spPr>
        <p:txBody>
          <a:bodyPr wrap="none">
            <a:normAutofit/>
          </a:bodyPr>
          <a:lstStyle/>
          <a:p>
            <a:pPr algn="ctr"/>
            <a:r>
              <a:rPr lang="en-US" sz="1600">
                <a:solidFill>
                  <a:schemeClr val="bg1"/>
                </a:solidFill>
              </a:rPr>
              <a:t>45%</a:t>
            </a:r>
            <a:endParaRPr lang="en-US" sz="1600">
              <a:solidFill>
                <a:schemeClr val="bg1"/>
              </a:solidFill>
            </a:endParaRPr>
          </a:p>
        </p:txBody>
      </p:sp>
      <p:grpSp>
        <p:nvGrpSpPr>
          <p:cNvPr id="9" name="千图PPT彼岸天：ID 8661124库_组合 582"/>
          <p:cNvGrpSpPr/>
          <p:nvPr>
            <p:custDataLst>
              <p:tags r:id="rId6"/>
            </p:custDataLst>
          </p:nvPr>
        </p:nvGrpSpPr>
        <p:grpSpPr>
          <a:xfrm>
            <a:off x="5536732" y="1406860"/>
            <a:ext cx="686343" cy="2206123"/>
            <a:chOff x="2057400" y="971550"/>
            <a:chExt cx="533400" cy="1714500"/>
          </a:xfrm>
        </p:grpSpPr>
        <p:cxnSp>
          <p:nvCxnSpPr>
            <p:cNvPr id="45" name="Straight Connector 583"/>
            <p:cNvCxnSpPr/>
            <p:nvPr/>
          </p:nvCxnSpPr>
          <p:spPr>
            <a:xfrm rot="5400000">
              <a:off x="1820094" y="2079895"/>
              <a:ext cx="1008012" cy="10522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6" name="Arc 584"/>
            <p:cNvSpPr/>
            <p:nvPr/>
          </p:nvSpPr>
          <p:spPr>
            <a:xfrm>
              <a:off x="2228850" y="2495550"/>
              <a:ext cx="190500" cy="190500"/>
            </a:xfrm>
            <a:prstGeom prst="arc">
              <a:avLst>
                <a:gd name="adj1" fmla="val 17813330"/>
                <a:gd name="adj2" fmla="val 14450953"/>
              </a:avLst>
            </a:prstGeom>
            <a:ln w="3810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47" name="Hexagon 585"/>
            <p:cNvSpPr/>
            <p:nvPr/>
          </p:nvSpPr>
          <p:spPr bwMode="auto">
            <a:xfrm rot="5400000">
              <a:off x="2014728" y="1014222"/>
              <a:ext cx="618744" cy="533400"/>
            </a:xfrm>
            <a:prstGeom prst="hexagon">
              <a:avLst/>
            </a:prstGeom>
            <a:solidFill>
              <a:schemeClr val="accent3"/>
            </a:solidFill>
            <a:ln w="19050">
              <a:noFill/>
              <a:round/>
            </a:ln>
          </p:spPr>
          <p:txBody>
            <a:bodyPr anchor="ctr"/>
            <a:lstStyle/>
            <a:p>
              <a:pPr algn="ctr"/>
            </a:p>
          </p:txBody>
        </p:sp>
      </p:grpSp>
      <p:sp>
        <p:nvSpPr>
          <p:cNvPr id="10" name="千图PPT彼岸天：ID 8661124库_文本框 586"/>
          <p:cNvSpPr txBox="1"/>
          <p:nvPr>
            <p:custDataLst>
              <p:tags r:id="rId7"/>
            </p:custDataLst>
          </p:nvPr>
        </p:nvSpPr>
        <p:spPr>
          <a:xfrm>
            <a:off x="5582409" y="1587124"/>
            <a:ext cx="595034" cy="338553"/>
          </a:xfrm>
          <a:prstGeom prst="rect">
            <a:avLst/>
          </a:prstGeom>
          <a:noFill/>
        </p:spPr>
        <p:txBody>
          <a:bodyPr wrap="none">
            <a:normAutofit/>
          </a:bodyPr>
          <a:lstStyle/>
          <a:p>
            <a:pPr algn="ctr"/>
            <a:r>
              <a:rPr lang="en-US" sz="1600">
                <a:solidFill>
                  <a:schemeClr val="bg1"/>
                </a:solidFill>
              </a:rPr>
              <a:t>45%</a:t>
            </a:r>
            <a:endParaRPr lang="en-US" sz="1600">
              <a:solidFill>
                <a:schemeClr val="bg1"/>
              </a:solidFill>
            </a:endParaRPr>
          </a:p>
        </p:txBody>
      </p:sp>
      <p:grpSp>
        <p:nvGrpSpPr>
          <p:cNvPr id="11" name="千图PPT彼岸天：ID 8661124库_组合 587"/>
          <p:cNvGrpSpPr/>
          <p:nvPr>
            <p:custDataLst>
              <p:tags r:id="rId8"/>
            </p:custDataLst>
          </p:nvPr>
        </p:nvGrpSpPr>
        <p:grpSpPr>
          <a:xfrm>
            <a:off x="6223080" y="2387358"/>
            <a:ext cx="686343" cy="2206123"/>
            <a:chOff x="2057400" y="971550"/>
            <a:chExt cx="533400" cy="1714500"/>
          </a:xfrm>
        </p:grpSpPr>
        <p:cxnSp>
          <p:nvCxnSpPr>
            <p:cNvPr id="42" name="Straight Connector 588"/>
            <p:cNvCxnSpPr/>
            <p:nvPr/>
          </p:nvCxnSpPr>
          <p:spPr>
            <a:xfrm rot="5400000">
              <a:off x="1820094" y="2079895"/>
              <a:ext cx="1008012" cy="10522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Arc 589"/>
            <p:cNvSpPr/>
            <p:nvPr/>
          </p:nvSpPr>
          <p:spPr>
            <a:xfrm>
              <a:off x="2228850" y="2495550"/>
              <a:ext cx="190500" cy="190500"/>
            </a:xfrm>
            <a:prstGeom prst="arc">
              <a:avLst>
                <a:gd name="adj1" fmla="val 17813330"/>
                <a:gd name="adj2" fmla="val 14450953"/>
              </a:avLst>
            </a:prstGeom>
            <a:ln w="381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44" name="Hexagon 590"/>
            <p:cNvSpPr/>
            <p:nvPr/>
          </p:nvSpPr>
          <p:spPr bwMode="auto">
            <a:xfrm rot="5400000">
              <a:off x="2014728" y="1014222"/>
              <a:ext cx="618744" cy="533400"/>
            </a:xfrm>
            <a:prstGeom prst="hexagon">
              <a:avLst/>
            </a:prstGeom>
            <a:solidFill>
              <a:schemeClr val="accent4"/>
            </a:solidFill>
            <a:ln w="19050">
              <a:noFill/>
              <a:round/>
            </a:ln>
          </p:spPr>
          <p:txBody>
            <a:bodyPr anchor="ctr"/>
            <a:lstStyle/>
            <a:p>
              <a:pPr algn="ctr"/>
            </a:p>
          </p:txBody>
        </p:sp>
      </p:grpSp>
      <p:sp>
        <p:nvSpPr>
          <p:cNvPr id="12" name="千图PPT彼岸天：ID 8661124库_文本框 591"/>
          <p:cNvSpPr txBox="1"/>
          <p:nvPr>
            <p:custDataLst>
              <p:tags r:id="rId9"/>
            </p:custDataLst>
          </p:nvPr>
        </p:nvSpPr>
        <p:spPr>
          <a:xfrm>
            <a:off x="6268757" y="2567623"/>
            <a:ext cx="595034" cy="338553"/>
          </a:xfrm>
          <a:prstGeom prst="rect">
            <a:avLst/>
          </a:prstGeom>
          <a:noFill/>
        </p:spPr>
        <p:txBody>
          <a:bodyPr wrap="none">
            <a:normAutofit/>
          </a:bodyPr>
          <a:lstStyle/>
          <a:p>
            <a:pPr algn="ctr"/>
            <a:r>
              <a:rPr lang="en-US" sz="1600">
                <a:solidFill>
                  <a:schemeClr val="bg1"/>
                </a:solidFill>
              </a:rPr>
              <a:t>45%</a:t>
            </a:r>
            <a:endParaRPr lang="en-US" sz="1600">
              <a:solidFill>
                <a:schemeClr val="bg1"/>
              </a:solidFill>
            </a:endParaRPr>
          </a:p>
        </p:txBody>
      </p:sp>
      <p:grpSp>
        <p:nvGrpSpPr>
          <p:cNvPr id="13" name="千图PPT彼岸天：ID 8661124库_组合 592"/>
          <p:cNvGrpSpPr/>
          <p:nvPr>
            <p:custDataLst>
              <p:tags r:id="rId10"/>
            </p:custDataLst>
          </p:nvPr>
        </p:nvGrpSpPr>
        <p:grpSpPr>
          <a:xfrm>
            <a:off x="7595775" y="1308809"/>
            <a:ext cx="686343" cy="2206121"/>
            <a:chOff x="2057400" y="971550"/>
            <a:chExt cx="533400" cy="1714500"/>
          </a:xfrm>
        </p:grpSpPr>
        <p:cxnSp>
          <p:nvCxnSpPr>
            <p:cNvPr id="39" name="Straight Connector 593"/>
            <p:cNvCxnSpPr/>
            <p:nvPr/>
          </p:nvCxnSpPr>
          <p:spPr>
            <a:xfrm rot="5400000">
              <a:off x="1820094" y="2079895"/>
              <a:ext cx="1008012" cy="10522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Arc 594"/>
            <p:cNvSpPr/>
            <p:nvPr/>
          </p:nvSpPr>
          <p:spPr>
            <a:xfrm>
              <a:off x="2228850" y="2495550"/>
              <a:ext cx="190500" cy="190500"/>
            </a:xfrm>
            <a:prstGeom prst="arc">
              <a:avLst>
                <a:gd name="adj1" fmla="val 17813330"/>
                <a:gd name="adj2" fmla="val 14450953"/>
              </a:avLst>
            </a:prstGeom>
            <a:ln w="38100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41" name="Hexagon 595"/>
            <p:cNvSpPr/>
            <p:nvPr/>
          </p:nvSpPr>
          <p:spPr bwMode="auto">
            <a:xfrm rot="5400000">
              <a:off x="2014728" y="1014222"/>
              <a:ext cx="618744" cy="533400"/>
            </a:xfrm>
            <a:prstGeom prst="hexagon">
              <a:avLst/>
            </a:prstGeom>
            <a:solidFill>
              <a:schemeClr val="accent5"/>
            </a:solidFill>
            <a:ln w="19050">
              <a:noFill/>
              <a:round/>
            </a:ln>
          </p:spPr>
          <p:txBody>
            <a:bodyPr anchor="ctr"/>
            <a:lstStyle/>
            <a:p>
              <a:pPr algn="ctr"/>
            </a:p>
          </p:txBody>
        </p:sp>
      </p:grpSp>
      <p:sp>
        <p:nvSpPr>
          <p:cNvPr id="14" name="千图PPT彼岸天：ID 8661124库_文本框 596"/>
          <p:cNvSpPr txBox="1"/>
          <p:nvPr>
            <p:custDataLst>
              <p:tags r:id="rId11"/>
            </p:custDataLst>
          </p:nvPr>
        </p:nvSpPr>
        <p:spPr>
          <a:xfrm>
            <a:off x="7641451" y="1489074"/>
            <a:ext cx="595034" cy="338553"/>
          </a:xfrm>
          <a:prstGeom prst="rect">
            <a:avLst/>
          </a:prstGeom>
          <a:noFill/>
        </p:spPr>
        <p:txBody>
          <a:bodyPr wrap="none">
            <a:normAutofit/>
          </a:bodyPr>
          <a:lstStyle/>
          <a:p>
            <a:pPr algn="ctr"/>
            <a:r>
              <a:rPr lang="en-US" sz="1600">
                <a:solidFill>
                  <a:schemeClr val="bg1"/>
                </a:solidFill>
              </a:rPr>
              <a:t>45%</a:t>
            </a:r>
            <a:endParaRPr lang="en-US" sz="1600">
              <a:solidFill>
                <a:schemeClr val="bg1"/>
              </a:solidFill>
            </a:endParaRPr>
          </a:p>
        </p:txBody>
      </p:sp>
      <p:grpSp>
        <p:nvGrpSpPr>
          <p:cNvPr id="15" name="千图PPT彼岸天：ID 8661124库_组合 597"/>
          <p:cNvGrpSpPr/>
          <p:nvPr>
            <p:custDataLst>
              <p:tags r:id="rId12"/>
            </p:custDataLst>
          </p:nvPr>
        </p:nvGrpSpPr>
        <p:grpSpPr>
          <a:xfrm>
            <a:off x="8870420" y="2779556"/>
            <a:ext cx="686343" cy="2206121"/>
            <a:chOff x="2057400" y="971550"/>
            <a:chExt cx="533400" cy="1714500"/>
          </a:xfrm>
        </p:grpSpPr>
        <p:cxnSp>
          <p:nvCxnSpPr>
            <p:cNvPr id="36" name="Straight Connector 598"/>
            <p:cNvCxnSpPr/>
            <p:nvPr/>
          </p:nvCxnSpPr>
          <p:spPr>
            <a:xfrm rot="5400000">
              <a:off x="1820094" y="2079895"/>
              <a:ext cx="1008012" cy="10522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Arc 599"/>
            <p:cNvSpPr/>
            <p:nvPr/>
          </p:nvSpPr>
          <p:spPr>
            <a:xfrm>
              <a:off x="2228850" y="2495550"/>
              <a:ext cx="190500" cy="190500"/>
            </a:xfrm>
            <a:prstGeom prst="arc">
              <a:avLst>
                <a:gd name="adj1" fmla="val 17813330"/>
                <a:gd name="adj2" fmla="val 14450953"/>
              </a:avLst>
            </a:prstGeom>
            <a:ln w="3810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38" name="Hexagon 600"/>
            <p:cNvSpPr/>
            <p:nvPr/>
          </p:nvSpPr>
          <p:spPr bwMode="auto">
            <a:xfrm rot="5400000">
              <a:off x="2014728" y="1014222"/>
              <a:ext cx="618744" cy="533400"/>
            </a:xfrm>
            <a:prstGeom prst="hexagon">
              <a:avLst/>
            </a:prstGeom>
            <a:solidFill>
              <a:schemeClr val="accent6"/>
            </a:solidFill>
            <a:ln w="19050">
              <a:noFill/>
              <a:round/>
            </a:ln>
          </p:spPr>
          <p:txBody>
            <a:bodyPr anchor="ctr"/>
            <a:lstStyle/>
            <a:p>
              <a:pPr algn="ctr"/>
            </a:p>
          </p:txBody>
        </p:sp>
      </p:grpSp>
      <p:sp>
        <p:nvSpPr>
          <p:cNvPr id="16" name="千图PPT彼岸天：ID 8661124库_文本框 601"/>
          <p:cNvSpPr txBox="1"/>
          <p:nvPr>
            <p:custDataLst>
              <p:tags r:id="rId13"/>
            </p:custDataLst>
          </p:nvPr>
        </p:nvSpPr>
        <p:spPr>
          <a:xfrm>
            <a:off x="8916097" y="2959823"/>
            <a:ext cx="595034" cy="338553"/>
          </a:xfrm>
          <a:prstGeom prst="rect">
            <a:avLst/>
          </a:prstGeom>
          <a:noFill/>
        </p:spPr>
        <p:txBody>
          <a:bodyPr wrap="none">
            <a:normAutofit/>
          </a:bodyPr>
          <a:lstStyle/>
          <a:p>
            <a:pPr algn="ctr"/>
            <a:r>
              <a:rPr lang="en-US" sz="1600">
                <a:solidFill>
                  <a:schemeClr val="bg1"/>
                </a:solidFill>
              </a:rPr>
              <a:t>45%</a:t>
            </a:r>
            <a:endParaRPr lang="en-US" sz="1600">
              <a:solidFill>
                <a:schemeClr val="bg1"/>
              </a:solidFill>
            </a:endParaRPr>
          </a:p>
        </p:txBody>
      </p:sp>
      <p:grpSp>
        <p:nvGrpSpPr>
          <p:cNvPr id="17" name="千图PPT彼岸天：ID 8661124库_组合 226"/>
          <p:cNvGrpSpPr/>
          <p:nvPr>
            <p:custDataLst>
              <p:tags r:id="rId14"/>
            </p:custDataLst>
          </p:nvPr>
        </p:nvGrpSpPr>
        <p:grpSpPr>
          <a:xfrm>
            <a:off x="1546618" y="5745609"/>
            <a:ext cx="8576698" cy="275674"/>
            <a:chOff x="1546618" y="5745613"/>
            <a:chExt cx="8576714" cy="275675"/>
          </a:xfrm>
        </p:grpSpPr>
        <p:grpSp>
          <p:nvGrpSpPr>
            <p:cNvPr id="18" name="Group 227"/>
            <p:cNvGrpSpPr/>
            <p:nvPr/>
          </p:nvGrpSpPr>
          <p:grpSpPr>
            <a:xfrm>
              <a:off x="1546618" y="5745613"/>
              <a:ext cx="1125945" cy="275675"/>
              <a:chOff x="1546618" y="5745613"/>
              <a:chExt cx="1125945" cy="275675"/>
            </a:xfrm>
          </p:grpSpPr>
          <p:sp>
            <p:nvSpPr>
              <p:cNvPr id="34" name="TextBox 243"/>
              <p:cNvSpPr txBox="1"/>
              <p:nvPr/>
            </p:nvSpPr>
            <p:spPr>
              <a:xfrm>
                <a:off x="1830418" y="5802659"/>
                <a:ext cx="842145" cy="153888"/>
              </a:xfrm>
              <a:prstGeom prst="rect">
                <a:avLst/>
              </a:prstGeom>
              <a:noFill/>
            </p:spPr>
            <p:txBody>
              <a:bodyPr wrap="none" lIns="72000" tIns="0" rIns="0" bIns="0" anchor="t" anchorCtr="0">
                <a:normAutofit/>
              </a:bodyPr>
              <a:lstStyle/>
              <a:p>
                <a:r>
                  <a:rPr lang="zh-CN" altLang="en-US" sz="1000" b="1" dirty="0"/>
                  <a:t>输入标题文本</a:t>
                </a:r>
                <a:endParaRPr lang="zh-CN" altLang="en-US" sz="1000" b="1" dirty="0"/>
              </a:p>
            </p:txBody>
          </p:sp>
          <p:sp>
            <p:nvSpPr>
              <p:cNvPr id="35" name="Rectangle: Rounded Corners 244"/>
              <p:cNvSpPr>
                <a:spLocks noChangeAspect="1"/>
              </p:cNvSpPr>
              <p:nvPr/>
            </p:nvSpPr>
            <p:spPr>
              <a:xfrm>
                <a:off x="1546618" y="5745613"/>
                <a:ext cx="283800" cy="275675"/>
              </a:xfrm>
              <a:prstGeom prst="round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19" name="Group 228"/>
            <p:cNvGrpSpPr/>
            <p:nvPr/>
          </p:nvGrpSpPr>
          <p:grpSpPr>
            <a:xfrm>
              <a:off x="3036772" y="5745613"/>
              <a:ext cx="1125945" cy="275675"/>
              <a:chOff x="1546618" y="5745613"/>
              <a:chExt cx="1125945" cy="275675"/>
            </a:xfrm>
          </p:grpSpPr>
          <p:sp>
            <p:nvSpPr>
              <p:cNvPr id="32" name="TextBox 241"/>
              <p:cNvSpPr txBox="1"/>
              <p:nvPr/>
            </p:nvSpPr>
            <p:spPr>
              <a:xfrm>
                <a:off x="1830418" y="5802659"/>
                <a:ext cx="842145" cy="153888"/>
              </a:xfrm>
              <a:prstGeom prst="rect">
                <a:avLst/>
              </a:prstGeom>
              <a:noFill/>
            </p:spPr>
            <p:txBody>
              <a:bodyPr wrap="none" lIns="72000" tIns="0" rIns="0" bIns="0" anchor="t" anchorCtr="0">
                <a:normAutofit/>
              </a:bodyPr>
              <a:lstStyle/>
              <a:p>
                <a:r>
                  <a:rPr lang="zh-CN" altLang="en-US" sz="1000" b="1" dirty="0"/>
                  <a:t>输入标题文本</a:t>
                </a:r>
                <a:endParaRPr lang="zh-CN" altLang="en-US" sz="1000" b="1" dirty="0"/>
              </a:p>
            </p:txBody>
          </p:sp>
          <p:sp>
            <p:nvSpPr>
              <p:cNvPr id="33" name="Rectangle: Rounded Corners 242"/>
              <p:cNvSpPr>
                <a:spLocks noChangeAspect="1"/>
              </p:cNvSpPr>
              <p:nvPr/>
            </p:nvSpPr>
            <p:spPr>
              <a:xfrm>
                <a:off x="1546618" y="5745613"/>
                <a:ext cx="283800" cy="275675"/>
              </a:xfrm>
              <a:prstGeom prst="round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20" name="Group 229"/>
            <p:cNvGrpSpPr/>
            <p:nvPr/>
          </p:nvGrpSpPr>
          <p:grpSpPr>
            <a:xfrm>
              <a:off x="4526926" y="5745613"/>
              <a:ext cx="1125945" cy="275675"/>
              <a:chOff x="1546618" y="5745613"/>
              <a:chExt cx="1125945" cy="275675"/>
            </a:xfrm>
          </p:grpSpPr>
          <p:sp>
            <p:nvSpPr>
              <p:cNvPr id="30" name="TextBox 239"/>
              <p:cNvSpPr txBox="1"/>
              <p:nvPr/>
            </p:nvSpPr>
            <p:spPr>
              <a:xfrm>
                <a:off x="1830418" y="5802659"/>
                <a:ext cx="842145" cy="153888"/>
              </a:xfrm>
              <a:prstGeom prst="rect">
                <a:avLst/>
              </a:prstGeom>
              <a:noFill/>
            </p:spPr>
            <p:txBody>
              <a:bodyPr wrap="none" lIns="72000" tIns="0" rIns="0" bIns="0" anchor="t" anchorCtr="0">
                <a:normAutofit/>
              </a:bodyPr>
              <a:lstStyle/>
              <a:p>
                <a:r>
                  <a:rPr lang="zh-CN" altLang="en-US" sz="1000" b="1" dirty="0"/>
                  <a:t>输入标题文本</a:t>
                </a:r>
                <a:endParaRPr lang="zh-CN" altLang="en-US" sz="1000" b="1" dirty="0"/>
              </a:p>
            </p:txBody>
          </p:sp>
          <p:sp>
            <p:nvSpPr>
              <p:cNvPr id="31" name="Rectangle: Rounded Corners 240"/>
              <p:cNvSpPr>
                <a:spLocks noChangeAspect="1"/>
              </p:cNvSpPr>
              <p:nvPr/>
            </p:nvSpPr>
            <p:spPr>
              <a:xfrm>
                <a:off x="1546618" y="5745613"/>
                <a:ext cx="283800" cy="275675"/>
              </a:xfrm>
              <a:prstGeom prst="round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21" name="Group 230"/>
            <p:cNvGrpSpPr/>
            <p:nvPr/>
          </p:nvGrpSpPr>
          <p:grpSpPr>
            <a:xfrm>
              <a:off x="6017080" y="5745613"/>
              <a:ext cx="1125945" cy="275675"/>
              <a:chOff x="1546618" y="5745613"/>
              <a:chExt cx="1125945" cy="275675"/>
            </a:xfrm>
          </p:grpSpPr>
          <p:sp>
            <p:nvSpPr>
              <p:cNvPr id="28" name="TextBox 237"/>
              <p:cNvSpPr txBox="1"/>
              <p:nvPr/>
            </p:nvSpPr>
            <p:spPr>
              <a:xfrm>
                <a:off x="1830418" y="5802659"/>
                <a:ext cx="842145" cy="153888"/>
              </a:xfrm>
              <a:prstGeom prst="rect">
                <a:avLst/>
              </a:prstGeom>
              <a:noFill/>
            </p:spPr>
            <p:txBody>
              <a:bodyPr wrap="none" lIns="72000" tIns="0" rIns="0" bIns="0" anchor="t" anchorCtr="0">
                <a:normAutofit/>
              </a:bodyPr>
              <a:lstStyle/>
              <a:p>
                <a:r>
                  <a:rPr lang="zh-CN" altLang="en-US" sz="1000" b="1" dirty="0"/>
                  <a:t>输入标题文本</a:t>
                </a:r>
                <a:endParaRPr lang="zh-CN" altLang="en-US" sz="1000" b="1" dirty="0"/>
              </a:p>
            </p:txBody>
          </p:sp>
          <p:sp>
            <p:nvSpPr>
              <p:cNvPr id="29" name="Rectangle: Rounded Corners 238"/>
              <p:cNvSpPr>
                <a:spLocks noChangeAspect="1"/>
              </p:cNvSpPr>
              <p:nvPr/>
            </p:nvSpPr>
            <p:spPr>
              <a:xfrm>
                <a:off x="1546618" y="5745613"/>
                <a:ext cx="283800" cy="275675"/>
              </a:xfrm>
              <a:prstGeom prst="round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22" name="Group 231"/>
            <p:cNvGrpSpPr/>
            <p:nvPr/>
          </p:nvGrpSpPr>
          <p:grpSpPr>
            <a:xfrm>
              <a:off x="7507234" y="5745613"/>
              <a:ext cx="1125945" cy="275675"/>
              <a:chOff x="1546618" y="5745613"/>
              <a:chExt cx="1125945" cy="275675"/>
            </a:xfrm>
          </p:grpSpPr>
          <p:sp>
            <p:nvSpPr>
              <p:cNvPr id="26" name="TextBox 235"/>
              <p:cNvSpPr txBox="1"/>
              <p:nvPr/>
            </p:nvSpPr>
            <p:spPr>
              <a:xfrm>
                <a:off x="1830418" y="5802659"/>
                <a:ext cx="842145" cy="153888"/>
              </a:xfrm>
              <a:prstGeom prst="rect">
                <a:avLst/>
              </a:prstGeom>
              <a:noFill/>
            </p:spPr>
            <p:txBody>
              <a:bodyPr wrap="none" lIns="72000" tIns="0" rIns="0" bIns="0" anchor="t" anchorCtr="0">
                <a:normAutofit/>
              </a:bodyPr>
              <a:lstStyle/>
              <a:p>
                <a:r>
                  <a:rPr lang="zh-CN" altLang="en-US" sz="1000" b="1" dirty="0"/>
                  <a:t>输入标题文本</a:t>
                </a:r>
                <a:endParaRPr lang="zh-CN" altLang="en-US" sz="1000" b="1" dirty="0"/>
              </a:p>
            </p:txBody>
          </p:sp>
          <p:sp>
            <p:nvSpPr>
              <p:cNvPr id="27" name="Rectangle: Rounded Corners 236"/>
              <p:cNvSpPr>
                <a:spLocks noChangeAspect="1"/>
              </p:cNvSpPr>
              <p:nvPr/>
            </p:nvSpPr>
            <p:spPr>
              <a:xfrm>
                <a:off x="1546618" y="5745613"/>
                <a:ext cx="283800" cy="275675"/>
              </a:xfrm>
              <a:prstGeom prst="roundRect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23" name="Group 232"/>
            <p:cNvGrpSpPr/>
            <p:nvPr/>
          </p:nvGrpSpPr>
          <p:grpSpPr>
            <a:xfrm>
              <a:off x="8997387" y="5745613"/>
              <a:ext cx="1125945" cy="275675"/>
              <a:chOff x="1546618" y="5745613"/>
              <a:chExt cx="1125945" cy="275675"/>
            </a:xfrm>
          </p:grpSpPr>
          <p:sp>
            <p:nvSpPr>
              <p:cNvPr id="24" name="TextBox 233"/>
              <p:cNvSpPr txBox="1"/>
              <p:nvPr/>
            </p:nvSpPr>
            <p:spPr>
              <a:xfrm>
                <a:off x="1830418" y="5802659"/>
                <a:ext cx="842145" cy="153888"/>
              </a:xfrm>
              <a:prstGeom prst="rect">
                <a:avLst/>
              </a:prstGeom>
              <a:noFill/>
            </p:spPr>
            <p:txBody>
              <a:bodyPr wrap="none" lIns="72000" tIns="0" rIns="0" bIns="0" anchor="t" anchorCtr="0">
                <a:normAutofit/>
              </a:bodyPr>
              <a:lstStyle/>
              <a:p>
                <a:r>
                  <a:rPr lang="zh-CN" altLang="en-US" sz="1000" b="1" dirty="0"/>
                  <a:t>输入标题文本</a:t>
                </a:r>
                <a:endParaRPr lang="zh-CN" altLang="en-US" sz="1000" b="1" dirty="0"/>
              </a:p>
            </p:txBody>
          </p:sp>
          <p:sp>
            <p:nvSpPr>
              <p:cNvPr id="25" name="Rectangle: Rounded Corners 234"/>
              <p:cNvSpPr>
                <a:spLocks noChangeAspect="1"/>
              </p:cNvSpPr>
              <p:nvPr/>
            </p:nvSpPr>
            <p:spPr>
              <a:xfrm>
                <a:off x="1546618" y="5745613"/>
                <a:ext cx="283800" cy="275675"/>
              </a:xfrm>
              <a:prstGeom prst="roundRect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5000">
        <p14:gallery dir="l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1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1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500"/>
                            </p:stCondLst>
                            <p:childTnLst>
                              <p:par>
                                <p:cTn id="40" presetID="1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000"/>
                            </p:stCondLst>
                            <p:childTnLst>
                              <p:par>
                                <p:cTn id="47" presetID="1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3500"/>
                            </p:stCondLst>
                            <p:childTnLst>
                              <p:par>
                                <p:cTn id="54" presetID="1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000"/>
                            </p:stCondLst>
                            <p:childTnLst>
                              <p:par>
                                <p:cTn id="61" presetID="1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4500"/>
                            </p:stCondLst>
                            <p:childTnLst>
                              <p:par>
                                <p:cTn id="68" presetID="1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5000"/>
                            </p:stCondLst>
                            <p:childTnLst>
                              <p:par>
                                <p:cTn id="75" presetID="1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5500"/>
                            </p:stCondLst>
                            <p:childTnLst>
                              <p:par>
                                <p:cTn id="82" presetID="1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6000"/>
                            </p:stCondLst>
                            <p:childTnLst>
                              <p:par>
                                <p:cTn id="89" presetID="1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6500"/>
                            </p:stCondLst>
                            <p:childTnLst>
                              <p:par>
                                <p:cTn id="96" presetID="1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10" grpId="0"/>
      <p:bldP spid="12" grpId="0"/>
      <p:bldP spid="14" grpId="0"/>
      <p:bldP spid="1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千图PPT彼岸天：ID 8661124库_组合 224"/>
          <p:cNvGrpSpPr/>
          <p:nvPr>
            <p:custDataLst>
              <p:tags r:id="rId1"/>
            </p:custDataLst>
          </p:nvPr>
        </p:nvGrpSpPr>
        <p:grpSpPr>
          <a:xfrm>
            <a:off x="373063" y="3624263"/>
            <a:ext cx="11445875" cy="2492375"/>
            <a:chOff x="373063" y="3781965"/>
            <a:chExt cx="11445875" cy="2492375"/>
          </a:xfrm>
        </p:grpSpPr>
        <p:grpSp>
          <p:nvGrpSpPr>
            <p:cNvPr id="35" name="Group 3"/>
            <p:cNvGrpSpPr/>
            <p:nvPr/>
          </p:nvGrpSpPr>
          <p:grpSpPr>
            <a:xfrm>
              <a:off x="7436643" y="4520153"/>
              <a:ext cx="1311275" cy="1651000"/>
              <a:chOff x="7042150" y="4167188"/>
              <a:chExt cx="1311275" cy="1651000"/>
            </a:xfrm>
          </p:grpSpPr>
          <p:grpSp>
            <p:nvGrpSpPr>
              <p:cNvPr id="212" name="Group 4"/>
              <p:cNvGrpSpPr/>
              <p:nvPr/>
            </p:nvGrpSpPr>
            <p:grpSpPr>
              <a:xfrm>
                <a:off x="7042150" y="4167188"/>
                <a:ext cx="809625" cy="1643062"/>
                <a:chOff x="7042150" y="4167188"/>
                <a:chExt cx="809625" cy="1643062"/>
              </a:xfrm>
            </p:grpSpPr>
            <p:sp>
              <p:nvSpPr>
                <p:cNvPr id="232" name="Rectangle 24"/>
                <p:cNvSpPr/>
                <p:nvPr/>
              </p:nvSpPr>
              <p:spPr bwMode="auto">
                <a:xfrm>
                  <a:off x="7042150" y="5578475"/>
                  <a:ext cx="231775" cy="231775"/>
                </a:xfrm>
                <a:prstGeom prst="rect">
                  <a:avLst/>
                </a:prstGeom>
                <a:solidFill>
                  <a:schemeClr val="accent4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33" name="Rectangle 25"/>
                <p:cNvSpPr/>
                <p:nvPr/>
              </p:nvSpPr>
              <p:spPr bwMode="auto">
                <a:xfrm>
                  <a:off x="7042150" y="5297488"/>
                  <a:ext cx="231775" cy="230188"/>
                </a:xfrm>
                <a:prstGeom prst="rect">
                  <a:avLst/>
                </a:prstGeom>
                <a:solidFill>
                  <a:schemeClr val="accent4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34" name="Rectangle 26"/>
                <p:cNvSpPr/>
                <p:nvPr/>
              </p:nvSpPr>
              <p:spPr bwMode="auto">
                <a:xfrm>
                  <a:off x="7042150" y="5014913"/>
                  <a:ext cx="231775" cy="231775"/>
                </a:xfrm>
                <a:prstGeom prst="rect">
                  <a:avLst/>
                </a:prstGeom>
                <a:solidFill>
                  <a:schemeClr val="accent4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35" name="Rectangle 27"/>
                <p:cNvSpPr/>
                <p:nvPr/>
              </p:nvSpPr>
              <p:spPr bwMode="auto">
                <a:xfrm>
                  <a:off x="7042150" y="4732338"/>
                  <a:ext cx="231775" cy="231775"/>
                </a:xfrm>
                <a:prstGeom prst="rect">
                  <a:avLst/>
                </a:prstGeom>
                <a:solidFill>
                  <a:schemeClr val="accent4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36" name="Rectangle 28"/>
                <p:cNvSpPr/>
                <p:nvPr/>
              </p:nvSpPr>
              <p:spPr bwMode="auto">
                <a:xfrm>
                  <a:off x="7042150" y="4449763"/>
                  <a:ext cx="231775" cy="231775"/>
                </a:xfrm>
                <a:prstGeom prst="rect">
                  <a:avLst/>
                </a:prstGeom>
                <a:solidFill>
                  <a:schemeClr val="accent4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37" name="Rectangle 29"/>
                <p:cNvSpPr/>
                <p:nvPr/>
              </p:nvSpPr>
              <p:spPr bwMode="auto">
                <a:xfrm>
                  <a:off x="7042150" y="4167188"/>
                  <a:ext cx="231775" cy="231775"/>
                </a:xfrm>
                <a:prstGeom prst="rect">
                  <a:avLst/>
                </a:prstGeom>
                <a:solidFill>
                  <a:schemeClr val="accent4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38" name="Rectangle 30"/>
                <p:cNvSpPr/>
                <p:nvPr/>
              </p:nvSpPr>
              <p:spPr bwMode="auto">
                <a:xfrm>
                  <a:off x="7331075" y="5578475"/>
                  <a:ext cx="231775" cy="231775"/>
                </a:xfrm>
                <a:prstGeom prst="rect">
                  <a:avLst/>
                </a:prstGeom>
                <a:solidFill>
                  <a:schemeClr val="accent4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39" name="Rectangle 31"/>
                <p:cNvSpPr/>
                <p:nvPr/>
              </p:nvSpPr>
              <p:spPr bwMode="auto">
                <a:xfrm>
                  <a:off x="7331075" y="5297488"/>
                  <a:ext cx="231775" cy="230188"/>
                </a:xfrm>
                <a:prstGeom prst="rect">
                  <a:avLst/>
                </a:prstGeom>
                <a:solidFill>
                  <a:schemeClr val="accent4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40" name="Rectangle 32"/>
                <p:cNvSpPr/>
                <p:nvPr/>
              </p:nvSpPr>
              <p:spPr bwMode="auto">
                <a:xfrm>
                  <a:off x="7331075" y="5014913"/>
                  <a:ext cx="231775" cy="231775"/>
                </a:xfrm>
                <a:prstGeom prst="rect">
                  <a:avLst/>
                </a:prstGeom>
                <a:solidFill>
                  <a:schemeClr val="accent4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41" name="Rectangle 33"/>
                <p:cNvSpPr/>
                <p:nvPr/>
              </p:nvSpPr>
              <p:spPr bwMode="auto">
                <a:xfrm>
                  <a:off x="7331075" y="4732338"/>
                  <a:ext cx="231775" cy="231775"/>
                </a:xfrm>
                <a:prstGeom prst="rect">
                  <a:avLst/>
                </a:prstGeom>
                <a:solidFill>
                  <a:schemeClr val="accent4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42" name="Rectangle 34"/>
                <p:cNvSpPr/>
                <p:nvPr/>
              </p:nvSpPr>
              <p:spPr bwMode="auto">
                <a:xfrm>
                  <a:off x="7331075" y="4449763"/>
                  <a:ext cx="231775" cy="231775"/>
                </a:xfrm>
                <a:prstGeom prst="rect">
                  <a:avLst/>
                </a:prstGeom>
                <a:solidFill>
                  <a:schemeClr val="accent4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43" name="Rectangle 35"/>
                <p:cNvSpPr/>
                <p:nvPr/>
              </p:nvSpPr>
              <p:spPr bwMode="auto">
                <a:xfrm>
                  <a:off x="7331075" y="4167188"/>
                  <a:ext cx="231775" cy="231775"/>
                </a:xfrm>
                <a:prstGeom prst="rect">
                  <a:avLst/>
                </a:prstGeom>
                <a:solidFill>
                  <a:schemeClr val="accent4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44" name="Rectangle 36"/>
                <p:cNvSpPr/>
                <p:nvPr/>
              </p:nvSpPr>
              <p:spPr bwMode="auto">
                <a:xfrm>
                  <a:off x="7620000" y="5578475"/>
                  <a:ext cx="231775" cy="231775"/>
                </a:xfrm>
                <a:prstGeom prst="rect">
                  <a:avLst/>
                </a:prstGeom>
                <a:solidFill>
                  <a:schemeClr val="accent4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45" name="Rectangle 37"/>
                <p:cNvSpPr/>
                <p:nvPr/>
              </p:nvSpPr>
              <p:spPr bwMode="auto">
                <a:xfrm>
                  <a:off x="7620000" y="5297488"/>
                  <a:ext cx="231775" cy="230188"/>
                </a:xfrm>
                <a:prstGeom prst="rect">
                  <a:avLst/>
                </a:prstGeom>
                <a:solidFill>
                  <a:schemeClr val="accent4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46" name="Rectangle 38"/>
                <p:cNvSpPr/>
                <p:nvPr/>
              </p:nvSpPr>
              <p:spPr bwMode="auto">
                <a:xfrm>
                  <a:off x="7620000" y="5014913"/>
                  <a:ext cx="231775" cy="231775"/>
                </a:xfrm>
                <a:prstGeom prst="rect">
                  <a:avLst/>
                </a:prstGeom>
                <a:solidFill>
                  <a:schemeClr val="accent4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47" name="Rectangle 39"/>
                <p:cNvSpPr/>
                <p:nvPr/>
              </p:nvSpPr>
              <p:spPr bwMode="auto">
                <a:xfrm>
                  <a:off x="7620000" y="4732338"/>
                  <a:ext cx="231775" cy="231775"/>
                </a:xfrm>
                <a:prstGeom prst="rect">
                  <a:avLst/>
                </a:prstGeom>
                <a:solidFill>
                  <a:schemeClr val="accent4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48" name="Rectangle 40"/>
                <p:cNvSpPr/>
                <p:nvPr/>
              </p:nvSpPr>
              <p:spPr bwMode="auto">
                <a:xfrm>
                  <a:off x="7620000" y="4449763"/>
                  <a:ext cx="231775" cy="231775"/>
                </a:xfrm>
                <a:prstGeom prst="rect">
                  <a:avLst/>
                </a:prstGeom>
                <a:solidFill>
                  <a:schemeClr val="accent4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49" name="Rectangle 41"/>
                <p:cNvSpPr/>
                <p:nvPr/>
              </p:nvSpPr>
              <p:spPr bwMode="auto">
                <a:xfrm>
                  <a:off x="7620000" y="4167188"/>
                  <a:ext cx="231775" cy="231775"/>
                </a:xfrm>
                <a:prstGeom prst="rect">
                  <a:avLst/>
                </a:prstGeom>
                <a:solidFill>
                  <a:schemeClr val="accent4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</p:grpSp>
          <p:grpSp>
            <p:nvGrpSpPr>
              <p:cNvPr id="213" name="Group 5"/>
              <p:cNvGrpSpPr/>
              <p:nvPr/>
            </p:nvGrpSpPr>
            <p:grpSpPr>
              <a:xfrm>
                <a:off x="7899400" y="4167188"/>
                <a:ext cx="454025" cy="1651000"/>
                <a:chOff x="7899400" y="4167188"/>
                <a:chExt cx="454025" cy="1651000"/>
              </a:xfrm>
            </p:grpSpPr>
            <p:sp>
              <p:nvSpPr>
                <p:cNvPr id="214" name="Freeform: Shape 6"/>
                <p:cNvSpPr/>
                <p:nvPr/>
              </p:nvSpPr>
              <p:spPr bwMode="auto">
                <a:xfrm>
                  <a:off x="7899400" y="4167188"/>
                  <a:ext cx="163513" cy="355600"/>
                </a:xfrm>
                <a:custGeom>
                  <a:avLst/>
                  <a:gdLst>
                    <a:gd name="T0" fmla="*/ 103 w 103"/>
                    <a:gd name="T1" fmla="*/ 91 h 224"/>
                    <a:gd name="T2" fmla="*/ 0 w 103"/>
                    <a:gd name="T3" fmla="*/ 0 h 224"/>
                    <a:gd name="T4" fmla="*/ 0 w 103"/>
                    <a:gd name="T5" fmla="*/ 146 h 224"/>
                    <a:gd name="T6" fmla="*/ 103 w 103"/>
                    <a:gd name="T7" fmla="*/ 224 h 224"/>
                    <a:gd name="T8" fmla="*/ 103 w 103"/>
                    <a:gd name="T9" fmla="*/ 91 h 2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3" h="224">
                      <a:moveTo>
                        <a:pt x="103" y="91"/>
                      </a:moveTo>
                      <a:lnTo>
                        <a:pt x="0" y="0"/>
                      </a:lnTo>
                      <a:lnTo>
                        <a:pt x="0" y="146"/>
                      </a:lnTo>
                      <a:lnTo>
                        <a:pt x="103" y="224"/>
                      </a:lnTo>
                      <a:lnTo>
                        <a:pt x="103" y="91"/>
                      </a:lnTo>
                      <a:close/>
                    </a:path>
                  </a:pathLst>
                </a:custGeom>
                <a:solidFill>
                  <a:schemeClr val="accent4">
                    <a:lumMod val="7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15" name="Freeform: Shape 7"/>
                <p:cNvSpPr/>
                <p:nvPr/>
              </p:nvSpPr>
              <p:spPr bwMode="auto">
                <a:xfrm>
                  <a:off x="7899400" y="4449763"/>
                  <a:ext cx="163513" cy="330200"/>
                </a:xfrm>
                <a:custGeom>
                  <a:avLst/>
                  <a:gdLst>
                    <a:gd name="T0" fmla="*/ 103 w 103"/>
                    <a:gd name="T1" fmla="*/ 75 h 208"/>
                    <a:gd name="T2" fmla="*/ 0 w 103"/>
                    <a:gd name="T3" fmla="*/ 0 h 208"/>
                    <a:gd name="T4" fmla="*/ 0 w 103"/>
                    <a:gd name="T5" fmla="*/ 146 h 208"/>
                    <a:gd name="T6" fmla="*/ 103 w 103"/>
                    <a:gd name="T7" fmla="*/ 208 h 208"/>
                    <a:gd name="T8" fmla="*/ 103 w 103"/>
                    <a:gd name="T9" fmla="*/ 75 h 20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3" h="208">
                      <a:moveTo>
                        <a:pt x="103" y="75"/>
                      </a:moveTo>
                      <a:lnTo>
                        <a:pt x="0" y="0"/>
                      </a:lnTo>
                      <a:lnTo>
                        <a:pt x="0" y="146"/>
                      </a:lnTo>
                      <a:lnTo>
                        <a:pt x="103" y="208"/>
                      </a:lnTo>
                      <a:lnTo>
                        <a:pt x="103" y="75"/>
                      </a:lnTo>
                      <a:close/>
                    </a:path>
                  </a:pathLst>
                </a:custGeom>
                <a:solidFill>
                  <a:schemeClr val="accent4">
                    <a:lumMod val="7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16" name="Freeform: Shape 8"/>
                <p:cNvSpPr/>
                <p:nvPr/>
              </p:nvSpPr>
              <p:spPr bwMode="auto">
                <a:xfrm>
                  <a:off x="7899400" y="4732338"/>
                  <a:ext cx="163513" cy="306388"/>
                </a:xfrm>
                <a:custGeom>
                  <a:avLst/>
                  <a:gdLst>
                    <a:gd name="T0" fmla="*/ 103 w 103"/>
                    <a:gd name="T1" fmla="*/ 59 h 193"/>
                    <a:gd name="T2" fmla="*/ 0 w 103"/>
                    <a:gd name="T3" fmla="*/ 0 h 193"/>
                    <a:gd name="T4" fmla="*/ 0 w 103"/>
                    <a:gd name="T5" fmla="*/ 146 h 193"/>
                    <a:gd name="T6" fmla="*/ 103 w 103"/>
                    <a:gd name="T7" fmla="*/ 193 h 193"/>
                    <a:gd name="T8" fmla="*/ 103 w 103"/>
                    <a:gd name="T9" fmla="*/ 59 h 19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3" h="193">
                      <a:moveTo>
                        <a:pt x="103" y="59"/>
                      </a:moveTo>
                      <a:lnTo>
                        <a:pt x="0" y="0"/>
                      </a:lnTo>
                      <a:lnTo>
                        <a:pt x="0" y="146"/>
                      </a:lnTo>
                      <a:lnTo>
                        <a:pt x="103" y="193"/>
                      </a:lnTo>
                      <a:lnTo>
                        <a:pt x="103" y="59"/>
                      </a:lnTo>
                      <a:close/>
                    </a:path>
                  </a:pathLst>
                </a:custGeom>
                <a:solidFill>
                  <a:schemeClr val="accent4">
                    <a:lumMod val="7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17" name="Freeform: Shape 9"/>
                <p:cNvSpPr/>
                <p:nvPr/>
              </p:nvSpPr>
              <p:spPr bwMode="auto">
                <a:xfrm>
                  <a:off x="7899400" y="5014913"/>
                  <a:ext cx="163513" cy="282575"/>
                </a:xfrm>
                <a:custGeom>
                  <a:avLst/>
                  <a:gdLst>
                    <a:gd name="T0" fmla="*/ 103 w 103"/>
                    <a:gd name="T1" fmla="*/ 44 h 178"/>
                    <a:gd name="T2" fmla="*/ 0 w 103"/>
                    <a:gd name="T3" fmla="*/ 0 h 178"/>
                    <a:gd name="T4" fmla="*/ 0 w 103"/>
                    <a:gd name="T5" fmla="*/ 146 h 178"/>
                    <a:gd name="T6" fmla="*/ 103 w 103"/>
                    <a:gd name="T7" fmla="*/ 178 h 178"/>
                    <a:gd name="T8" fmla="*/ 103 w 103"/>
                    <a:gd name="T9" fmla="*/ 44 h 17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3" h="178">
                      <a:moveTo>
                        <a:pt x="103" y="44"/>
                      </a:moveTo>
                      <a:lnTo>
                        <a:pt x="0" y="0"/>
                      </a:lnTo>
                      <a:lnTo>
                        <a:pt x="0" y="146"/>
                      </a:lnTo>
                      <a:lnTo>
                        <a:pt x="103" y="178"/>
                      </a:lnTo>
                      <a:lnTo>
                        <a:pt x="103" y="44"/>
                      </a:lnTo>
                      <a:close/>
                    </a:path>
                  </a:pathLst>
                </a:custGeom>
                <a:solidFill>
                  <a:schemeClr val="accent4">
                    <a:lumMod val="7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18" name="Freeform: Shape 10"/>
                <p:cNvSpPr/>
                <p:nvPr/>
              </p:nvSpPr>
              <p:spPr bwMode="auto">
                <a:xfrm>
                  <a:off x="7899400" y="5297488"/>
                  <a:ext cx="163513" cy="257175"/>
                </a:xfrm>
                <a:custGeom>
                  <a:avLst/>
                  <a:gdLst>
                    <a:gd name="T0" fmla="*/ 103 w 103"/>
                    <a:gd name="T1" fmla="*/ 29 h 162"/>
                    <a:gd name="T2" fmla="*/ 0 w 103"/>
                    <a:gd name="T3" fmla="*/ 0 h 162"/>
                    <a:gd name="T4" fmla="*/ 0 w 103"/>
                    <a:gd name="T5" fmla="*/ 145 h 162"/>
                    <a:gd name="T6" fmla="*/ 103 w 103"/>
                    <a:gd name="T7" fmla="*/ 162 h 162"/>
                    <a:gd name="T8" fmla="*/ 103 w 103"/>
                    <a:gd name="T9" fmla="*/ 29 h 16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3" h="162">
                      <a:moveTo>
                        <a:pt x="103" y="29"/>
                      </a:moveTo>
                      <a:lnTo>
                        <a:pt x="0" y="0"/>
                      </a:lnTo>
                      <a:lnTo>
                        <a:pt x="0" y="145"/>
                      </a:lnTo>
                      <a:lnTo>
                        <a:pt x="103" y="162"/>
                      </a:lnTo>
                      <a:lnTo>
                        <a:pt x="103" y="29"/>
                      </a:lnTo>
                      <a:close/>
                    </a:path>
                  </a:pathLst>
                </a:custGeom>
                <a:solidFill>
                  <a:schemeClr val="accent4">
                    <a:lumMod val="7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19" name="Freeform: Shape 11"/>
                <p:cNvSpPr/>
                <p:nvPr/>
              </p:nvSpPr>
              <p:spPr bwMode="auto">
                <a:xfrm>
                  <a:off x="7899400" y="5578475"/>
                  <a:ext cx="163513" cy="233363"/>
                </a:xfrm>
                <a:custGeom>
                  <a:avLst/>
                  <a:gdLst>
                    <a:gd name="T0" fmla="*/ 103 w 103"/>
                    <a:gd name="T1" fmla="*/ 14 h 147"/>
                    <a:gd name="T2" fmla="*/ 0 w 103"/>
                    <a:gd name="T3" fmla="*/ 0 h 147"/>
                    <a:gd name="T4" fmla="*/ 0 w 103"/>
                    <a:gd name="T5" fmla="*/ 146 h 147"/>
                    <a:gd name="T6" fmla="*/ 103 w 103"/>
                    <a:gd name="T7" fmla="*/ 147 h 147"/>
                    <a:gd name="T8" fmla="*/ 103 w 103"/>
                    <a:gd name="T9" fmla="*/ 14 h 14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3" h="147">
                      <a:moveTo>
                        <a:pt x="103" y="14"/>
                      </a:moveTo>
                      <a:lnTo>
                        <a:pt x="0" y="0"/>
                      </a:lnTo>
                      <a:lnTo>
                        <a:pt x="0" y="146"/>
                      </a:lnTo>
                      <a:lnTo>
                        <a:pt x="103" y="147"/>
                      </a:lnTo>
                      <a:lnTo>
                        <a:pt x="103" y="14"/>
                      </a:lnTo>
                      <a:close/>
                    </a:path>
                  </a:pathLst>
                </a:custGeom>
                <a:solidFill>
                  <a:schemeClr val="accent4">
                    <a:lumMod val="7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20" name="Freeform: Shape 12"/>
                <p:cNvSpPr/>
                <p:nvPr/>
              </p:nvSpPr>
              <p:spPr bwMode="auto">
                <a:xfrm>
                  <a:off x="8102600" y="4346575"/>
                  <a:ext cx="127000" cy="330200"/>
                </a:xfrm>
                <a:custGeom>
                  <a:avLst/>
                  <a:gdLst>
                    <a:gd name="T0" fmla="*/ 80 w 80"/>
                    <a:gd name="T1" fmla="*/ 90 h 208"/>
                    <a:gd name="T2" fmla="*/ 0 w 80"/>
                    <a:gd name="T3" fmla="*/ 0 h 208"/>
                    <a:gd name="T4" fmla="*/ 0 w 80"/>
                    <a:gd name="T5" fmla="*/ 130 h 208"/>
                    <a:gd name="T6" fmla="*/ 80 w 80"/>
                    <a:gd name="T7" fmla="*/ 208 h 208"/>
                    <a:gd name="T8" fmla="*/ 80 w 80"/>
                    <a:gd name="T9" fmla="*/ 90 h 20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0" h="208">
                      <a:moveTo>
                        <a:pt x="80" y="90"/>
                      </a:moveTo>
                      <a:lnTo>
                        <a:pt x="0" y="0"/>
                      </a:lnTo>
                      <a:lnTo>
                        <a:pt x="0" y="130"/>
                      </a:lnTo>
                      <a:lnTo>
                        <a:pt x="80" y="208"/>
                      </a:lnTo>
                      <a:lnTo>
                        <a:pt x="80" y="90"/>
                      </a:lnTo>
                      <a:close/>
                    </a:path>
                  </a:pathLst>
                </a:custGeom>
                <a:solidFill>
                  <a:schemeClr val="accent4">
                    <a:lumMod val="7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21" name="Freeform: Shape 13"/>
                <p:cNvSpPr/>
                <p:nvPr/>
              </p:nvSpPr>
              <p:spPr bwMode="auto">
                <a:xfrm>
                  <a:off x="8102600" y="4597400"/>
                  <a:ext cx="127000" cy="306388"/>
                </a:xfrm>
                <a:custGeom>
                  <a:avLst/>
                  <a:gdLst>
                    <a:gd name="T0" fmla="*/ 80 w 80"/>
                    <a:gd name="T1" fmla="*/ 75 h 193"/>
                    <a:gd name="T2" fmla="*/ 0 w 80"/>
                    <a:gd name="T3" fmla="*/ 0 h 193"/>
                    <a:gd name="T4" fmla="*/ 0 w 80"/>
                    <a:gd name="T5" fmla="*/ 131 h 193"/>
                    <a:gd name="T6" fmla="*/ 80 w 80"/>
                    <a:gd name="T7" fmla="*/ 193 h 193"/>
                    <a:gd name="T8" fmla="*/ 80 w 80"/>
                    <a:gd name="T9" fmla="*/ 75 h 19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0" h="193">
                      <a:moveTo>
                        <a:pt x="80" y="75"/>
                      </a:moveTo>
                      <a:lnTo>
                        <a:pt x="0" y="0"/>
                      </a:lnTo>
                      <a:lnTo>
                        <a:pt x="0" y="131"/>
                      </a:lnTo>
                      <a:lnTo>
                        <a:pt x="80" y="193"/>
                      </a:lnTo>
                      <a:lnTo>
                        <a:pt x="80" y="75"/>
                      </a:lnTo>
                      <a:close/>
                    </a:path>
                  </a:pathLst>
                </a:custGeom>
                <a:solidFill>
                  <a:schemeClr val="accent4">
                    <a:lumMod val="7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22" name="Freeform: Shape 14"/>
                <p:cNvSpPr/>
                <p:nvPr/>
              </p:nvSpPr>
              <p:spPr bwMode="auto">
                <a:xfrm>
                  <a:off x="8102600" y="4849813"/>
                  <a:ext cx="127000" cy="282575"/>
                </a:xfrm>
                <a:custGeom>
                  <a:avLst/>
                  <a:gdLst>
                    <a:gd name="T0" fmla="*/ 80 w 80"/>
                    <a:gd name="T1" fmla="*/ 60 h 178"/>
                    <a:gd name="T2" fmla="*/ 0 w 80"/>
                    <a:gd name="T3" fmla="*/ 0 h 178"/>
                    <a:gd name="T4" fmla="*/ 0 w 80"/>
                    <a:gd name="T5" fmla="*/ 130 h 178"/>
                    <a:gd name="T6" fmla="*/ 80 w 80"/>
                    <a:gd name="T7" fmla="*/ 178 h 178"/>
                    <a:gd name="T8" fmla="*/ 80 w 80"/>
                    <a:gd name="T9" fmla="*/ 60 h 17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0" h="178">
                      <a:moveTo>
                        <a:pt x="80" y="60"/>
                      </a:moveTo>
                      <a:lnTo>
                        <a:pt x="0" y="0"/>
                      </a:lnTo>
                      <a:lnTo>
                        <a:pt x="0" y="130"/>
                      </a:lnTo>
                      <a:lnTo>
                        <a:pt x="80" y="178"/>
                      </a:lnTo>
                      <a:lnTo>
                        <a:pt x="80" y="60"/>
                      </a:lnTo>
                      <a:close/>
                    </a:path>
                  </a:pathLst>
                </a:custGeom>
                <a:solidFill>
                  <a:schemeClr val="accent4">
                    <a:lumMod val="7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23" name="Freeform: Shape 15"/>
                <p:cNvSpPr/>
                <p:nvPr/>
              </p:nvSpPr>
              <p:spPr bwMode="auto">
                <a:xfrm>
                  <a:off x="8102600" y="5102225"/>
                  <a:ext cx="127000" cy="257175"/>
                </a:xfrm>
                <a:custGeom>
                  <a:avLst/>
                  <a:gdLst>
                    <a:gd name="T0" fmla="*/ 80 w 80"/>
                    <a:gd name="T1" fmla="*/ 44 h 162"/>
                    <a:gd name="T2" fmla="*/ 0 w 80"/>
                    <a:gd name="T3" fmla="*/ 0 h 162"/>
                    <a:gd name="T4" fmla="*/ 0 w 80"/>
                    <a:gd name="T5" fmla="*/ 130 h 162"/>
                    <a:gd name="T6" fmla="*/ 80 w 80"/>
                    <a:gd name="T7" fmla="*/ 162 h 162"/>
                    <a:gd name="T8" fmla="*/ 80 w 80"/>
                    <a:gd name="T9" fmla="*/ 44 h 16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0" h="162">
                      <a:moveTo>
                        <a:pt x="80" y="44"/>
                      </a:moveTo>
                      <a:lnTo>
                        <a:pt x="0" y="0"/>
                      </a:lnTo>
                      <a:lnTo>
                        <a:pt x="0" y="130"/>
                      </a:lnTo>
                      <a:lnTo>
                        <a:pt x="80" y="162"/>
                      </a:lnTo>
                      <a:lnTo>
                        <a:pt x="80" y="44"/>
                      </a:lnTo>
                      <a:close/>
                    </a:path>
                  </a:pathLst>
                </a:custGeom>
                <a:solidFill>
                  <a:schemeClr val="accent4">
                    <a:lumMod val="7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24" name="Freeform: Shape 16"/>
                <p:cNvSpPr/>
                <p:nvPr/>
              </p:nvSpPr>
              <p:spPr bwMode="auto">
                <a:xfrm>
                  <a:off x="8102600" y="5353050"/>
                  <a:ext cx="127000" cy="234950"/>
                </a:xfrm>
                <a:custGeom>
                  <a:avLst/>
                  <a:gdLst>
                    <a:gd name="T0" fmla="*/ 80 w 80"/>
                    <a:gd name="T1" fmla="*/ 30 h 148"/>
                    <a:gd name="T2" fmla="*/ 0 w 80"/>
                    <a:gd name="T3" fmla="*/ 0 h 148"/>
                    <a:gd name="T4" fmla="*/ 0 w 80"/>
                    <a:gd name="T5" fmla="*/ 131 h 148"/>
                    <a:gd name="T6" fmla="*/ 80 w 80"/>
                    <a:gd name="T7" fmla="*/ 148 h 148"/>
                    <a:gd name="T8" fmla="*/ 80 w 80"/>
                    <a:gd name="T9" fmla="*/ 30 h 14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0" h="148">
                      <a:moveTo>
                        <a:pt x="80" y="30"/>
                      </a:moveTo>
                      <a:lnTo>
                        <a:pt x="0" y="0"/>
                      </a:lnTo>
                      <a:lnTo>
                        <a:pt x="0" y="131"/>
                      </a:lnTo>
                      <a:lnTo>
                        <a:pt x="80" y="148"/>
                      </a:lnTo>
                      <a:lnTo>
                        <a:pt x="80" y="30"/>
                      </a:lnTo>
                      <a:close/>
                    </a:path>
                  </a:pathLst>
                </a:custGeom>
                <a:solidFill>
                  <a:schemeClr val="accent4">
                    <a:lumMod val="7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25" name="Freeform: Shape 17"/>
                <p:cNvSpPr/>
                <p:nvPr/>
              </p:nvSpPr>
              <p:spPr bwMode="auto">
                <a:xfrm>
                  <a:off x="8102600" y="5605463"/>
                  <a:ext cx="127000" cy="209550"/>
                </a:xfrm>
                <a:custGeom>
                  <a:avLst/>
                  <a:gdLst>
                    <a:gd name="T0" fmla="*/ 80 w 80"/>
                    <a:gd name="T1" fmla="*/ 14 h 132"/>
                    <a:gd name="T2" fmla="*/ 0 w 80"/>
                    <a:gd name="T3" fmla="*/ 0 h 132"/>
                    <a:gd name="T4" fmla="*/ 0 w 80"/>
                    <a:gd name="T5" fmla="*/ 131 h 132"/>
                    <a:gd name="T6" fmla="*/ 80 w 80"/>
                    <a:gd name="T7" fmla="*/ 132 h 132"/>
                    <a:gd name="T8" fmla="*/ 80 w 80"/>
                    <a:gd name="T9" fmla="*/ 14 h 1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0" h="132">
                      <a:moveTo>
                        <a:pt x="80" y="14"/>
                      </a:moveTo>
                      <a:lnTo>
                        <a:pt x="0" y="0"/>
                      </a:lnTo>
                      <a:lnTo>
                        <a:pt x="0" y="131"/>
                      </a:lnTo>
                      <a:lnTo>
                        <a:pt x="80" y="132"/>
                      </a:lnTo>
                      <a:lnTo>
                        <a:pt x="80" y="14"/>
                      </a:lnTo>
                      <a:close/>
                    </a:path>
                  </a:pathLst>
                </a:custGeom>
                <a:solidFill>
                  <a:schemeClr val="accent4">
                    <a:lumMod val="7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26" name="Freeform: Shape 18"/>
                <p:cNvSpPr/>
                <p:nvPr/>
              </p:nvSpPr>
              <p:spPr bwMode="auto">
                <a:xfrm>
                  <a:off x="8261350" y="4524375"/>
                  <a:ext cx="92075" cy="306388"/>
                </a:xfrm>
                <a:custGeom>
                  <a:avLst/>
                  <a:gdLst>
                    <a:gd name="T0" fmla="*/ 58 w 58"/>
                    <a:gd name="T1" fmla="*/ 90 h 193"/>
                    <a:gd name="T2" fmla="*/ 0 w 58"/>
                    <a:gd name="T3" fmla="*/ 0 h 193"/>
                    <a:gd name="T4" fmla="*/ 0 w 58"/>
                    <a:gd name="T5" fmla="*/ 115 h 193"/>
                    <a:gd name="T6" fmla="*/ 58 w 58"/>
                    <a:gd name="T7" fmla="*/ 193 h 193"/>
                    <a:gd name="T8" fmla="*/ 58 w 58"/>
                    <a:gd name="T9" fmla="*/ 90 h 19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8" h="193">
                      <a:moveTo>
                        <a:pt x="58" y="90"/>
                      </a:moveTo>
                      <a:lnTo>
                        <a:pt x="0" y="0"/>
                      </a:lnTo>
                      <a:lnTo>
                        <a:pt x="0" y="115"/>
                      </a:lnTo>
                      <a:lnTo>
                        <a:pt x="58" y="193"/>
                      </a:lnTo>
                      <a:lnTo>
                        <a:pt x="58" y="90"/>
                      </a:lnTo>
                      <a:close/>
                    </a:path>
                  </a:pathLst>
                </a:custGeom>
                <a:solidFill>
                  <a:schemeClr val="accent4">
                    <a:lumMod val="7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27" name="Freeform: Shape 19"/>
                <p:cNvSpPr/>
                <p:nvPr/>
              </p:nvSpPr>
              <p:spPr bwMode="auto">
                <a:xfrm>
                  <a:off x="8261350" y="4746625"/>
                  <a:ext cx="92075" cy="280988"/>
                </a:xfrm>
                <a:custGeom>
                  <a:avLst/>
                  <a:gdLst>
                    <a:gd name="T0" fmla="*/ 58 w 58"/>
                    <a:gd name="T1" fmla="*/ 75 h 177"/>
                    <a:gd name="T2" fmla="*/ 0 w 58"/>
                    <a:gd name="T3" fmla="*/ 0 h 177"/>
                    <a:gd name="T4" fmla="*/ 0 w 58"/>
                    <a:gd name="T5" fmla="*/ 115 h 177"/>
                    <a:gd name="T6" fmla="*/ 58 w 58"/>
                    <a:gd name="T7" fmla="*/ 177 h 177"/>
                    <a:gd name="T8" fmla="*/ 58 w 58"/>
                    <a:gd name="T9" fmla="*/ 75 h 17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8" h="177">
                      <a:moveTo>
                        <a:pt x="58" y="75"/>
                      </a:moveTo>
                      <a:lnTo>
                        <a:pt x="0" y="0"/>
                      </a:lnTo>
                      <a:lnTo>
                        <a:pt x="0" y="115"/>
                      </a:lnTo>
                      <a:lnTo>
                        <a:pt x="58" y="177"/>
                      </a:lnTo>
                      <a:lnTo>
                        <a:pt x="58" y="75"/>
                      </a:lnTo>
                      <a:close/>
                    </a:path>
                  </a:pathLst>
                </a:custGeom>
                <a:solidFill>
                  <a:schemeClr val="accent4">
                    <a:lumMod val="7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28" name="Freeform: Shape 20"/>
                <p:cNvSpPr/>
                <p:nvPr/>
              </p:nvSpPr>
              <p:spPr bwMode="auto">
                <a:xfrm>
                  <a:off x="8261350" y="4968875"/>
                  <a:ext cx="92075" cy="257175"/>
                </a:xfrm>
                <a:custGeom>
                  <a:avLst/>
                  <a:gdLst>
                    <a:gd name="T0" fmla="*/ 58 w 58"/>
                    <a:gd name="T1" fmla="*/ 59 h 162"/>
                    <a:gd name="T2" fmla="*/ 0 w 58"/>
                    <a:gd name="T3" fmla="*/ 0 h 162"/>
                    <a:gd name="T4" fmla="*/ 0 w 58"/>
                    <a:gd name="T5" fmla="*/ 114 h 162"/>
                    <a:gd name="T6" fmla="*/ 58 w 58"/>
                    <a:gd name="T7" fmla="*/ 162 h 162"/>
                    <a:gd name="T8" fmla="*/ 58 w 58"/>
                    <a:gd name="T9" fmla="*/ 59 h 16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8" h="162">
                      <a:moveTo>
                        <a:pt x="58" y="59"/>
                      </a:moveTo>
                      <a:lnTo>
                        <a:pt x="0" y="0"/>
                      </a:lnTo>
                      <a:lnTo>
                        <a:pt x="0" y="114"/>
                      </a:lnTo>
                      <a:lnTo>
                        <a:pt x="58" y="162"/>
                      </a:lnTo>
                      <a:lnTo>
                        <a:pt x="58" y="59"/>
                      </a:lnTo>
                      <a:close/>
                    </a:path>
                  </a:pathLst>
                </a:custGeom>
                <a:solidFill>
                  <a:schemeClr val="accent4">
                    <a:lumMod val="7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29" name="Freeform: Shape 21"/>
                <p:cNvSpPr/>
                <p:nvPr/>
              </p:nvSpPr>
              <p:spPr bwMode="auto">
                <a:xfrm>
                  <a:off x="8261350" y="5189538"/>
                  <a:ext cx="92075" cy="233363"/>
                </a:xfrm>
                <a:custGeom>
                  <a:avLst/>
                  <a:gdLst>
                    <a:gd name="T0" fmla="*/ 58 w 58"/>
                    <a:gd name="T1" fmla="*/ 45 h 147"/>
                    <a:gd name="T2" fmla="*/ 0 w 58"/>
                    <a:gd name="T3" fmla="*/ 0 h 147"/>
                    <a:gd name="T4" fmla="*/ 0 w 58"/>
                    <a:gd name="T5" fmla="*/ 115 h 147"/>
                    <a:gd name="T6" fmla="*/ 58 w 58"/>
                    <a:gd name="T7" fmla="*/ 147 h 147"/>
                    <a:gd name="T8" fmla="*/ 58 w 58"/>
                    <a:gd name="T9" fmla="*/ 45 h 14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8" h="147">
                      <a:moveTo>
                        <a:pt x="58" y="45"/>
                      </a:moveTo>
                      <a:lnTo>
                        <a:pt x="0" y="0"/>
                      </a:lnTo>
                      <a:lnTo>
                        <a:pt x="0" y="115"/>
                      </a:lnTo>
                      <a:lnTo>
                        <a:pt x="58" y="147"/>
                      </a:lnTo>
                      <a:lnTo>
                        <a:pt x="58" y="45"/>
                      </a:lnTo>
                      <a:close/>
                    </a:path>
                  </a:pathLst>
                </a:custGeom>
                <a:solidFill>
                  <a:schemeClr val="accent4">
                    <a:lumMod val="7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30" name="Freeform: Shape 22"/>
                <p:cNvSpPr/>
                <p:nvPr/>
              </p:nvSpPr>
              <p:spPr bwMode="auto">
                <a:xfrm>
                  <a:off x="8261350" y="5411788"/>
                  <a:ext cx="92075" cy="207963"/>
                </a:xfrm>
                <a:custGeom>
                  <a:avLst/>
                  <a:gdLst>
                    <a:gd name="T0" fmla="*/ 58 w 58"/>
                    <a:gd name="T1" fmla="*/ 29 h 131"/>
                    <a:gd name="T2" fmla="*/ 0 w 58"/>
                    <a:gd name="T3" fmla="*/ 0 h 131"/>
                    <a:gd name="T4" fmla="*/ 0 w 58"/>
                    <a:gd name="T5" fmla="*/ 115 h 131"/>
                    <a:gd name="T6" fmla="*/ 58 w 58"/>
                    <a:gd name="T7" fmla="*/ 131 h 131"/>
                    <a:gd name="T8" fmla="*/ 58 w 58"/>
                    <a:gd name="T9" fmla="*/ 29 h 1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8" h="131">
                      <a:moveTo>
                        <a:pt x="58" y="29"/>
                      </a:moveTo>
                      <a:lnTo>
                        <a:pt x="0" y="0"/>
                      </a:lnTo>
                      <a:lnTo>
                        <a:pt x="0" y="115"/>
                      </a:lnTo>
                      <a:lnTo>
                        <a:pt x="58" y="131"/>
                      </a:lnTo>
                      <a:lnTo>
                        <a:pt x="58" y="29"/>
                      </a:lnTo>
                      <a:close/>
                    </a:path>
                  </a:pathLst>
                </a:custGeom>
                <a:solidFill>
                  <a:schemeClr val="accent4">
                    <a:lumMod val="7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31" name="Freeform: Shape 23"/>
                <p:cNvSpPr/>
                <p:nvPr/>
              </p:nvSpPr>
              <p:spPr bwMode="auto">
                <a:xfrm>
                  <a:off x="8261350" y="5634038"/>
                  <a:ext cx="92075" cy="184150"/>
                </a:xfrm>
                <a:custGeom>
                  <a:avLst/>
                  <a:gdLst>
                    <a:gd name="T0" fmla="*/ 58 w 58"/>
                    <a:gd name="T1" fmla="*/ 13 h 116"/>
                    <a:gd name="T2" fmla="*/ 0 w 58"/>
                    <a:gd name="T3" fmla="*/ 0 h 116"/>
                    <a:gd name="T4" fmla="*/ 0 w 58"/>
                    <a:gd name="T5" fmla="*/ 114 h 116"/>
                    <a:gd name="T6" fmla="*/ 58 w 58"/>
                    <a:gd name="T7" fmla="*/ 116 h 116"/>
                    <a:gd name="T8" fmla="*/ 58 w 58"/>
                    <a:gd name="T9" fmla="*/ 13 h 1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8" h="116">
                      <a:moveTo>
                        <a:pt x="58" y="13"/>
                      </a:moveTo>
                      <a:lnTo>
                        <a:pt x="0" y="0"/>
                      </a:lnTo>
                      <a:lnTo>
                        <a:pt x="0" y="114"/>
                      </a:lnTo>
                      <a:lnTo>
                        <a:pt x="58" y="116"/>
                      </a:lnTo>
                      <a:lnTo>
                        <a:pt x="58" y="13"/>
                      </a:lnTo>
                      <a:close/>
                    </a:path>
                  </a:pathLst>
                </a:custGeom>
                <a:solidFill>
                  <a:schemeClr val="accent4">
                    <a:lumMod val="7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</p:grpSp>
        </p:grpSp>
        <p:grpSp>
          <p:nvGrpSpPr>
            <p:cNvPr id="36" name="Group 42"/>
            <p:cNvGrpSpPr/>
            <p:nvPr/>
          </p:nvGrpSpPr>
          <p:grpSpPr>
            <a:xfrm>
              <a:off x="8781256" y="5017040"/>
              <a:ext cx="922338" cy="1158876"/>
              <a:chOff x="8386763" y="4664075"/>
              <a:chExt cx="922338" cy="1158876"/>
            </a:xfrm>
          </p:grpSpPr>
          <p:grpSp>
            <p:nvGrpSpPr>
              <p:cNvPr id="174" name="Group 43"/>
              <p:cNvGrpSpPr/>
              <p:nvPr/>
            </p:nvGrpSpPr>
            <p:grpSpPr>
              <a:xfrm>
                <a:off x="8386763" y="4664075"/>
                <a:ext cx="568325" cy="1154113"/>
                <a:chOff x="8386763" y="4664075"/>
                <a:chExt cx="568325" cy="1154113"/>
              </a:xfrm>
            </p:grpSpPr>
            <p:sp>
              <p:nvSpPr>
                <p:cNvPr id="194" name="Rectangle 63"/>
                <p:cNvSpPr/>
                <p:nvPr/>
              </p:nvSpPr>
              <p:spPr bwMode="auto">
                <a:xfrm>
                  <a:off x="8386763" y="5654675"/>
                  <a:ext cx="163513" cy="163513"/>
                </a:xfrm>
                <a:prstGeom prst="rect">
                  <a:avLst/>
                </a:prstGeom>
                <a:solidFill>
                  <a:schemeClr val="accent5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95" name="Rectangle 64"/>
                <p:cNvSpPr/>
                <p:nvPr/>
              </p:nvSpPr>
              <p:spPr bwMode="auto">
                <a:xfrm>
                  <a:off x="8386763" y="5456238"/>
                  <a:ext cx="163513" cy="163513"/>
                </a:xfrm>
                <a:prstGeom prst="rect">
                  <a:avLst/>
                </a:prstGeom>
                <a:solidFill>
                  <a:schemeClr val="accent5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96" name="Rectangle 65"/>
                <p:cNvSpPr/>
                <p:nvPr/>
              </p:nvSpPr>
              <p:spPr bwMode="auto">
                <a:xfrm>
                  <a:off x="8386763" y="5259388"/>
                  <a:ext cx="163513" cy="161925"/>
                </a:xfrm>
                <a:prstGeom prst="rect">
                  <a:avLst/>
                </a:prstGeom>
                <a:solidFill>
                  <a:schemeClr val="accent5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97" name="Rectangle 66"/>
                <p:cNvSpPr/>
                <p:nvPr/>
              </p:nvSpPr>
              <p:spPr bwMode="auto">
                <a:xfrm>
                  <a:off x="8386763" y="5060950"/>
                  <a:ext cx="163513" cy="161925"/>
                </a:xfrm>
                <a:prstGeom prst="rect">
                  <a:avLst/>
                </a:prstGeom>
                <a:solidFill>
                  <a:schemeClr val="accent5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98" name="Rectangle 67"/>
                <p:cNvSpPr/>
                <p:nvPr/>
              </p:nvSpPr>
              <p:spPr bwMode="auto">
                <a:xfrm>
                  <a:off x="8386763" y="4862513"/>
                  <a:ext cx="163513" cy="163513"/>
                </a:xfrm>
                <a:prstGeom prst="rect">
                  <a:avLst/>
                </a:prstGeom>
                <a:solidFill>
                  <a:schemeClr val="accent5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99" name="Rectangle 68"/>
                <p:cNvSpPr/>
                <p:nvPr/>
              </p:nvSpPr>
              <p:spPr bwMode="auto">
                <a:xfrm>
                  <a:off x="8386763" y="4664075"/>
                  <a:ext cx="163513" cy="163513"/>
                </a:xfrm>
                <a:prstGeom prst="rect">
                  <a:avLst/>
                </a:prstGeom>
                <a:solidFill>
                  <a:schemeClr val="accent5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00" name="Rectangle 69"/>
                <p:cNvSpPr/>
                <p:nvPr/>
              </p:nvSpPr>
              <p:spPr bwMode="auto">
                <a:xfrm>
                  <a:off x="8589963" y="5654675"/>
                  <a:ext cx="161925" cy="163513"/>
                </a:xfrm>
                <a:prstGeom prst="rect">
                  <a:avLst/>
                </a:prstGeom>
                <a:solidFill>
                  <a:schemeClr val="accent5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01" name="Rectangle 70"/>
                <p:cNvSpPr/>
                <p:nvPr/>
              </p:nvSpPr>
              <p:spPr bwMode="auto">
                <a:xfrm>
                  <a:off x="8589963" y="5456238"/>
                  <a:ext cx="161925" cy="163513"/>
                </a:xfrm>
                <a:prstGeom prst="rect">
                  <a:avLst/>
                </a:prstGeom>
                <a:solidFill>
                  <a:schemeClr val="accent5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02" name="Rectangle 71"/>
                <p:cNvSpPr/>
                <p:nvPr/>
              </p:nvSpPr>
              <p:spPr bwMode="auto">
                <a:xfrm>
                  <a:off x="8589963" y="5259388"/>
                  <a:ext cx="161925" cy="161925"/>
                </a:xfrm>
                <a:prstGeom prst="rect">
                  <a:avLst/>
                </a:prstGeom>
                <a:solidFill>
                  <a:schemeClr val="accent5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03" name="Rectangle 72"/>
                <p:cNvSpPr/>
                <p:nvPr/>
              </p:nvSpPr>
              <p:spPr bwMode="auto">
                <a:xfrm>
                  <a:off x="8589963" y="5060950"/>
                  <a:ext cx="161925" cy="161925"/>
                </a:xfrm>
                <a:prstGeom prst="rect">
                  <a:avLst/>
                </a:prstGeom>
                <a:solidFill>
                  <a:schemeClr val="accent5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04" name="Rectangle 73"/>
                <p:cNvSpPr/>
                <p:nvPr/>
              </p:nvSpPr>
              <p:spPr bwMode="auto">
                <a:xfrm>
                  <a:off x="8589963" y="4862513"/>
                  <a:ext cx="161925" cy="163513"/>
                </a:xfrm>
                <a:prstGeom prst="rect">
                  <a:avLst/>
                </a:prstGeom>
                <a:solidFill>
                  <a:schemeClr val="accent5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05" name="Rectangle 74"/>
                <p:cNvSpPr/>
                <p:nvPr/>
              </p:nvSpPr>
              <p:spPr bwMode="auto">
                <a:xfrm>
                  <a:off x="8589963" y="4664075"/>
                  <a:ext cx="161925" cy="163513"/>
                </a:xfrm>
                <a:prstGeom prst="rect">
                  <a:avLst/>
                </a:prstGeom>
                <a:solidFill>
                  <a:schemeClr val="accent5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06" name="Rectangle 75"/>
                <p:cNvSpPr/>
                <p:nvPr/>
              </p:nvSpPr>
              <p:spPr bwMode="auto">
                <a:xfrm>
                  <a:off x="8793163" y="5654675"/>
                  <a:ext cx="161925" cy="163513"/>
                </a:xfrm>
                <a:prstGeom prst="rect">
                  <a:avLst/>
                </a:prstGeom>
                <a:solidFill>
                  <a:schemeClr val="accent5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07" name="Rectangle 76"/>
                <p:cNvSpPr/>
                <p:nvPr/>
              </p:nvSpPr>
              <p:spPr bwMode="auto">
                <a:xfrm>
                  <a:off x="8793163" y="5456238"/>
                  <a:ext cx="161925" cy="163513"/>
                </a:xfrm>
                <a:prstGeom prst="rect">
                  <a:avLst/>
                </a:prstGeom>
                <a:solidFill>
                  <a:schemeClr val="accent5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08" name="Rectangle 77"/>
                <p:cNvSpPr/>
                <p:nvPr/>
              </p:nvSpPr>
              <p:spPr bwMode="auto">
                <a:xfrm>
                  <a:off x="8793163" y="5259388"/>
                  <a:ext cx="161925" cy="161925"/>
                </a:xfrm>
                <a:prstGeom prst="rect">
                  <a:avLst/>
                </a:prstGeom>
                <a:solidFill>
                  <a:schemeClr val="accent5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09" name="Rectangle 78"/>
                <p:cNvSpPr/>
                <p:nvPr/>
              </p:nvSpPr>
              <p:spPr bwMode="auto">
                <a:xfrm>
                  <a:off x="8793163" y="5060950"/>
                  <a:ext cx="161925" cy="161925"/>
                </a:xfrm>
                <a:prstGeom prst="rect">
                  <a:avLst/>
                </a:prstGeom>
                <a:solidFill>
                  <a:schemeClr val="accent5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10" name="Rectangle 79"/>
                <p:cNvSpPr/>
                <p:nvPr/>
              </p:nvSpPr>
              <p:spPr bwMode="auto">
                <a:xfrm>
                  <a:off x="8793163" y="4862513"/>
                  <a:ext cx="161925" cy="163513"/>
                </a:xfrm>
                <a:prstGeom prst="rect">
                  <a:avLst/>
                </a:prstGeom>
                <a:solidFill>
                  <a:schemeClr val="accent5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11" name="Rectangle 80"/>
                <p:cNvSpPr/>
                <p:nvPr/>
              </p:nvSpPr>
              <p:spPr bwMode="auto">
                <a:xfrm>
                  <a:off x="8793163" y="4664075"/>
                  <a:ext cx="161925" cy="163513"/>
                </a:xfrm>
                <a:prstGeom prst="rect">
                  <a:avLst/>
                </a:prstGeom>
                <a:solidFill>
                  <a:schemeClr val="accent5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</p:grpSp>
          <p:grpSp>
            <p:nvGrpSpPr>
              <p:cNvPr id="175" name="Group 44"/>
              <p:cNvGrpSpPr/>
              <p:nvPr/>
            </p:nvGrpSpPr>
            <p:grpSpPr>
              <a:xfrm>
                <a:off x="8990013" y="4664075"/>
                <a:ext cx="319088" cy="1158876"/>
                <a:chOff x="8990013" y="4664075"/>
                <a:chExt cx="319088" cy="1158876"/>
              </a:xfrm>
            </p:grpSpPr>
            <p:sp>
              <p:nvSpPr>
                <p:cNvPr id="176" name="Freeform: Shape 45"/>
                <p:cNvSpPr/>
                <p:nvPr/>
              </p:nvSpPr>
              <p:spPr bwMode="auto">
                <a:xfrm>
                  <a:off x="8990013" y="4664075"/>
                  <a:ext cx="114300" cy="249238"/>
                </a:xfrm>
                <a:custGeom>
                  <a:avLst/>
                  <a:gdLst>
                    <a:gd name="T0" fmla="*/ 72 w 72"/>
                    <a:gd name="T1" fmla="*/ 63 h 157"/>
                    <a:gd name="T2" fmla="*/ 0 w 72"/>
                    <a:gd name="T3" fmla="*/ 0 h 157"/>
                    <a:gd name="T4" fmla="*/ 0 w 72"/>
                    <a:gd name="T5" fmla="*/ 103 h 157"/>
                    <a:gd name="T6" fmla="*/ 72 w 72"/>
                    <a:gd name="T7" fmla="*/ 157 h 157"/>
                    <a:gd name="T8" fmla="*/ 72 w 72"/>
                    <a:gd name="T9" fmla="*/ 63 h 15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2" h="157">
                      <a:moveTo>
                        <a:pt x="72" y="63"/>
                      </a:moveTo>
                      <a:lnTo>
                        <a:pt x="0" y="0"/>
                      </a:lnTo>
                      <a:lnTo>
                        <a:pt x="0" y="103"/>
                      </a:lnTo>
                      <a:lnTo>
                        <a:pt x="72" y="157"/>
                      </a:lnTo>
                      <a:lnTo>
                        <a:pt x="72" y="63"/>
                      </a:lnTo>
                      <a:close/>
                    </a:path>
                  </a:pathLst>
                </a:custGeom>
                <a:solidFill>
                  <a:schemeClr val="accent5">
                    <a:lumMod val="7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77" name="Freeform: Shape 46"/>
                <p:cNvSpPr/>
                <p:nvPr/>
              </p:nvSpPr>
              <p:spPr bwMode="auto">
                <a:xfrm>
                  <a:off x="8990013" y="4862513"/>
                  <a:ext cx="114300" cy="231775"/>
                </a:xfrm>
                <a:custGeom>
                  <a:avLst/>
                  <a:gdLst>
                    <a:gd name="T0" fmla="*/ 72 w 72"/>
                    <a:gd name="T1" fmla="*/ 53 h 146"/>
                    <a:gd name="T2" fmla="*/ 0 w 72"/>
                    <a:gd name="T3" fmla="*/ 0 h 146"/>
                    <a:gd name="T4" fmla="*/ 0 w 72"/>
                    <a:gd name="T5" fmla="*/ 103 h 146"/>
                    <a:gd name="T6" fmla="*/ 72 w 72"/>
                    <a:gd name="T7" fmla="*/ 146 h 146"/>
                    <a:gd name="T8" fmla="*/ 72 w 72"/>
                    <a:gd name="T9" fmla="*/ 53 h 1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2" h="146">
                      <a:moveTo>
                        <a:pt x="72" y="53"/>
                      </a:moveTo>
                      <a:lnTo>
                        <a:pt x="0" y="0"/>
                      </a:lnTo>
                      <a:lnTo>
                        <a:pt x="0" y="103"/>
                      </a:lnTo>
                      <a:lnTo>
                        <a:pt x="72" y="146"/>
                      </a:lnTo>
                      <a:lnTo>
                        <a:pt x="72" y="53"/>
                      </a:lnTo>
                      <a:close/>
                    </a:path>
                  </a:pathLst>
                </a:custGeom>
                <a:solidFill>
                  <a:schemeClr val="accent5">
                    <a:lumMod val="7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78" name="Freeform: Shape 47"/>
                <p:cNvSpPr/>
                <p:nvPr/>
              </p:nvSpPr>
              <p:spPr bwMode="auto">
                <a:xfrm>
                  <a:off x="8990013" y="5060950"/>
                  <a:ext cx="114300" cy="215900"/>
                </a:xfrm>
                <a:custGeom>
                  <a:avLst/>
                  <a:gdLst>
                    <a:gd name="T0" fmla="*/ 72 w 72"/>
                    <a:gd name="T1" fmla="*/ 42 h 136"/>
                    <a:gd name="T2" fmla="*/ 0 w 72"/>
                    <a:gd name="T3" fmla="*/ 0 h 136"/>
                    <a:gd name="T4" fmla="*/ 0 w 72"/>
                    <a:gd name="T5" fmla="*/ 102 h 136"/>
                    <a:gd name="T6" fmla="*/ 72 w 72"/>
                    <a:gd name="T7" fmla="*/ 136 h 136"/>
                    <a:gd name="T8" fmla="*/ 72 w 72"/>
                    <a:gd name="T9" fmla="*/ 42 h 1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2" h="136">
                      <a:moveTo>
                        <a:pt x="72" y="42"/>
                      </a:moveTo>
                      <a:lnTo>
                        <a:pt x="0" y="0"/>
                      </a:lnTo>
                      <a:lnTo>
                        <a:pt x="0" y="102"/>
                      </a:lnTo>
                      <a:lnTo>
                        <a:pt x="72" y="136"/>
                      </a:lnTo>
                      <a:lnTo>
                        <a:pt x="72" y="42"/>
                      </a:lnTo>
                      <a:close/>
                    </a:path>
                  </a:pathLst>
                </a:custGeom>
                <a:solidFill>
                  <a:schemeClr val="accent5">
                    <a:lumMod val="7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79" name="Freeform: Shape 48"/>
                <p:cNvSpPr/>
                <p:nvPr/>
              </p:nvSpPr>
              <p:spPr bwMode="auto">
                <a:xfrm>
                  <a:off x="8990013" y="5259388"/>
                  <a:ext cx="114300" cy="196850"/>
                </a:xfrm>
                <a:custGeom>
                  <a:avLst/>
                  <a:gdLst>
                    <a:gd name="T0" fmla="*/ 72 w 72"/>
                    <a:gd name="T1" fmla="*/ 31 h 124"/>
                    <a:gd name="T2" fmla="*/ 0 w 72"/>
                    <a:gd name="T3" fmla="*/ 0 h 124"/>
                    <a:gd name="T4" fmla="*/ 0 w 72"/>
                    <a:gd name="T5" fmla="*/ 102 h 124"/>
                    <a:gd name="T6" fmla="*/ 72 w 72"/>
                    <a:gd name="T7" fmla="*/ 124 h 124"/>
                    <a:gd name="T8" fmla="*/ 72 w 72"/>
                    <a:gd name="T9" fmla="*/ 31 h 1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2" h="124">
                      <a:moveTo>
                        <a:pt x="72" y="31"/>
                      </a:moveTo>
                      <a:lnTo>
                        <a:pt x="0" y="0"/>
                      </a:lnTo>
                      <a:lnTo>
                        <a:pt x="0" y="102"/>
                      </a:lnTo>
                      <a:lnTo>
                        <a:pt x="72" y="124"/>
                      </a:lnTo>
                      <a:lnTo>
                        <a:pt x="72" y="31"/>
                      </a:lnTo>
                      <a:close/>
                    </a:path>
                  </a:pathLst>
                </a:custGeom>
                <a:solidFill>
                  <a:schemeClr val="accent5">
                    <a:lumMod val="7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80" name="Freeform: Shape 49"/>
                <p:cNvSpPr/>
                <p:nvPr/>
              </p:nvSpPr>
              <p:spPr bwMode="auto">
                <a:xfrm>
                  <a:off x="8990013" y="5456238"/>
                  <a:ext cx="114300" cy="182563"/>
                </a:xfrm>
                <a:custGeom>
                  <a:avLst/>
                  <a:gdLst>
                    <a:gd name="T0" fmla="*/ 72 w 72"/>
                    <a:gd name="T1" fmla="*/ 21 h 115"/>
                    <a:gd name="T2" fmla="*/ 0 w 72"/>
                    <a:gd name="T3" fmla="*/ 0 h 115"/>
                    <a:gd name="T4" fmla="*/ 0 w 72"/>
                    <a:gd name="T5" fmla="*/ 103 h 115"/>
                    <a:gd name="T6" fmla="*/ 72 w 72"/>
                    <a:gd name="T7" fmla="*/ 115 h 115"/>
                    <a:gd name="T8" fmla="*/ 72 w 72"/>
                    <a:gd name="T9" fmla="*/ 21 h 1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2" h="115">
                      <a:moveTo>
                        <a:pt x="72" y="21"/>
                      </a:moveTo>
                      <a:lnTo>
                        <a:pt x="0" y="0"/>
                      </a:lnTo>
                      <a:lnTo>
                        <a:pt x="0" y="103"/>
                      </a:lnTo>
                      <a:lnTo>
                        <a:pt x="72" y="115"/>
                      </a:lnTo>
                      <a:lnTo>
                        <a:pt x="72" y="21"/>
                      </a:lnTo>
                      <a:close/>
                    </a:path>
                  </a:pathLst>
                </a:custGeom>
                <a:solidFill>
                  <a:schemeClr val="accent5">
                    <a:lumMod val="7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81" name="Freeform: Shape 50"/>
                <p:cNvSpPr/>
                <p:nvPr/>
              </p:nvSpPr>
              <p:spPr bwMode="auto">
                <a:xfrm>
                  <a:off x="8990013" y="5654675"/>
                  <a:ext cx="114300" cy="165100"/>
                </a:xfrm>
                <a:custGeom>
                  <a:avLst/>
                  <a:gdLst>
                    <a:gd name="T0" fmla="*/ 72 w 72"/>
                    <a:gd name="T1" fmla="*/ 10 h 104"/>
                    <a:gd name="T2" fmla="*/ 0 w 72"/>
                    <a:gd name="T3" fmla="*/ 0 h 104"/>
                    <a:gd name="T4" fmla="*/ 0 w 72"/>
                    <a:gd name="T5" fmla="*/ 103 h 104"/>
                    <a:gd name="T6" fmla="*/ 72 w 72"/>
                    <a:gd name="T7" fmla="*/ 104 h 104"/>
                    <a:gd name="T8" fmla="*/ 72 w 72"/>
                    <a:gd name="T9" fmla="*/ 10 h 10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2" h="104">
                      <a:moveTo>
                        <a:pt x="72" y="10"/>
                      </a:moveTo>
                      <a:lnTo>
                        <a:pt x="0" y="0"/>
                      </a:lnTo>
                      <a:lnTo>
                        <a:pt x="0" y="103"/>
                      </a:lnTo>
                      <a:lnTo>
                        <a:pt x="72" y="104"/>
                      </a:lnTo>
                      <a:lnTo>
                        <a:pt x="72" y="10"/>
                      </a:lnTo>
                      <a:close/>
                    </a:path>
                  </a:pathLst>
                </a:custGeom>
                <a:solidFill>
                  <a:schemeClr val="accent5">
                    <a:lumMod val="7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82" name="Freeform: Shape 51"/>
                <p:cNvSpPr/>
                <p:nvPr/>
              </p:nvSpPr>
              <p:spPr bwMode="auto">
                <a:xfrm>
                  <a:off x="9132888" y="4789488"/>
                  <a:ext cx="88900" cy="231775"/>
                </a:xfrm>
                <a:custGeom>
                  <a:avLst/>
                  <a:gdLst>
                    <a:gd name="T0" fmla="*/ 56 w 56"/>
                    <a:gd name="T1" fmla="*/ 64 h 146"/>
                    <a:gd name="T2" fmla="*/ 0 w 56"/>
                    <a:gd name="T3" fmla="*/ 0 h 146"/>
                    <a:gd name="T4" fmla="*/ 0 w 56"/>
                    <a:gd name="T5" fmla="*/ 92 h 146"/>
                    <a:gd name="T6" fmla="*/ 56 w 56"/>
                    <a:gd name="T7" fmla="*/ 146 h 146"/>
                    <a:gd name="T8" fmla="*/ 56 w 56"/>
                    <a:gd name="T9" fmla="*/ 64 h 1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6" h="146">
                      <a:moveTo>
                        <a:pt x="56" y="64"/>
                      </a:moveTo>
                      <a:lnTo>
                        <a:pt x="0" y="0"/>
                      </a:lnTo>
                      <a:lnTo>
                        <a:pt x="0" y="92"/>
                      </a:lnTo>
                      <a:lnTo>
                        <a:pt x="56" y="146"/>
                      </a:lnTo>
                      <a:lnTo>
                        <a:pt x="56" y="64"/>
                      </a:lnTo>
                      <a:close/>
                    </a:path>
                  </a:pathLst>
                </a:custGeom>
                <a:solidFill>
                  <a:schemeClr val="accent5">
                    <a:lumMod val="7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83" name="Freeform: Shape 52"/>
                <p:cNvSpPr/>
                <p:nvPr/>
              </p:nvSpPr>
              <p:spPr bwMode="auto">
                <a:xfrm>
                  <a:off x="9132888" y="4967288"/>
                  <a:ext cx="88900" cy="214313"/>
                </a:xfrm>
                <a:custGeom>
                  <a:avLst/>
                  <a:gdLst>
                    <a:gd name="T0" fmla="*/ 56 w 56"/>
                    <a:gd name="T1" fmla="*/ 52 h 135"/>
                    <a:gd name="T2" fmla="*/ 0 w 56"/>
                    <a:gd name="T3" fmla="*/ 0 h 135"/>
                    <a:gd name="T4" fmla="*/ 0 w 56"/>
                    <a:gd name="T5" fmla="*/ 91 h 135"/>
                    <a:gd name="T6" fmla="*/ 56 w 56"/>
                    <a:gd name="T7" fmla="*/ 135 h 135"/>
                    <a:gd name="T8" fmla="*/ 56 w 56"/>
                    <a:gd name="T9" fmla="*/ 52 h 13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6" h="135">
                      <a:moveTo>
                        <a:pt x="56" y="52"/>
                      </a:moveTo>
                      <a:lnTo>
                        <a:pt x="0" y="0"/>
                      </a:lnTo>
                      <a:lnTo>
                        <a:pt x="0" y="91"/>
                      </a:lnTo>
                      <a:lnTo>
                        <a:pt x="56" y="135"/>
                      </a:lnTo>
                      <a:lnTo>
                        <a:pt x="56" y="52"/>
                      </a:lnTo>
                      <a:close/>
                    </a:path>
                  </a:pathLst>
                </a:custGeom>
                <a:solidFill>
                  <a:schemeClr val="accent5">
                    <a:lumMod val="7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84" name="Freeform: Shape 53"/>
                <p:cNvSpPr/>
                <p:nvPr/>
              </p:nvSpPr>
              <p:spPr bwMode="auto">
                <a:xfrm>
                  <a:off x="9132888" y="5143500"/>
                  <a:ext cx="88900" cy="198438"/>
                </a:xfrm>
                <a:custGeom>
                  <a:avLst/>
                  <a:gdLst>
                    <a:gd name="T0" fmla="*/ 56 w 56"/>
                    <a:gd name="T1" fmla="*/ 42 h 125"/>
                    <a:gd name="T2" fmla="*/ 0 w 56"/>
                    <a:gd name="T3" fmla="*/ 0 h 125"/>
                    <a:gd name="T4" fmla="*/ 0 w 56"/>
                    <a:gd name="T5" fmla="*/ 91 h 125"/>
                    <a:gd name="T6" fmla="*/ 56 w 56"/>
                    <a:gd name="T7" fmla="*/ 125 h 125"/>
                    <a:gd name="T8" fmla="*/ 56 w 56"/>
                    <a:gd name="T9" fmla="*/ 42 h 1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6" h="125">
                      <a:moveTo>
                        <a:pt x="56" y="42"/>
                      </a:moveTo>
                      <a:lnTo>
                        <a:pt x="0" y="0"/>
                      </a:lnTo>
                      <a:lnTo>
                        <a:pt x="0" y="91"/>
                      </a:lnTo>
                      <a:lnTo>
                        <a:pt x="56" y="125"/>
                      </a:lnTo>
                      <a:lnTo>
                        <a:pt x="56" y="42"/>
                      </a:lnTo>
                      <a:close/>
                    </a:path>
                  </a:pathLst>
                </a:custGeom>
                <a:solidFill>
                  <a:schemeClr val="accent5">
                    <a:lumMod val="7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85" name="Freeform: Shape 54"/>
                <p:cNvSpPr/>
                <p:nvPr/>
              </p:nvSpPr>
              <p:spPr bwMode="auto">
                <a:xfrm>
                  <a:off x="9132888" y="5321300"/>
                  <a:ext cx="88900" cy="180975"/>
                </a:xfrm>
                <a:custGeom>
                  <a:avLst/>
                  <a:gdLst>
                    <a:gd name="T0" fmla="*/ 56 w 56"/>
                    <a:gd name="T1" fmla="*/ 31 h 114"/>
                    <a:gd name="T2" fmla="*/ 0 w 56"/>
                    <a:gd name="T3" fmla="*/ 0 h 114"/>
                    <a:gd name="T4" fmla="*/ 0 w 56"/>
                    <a:gd name="T5" fmla="*/ 91 h 114"/>
                    <a:gd name="T6" fmla="*/ 56 w 56"/>
                    <a:gd name="T7" fmla="*/ 114 h 114"/>
                    <a:gd name="T8" fmla="*/ 56 w 56"/>
                    <a:gd name="T9" fmla="*/ 31 h 1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6" h="114">
                      <a:moveTo>
                        <a:pt x="56" y="31"/>
                      </a:moveTo>
                      <a:lnTo>
                        <a:pt x="0" y="0"/>
                      </a:lnTo>
                      <a:lnTo>
                        <a:pt x="0" y="91"/>
                      </a:lnTo>
                      <a:lnTo>
                        <a:pt x="56" y="114"/>
                      </a:lnTo>
                      <a:lnTo>
                        <a:pt x="56" y="31"/>
                      </a:lnTo>
                      <a:close/>
                    </a:path>
                  </a:pathLst>
                </a:custGeom>
                <a:solidFill>
                  <a:schemeClr val="accent5">
                    <a:lumMod val="7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86" name="Freeform: Shape 55"/>
                <p:cNvSpPr/>
                <p:nvPr/>
              </p:nvSpPr>
              <p:spPr bwMode="auto">
                <a:xfrm>
                  <a:off x="9132888" y="5497513"/>
                  <a:ext cx="88900" cy="163513"/>
                </a:xfrm>
                <a:custGeom>
                  <a:avLst/>
                  <a:gdLst>
                    <a:gd name="T0" fmla="*/ 56 w 56"/>
                    <a:gd name="T1" fmla="*/ 20 h 103"/>
                    <a:gd name="T2" fmla="*/ 0 w 56"/>
                    <a:gd name="T3" fmla="*/ 0 h 103"/>
                    <a:gd name="T4" fmla="*/ 0 w 56"/>
                    <a:gd name="T5" fmla="*/ 91 h 103"/>
                    <a:gd name="T6" fmla="*/ 56 w 56"/>
                    <a:gd name="T7" fmla="*/ 103 h 103"/>
                    <a:gd name="T8" fmla="*/ 56 w 56"/>
                    <a:gd name="T9" fmla="*/ 20 h 10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6" h="103">
                      <a:moveTo>
                        <a:pt x="56" y="20"/>
                      </a:moveTo>
                      <a:lnTo>
                        <a:pt x="0" y="0"/>
                      </a:lnTo>
                      <a:lnTo>
                        <a:pt x="0" y="91"/>
                      </a:lnTo>
                      <a:lnTo>
                        <a:pt x="56" y="103"/>
                      </a:lnTo>
                      <a:lnTo>
                        <a:pt x="56" y="20"/>
                      </a:lnTo>
                      <a:close/>
                    </a:path>
                  </a:pathLst>
                </a:custGeom>
                <a:solidFill>
                  <a:schemeClr val="accent5">
                    <a:lumMod val="7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87" name="Freeform: Shape 56"/>
                <p:cNvSpPr/>
                <p:nvPr/>
              </p:nvSpPr>
              <p:spPr bwMode="auto">
                <a:xfrm>
                  <a:off x="9132888" y="5675313"/>
                  <a:ext cx="88900" cy="146050"/>
                </a:xfrm>
                <a:custGeom>
                  <a:avLst/>
                  <a:gdLst>
                    <a:gd name="T0" fmla="*/ 56 w 56"/>
                    <a:gd name="T1" fmla="*/ 9 h 92"/>
                    <a:gd name="T2" fmla="*/ 0 w 56"/>
                    <a:gd name="T3" fmla="*/ 0 h 92"/>
                    <a:gd name="T4" fmla="*/ 0 w 56"/>
                    <a:gd name="T5" fmla="*/ 91 h 92"/>
                    <a:gd name="T6" fmla="*/ 56 w 56"/>
                    <a:gd name="T7" fmla="*/ 92 h 92"/>
                    <a:gd name="T8" fmla="*/ 56 w 56"/>
                    <a:gd name="T9" fmla="*/ 9 h 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6" h="92">
                      <a:moveTo>
                        <a:pt x="56" y="9"/>
                      </a:moveTo>
                      <a:lnTo>
                        <a:pt x="0" y="0"/>
                      </a:lnTo>
                      <a:lnTo>
                        <a:pt x="0" y="91"/>
                      </a:lnTo>
                      <a:lnTo>
                        <a:pt x="56" y="92"/>
                      </a:lnTo>
                      <a:lnTo>
                        <a:pt x="56" y="9"/>
                      </a:lnTo>
                      <a:close/>
                    </a:path>
                  </a:pathLst>
                </a:custGeom>
                <a:solidFill>
                  <a:schemeClr val="accent5">
                    <a:lumMod val="7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88" name="Freeform: Shape 57"/>
                <p:cNvSpPr/>
                <p:nvPr/>
              </p:nvSpPr>
              <p:spPr bwMode="auto">
                <a:xfrm>
                  <a:off x="9244013" y="4914900"/>
                  <a:ext cx="65088" cy="214313"/>
                </a:xfrm>
                <a:custGeom>
                  <a:avLst/>
                  <a:gdLst>
                    <a:gd name="T0" fmla="*/ 41 w 41"/>
                    <a:gd name="T1" fmla="*/ 63 h 135"/>
                    <a:gd name="T2" fmla="*/ 0 w 41"/>
                    <a:gd name="T3" fmla="*/ 0 h 135"/>
                    <a:gd name="T4" fmla="*/ 0 w 41"/>
                    <a:gd name="T5" fmla="*/ 81 h 135"/>
                    <a:gd name="T6" fmla="*/ 41 w 41"/>
                    <a:gd name="T7" fmla="*/ 135 h 135"/>
                    <a:gd name="T8" fmla="*/ 41 w 41"/>
                    <a:gd name="T9" fmla="*/ 63 h 13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1" h="135">
                      <a:moveTo>
                        <a:pt x="41" y="63"/>
                      </a:moveTo>
                      <a:lnTo>
                        <a:pt x="0" y="0"/>
                      </a:lnTo>
                      <a:lnTo>
                        <a:pt x="0" y="81"/>
                      </a:lnTo>
                      <a:lnTo>
                        <a:pt x="41" y="135"/>
                      </a:lnTo>
                      <a:lnTo>
                        <a:pt x="41" y="63"/>
                      </a:lnTo>
                      <a:close/>
                    </a:path>
                  </a:pathLst>
                </a:custGeom>
                <a:solidFill>
                  <a:schemeClr val="accent5">
                    <a:lumMod val="7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89" name="Freeform: Shape 58"/>
                <p:cNvSpPr/>
                <p:nvPr/>
              </p:nvSpPr>
              <p:spPr bwMode="auto">
                <a:xfrm>
                  <a:off x="9244013" y="5072063"/>
                  <a:ext cx="65088" cy="196850"/>
                </a:xfrm>
                <a:custGeom>
                  <a:avLst/>
                  <a:gdLst>
                    <a:gd name="T0" fmla="*/ 41 w 41"/>
                    <a:gd name="T1" fmla="*/ 52 h 124"/>
                    <a:gd name="T2" fmla="*/ 0 w 41"/>
                    <a:gd name="T3" fmla="*/ 0 h 124"/>
                    <a:gd name="T4" fmla="*/ 0 w 41"/>
                    <a:gd name="T5" fmla="*/ 80 h 124"/>
                    <a:gd name="T6" fmla="*/ 41 w 41"/>
                    <a:gd name="T7" fmla="*/ 124 h 124"/>
                    <a:gd name="T8" fmla="*/ 41 w 41"/>
                    <a:gd name="T9" fmla="*/ 52 h 1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1" h="124">
                      <a:moveTo>
                        <a:pt x="41" y="52"/>
                      </a:moveTo>
                      <a:lnTo>
                        <a:pt x="0" y="0"/>
                      </a:lnTo>
                      <a:lnTo>
                        <a:pt x="0" y="80"/>
                      </a:lnTo>
                      <a:lnTo>
                        <a:pt x="41" y="124"/>
                      </a:lnTo>
                      <a:lnTo>
                        <a:pt x="41" y="52"/>
                      </a:lnTo>
                      <a:close/>
                    </a:path>
                  </a:pathLst>
                </a:custGeom>
                <a:solidFill>
                  <a:schemeClr val="accent5">
                    <a:lumMod val="7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90" name="Freeform: Shape 59"/>
                <p:cNvSpPr/>
                <p:nvPr/>
              </p:nvSpPr>
              <p:spPr bwMode="auto">
                <a:xfrm>
                  <a:off x="9244013" y="5226050"/>
                  <a:ext cx="65088" cy="180975"/>
                </a:xfrm>
                <a:custGeom>
                  <a:avLst/>
                  <a:gdLst>
                    <a:gd name="T0" fmla="*/ 41 w 41"/>
                    <a:gd name="T1" fmla="*/ 42 h 114"/>
                    <a:gd name="T2" fmla="*/ 0 w 41"/>
                    <a:gd name="T3" fmla="*/ 0 h 114"/>
                    <a:gd name="T4" fmla="*/ 0 w 41"/>
                    <a:gd name="T5" fmla="*/ 81 h 114"/>
                    <a:gd name="T6" fmla="*/ 41 w 41"/>
                    <a:gd name="T7" fmla="*/ 114 h 114"/>
                    <a:gd name="T8" fmla="*/ 41 w 41"/>
                    <a:gd name="T9" fmla="*/ 42 h 1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1" h="114">
                      <a:moveTo>
                        <a:pt x="41" y="42"/>
                      </a:moveTo>
                      <a:lnTo>
                        <a:pt x="0" y="0"/>
                      </a:lnTo>
                      <a:lnTo>
                        <a:pt x="0" y="81"/>
                      </a:lnTo>
                      <a:lnTo>
                        <a:pt x="41" y="114"/>
                      </a:lnTo>
                      <a:lnTo>
                        <a:pt x="41" y="42"/>
                      </a:lnTo>
                      <a:close/>
                    </a:path>
                  </a:pathLst>
                </a:custGeom>
                <a:solidFill>
                  <a:schemeClr val="accent5">
                    <a:lumMod val="7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91" name="Freeform: Shape 60"/>
                <p:cNvSpPr/>
                <p:nvPr/>
              </p:nvSpPr>
              <p:spPr bwMode="auto">
                <a:xfrm>
                  <a:off x="9244013" y="5383213"/>
                  <a:ext cx="65088" cy="161925"/>
                </a:xfrm>
                <a:custGeom>
                  <a:avLst/>
                  <a:gdLst>
                    <a:gd name="T0" fmla="*/ 41 w 41"/>
                    <a:gd name="T1" fmla="*/ 31 h 102"/>
                    <a:gd name="T2" fmla="*/ 0 w 41"/>
                    <a:gd name="T3" fmla="*/ 0 h 102"/>
                    <a:gd name="T4" fmla="*/ 0 w 41"/>
                    <a:gd name="T5" fmla="*/ 80 h 102"/>
                    <a:gd name="T6" fmla="*/ 41 w 41"/>
                    <a:gd name="T7" fmla="*/ 102 h 102"/>
                    <a:gd name="T8" fmla="*/ 41 w 41"/>
                    <a:gd name="T9" fmla="*/ 31 h 10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1" h="102">
                      <a:moveTo>
                        <a:pt x="41" y="31"/>
                      </a:moveTo>
                      <a:lnTo>
                        <a:pt x="0" y="0"/>
                      </a:lnTo>
                      <a:lnTo>
                        <a:pt x="0" y="80"/>
                      </a:lnTo>
                      <a:lnTo>
                        <a:pt x="41" y="102"/>
                      </a:lnTo>
                      <a:lnTo>
                        <a:pt x="41" y="31"/>
                      </a:lnTo>
                      <a:close/>
                    </a:path>
                  </a:pathLst>
                </a:custGeom>
                <a:solidFill>
                  <a:schemeClr val="accent5">
                    <a:lumMod val="7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92" name="Freeform: Shape 61"/>
                <p:cNvSpPr/>
                <p:nvPr/>
              </p:nvSpPr>
              <p:spPr bwMode="auto">
                <a:xfrm>
                  <a:off x="9244013" y="5537200"/>
                  <a:ext cx="65088" cy="147638"/>
                </a:xfrm>
                <a:custGeom>
                  <a:avLst/>
                  <a:gdLst>
                    <a:gd name="T0" fmla="*/ 41 w 41"/>
                    <a:gd name="T1" fmla="*/ 21 h 93"/>
                    <a:gd name="T2" fmla="*/ 0 w 41"/>
                    <a:gd name="T3" fmla="*/ 0 h 93"/>
                    <a:gd name="T4" fmla="*/ 0 w 41"/>
                    <a:gd name="T5" fmla="*/ 81 h 93"/>
                    <a:gd name="T6" fmla="*/ 41 w 41"/>
                    <a:gd name="T7" fmla="*/ 93 h 93"/>
                    <a:gd name="T8" fmla="*/ 41 w 41"/>
                    <a:gd name="T9" fmla="*/ 21 h 9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1" h="93">
                      <a:moveTo>
                        <a:pt x="41" y="21"/>
                      </a:moveTo>
                      <a:lnTo>
                        <a:pt x="0" y="0"/>
                      </a:lnTo>
                      <a:lnTo>
                        <a:pt x="0" y="81"/>
                      </a:lnTo>
                      <a:lnTo>
                        <a:pt x="41" y="93"/>
                      </a:lnTo>
                      <a:lnTo>
                        <a:pt x="41" y="21"/>
                      </a:lnTo>
                      <a:close/>
                    </a:path>
                  </a:pathLst>
                </a:custGeom>
                <a:solidFill>
                  <a:schemeClr val="accent5">
                    <a:lumMod val="7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93" name="Freeform: Shape 62"/>
                <p:cNvSpPr/>
                <p:nvPr/>
              </p:nvSpPr>
              <p:spPr bwMode="auto">
                <a:xfrm>
                  <a:off x="9244013" y="5694363"/>
                  <a:ext cx="65088" cy="128588"/>
                </a:xfrm>
                <a:custGeom>
                  <a:avLst/>
                  <a:gdLst>
                    <a:gd name="T0" fmla="*/ 41 w 41"/>
                    <a:gd name="T1" fmla="*/ 9 h 81"/>
                    <a:gd name="T2" fmla="*/ 0 w 41"/>
                    <a:gd name="T3" fmla="*/ 0 h 81"/>
                    <a:gd name="T4" fmla="*/ 0 w 41"/>
                    <a:gd name="T5" fmla="*/ 80 h 81"/>
                    <a:gd name="T6" fmla="*/ 41 w 41"/>
                    <a:gd name="T7" fmla="*/ 81 h 81"/>
                    <a:gd name="T8" fmla="*/ 41 w 41"/>
                    <a:gd name="T9" fmla="*/ 9 h 8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1" h="81">
                      <a:moveTo>
                        <a:pt x="41" y="9"/>
                      </a:moveTo>
                      <a:lnTo>
                        <a:pt x="0" y="0"/>
                      </a:lnTo>
                      <a:lnTo>
                        <a:pt x="0" y="80"/>
                      </a:lnTo>
                      <a:lnTo>
                        <a:pt x="41" y="81"/>
                      </a:lnTo>
                      <a:lnTo>
                        <a:pt x="41" y="9"/>
                      </a:lnTo>
                      <a:close/>
                    </a:path>
                  </a:pathLst>
                </a:custGeom>
                <a:solidFill>
                  <a:schemeClr val="accent5">
                    <a:lumMod val="7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</p:grpSp>
        </p:grpSp>
        <p:grpSp>
          <p:nvGrpSpPr>
            <p:cNvPr id="37" name="Group 81"/>
            <p:cNvGrpSpPr/>
            <p:nvPr/>
          </p:nvGrpSpPr>
          <p:grpSpPr>
            <a:xfrm>
              <a:off x="3444081" y="4520153"/>
              <a:ext cx="1309688" cy="1651000"/>
              <a:chOff x="3049588" y="4167188"/>
              <a:chExt cx="1309688" cy="1651000"/>
            </a:xfrm>
          </p:grpSpPr>
          <p:grpSp>
            <p:nvGrpSpPr>
              <p:cNvPr id="136" name="Group 82"/>
              <p:cNvGrpSpPr/>
              <p:nvPr/>
            </p:nvGrpSpPr>
            <p:grpSpPr>
              <a:xfrm>
                <a:off x="3551238" y="4167188"/>
                <a:ext cx="808038" cy="1643062"/>
                <a:chOff x="3551238" y="4167188"/>
                <a:chExt cx="808038" cy="1643062"/>
              </a:xfrm>
            </p:grpSpPr>
            <p:sp>
              <p:nvSpPr>
                <p:cNvPr id="156" name="Rectangle 102"/>
                <p:cNvSpPr/>
                <p:nvPr/>
              </p:nvSpPr>
              <p:spPr bwMode="auto">
                <a:xfrm>
                  <a:off x="4129088" y="5578475"/>
                  <a:ext cx="230188" cy="231775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57" name="Rectangle 103"/>
                <p:cNvSpPr/>
                <p:nvPr/>
              </p:nvSpPr>
              <p:spPr bwMode="auto">
                <a:xfrm>
                  <a:off x="4129088" y="5297488"/>
                  <a:ext cx="230188" cy="230188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58" name="Rectangle 104"/>
                <p:cNvSpPr/>
                <p:nvPr/>
              </p:nvSpPr>
              <p:spPr bwMode="auto">
                <a:xfrm>
                  <a:off x="4129088" y="5014913"/>
                  <a:ext cx="230188" cy="231775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59" name="Rectangle 105"/>
                <p:cNvSpPr/>
                <p:nvPr/>
              </p:nvSpPr>
              <p:spPr bwMode="auto">
                <a:xfrm>
                  <a:off x="4129088" y="4732338"/>
                  <a:ext cx="230188" cy="231775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60" name="Rectangle 106"/>
                <p:cNvSpPr/>
                <p:nvPr/>
              </p:nvSpPr>
              <p:spPr bwMode="auto">
                <a:xfrm>
                  <a:off x="4129088" y="4449763"/>
                  <a:ext cx="230188" cy="231775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61" name="Rectangle 107"/>
                <p:cNvSpPr/>
                <p:nvPr/>
              </p:nvSpPr>
              <p:spPr bwMode="auto">
                <a:xfrm>
                  <a:off x="4129088" y="4167188"/>
                  <a:ext cx="230188" cy="231775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62" name="Rectangle 108"/>
                <p:cNvSpPr/>
                <p:nvPr/>
              </p:nvSpPr>
              <p:spPr bwMode="auto">
                <a:xfrm>
                  <a:off x="3840163" y="5578475"/>
                  <a:ext cx="231775" cy="231775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63" name="Rectangle 109"/>
                <p:cNvSpPr/>
                <p:nvPr/>
              </p:nvSpPr>
              <p:spPr bwMode="auto">
                <a:xfrm>
                  <a:off x="3840163" y="5297488"/>
                  <a:ext cx="231775" cy="230188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64" name="Rectangle 110"/>
                <p:cNvSpPr/>
                <p:nvPr/>
              </p:nvSpPr>
              <p:spPr bwMode="auto">
                <a:xfrm>
                  <a:off x="3840163" y="5014913"/>
                  <a:ext cx="231775" cy="231775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65" name="Rectangle 111"/>
                <p:cNvSpPr/>
                <p:nvPr/>
              </p:nvSpPr>
              <p:spPr bwMode="auto">
                <a:xfrm>
                  <a:off x="3840163" y="4732338"/>
                  <a:ext cx="231775" cy="231775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66" name="Rectangle 112"/>
                <p:cNvSpPr/>
                <p:nvPr/>
              </p:nvSpPr>
              <p:spPr bwMode="auto">
                <a:xfrm>
                  <a:off x="3840163" y="4449763"/>
                  <a:ext cx="231775" cy="231775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67" name="Rectangle 113"/>
                <p:cNvSpPr/>
                <p:nvPr/>
              </p:nvSpPr>
              <p:spPr bwMode="auto">
                <a:xfrm>
                  <a:off x="3840163" y="4167188"/>
                  <a:ext cx="231775" cy="231775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68" name="Rectangle 114"/>
                <p:cNvSpPr/>
                <p:nvPr/>
              </p:nvSpPr>
              <p:spPr bwMode="auto">
                <a:xfrm>
                  <a:off x="3551238" y="5578475"/>
                  <a:ext cx="231775" cy="231775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69" name="Rectangle 115"/>
                <p:cNvSpPr/>
                <p:nvPr/>
              </p:nvSpPr>
              <p:spPr bwMode="auto">
                <a:xfrm>
                  <a:off x="3551238" y="5297488"/>
                  <a:ext cx="231775" cy="230188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70" name="Rectangle 116"/>
                <p:cNvSpPr/>
                <p:nvPr/>
              </p:nvSpPr>
              <p:spPr bwMode="auto">
                <a:xfrm>
                  <a:off x="3551238" y="5014913"/>
                  <a:ext cx="231775" cy="231775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71" name="Rectangle 117"/>
                <p:cNvSpPr/>
                <p:nvPr/>
              </p:nvSpPr>
              <p:spPr bwMode="auto">
                <a:xfrm>
                  <a:off x="3551238" y="4732338"/>
                  <a:ext cx="231775" cy="231775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72" name="Rectangle 118"/>
                <p:cNvSpPr/>
                <p:nvPr/>
              </p:nvSpPr>
              <p:spPr bwMode="auto">
                <a:xfrm>
                  <a:off x="3551238" y="4449763"/>
                  <a:ext cx="231775" cy="231775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73" name="Rectangle 119"/>
                <p:cNvSpPr/>
                <p:nvPr/>
              </p:nvSpPr>
              <p:spPr bwMode="auto">
                <a:xfrm>
                  <a:off x="3551238" y="4167188"/>
                  <a:ext cx="231775" cy="231775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</p:grpSp>
          <p:grpSp>
            <p:nvGrpSpPr>
              <p:cNvPr id="137" name="Group 83"/>
              <p:cNvGrpSpPr/>
              <p:nvPr/>
            </p:nvGrpSpPr>
            <p:grpSpPr>
              <a:xfrm>
                <a:off x="3049588" y="4167188"/>
                <a:ext cx="452437" cy="1651000"/>
                <a:chOff x="3049588" y="4167188"/>
                <a:chExt cx="452437" cy="1651000"/>
              </a:xfrm>
            </p:grpSpPr>
            <p:sp>
              <p:nvSpPr>
                <p:cNvPr id="138" name="Freeform: Shape 84"/>
                <p:cNvSpPr/>
                <p:nvPr/>
              </p:nvSpPr>
              <p:spPr bwMode="auto">
                <a:xfrm>
                  <a:off x="3340100" y="4167188"/>
                  <a:ext cx="161925" cy="355600"/>
                </a:xfrm>
                <a:custGeom>
                  <a:avLst/>
                  <a:gdLst>
                    <a:gd name="T0" fmla="*/ 0 w 102"/>
                    <a:gd name="T1" fmla="*/ 91 h 224"/>
                    <a:gd name="T2" fmla="*/ 102 w 102"/>
                    <a:gd name="T3" fmla="*/ 0 h 224"/>
                    <a:gd name="T4" fmla="*/ 102 w 102"/>
                    <a:gd name="T5" fmla="*/ 146 h 224"/>
                    <a:gd name="T6" fmla="*/ 0 w 102"/>
                    <a:gd name="T7" fmla="*/ 224 h 224"/>
                    <a:gd name="T8" fmla="*/ 0 w 102"/>
                    <a:gd name="T9" fmla="*/ 91 h 2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2" h="224">
                      <a:moveTo>
                        <a:pt x="0" y="91"/>
                      </a:moveTo>
                      <a:lnTo>
                        <a:pt x="102" y="0"/>
                      </a:lnTo>
                      <a:lnTo>
                        <a:pt x="102" y="146"/>
                      </a:lnTo>
                      <a:lnTo>
                        <a:pt x="0" y="224"/>
                      </a:lnTo>
                      <a:lnTo>
                        <a:pt x="0" y="91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39" name="Freeform: Shape 85"/>
                <p:cNvSpPr/>
                <p:nvPr/>
              </p:nvSpPr>
              <p:spPr bwMode="auto">
                <a:xfrm>
                  <a:off x="3340100" y="4449763"/>
                  <a:ext cx="161925" cy="330200"/>
                </a:xfrm>
                <a:custGeom>
                  <a:avLst/>
                  <a:gdLst>
                    <a:gd name="T0" fmla="*/ 0 w 102"/>
                    <a:gd name="T1" fmla="*/ 75 h 208"/>
                    <a:gd name="T2" fmla="*/ 102 w 102"/>
                    <a:gd name="T3" fmla="*/ 0 h 208"/>
                    <a:gd name="T4" fmla="*/ 102 w 102"/>
                    <a:gd name="T5" fmla="*/ 146 h 208"/>
                    <a:gd name="T6" fmla="*/ 0 w 102"/>
                    <a:gd name="T7" fmla="*/ 208 h 208"/>
                    <a:gd name="T8" fmla="*/ 0 w 102"/>
                    <a:gd name="T9" fmla="*/ 75 h 20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2" h="208">
                      <a:moveTo>
                        <a:pt x="0" y="75"/>
                      </a:moveTo>
                      <a:lnTo>
                        <a:pt x="102" y="0"/>
                      </a:lnTo>
                      <a:lnTo>
                        <a:pt x="102" y="146"/>
                      </a:lnTo>
                      <a:lnTo>
                        <a:pt x="0" y="208"/>
                      </a:lnTo>
                      <a:lnTo>
                        <a:pt x="0" y="75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40" name="Freeform: Shape 86"/>
                <p:cNvSpPr/>
                <p:nvPr/>
              </p:nvSpPr>
              <p:spPr bwMode="auto">
                <a:xfrm>
                  <a:off x="3340100" y="4732338"/>
                  <a:ext cx="161925" cy="306388"/>
                </a:xfrm>
                <a:custGeom>
                  <a:avLst/>
                  <a:gdLst>
                    <a:gd name="T0" fmla="*/ 0 w 102"/>
                    <a:gd name="T1" fmla="*/ 59 h 193"/>
                    <a:gd name="T2" fmla="*/ 102 w 102"/>
                    <a:gd name="T3" fmla="*/ 0 h 193"/>
                    <a:gd name="T4" fmla="*/ 102 w 102"/>
                    <a:gd name="T5" fmla="*/ 146 h 193"/>
                    <a:gd name="T6" fmla="*/ 0 w 102"/>
                    <a:gd name="T7" fmla="*/ 193 h 193"/>
                    <a:gd name="T8" fmla="*/ 0 w 102"/>
                    <a:gd name="T9" fmla="*/ 59 h 19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2" h="193">
                      <a:moveTo>
                        <a:pt x="0" y="59"/>
                      </a:moveTo>
                      <a:lnTo>
                        <a:pt x="102" y="0"/>
                      </a:lnTo>
                      <a:lnTo>
                        <a:pt x="102" y="146"/>
                      </a:lnTo>
                      <a:lnTo>
                        <a:pt x="0" y="193"/>
                      </a:lnTo>
                      <a:lnTo>
                        <a:pt x="0" y="59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41" name="Freeform: Shape 87"/>
                <p:cNvSpPr/>
                <p:nvPr/>
              </p:nvSpPr>
              <p:spPr bwMode="auto">
                <a:xfrm>
                  <a:off x="3340100" y="5014913"/>
                  <a:ext cx="161925" cy="282575"/>
                </a:xfrm>
                <a:custGeom>
                  <a:avLst/>
                  <a:gdLst>
                    <a:gd name="T0" fmla="*/ 0 w 102"/>
                    <a:gd name="T1" fmla="*/ 44 h 178"/>
                    <a:gd name="T2" fmla="*/ 102 w 102"/>
                    <a:gd name="T3" fmla="*/ 0 h 178"/>
                    <a:gd name="T4" fmla="*/ 102 w 102"/>
                    <a:gd name="T5" fmla="*/ 146 h 178"/>
                    <a:gd name="T6" fmla="*/ 0 w 102"/>
                    <a:gd name="T7" fmla="*/ 178 h 178"/>
                    <a:gd name="T8" fmla="*/ 0 w 102"/>
                    <a:gd name="T9" fmla="*/ 44 h 17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2" h="178">
                      <a:moveTo>
                        <a:pt x="0" y="44"/>
                      </a:moveTo>
                      <a:lnTo>
                        <a:pt x="102" y="0"/>
                      </a:lnTo>
                      <a:lnTo>
                        <a:pt x="102" y="146"/>
                      </a:lnTo>
                      <a:lnTo>
                        <a:pt x="0" y="178"/>
                      </a:lnTo>
                      <a:lnTo>
                        <a:pt x="0" y="44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42" name="Freeform: Shape 88"/>
                <p:cNvSpPr/>
                <p:nvPr/>
              </p:nvSpPr>
              <p:spPr bwMode="auto">
                <a:xfrm>
                  <a:off x="3340100" y="5297488"/>
                  <a:ext cx="161925" cy="257175"/>
                </a:xfrm>
                <a:custGeom>
                  <a:avLst/>
                  <a:gdLst>
                    <a:gd name="T0" fmla="*/ 0 w 102"/>
                    <a:gd name="T1" fmla="*/ 29 h 162"/>
                    <a:gd name="T2" fmla="*/ 102 w 102"/>
                    <a:gd name="T3" fmla="*/ 0 h 162"/>
                    <a:gd name="T4" fmla="*/ 102 w 102"/>
                    <a:gd name="T5" fmla="*/ 145 h 162"/>
                    <a:gd name="T6" fmla="*/ 0 w 102"/>
                    <a:gd name="T7" fmla="*/ 162 h 162"/>
                    <a:gd name="T8" fmla="*/ 0 w 102"/>
                    <a:gd name="T9" fmla="*/ 29 h 16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2" h="162">
                      <a:moveTo>
                        <a:pt x="0" y="29"/>
                      </a:moveTo>
                      <a:lnTo>
                        <a:pt x="102" y="0"/>
                      </a:lnTo>
                      <a:lnTo>
                        <a:pt x="102" y="145"/>
                      </a:lnTo>
                      <a:lnTo>
                        <a:pt x="0" y="162"/>
                      </a:lnTo>
                      <a:lnTo>
                        <a:pt x="0" y="29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43" name="Freeform: Shape 89"/>
                <p:cNvSpPr/>
                <p:nvPr/>
              </p:nvSpPr>
              <p:spPr bwMode="auto">
                <a:xfrm>
                  <a:off x="3340100" y="5578475"/>
                  <a:ext cx="161925" cy="233363"/>
                </a:xfrm>
                <a:custGeom>
                  <a:avLst/>
                  <a:gdLst>
                    <a:gd name="T0" fmla="*/ 0 w 102"/>
                    <a:gd name="T1" fmla="*/ 14 h 147"/>
                    <a:gd name="T2" fmla="*/ 102 w 102"/>
                    <a:gd name="T3" fmla="*/ 0 h 147"/>
                    <a:gd name="T4" fmla="*/ 102 w 102"/>
                    <a:gd name="T5" fmla="*/ 146 h 147"/>
                    <a:gd name="T6" fmla="*/ 0 w 102"/>
                    <a:gd name="T7" fmla="*/ 147 h 147"/>
                    <a:gd name="T8" fmla="*/ 0 w 102"/>
                    <a:gd name="T9" fmla="*/ 14 h 14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2" h="147">
                      <a:moveTo>
                        <a:pt x="0" y="14"/>
                      </a:moveTo>
                      <a:lnTo>
                        <a:pt x="102" y="0"/>
                      </a:lnTo>
                      <a:lnTo>
                        <a:pt x="102" y="146"/>
                      </a:lnTo>
                      <a:lnTo>
                        <a:pt x="0" y="147"/>
                      </a:lnTo>
                      <a:lnTo>
                        <a:pt x="0" y="14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44" name="Freeform: Shape 90"/>
                <p:cNvSpPr/>
                <p:nvPr/>
              </p:nvSpPr>
              <p:spPr bwMode="auto">
                <a:xfrm>
                  <a:off x="3171825" y="4346575"/>
                  <a:ext cx="127000" cy="330200"/>
                </a:xfrm>
                <a:custGeom>
                  <a:avLst/>
                  <a:gdLst>
                    <a:gd name="T0" fmla="*/ 0 w 80"/>
                    <a:gd name="T1" fmla="*/ 90 h 208"/>
                    <a:gd name="T2" fmla="*/ 80 w 80"/>
                    <a:gd name="T3" fmla="*/ 0 h 208"/>
                    <a:gd name="T4" fmla="*/ 80 w 80"/>
                    <a:gd name="T5" fmla="*/ 130 h 208"/>
                    <a:gd name="T6" fmla="*/ 0 w 80"/>
                    <a:gd name="T7" fmla="*/ 208 h 208"/>
                    <a:gd name="T8" fmla="*/ 0 w 80"/>
                    <a:gd name="T9" fmla="*/ 90 h 20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0" h="208">
                      <a:moveTo>
                        <a:pt x="0" y="90"/>
                      </a:moveTo>
                      <a:lnTo>
                        <a:pt x="80" y="0"/>
                      </a:lnTo>
                      <a:lnTo>
                        <a:pt x="80" y="130"/>
                      </a:lnTo>
                      <a:lnTo>
                        <a:pt x="0" y="208"/>
                      </a:lnTo>
                      <a:lnTo>
                        <a:pt x="0" y="90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45" name="Freeform: Shape 91"/>
                <p:cNvSpPr/>
                <p:nvPr/>
              </p:nvSpPr>
              <p:spPr bwMode="auto">
                <a:xfrm>
                  <a:off x="3171825" y="4597400"/>
                  <a:ext cx="127000" cy="306388"/>
                </a:xfrm>
                <a:custGeom>
                  <a:avLst/>
                  <a:gdLst>
                    <a:gd name="T0" fmla="*/ 0 w 80"/>
                    <a:gd name="T1" fmla="*/ 75 h 193"/>
                    <a:gd name="T2" fmla="*/ 80 w 80"/>
                    <a:gd name="T3" fmla="*/ 0 h 193"/>
                    <a:gd name="T4" fmla="*/ 80 w 80"/>
                    <a:gd name="T5" fmla="*/ 131 h 193"/>
                    <a:gd name="T6" fmla="*/ 0 w 80"/>
                    <a:gd name="T7" fmla="*/ 193 h 193"/>
                    <a:gd name="T8" fmla="*/ 0 w 80"/>
                    <a:gd name="T9" fmla="*/ 75 h 19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0" h="193">
                      <a:moveTo>
                        <a:pt x="0" y="75"/>
                      </a:moveTo>
                      <a:lnTo>
                        <a:pt x="80" y="0"/>
                      </a:lnTo>
                      <a:lnTo>
                        <a:pt x="80" y="131"/>
                      </a:lnTo>
                      <a:lnTo>
                        <a:pt x="0" y="193"/>
                      </a:lnTo>
                      <a:lnTo>
                        <a:pt x="0" y="75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46" name="Freeform: Shape 92"/>
                <p:cNvSpPr/>
                <p:nvPr/>
              </p:nvSpPr>
              <p:spPr bwMode="auto">
                <a:xfrm>
                  <a:off x="3171825" y="4849813"/>
                  <a:ext cx="127000" cy="282575"/>
                </a:xfrm>
                <a:custGeom>
                  <a:avLst/>
                  <a:gdLst>
                    <a:gd name="T0" fmla="*/ 0 w 80"/>
                    <a:gd name="T1" fmla="*/ 60 h 178"/>
                    <a:gd name="T2" fmla="*/ 80 w 80"/>
                    <a:gd name="T3" fmla="*/ 0 h 178"/>
                    <a:gd name="T4" fmla="*/ 80 w 80"/>
                    <a:gd name="T5" fmla="*/ 130 h 178"/>
                    <a:gd name="T6" fmla="*/ 0 w 80"/>
                    <a:gd name="T7" fmla="*/ 178 h 178"/>
                    <a:gd name="T8" fmla="*/ 0 w 80"/>
                    <a:gd name="T9" fmla="*/ 60 h 17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0" h="178">
                      <a:moveTo>
                        <a:pt x="0" y="60"/>
                      </a:moveTo>
                      <a:lnTo>
                        <a:pt x="80" y="0"/>
                      </a:lnTo>
                      <a:lnTo>
                        <a:pt x="80" y="130"/>
                      </a:lnTo>
                      <a:lnTo>
                        <a:pt x="0" y="178"/>
                      </a:lnTo>
                      <a:lnTo>
                        <a:pt x="0" y="60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47" name="Freeform: Shape 93"/>
                <p:cNvSpPr/>
                <p:nvPr/>
              </p:nvSpPr>
              <p:spPr bwMode="auto">
                <a:xfrm>
                  <a:off x="3171825" y="5102225"/>
                  <a:ext cx="127000" cy="257175"/>
                </a:xfrm>
                <a:custGeom>
                  <a:avLst/>
                  <a:gdLst>
                    <a:gd name="T0" fmla="*/ 0 w 80"/>
                    <a:gd name="T1" fmla="*/ 44 h 162"/>
                    <a:gd name="T2" fmla="*/ 80 w 80"/>
                    <a:gd name="T3" fmla="*/ 0 h 162"/>
                    <a:gd name="T4" fmla="*/ 80 w 80"/>
                    <a:gd name="T5" fmla="*/ 130 h 162"/>
                    <a:gd name="T6" fmla="*/ 0 w 80"/>
                    <a:gd name="T7" fmla="*/ 162 h 162"/>
                    <a:gd name="T8" fmla="*/ 0 w 80"/>
                    <a:gd name="T9" fmla="*/ 44 h 16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0" h="162">
                      <a:moveTo>
                        <a:pt x="0" y="44"/>
                      </a:moveTo>
                      <a:lnTo>
                        <a:pt x="80" y="0"/>
                      </a:lnTo>
                      <a:lnTo>
                        <a:pt x="80" y="130"/>
                      </a:lnTo>
                      <a:lnTo>
                        <a:pt x="0" y="162"/>
                      </a:lnTo>
                      <a:lnTo>
                        <a:pt x="0" y="44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48" name="Freeform: Shape 94"/>
                <p:cNvSpPr/>
                <p:nvPr/>
              </p:nvSpPr>
              <p:spPr bwMode="auto">
                <a:xfrm>
                  <a:off x="3171825" y="5353050"/>
                  <a:ext cx="127000" cy="234950"/>
                </a:xfrm>
                <a:custGeom>
                  <a:avLst/>
                  <a:gdLst>
                    <a:gd name="T0" fmla="*/ 0 w 80"/>
                    <a:gd name="T1" fmla="*/ 30 h 148"/>
                    <a:gd name="T2" fmla="*/ 80 w 80"/>
                    <a:gd name="T3" fmla="*/ 0 h 148"/>
                    <a:gd name="T4" fmla="*/ 80 w 80"/>
                    <a:gd name="T5" fmla="*/ 131 h 148"/>
                    <a:gd name="T6" fmla="*/ 0 w 80"/>
                    <a:gd name="T7" fmla="*/ 148 h 148"/>
                    <a:gd name="T8" fmla="*/ 0 w 80"/>
                    <a:gd name="T9" fmla="*/ 30 h 14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0" h="148">
                      <a:moveTo>
                        <a:pt x="0" y="30"/>
                      </a:moveTo>
                      <a:lnTo>
                        <a:pt x="80" y="0"/>
                      </a:lnTo>
                      <a:lnTo>
                        <a:pt x="80" y="131"/>
                      </a:lnTo>
                      <a:lnTo>
                        <a:pt x="0" y="148"/>
                      </a:lnTo>
                      <a:lnTo>
                        <a:pt x="0" y="30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49" name="Freeform: Shape 95"/>
                <p:cNvSpPr/>
                <p:nvPr/>
              </p:nvSpPr>
              <p:spPr bwMode="auto">
                <a:xfrm>
                  <a:off x="3171825" y="5605463"/>
                  <a:ext cx="127000" cy="209550"/>
                </a:xfrm>
                <a:custGeom>
                  <a:avLst/>
                  <a:gdLst>
                    <a:gd name="T0" fmla="*/ 0 w 80"/>
                    <a:gd name="T1" fmla="*/ 14 h 132"/>
                    <a:gd name="T2" fmla="*/ 80 w 80"/>
                    <a:gd name="T3" fmla="*/ 0 h 132"/>
                    <a:gd name="T4" fmla="*/ 80 w 80"/>
                    <a:gd name="T5" fmla="*/ 131 h 132"/>
                    <a:gd name="T6" fmla="*/ 0 w 80"/>
                    <a:gd name="T7" fmla="*/ 132 h 132"/>
                    <a:gd name="T8" fmla="*/ 0 w 80"/>
                    <a:gd name="T9" fmla="*/ 14 h 1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0" h="132">
                      <a:moveTo>
                        <a:pt x="0" y="14"/>
                      </a:moveTo>
                      <a:lnTo>
                        <a:pt x="80" y="0"/>
                      </a:lnTo>
                      <a:lnTo>
                        <a:pt x="80" y="131"/>
                      </a:lnTo>
                      <a:lnTo>
                        <a:pt x="0" y="132"/>
                      </a:lnTo>
                      <a:lnTo>
                        <a:pt x="0" y="14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50" name="Freeform: Shape 96"/>
                <p:cNvSpPr/>
                <p:nvPr/>
              </p:nvSpPr>
              <p:spPr bwMode="auto">
                <a:xfrm>
                  <a:off x="3049588" y="4524375"/>
                  <a:ext cx="90488" cy="306388"/>
                </a:xfrm>
                <a:custGeom>
                  <a:avLst/>
                  <a:gdLst>
                    <a:gd name="T0" fmla="*/ 0 w 57"/>
                    <a:gd name="T1" fmla="*/ 90 h 193"/>
                    <a:gd name="T2" fmla="*/ 57 w 57"/>
                    <a:gd name="T3" fmla="*/ 0 h 193"/>
                    <a:gd name="T4" fmla="*/ 57 w 57"/>
                    <a:gd name="T5" fmla="*/ 115 h 193"/>
                    <a:gd name="T6" fmla="*/ 0 w 57"/>
                    <a:gd name="T7" fmla="*/ 193 h 193"/>
                    <a:gd name="T8" fmla="*/ 0 w 57"/>
                    <a:gd name="T9" fmla="*/ 90 h 19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7" h="193">
                      <a:moveTo>
                        <a:pt x="0" y="90"/>
                      </a:moveTo>
                      <a:lnTo>
                        <a:pt x="57" y="0"/>
                      </a:lnTo>
                      <a:lnTo>
                        <a:pt x="57" y="115"/>
                      </a:lnTo>
                      <a:lnTo>
                        <a:pt x="0" y="193"/>
                      </a:lnTo>
                      <a:lnTo>
                        <a:pt x="0" y="90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51" name="Freeform: Shape 97"/>
                <p:cNvSpPr/>
                <p:nvPr/>
              </p:nvSpPr>
              <p:spPr bwMode="auto">
                <a:xfrm>
                  <a:off x="3049588" y="4746625"/>
                  <a:ext cx="90488" cy="280988"/>
                </a:xfrm>
                <a:custGeom>
                  <a:avLst/>
                  <a:gdLst>
                    <a:gd name="T0" fmla="*/ 0 w 57"/>
                    <a:gd name="T1" fmla="*/ 75 h 177"/>
                    <a:gd name="T2" fmla="*/ 57 w 57"/>
                    <a:gd name="T3" fmla="*/ 0 h 177"/>
                    <a:gd name="T4" fmla="*/ 57 w 57"/>
                    <a:gd name="T5" fmla="*/ 115 h 177"/>
                    <a:gd name="T6" fmla="*/ 0 w 57"/>
                    <a:gd name="T7" fmla="*/ 177 h 177"/>
                    <a:gd name="T8" fmla="*/ 0 w 57"/>
                    <a:gd name="T9" fmla="*/ 75 h 17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7" h="177">
                      <a:moveTo>
                        <a:pt x="0" y="75"/>
                      </a:moveTo>
                      <a:lnTo>
                        <a:pt x="57" y="0"/>
                      </a:lnTo>
                      <a:lnTo>
                        <a:pt x="57" y="115"/>
                      </a:lnTo>
                      <a:lnTo>
                        <a:pt x="0" y="177"/>
                      </a:lnTo>
                      <a:lnTo>
                        <a:pt x="0" y="75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52" name="Freeform: Shape 98"/>
                <p:cNvSpPr/>
                <p:nvPr/>
              </p:nvSpPr>
              <p:spPr bwMode="auto">
                <a:xfrm>
                  <a:off x="3049588" y="4968875"/>
                  <a:ext cx="90488" cy="257175"/>
                </a:xfrm>
                <a:custGeom>
                  <a:avLst/>
                  <a:gdLst>
                    <a:gd name="T0" fmla="*/ 0 w 57"/>
                    <a:gd name="T1" fmla="*/ 59 h 162"/>
                    <a:gd name="T2" fmla="*/ 57 w 57"/>
                    <a:gd name="T3" fmla="*/ 0 h 162"/>
                    <a:gd name="T4" fmla="*/ 57 w 57"/>
                    <a:gd name="T5" fmla="*/ 114 h 162"/>
                    <a:gd name="T6" fmla="*/ 0 w 57"/>
                    <a:gd name="T7" fmla="*/ 162 h 162"/>
                    <a:gd name="T8" fmla="*/ 0 w 57"/>
                    <a:gd name="T9" fmla="*/ 59 h 16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7" h="162">
                      <a:moveTo>
                        <a:pt x="0" y="59"/>
                      </a:moveTo>
                      <a:lnTo>
                        <a:pt x="57" y="0"/>
                      </a:lnTo>
                      <a:lnTo>
                        <a:pt x="57" y="114"/>
                      </a:lnTo>
                      <a:lnTo>
                        <a:pt x="0" y="162"/>
                      </a:lnTo>
                      <a:lnTo>
                        <a:pt x="0" y="59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53" name="Freeform: Shape 99"/>
                <p:cNvSpPr/>
                <p:nvPr/>
              </p:nvSpPr>
              <p:spPr bwMode="auto">
                <a:xfrm>
                  <a:off x="3049588" y="5189538"/>
                  <a:ext cx="90488" cy="233363"/>
                </a:xfrm>
                <a:custGeom>
                  <a:avLst/>
                  <a:gdLst>
                    <a:gd name="T0" fmla="*/ 0 w 57"/>
                    <a:gd name="T1" fmla="*/ 45 h 147"/>
                    <a:gd name="T2" fmla="*/ 57 w 57"/>
                    <a:gd name="T3" fmla="*/ 0 h 147"/>
                    <a:gd name="T4" fmla="*/ 57 w 57"/>
                    <a:gd name="T5" fmla="*/ 115 h 147"/>
                    <a:gd name="T6" fmla="*/ 0 w 57"/>
                    <a:gd name="T7" fmla="*/ 147 h 147"/>
                    <a:gd name="T8" fmla="*/ 0 w 57"/>
                    <a:gd name="T9" fmla="*/ 45 h 14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7" h="147">
                      <a:moveTo>
                        <a:pt x="0" y="45"/>
                      </a:moveTo>
                      <a:lnTo>
                        <a:pt x="57" y="0"/>
                      </a:lnTo>
                      <a:lnTo>
                        <a:pt x="57" y="115"/>
                      </a:lnTo>
                      <a:lnTo>
                        <a:pt x="0" y="147"/>
                      </a:lnTo>
                      <a:lnTo>
                        <a:pt x="0" y="45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54" name="Freeform: Shape 100"/>
                <p:cNvSpPr/>
                <p:nvPr/>
              </p:nvSpPr>
              <p:spPr bwMode="auto">
                <a:xfrm>
                  <a:off x="3049588" y="5411788"/>
                  <a:ext cx="90488" cy="207963"/>
                </a:xfrm>
                <a:custGeom>
                  <a:avLst/>
                  <a:gdLst>
                    <a:gd name="T0" fmla="*/ 0 w 57"/>
                    <a:gd name="T1" fmla="*/ 29 h 131"/>
                    <a:gd name="T2" fmla="*/ 57 w 57"/>
                    <a:gd name="T3" fmla="*/ 0 h 131"/>
                    <a:gd name="T4" fmla="*/ 57 w 57"/>
                    <a:gd name="T5" fmla="*/ 115 h 131"/>
                    <a:gd name="T6" fmla="*/ 0 w 57"/>
                    <a:gd name="T7" fmla="*/ 131 h 131"/>
                    <a:gd name="T8" fmla="*/ 0 w 57"/>
                    <a:gd name="T9" fmla="*/ 29 h 1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7" h="131">
                      <a:moveTo>
                        <a:pt x="0" y="29"/>
                      </a:moveTo>
                      <a:lnTo>
                        <a:pt x="57" y="0"/>
                      </a:lnTo>
                      <a:lnTo>
                        <a:pt x="57" y="115"/>
                      </a:lnTo>
                      <a:lnTo>
                        <a:pt x="0" y="131"/>
                      </a:lnTo>
                      <a:lnTo>
                        <a:pt x="0" y="29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55" name="Freeform: Shape 101"/>
                <p:cNvSpPr/>
                <p:nvPr/>
              </p:nvSpPr>
              <p:spPr bwMode="auto">
                <a:xfrm>
                  <a:off x="3049588" y="5634038"/>
                  <a:ext cx="90488" cy="184150"/>
                </a:xfrm>
                <a:custGeom>
                  <a:avLst/>
                  <a:gdLst>
                    <a:gd name="T0" fmla="*/ 0 w 57"/>
                    <a:gd name="T1" fmla="*/ 13 h 116"/>
                    <a:gd name="T2" fmla="*/ 57 w 57"/>
                    <a:gd name="T3" fmla="*/ 0 h 116"/>
                    <a:gd name="T4" fmla="*/ 57 w 57"/>
                    <a:gd name="T5" fmla="*/ 114 h 116"/>
                    <a:gd name="T6" fmla="*/ 0 w 57"/>
                    <a:gd name="T7" fmla="*/ 116 h 116"/>
                    <a:gd name="T8" fmla="*/ 0 w 57"/>
                    <a:gd name="T9" fmla="*/ 13 h 1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7" h="116">
                      <a:moveTo>
                        <a:pt x="0" y="13"/>
                      </a:moveTo>
                      <a:lnTo>
                        <a:pt x="57" y="0"/>
                      </a:lnTo>
                      <a:lnTo>
                        <a:pt x="57" y="114"/>
                      </a:lnTo>
                      <a:lnTo>
                        <a:pt x="0" y="116"/>
                      </a:lnTo>
                      <a:lnTo>
                        <a:pt x="0" y="13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</p:grpSp>
        </p:grpSp>
        <p:grpSp>
          <p:nvGrpSpPr>
            <p:cNvPr id="38" name="Group 120"/>
            <p:cNvGrpSpPr/>
            <p:nvPr/>
          </p:nvGrpSpPr>
          <p:grpSpPr>
            <a:xfrm>
              <a:off x="2488406" y="5017040"/>
              <a:ext cx="920750" cy="1158876"/>
              <a:chOff x="2093913" y="4664075"/>
              <a:chExt cx="920750" cy="1158876"/>
            </a:xfrm>
          </p:grpSpPr>
          <p:grpSp>
            <p:nvGrpSpPr>
              <p:cNvPr id="98" name="Group 121"/>
              <p:cNvGrpSpPr/>
              <p:nvPr/>
            </p:nvGrpSpPr>
            <p:grpSpPr>
              <a:xfrm>
                <a:off x="2447925" y="4664075"/>
                <a:ext cx="566738" cy="1154113"/>
                <a:chOff x="2447925" y="4664075"/>
                <a:chExt cx="566738" cy="1154113"/>
              </a:xfrm>
            </p:grpSpPr>
            <p:sp>
              <p:nvSpPr>
                <p:cNvPr id="118" name="Rectangle 141"/>
                <p:cNvSpPr/>
                <p:nvPr/>
              </p:nvSpPr>
              <p:spPr bwMode="auto">
                <a:xfrm>
                  <a:off x="2852738" y="5654675"/>
                  <a:ext cx="161925" cy="163513"/>
                </a:xfrm>
                <a:prstGeom prst="rect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19" name="Rectangle 142"/>
                <p:cNvSpPr/>
                <p:nvPr/>
              </p:nvSpPr>
              <p:spPr bwMode="auto">
                <a:xfrm>
                  <a:off x="2852738" y="5456238"/>
                  <a:ext cx="161925" cy="163513"/>
                </a:xfrm>
                <a:prstGeom prst="rect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20" name="Rectangle 143"/>
                <p:cNvSpPr/>
                <p:nvPr/>
              </p:nvSpPr>
              <p:spPr bwMode="auto">
                <a:xfrm>
                  <a:off x="2852738" y="5259388"/>
                  <a:ext cx="161925" cy="161925"/>
                </a:xfrm>
                <a:prstGeom prst="rect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21" name="Rectangle 144"/>
                <p:cNvSpPr/>
                <p:nvPr/>
              </p:nvSpPr>
              <p:spPr bwMode="auto">
                <a:xfrm>
                  <a:off x="2852738" y="5060950"/>
                  <a:ext cx="161925" cy="161925"/>
                </a:xfrm>
                <a:prstGeom prst="rect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22" name="Rectangle 145"/>
                <p:cNvSpPr/>
                <p:nvPr/>
              </p:nvSpPr>
              <p:spPr bwMode="auto">
                <a:xfrm>
                  <a:off x="2852738" y="4862513"/>
                  <a:ext cx="161925" cy="163513"/>
                </a:xfrm>
                <a:prstGeom prst="rect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23" name="Rectangle 146"/>
                <p:cNvSpPr/>
                <p:nvPr/>
              </p:nvSpPr>
              <p:spPr bwMode="auto">
                <a:xfrm>
                  <a:off x="2852738" y="4664075"/>
                  <a:ext cx="161925" cy="163513"/>
                </a:xfrm>
                <a:prstGeom prst="rect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24" name="Rectangle 147"/>
                <p:cNvSpPr/>
                <p:nvPr/>
              </p:nvSpPr>
              <p:spPr bwMode="auto">
                <a:xfrm>
                  <a:off x="2651125" y="5654675"/>
                  <a:ext cx="161925" cy="163513"/>
                </a:xfrm>
                <a:prstGeom prst="rect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25" name="Rectangle 148"/>
                <p:cNvSpPr/>
                <p:nvPr/>
              </p:nvSpPr>
              <p:spPr bwMode="auto">
                <a:xfrm>
                  <a:off x="2651125" y="5456238"/>
                  <a:ext cx="161925" cy="163513"/>
                </a:xfrm>
                <a:prstGeom prst="rect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26" name="Rectangle 149"/>
                <p:cNvSpPr/>
                <p:nvPr/>
              </p:nvSpPr>
              <p:spPr bwMode="auto">
                <a:xfrm>
                  <a:off x="2651125" y="5259388"/>
                  <a:ext cx="161925" cy="161925"/>
                </a:xfrm>
                <a:prstGeom prst="rect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27" name="Rectangle 150"/>
                <p:cNvSpPr/>
                <p:nvPr/>
              </p:nvSpPr>
              <p:spPr bwMode="auto">
                <a:xfrm>
                  <a:off x="2651125" y="5060950"/>
                  <a:ext cx="161925" cy="161925"/>
                </a:xfrm>
                <a:prstGeom prst="rect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28" name="Rectangle 151"/>
                <p:cNvSpPr/>
                <p:nvPr/>
              </p:nvSpPr>
              <p:spPr bwMode="auto">
                <a:xfrm>
                  <a:off x="2651125" y="4862513"/>
                  <a:ext cx="161925" cy="163513"/>
                </a:xfrm>
                <a:prstGeom prst="rect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29" name="Rectangle 152"/>
                <p:cNvSpPr/>
                <p:nvPr/>
              </p:nvSpPr>
              <p:spPr bwMode="auto">
                <a:xfrm>
                  <a:off x="2651125" y="4664075"/>
                  <a:ext cx="161925" cy="163513"/>
                </a:xfrm>
                <a:prstGeom prst="rect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30" name="Rectangle 153"/>
                <p:cNvSpPr/>
                <p:nvPr/>
              </p:nvSpPr>
              <p:spPr bwMode="auto">
                <a:xfrm>
                  <a:off x="2447925" y="5654675"/>
                  <a:ext cx="161925" cy="163513"/>
                </a:xfrm>
                <a:prstGeom prst="rect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31" name="Rectangle 154"/>
                <p:cNvSpPr/>
                <p:nvPr/>
              </p:nvSpPr>
              <p:spPr bwMode="auto">
                <a:xfrm>
                  <a:off x="2447925" y="5456238"/>
                  <a:ext cx="161925" cy="163513"/>
                </a:xfrm>
                <a:prstGeom prst="rect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32" name="Rectangle 155"/>
                <p:cNvSpPr/>
                <p:nvPr/>
              </p:nvSpPr>
              <p:spPr bwMode="auto">
                <a:xfrm>
                  <a:off x="2447925" y="5259388"/>
                  <a:ext cx="161925" cy="161925"/>
                </a:xfrm>
                <a:prstGeom prst="rect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33" name="Rectangle 156"/>
                <p:cNvSpPr/>
                <p:nvPr/>
              </p:nvSpPr>
              <p:spPr bwMode="auto">
                <a:xfrm>
                  <a:off x="2447925" y="5060950"/>
                  <a:ext cx="161925" cy="161925"/>
                </a:xfrm>
                <a:prstGeom prst="rect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34" name="Rectangle 157"/>
                <p:cNvSpPr/>
                <p:nvPr/>
              </p:nvSpPr>
              <p:spPr bwMode="auto">
                <a:xfrm>
                  <a:off x="2447925" y="4862513"/>
                  <a:ext cx="161925" cy="163513"/>
                </a:xfrm>
                <a:prstGeom prst="rect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35" name="Rectangle 158"/>
                <p:cNvSpPr/>
                <p:nvPr/>
              </p:nvSpPr>
              <p:spPr bwMode="auto">
                <a:xfrm>
                  <a:off x="2447925" y="4664075"/>
                  <a:ext cx="161925" cy="163513"/>
                </a:xfrm>
                <a:prstGeom prst="rect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</p:grpSp>
          <p:grpSp>
            <p:nvGrpSpPr>
              <p:cNvPr id="99" name="Group 122"/>
              <p:cNvGrpSpPr/>
              <p:nvPr/>
            </p:nvGrpSpPr>
            <p:grpSpPr>
              <a:xfrm>
                <a:off x="2093913" y="4664075"/>
                <a:ext cx="319087" cy="1158876"/>
                <a:chOff x="2093913" y="4664075"/>
                <a:chExt cx="319087" cy="1158876"/>
              </a:xfrm>
            </p:grpSpPr>
            <p:sp>
              <p:nvSpPr>
                <p:cNvPr id="100" name="Freeform: Shape 123"/>
                <p:cNvSpPr/>
                <p:nvPr/>
              </p:nvSpPr>
              <p:spPr bwMode="auto">
                <a:xfrm>
                  <a:off x="2298700" y="4664075"/>
                  <a:ext cx="114300" cy="249238"/>
                </a:xfrm>
                <a:custGeom>
                  <a:avLst/>
                  <a:gdLst>
                    <a:gd name="T0" fmla="*/ 0 w 72"/>
                    <a:gd name="T1" fmla="*/ 63 h 157"/>
                    <a:gd name="T2" fmla="*/ 72 w 72"/>
                    <a:gd name="T3" fmla="*/ 0 h 157"/>
                    <a:gd name="T4" fmla="*/ 72 w 72"/>
                    <a:gd name="T5" fmla="*/ 103 h 157"/>
                    <a:gd name="T6" fmla="*/ 0 w 72"/>
                    <a:gd name="T7" fmla="*/ 157 h 157"/>
                    <a:gd name="T8" fmla="*/ 0 w 72"/>
                    <a:gd name="T9" fmla="*/ 63 h 15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2" h="157">
                      <a:moveTo>
                        <a:pt x="0" y="63"/>
                      </a:moveTo>
                      <a:lnTo>
                        <a:pt x="72" y="0"/>
                      </a:lnTo>
                      <a:lnTo>
                        <a:pt x="72" y="103"/>
                      </a:lnTo>
                      <a:lnTo>
                        <a:pt x="0" y="157"/>
                      </a:lnTo>
                      <a:lnTo>
                        <a:pt x="0" y="63"/>
                      </a:ln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01" name="Freeform: Shape 124"/>
                <p:cNvSpPr/>
                <p:nvPr/>
              </p:nvSpPr>
              <p:spPr bwMode="auto">
                <a:xfrm>
                  <a:off x="2298700" y="4862513"/>
                  <a:ext cx="114300" cy="231775"/>
                </a:xfrm>
                <a:custGeom>
                  <a:avLst/>
                  <a:gdLst>
                    <a:gd name="T0" fmla="*/ 0 w 72"/>
                    <a:gd name="T1" fmla="*/ 53 h 146"/>
                    <a:gd name="T2" fmla="*/ 72 w 72"/>
                    <a:gd name="T3" fmla="*/ 0 h 146"/>
                    <a:gd name="T4" fmla="*/ 72 w 72"/>
                    <a:gd name="T5" fmla="*/ 103 h 146"/>
                    <a:gd name="T6" fmla="*/ 0 w 72"/>
                    <a:gd name="T7" fmla="*/ 146 h 146"/>
                    <a:gd name="T8" fmla="*/ 0 w 72"/>
                    <a:gd name="T9" fmla="*/ 53 h 1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2" h="146">
                      <a:moveTo>
                        <a:pt x="0" y="53"/>
                      </a:moveTo>
                      <a:lnTo>
                        <a:pt x="72" y="0"/>
                      </a:lnTo>
                      <a:lnTo>
                        <a:pt x="72" y="103"/>
                      </a:lnTo>
                      <a:lnTo>
                        <a:pt x="0" y="146"/>
                      </a:lnTo>
                      <a:lnTo>
                        <a:pt x="0" y="53"/>
                      </a:ln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02" name="Freeform: Shape 125"/>
                <p:cNvSpPr/>
                <p:nvPr/>
              </p:nvSpPr>
              <p:spPr bwMode="auto">
                <a:xfrm>
                  <a:off x="2298700" y="5060950"/>
                  <a:ext cx="114300" cy="215900"/>
                </a:xfrm>
                <a:custGeom>
                  <a:avLst/>
                  <a:gdLst>
                    <a:gd name="T0" fmla="*/ 0 w 72"/>
                    <a:gd name="T1" fmla="*/ 42 h 136"/>
                    <a:gd name="T2" fmla="*/ 72 w 72"/>
                    <a:gd name="T3" fmla="*/ 0 h 136"/>
                    <a:gd name="T4" fmla="*/ 72 w 72"/>
                    <a:gd name="T5" fmla="*/ 102 h 136"/>
                    <a:gd name="T6" fmla="*/ 0 w 72"/>
                    <a:gd name="T7" fmla="*/ 136 h 136"/>
                    <a:gd name="T8" fmla="*/ 0 w 72"/>
                    <a:gd name="T9" fmla="*/ 42 h 1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2" h="136">
                      <a:moveTo>
                        <a:pt x="0" y="42"/>
                      </a:moveTo>
                      <a:lnTo>
                        <a:pt x="72" y="0"/>
                      </a:lnTo>
                      <a:lnTo>
                        <a:pt x="72" y="102"/>
                      </a:lnTo>
                      <a:lnTo>
                        <a:pt x="0" y="136"/>
                      </a:lnTo>
                      <a:lnTo>
                        <a:pt x="0" y="42"/>
                      </a:ln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03" name="Freeform: Shape 126"/>
                <p:cNvSpPr/>
                <p:nvPr/>
              </p:nvSpPr>
              <p:spPr bwMode="auto">
                <a:xfrm>
                  <a:off x="2298700" y="5259388"/>
                  <a:ext cx="114300" cy="196850"/>
                </a:xfrm>
                <a:custGeom>
                  <a:avLst/>
                  <a:gdLst>
                    <a:gd name="T0" fmla="*/ 0 w 72"/>
                    <a:gd name="T1" fmla="*/ 31 h 124"/>
                    <a:gd name="T2" fmla="*/ 72 w 72"/>
                    <a:gd name="T3" fmla="*/ 0 h 124"/>
                    <a:gd name="T4" fmla="*/ 72 w 72"/>
                    <a:gd name="T5" fmla="*/ 102 h 124"/>
                    <a:gd name="T6" fmla="*/ 0 w 72"/>
                    <a:gd name="T7" fmla="*/ 124 h 124"/>
                    <a:gd name="T8" fmla="*/ 0 w 72"/>
                    <a:gd name="T9" fmla="*/ 31 h 1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2" h="124">
                      <a:moveTo>
                        <a:pt x="0" y="31"/>
                      </a:moveTo>
                      <a:lnTo>
                        <a:pt x="72" y="0"/>
                      </a:lnTo>
                      <a:lnTo>
                        <a:pt x="72" y="102"/>
                      </a:lnTo>
                      <a:lnTo>
                        <a:pt x="0" y="124"/>
                      </a:lnTo>
                      <a:lnTo>
                        <a:pt x="0" y="31"/>
                      </a:ln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04" name="Freeform: Shape 127"/>
                <p:cNvSpPr/>
                <p:nvPr/>
              </p:nvSpPr>
              <p:spPr bwMode="auto">
                <a:xfrm>
                  <a:off x="2298700" y="5456238"/>
                  <a:ext cx="114300" cy="182563"/>
                </a:xfrm>
                <a:custGeom>
                  <a:avLst/>
                  <a:gdLst>
                    <a:gd name="T0" fmla="*/ 0 w 72"/>
                    <a:gd name="T1" fmla="*/ 21 h 115"/>
                    <a:gd name="T2" fmla="*/ 72 w 72"/>
                    <a:gd name="T3" fmla="*/ 0 h 115"/>
                    <a:gd name="T4" fmla="*/ 72 w 72"/>
                    <a:gd name="T5" fmla="*/ 103 h 115"/>
                    <a:gd name="T6" fmla="*/ 0 w 72"/>
                    <a:gd name="T7" fmla="*/ 115 h 115"/>
                    <a:gd name="T8" fmla="*/ 0 w 72"/>
                    <a:gd name="T9" fmla="*/ 21 h 1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2" h="115">
                      <a:moveTo>
                        <a:pt x="0" y="21"/>
                      </a:moveTo>
                      <a:lnTo>
                        <a:pt x="72" y="0"/>
                      </a:lnTo>
                      <a:lnTo>
                        <a:pt x="72" y="103"/>
                      </a:lnTo>
                      <a:lnTo>
                        <a:pt x="0" y="115"/>
                      </a:lnTo>
                      <a:lnTo>
                        <a:pt x="0" y="21"/>
                      </a:ln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05" name="Freeform: Shape 128"/>
                <p:cNvSpPr/>
                <p:nvPr/>
              </p:nvSpPr>
              <p:spPr bwMode="auto">
                <a:xfrm>
                  <a:off x="2298700" y="5654675"/>
                  <a:ext cx="114300" cy="165100"/>
                </a:xfrm>
                <a:custGeom>
                  <a:avLst/>
                  <a:gdLst>
                    <a:gd name="T0" fmla="*/ 0 w 72"/>
                    <a:gd name="T1" fmla="*/ 10 h 104"/>
                    <a:gd name="T2" fmla="*/ 72 w 72"/>
                    <a:gd name="T3" fmla="*/ 0 h 104"/>
                    <a:gd name="T4" fmla="*/ 72 w 72"/>
                    <a:gd name="T5" fmla="*/ 103 h 104"/>
                    <a:gd name="T6" fmla="*/ 0 w 72"/>
                    <a:gd name="T7" fmla="*/ 104 h 104"/>
                    <a:gd name="T8" fmla="*/ 0 w 72"/>
                    <a:gd name="T9" fmla="*/ 10 h 10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2" h="104">
                      <a:moveTo>
                        <a:pt x="0" y="10"/>
                      </a:moveTo>
                      <a:lnTo>
                        <a:pt x="72" y="0"/>
                      </a:lnTo>
                      <a:lnTo>
                        <a:pt x="72" y="103"/>
                      </a:lnTo>
                      <a:lnTo>
                        <a:pt x="0" y="104"/>
                      </a:lnTo>
                      <a:lnTo>
                        <a:pt x="0" y="10"/>
                      </a:ln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06" name="Freeform: Shape 129"/>
                <p:cNvSpPr/>
                <p:nvPr/>
              </p:nvSpPr>
              <p:spPr bwMode="auto">
                <a:xfrm>
                  <a:off x="2181225" y="4789488"/>
                  <a:ext cx="88900" cy="231775"/>
                </a:xfrm>
                <a:custGeom>
                  <a:avLst/>
                  <a:gdLst>
                    <a:gd name="T0" fmla="*/ 0 w 56"/>
                    <a:gd name="T1" fmla="*/ 64 h 146"/>
                    <a:gd name="T2" fmla="*/ 56 w 56"/>
                    <a:gd name="T3" fmla="*/ 0 h 146"/>
                    <a:gd name="T4" fmla="*/ 56 w 56"/>
                    <a:gd name="T5" fmla="*/ 92 h 146"/>
                    <a:gd name="T6" fmla="*/ 0 w 56"/>
                    <a:gd name="T7" fmla="*/ 146 h 146"/>
                    <a:gd name="T8" fmla="*/ 0 w 56"/>
                    <a:gd name="T9" fmla="*/ 64 h 1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6" h="146">
                      <a:moveTo>
                        <a:pt x="0" y="64"/>
                      </a:moveTo>
                      <a:lnTo>
                        <a:pt x="56" y="0"/>
                      </a:lnTo>
                      <a:lnTo>
                        <a:pt x="56" y="92"/>
                      </a:lnTo>
                      <a:lnTo>
                        <a:pt x="0" y="146"/>
                      </a:lnTo>
                      <a:lnTo>
                        <a:pt x="0" y="64"/>
                      </a:ln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07" name="Freeform: Shape 130"/>
                <p:cNvSpPr/>
                <p:nvPr/>
              </p:nvSpPr>
              <p:spPr bwMode="auto">
                <a:xfrm>
                  <a:off x="2181225" y="4967288"/>
                  <a:ext cx="88900" cy="214313"/>
                </a:xfrm>
                <a:custGeom>
                  <a:avLst/>
                  <a:gdLst>
                    <a:gd name="T0" fmla="*/ 0 w 56"/>
                    <a:gd name="T1" fmla="*/ 52 h 135"/>
                    <a:gd name="T2" fmla="*/ 56 w 56"/>
                    <a:gd name="T3" fmla="*/ 0 h 135"/>
                    <a:gd name="T4" fmla="*/ 56 w 56"/>
                    <a:gd name="T5" fmla="*/ 91 h 135"/>
                    <a:gd name="T6" fmla="*/ 0 w 56"/>
                    <a:gd name="T7" fmla="*/ 135 h 135"/>
                    <a:gd name="T8" fmla="*/ 0 w 56"/>
                    <a:gd name="T9" fmla="*/ 52 h 13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6" h="135">
                      <a:moveTo>
                        <a:pt x="0" y="52"/>
                      </a:moveTo>
                      <a:lnTo>
                        <a:pt x="56" y="0"/>
                      </a:lnTo>
                      <a:lnTo>
                        <a:pt x="56" y="91"/>
                      </a:lnTo>
                      <a:lnTo>
                        <a:pt x="0" y="135"/>
                      </a:lnTo>
                      <a:lnTo>
                        <a:pt x="0" y="52"/>
                      </a:ln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08" name="Freeform: Shape 131"/>
                <p:cNvSpPr/>
                <p:nvPr/>
              </p:nvSpPr>
              <p:spPr bwMode="auto">
                <a:xfrm>
                  <a:off x="2181225" y="5143500"/>
                  <a:ext cx="88900" cy="198438"/>
                </a:xfrm>
                <a:custGeom>
                  <a:avLst/>
                  <a:gdLst>
                    <a:gd name="T0" fmla="*/ 0 w 56"/>
                    <a:gd name="T1" fmla="*/ 42 h 125"/>
                    <a:gd name="T2" fmla="*/ 56 w 56"/>
                    <a:gd name="T3" fmla="*/ 0 h 125"/>
                    <a:gd name="T4" fmla="*/ 56 w 56"/>
                    <a:gd name="T5" fmla="*/ 91 h 125"/>
                    <a:gd name="T6" fmla="*/ 0 w 56"/>
                    <a:gd name="T7" fmla="*/ 125 h 125"/>
                    <a:gd name="T8" fmla="*/ 0 w 56"/>
                    <a:gd name="T9" fmla="*/ 42 h 1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6" h="125">
                      <a:moveTo>
                        <a:pt x="0" y="42"/>
                      </a:moveTo>
                      <a:lnTo>
                        <a:pt x="56" y="0"/>
                      </a:lnTo>
                      <a:lnTo>
                        <a:pt x="56" y="91"/>
                      </a:lnTo>
                      <a:lnTo>
                        <a:pt x="0" y="125"/>
                      </a:lnTo>
                      <a:lnTo>
                        <a:pt x="0" y="42"/>
                      </a:ln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09" name="Freeform: Shape 132"/>
                <p:cNvSpPr/>
                <p:nvPr/>
              </p:nvSpPr>
              <p:spPr bwMode="auto">
                <a:xfrm>
                  <a:off x="2181225" y="5321300"/>
                  <a:ext cx="88900" cy="180975"/>
                </a:xfrm>
                <a:custGeom>
                  <a:avLst/>
                  <a:gdLst>
                    <a:gd name="T0" fmla="*/ 0 w 56"/>
                    <a:gd name="T1" fmla="*/ 31 h 114"/>
                    <a:gd name="T2" fmla="*/ 56 w 56"/>
                    <a:gd name="T3" fmla="*/ 0 h 114"/>
                    <a:gd name="T4" fmla="*/ 56 w 56"/>
                    <a:gd name="T5" fmla="*/ 91 h 114"/>
                    <a:gd name="T6" fmla="*/ 0 w 56"/>
                    <a:gd name="T7" fmla="*/ 114 h 114"/>
                    <a:gd name="T8" fmla="*/ 0 w 56"/>
                    <a:gd name="T9" fmla="*/ 31 h 1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6" h="114">
                      <a:moveTo>
                        <a:pt x="0" y="31"/>
                      </a:moveTo>
                      <a:lnTo>
                        <a:pt x="56" y="0"/>
                      </a:lnTo>
                      <a:lnTo>
                        <a:pt x="56" y="91"/>
                      </a:lnTo>
                      <a:lnTo>
                        <a:pt x="0" y="114"/>
                      </a:lnTo>
                      <a:lnTo>
                        <a:pt x="0" y="31"/>
                      </a:ln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10" name="Freeform: Shape 133"/>
                <p:cNvSpPr/>
                <p:nvPr/>
              </p:nvSpPr>
              <p:spPr bwMode="auto">
                <a:xfrm>
                  <a:off x="2181225" y="5497513"/>
                  <a:ext cx="88900" cy="163513"/>
                </a:xfrm>
                <a:custGeom>
                  <a:avLst/>
                  <a:gdLst>
                    <a:gd name="T0" fmla="*/ 0 w 56"/>
                    <a:gd name="T1" fmla="*/ 20 h 103"/>
                    <a:gd name="T2" fmla="*/ 56 w 56"/>
                    <a:gd name="T3" fmla="*/ 0 h 103"/>
                    <a:gd name="T4" fmla="*/ 56 w 56"/>
                    <a:gd name="T5" fmla="*/ 91 h 103"/>
                    <a:gd name="T6" fmla="*/ 0 w 56"/>
                    <a:gd name="T7" fmla="*/ 103 h 103"/>
                    <a:gd name="T8" fmla="*/ 0 w 56"/>
                    <a:gd name="T9" fmla="*/ 20 h 10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6" h="103">
                      <a:moveTo>
                        <a:pt x="0" y="20"/>
                      </a:moveTo>
                      <a:lnTo>
                        <a:pt x="56" y="0"/>
                      </a:lnTo>
                      <a:lnTo>
                        <a:pt x="56" y="91"/>
                      </a:lnTo>
                      <a:lnTo>
                        <a:pt x="0" y="103"/>
                      </a:lnTo>
                      <a:lnTo>
                        <a:pt x="0" y="20"/>
                      </a:ln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11" name="Freeform: Shape 134"/>
                <p:cNvSpPr/>
                <p:nvPr/>
              </p:nvSpPr>
              <p:spPr bwMode="auto">
                <a:xfrm>
                  <a:off x="2181225" y="5675313"/>
                  <a:ext cx="88900" cy="146050"/>
                </a:xfrm>
                <a:custGeom>
                  <a:avLst/>
                  <a:gdLst>
                    <a:gd name="T0" fmla="*/ 0 w 56"/>
                    <a:gd name="T1" fmla="*/ 9 h 92"/>
                    <a:gd name="T2" fmla="*/ 56 w 56"/>
                    <a:gd name="T3" fmla="*/ 0 h 92"/>
                    <a:gd name="T4" fmla="*/ 56 w 56"/>
                    <a:gd name="T5" fmla="*/ 91 h 92"/>
                    <a:gd name="T6" fmla="*/ 0 w 56"/>
                    <a:gd name="T7" fmla="*/ 92 h 92"/>
                    <a:gd name="T8" fmla="*/ 0 w 56"/>
                    <a:gd name="T9" fmla="*/ 9 h 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6" h="92">
                      <a:moveTo>
                        <a:pt x="0" y="9"/>
                      </a:moveTo>
                      <a:lnTo>
                        <a:pt x="56" y="0"/>
                      </a:lnTo>
                      <a:lnTo>
                        <a:pt x="56" y="91"/>
                      </a:lnTo>
                      <a:lnTo>
                        <a:pt x="0" y="92"/>
                      </a:lnTo>
                      <a:lnTo>
                        <a:pt x="0" y="9"/>
                      </a:ln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12" name="Freeform: Shape 135"/>
                <p:cNvSpPr/>
                <p:nvPr/>
              </p:nvSpPr>
              <p:spPr bwMode="auto">
                <a:xfrm>
                  <a:off x="2093913" y="4914900"/>
                  <a:ext cx="65088" cy="214313"/>
                </a:xfrm>
                <a:custGeom>
                  <a:avLst/>
                  <a:gdLst>
                    <a:gd name="T0" fmla="*/ 0 w 41"/>
                    <a:gd name="T1" fmla="*/ 63 h 135"/>
                    <a:gd name="T2" fmla="*/ 41 w 41"/>
                    <a:gd name="T3" fmla="*/ 0 h 135"/>
                    <a:gd name="T4" fmla="*/ 41 w 41"/>
                    <a:gd name="T5" fmla="*/ 81 h 135"/>
                    <a:gd name="T6" fmla="*/ 0 w 41"/>
                    <a:gd name="T7" fmla="*/ 135 h 135"/>
                    <a:gd name="T8" fmla="*/ 0 w 41"/>
                    <a:gd name="T9" fmla="*/ 63 h 13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1" h="135">
                      <a:moveTo>
                        <a:pt x="0" y="63"/>
                      </a:moveTo>
                      <a:lnTo>
                        <a:pt x="41" y="0"/>
                      </a:lnTo>
                      <a:lnTo>
                        <a:pt x="41" y="81"/>
                      </a:lnTo>
                      <a:lnTo>
                        <a:pt x="0" y="135"/>
                      </a:lnTo>
                      <a:lnTo>
                        <a:pt x="0" y="63"/>
                      </a:ln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13" name="Freeform: Shape 136"/>
                <p:cNvSpPr/>
                <p:nvPr/>
              </p:nvSpPr>
              <p:spPr bwMode="auto">
                <a:xfrm>
                  <a:off x="2093913" y="5072063"/>
                  <a:ext cx="65088" cy="196850"/>
                </a:xfrm>
                <a:custGeom>
                  <a:avLst/>
                  <a:gdLst>
                    <a:gd name="T0" fmla="*/ 0 w 41"/>
                    <a:gd name="T1" fmla="*/ 52 h 124"/>
                    <a:gd name="T2" fmla="*/ 41 w 41"/>
                    <a:gd name="T3" fmla="*/ 0 h 124"/>
                    <a:gd name="T4" fmla="*/ 41 w 41"/>
                    <a:gd name="T5" fmla="*/ 80 h 124"/>
                    <a:gd name="T6" fmla="*/ 0 w 41"/>
                    <a:gd name="T7" fmla="*/ 124 h 124"/>
                    <a:gd name="T8" fmla="*/ 0 w 41"/>
                    <a:gd name="T9" fmla="*/ 52 h 1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1" h="124">
                      <a:moveTo>
                        <a:pt x="0" y="52"/>
                      </a:moveTo>
                      <a:lnTo>
                        <a:pt x="41" y="0"/>
                      </a:lnTo>
                      <a:lnTo>
                        <a:pt x="41" y="80"/>
                      </a:lnTo>
                      <a:lnTo>
                        <a:pt x="0" y="124"/>
                      </a:lnTo>
                      <a:lnTo>
                        <a:pt x="0" y="52"/>
                      </a:ln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14" name="Freeform: Shape 137"/>
                <p:cNvSpPr/>
                <p:nvPr/>
              </p:nvSpPr>
              <p:spPr bwMode="auto">
                <a:xfrm>
                  <a:off x="2093913" y="5226050"/>
                  <a:ext cx="65088" cy="180975"/>
                </a:xfrm>
                <a:custGeom>
                  <a:avLst/>
                  <a:gdLst>
                    <a:gd name="T0" fmla="*/ 0 w 41"/>
                    <a:gd name="T1" fmla="*/ 42 h 114"/>
                    <a:gd name="T2" fmla="*/ 41 w 41"/>
                    <a:gd name="T3" fmla="*/ 0 h 114"/>
                    <a:gd name="T4" fmla="*/ 41 w 41"/>
                    <a:gd name="T5" fmla="*/ 81 h 114"/>
                    <a:gd name="T6" fmla="*/ 0 w 41"/>
                    <a:gd name="T7" fmla="*/ 114 h 114"/>
                    <a:gd name="T8" fmla="*/ 0 w 41"/>
                    <a:gd name="T9" fmla="*/ 42 h 1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1" h="114">
                      <a:moveTo>
                        <a:pt x="0" y="42"/>
                      </a:moveTo>
                      <a:lnTo>
                        <a:pt x="41" y="0"/>
                      </a:lnTo>
                      <a:lnTo>
                        <a:pt x="41" y="81"/>
                      </a:lnTo>
                      <a:lnTo>
                        <a:pt x="0" y="114"/>
                      </a:lnTo>
                      <a:lnTo>
                        <a:pt x="0" y="42"/>
                      </a:ln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15" name="Freeform: Shape 138"/>
                <p:cNvSpPr/>
                <p:nvPr/>
              </p:nvSpPr>
              <p:spPr bwMode="auto">
                <a:xfrm>
                  <a:off x="2093913" y="5383213"/>
                  <a:ext cx="65088" cy="161925"/>
                </a:xfrm>
                <a:custGeom>
                  <a:avLst/>
                  <a:gdLst>
                    <a:gd name="T0" fmla="*/ 0 w 41"/>
                    <a:gd name="T1" fmla="*/ 31 h 102"/>
                    <a:gd name="T2" fmla="*/ 41 w 41"/>
                    <a:gd name="T3" fmla="*/ 0 h 102"/>
                    <a:gd name="T4" fmla="*/ 41 w 41"/>
                    <a:gd name="T5" fmla="*/ 80 h 102"/>
                    <a:gd name="T6" fmla="*/ 0 w 41"/>
                    <a:gd name="T7" fmla="*/ 102 h 102"/>
                    <a:gd name="T8" fmla="*/ 0 w 41"/>
                    <a:gd name="T9" fmla="*/ 31 h 10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1" h="102">
                      <a:moveTo>
                        <a:pt x="0" y="31"/>
                      </a:moveTo>
                      <a:lnTo>
                        <a:pt x="41" y="0"/>
                      </a:lnTo>
                      <a:lnTo>
                        <a:pt x="41" y="80"/>
                      </a:lnTo>
                      <a:lnTo>
                        <a:pt x="0" y="102"/>
                      </a:lnTo>
                      <a:lnTo>
                        <a:pt x="0" y="31"/>
                      </a:ln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16" name="Freeform: Shape 139"/>
                <p:cNvSpPr/>
                <p:nvPr/>
              </p:nvSpPr>
              <p:spPr bwMode="auto">
                <a:xfrm>
                  <a:off x="2093913" y="5537200"/>
                  <a:ext cx="65088" cy="147638"/>
                </a:xfrm>
                <a:custGeom>
                  <a:avLst/>
                  <a:gdLst>
                    <a:gd name="T0" fmla="*/ 0 w 41"/>
                    <a:gd name="T1" fmla="*/ 21 h 93"/>
                    <a:gd name="T2" fmla="*/ 41 w 41"/>
                    <a:gd name="T3" fmla="*/ 0 h 93"/>
                    <a:gd name="T4" fmla="*/ 41 w 41"/>
                    <a:gd name="T5" fmla="*/ 81 h 93"/>
                    <a:gd name="T6" fmla="*/ 0 w 41"/>
                    <a:gd name="T7" fmla="*/ 93 h 93"/>
                    <a:gd name="T8" fmla="*/ 0 w 41"/>
                    <a:gd name="T9" fmla="*/ 21 h 9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1" h="93">
                      <a:moveTo>
                        <a:pt x="0" y="21"/>
                      </a:moveTo>
                      <a:lnTo>
                        <a:pt x="41" y="0"/>
                      </a:lnTo>
                      <a:lnTo>
                        <a:pt x="41" y="81"/>
                      </a:lnTo>
                      <a:lnTo>
                        <a:pt x="0" y="93"/>
                      </a:lnTo>
                      <a:lnTo>
                        <a:pt x="0" y="21"/>
                      </a:ln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17" name="Freeform: Shape 140"/>
                <p:cNvSpPr/>
                <p:nvPr/>
              </p:nvSpPr>
              <p:spPr bwMode="auto">
                <a:xfrm>
                  <a:off x="2093913" y="5694363"/>
                  <a:ext cx="65088" cy="128588"/>
                </a:xfrm>
                <a:custGeom>
                  <a:avLst/>
                  <a:gdLst>
                    <a:gd name="T0" fmla="*/ 0 w 41"/>
                    <a:gd name="T1" fmla="*/ 9 h 81"/>
                    <a:gd name="T2" fmla="*/ 41 w 41"/>
                    <a:gd name="T3" fmla="*/ 0 h 81"/>
                    <a:gd name="T4" fmla="*/ 41 w 41"/>
                    <a:gd name="T5" fmla="*/ 80 h 81"/>
                    <a:gd name="T6" fmla="*/ 0 w 41"/>
                    <a:gd name="T7" fmla="*/ 81 h 81"/>
                    <a:gd name="T8" fmla="*/ 0 w 41"/>
                    <a:gd name="T9" fmla="*/ 9 h 8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1" h="81">
                      <a:moveTo>
                        <a:pt x="0" y="9"/>
                      </a:moveTo>
                      <a:lnTo>
                        <a:pt x="41" y="0"/>
                      </a:lnTo>
                      <a:lnTo>
                        <a:pt x="41" y="80"/>
                      </a:lnTo>
                      <a:lnTo>
                        <a:pt x="0" y="81"/>
                      </a:lnTo>
                      <a:lnTo>
                        <a:pt x="0" y="9"/>
                      </a:ln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</p:grpSp>
        </p:grpSp>
        <p:grpSp>
          <p:nvGrpSpPr>
            <p:cNvPr id="39" name="Group 159"/>
            <p:cNvGrpSpPr/>
            <p:nvPr/>
          </p:nvGrpSpPr>
          <p:grpSpPr>
            <a:xfrm>
              <a:off x="4787106" y="3781965"/>
              <a:ext cx="2617788" cy="2381250"/>
              <a:chOff x="4392613" y="3429000"/>
              <a:chExt cx="2617788" cy="2381250"/>
            </a:xfrm>
          </p:grpSpPr>
          <p:grpSp>
            <p:nvGrpSpPr>
              <p:cNvPr id="41" name="Group 160"/>
              <p:cNvGrpSpPr/>
              <p:nvPr/>
            </p:nvGrpSpPr>
            <p:grpSpPr>
              <a:xfrm>
                <a:off x="5119688" y="3429000"/>
                <a:ext cx="1165225" cy="2370138"/>
                <a:chOff x="5119688" y="3429000"/>
                <a:chExt cx="1165225" cy="2370138"/>
              </a:xfrm>
            </p:grpSpPr>
            <p:sp>
              <p:nvSpPr>
                <p:cNvPr id="80" name="Rectangle 199"/>
                <p:cNvSpPr/>
                <p:nvPr/>
              </p:nvSpPr>
              <p:spPr bwMode="auto">
                <a:xfrm>
                  <a:off x="5119688" y="5465763"/>
                  <a:ext cx="333375" cy="333375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81" name="Rectangle 200"/>
                <p:cNvSpPr/>
                <p:nvPr/>
              </p:nvSpPr>
              <p:spPr bwMode="auto">
                <a:xfrm>
                  <a:off x="5119688" y="5057775"/>
                  <a:ext cx="333375" cy="333375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82" name="Rectangle 201"/>
                <p:cNvSpPr/>
                <p:nvPr/>
              </p:nvSpPr>
              <p:spPr bwMode="auto">
                <a:xfrm>
                  <a:off x="5119688" y="4651375"/>
                  <a:ext cx="333375" cy="333375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83" name="Rectangle 202"/>
                <p:cNvSpPr/>
                <p:nvPr/>
              </p:nvSpPr>
              <p:spPr bwMode="auto">
                <a:xfrm>
                  <a:off x="5119688" y="4243388"/>
                  <a:ext cx="333375" cy="334963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84" name="Rectangle 203"/>
                <p:cNvSpPr/>
                <p:nvPr/>
              </p:nvSpPr>
              <p:spPr bwMode="auto">
                <a:xfrm>
                  <a:off x="5119688" y="3836988"/>
                  <a:ext cx="333375" cy="333375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85" name="Rectangle 204"/>
                <p:cNvSpPr/>
                <p:nvPr/>
              </p:nvSpPr>
              <p:spPr bwMode="auto">
                <a:xfrm>
                  <a:off x="5119688" y="3429000"/>
                  <a:ext cx="333375" cy="334963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86" name="Rectangle 205"/>
                <p:cNvSpPr/>
                <p:nvPr/>
              </p:nvSpPr>
              <p:spPr bwMode="auto">
                <a:xfrm>
                  <a:off x="5534025" y="5465763"/>
                  <a:ext cx="334963" cy="333375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87" name="Rectangle 206"/>
                <p:cNvSpPr/>
                <p:nvPr/>
              </p:nvSpPr>
              <p:spPr bwMode="auto">
                <a:xfrm>
                  <a:off x="5534025" y="5057775"/>
                  <a:ext cx="334963" cy="333375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88" name="Rectangle 207"/>
                <p:cNvSpPr/>
                <p:nvPr/>
              </p:nvSpPr>
              <p:spPr bwMode="auto">
                <a:xfrm>
                  <a:off x="5534025" y="4651375"/>
                  <a:ext cx="334963" cy="333375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89" name="Rectangle 208"/>
                <p:cNvSpPr/>
                <p:nvPr/>
              </p:nvSpPr>
              <p:spPr bwMode="auto">
                <a:xfrm>
                  <a:off x="5534025" y="4243388"/>
                  <a:ext cx="334963" cy="334963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90" name="Rectangle 209"/>
                <p:cNvSpPr/>
                <p:nvPr/>
              </p:nvSpPr>
              <p:spPr bwMode="auto">
                <a:xfrm>
                  <a:off x="5534025" y="3836988"/>
                  <a:ext cx="334963" cy="333375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91" name="Rectangle 210"/>
                <p:cNvSpPr/>
                <p:nvPr/>
              </p:nvSpPr>
              <p:spPr bwMode="auto">
                <a:xfrm>
                  <a:off x="5534025" y="3429000"/>
                  <a:ext cx="334963" cy="334963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92" name="Rectangle 211"/>
                <p:cNvSpPr/>
                <p:nvPr/>
              </p:nvSpPr>
              <p:spPr bwMode="auto">
                <a:xfrm>
                  <a:off x="5951538" y="5465763"/>
                  <a:ext cx="333375" cy="333375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93" name="Rectangle 212"/>
                <p:cNvSpPr/>
                <p:nvPr/>
              </p:nvSpPr>
              <p:spPr bwMode="auto">
                <a:xfrm>
                  <a:off x="5951538" y="5057775"/>
                  <a:ext cx="333375" cy="333375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94" name="Rectangle 213"/>
                <p:cNvSpPr/>
                <p:nvPr/>
              </p:nvSpPr>
              <p:spPr bwMode="auto">
                <a:xfrm>
                  <a:off x="5951538" y="4651375"/>
                  <a:ext cx="333375" cy="333375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95" name="Rectangle 214"/>
                <p:cNvSpPr/>
                <p:nvPr/>
              </p:nvSpPr>
              <p:spPr bwMode="auto">
                <a:xfrm>
                  <a:off x="5951538" y="4243388"/>
                  <a:ext cx="333375" cy="334963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96" name="Rectangle 215"/>
                <p:cNvSpPr/>
                <p:nvPr/>
              </p:nvSpPr>
              <p:spPr bwMode="auto">
                <a:xfrm>
                  <a:off x="5951538" y="3836988"/>
                  <a:ext cx="333375" cy="333375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97" name="Rectangle 216"/>
                <p:cNvSpPr/>
                <p:nvPr/>
              </p:nvSpPr>
              <p:spPr bwMode="auto">
                <a:xfrm>
                  <a:off x="5951538" y="3429000"/>
                  <a:ext cx="333375" cy="334963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</p:grpSp>
          <p:grpSp>
            <p:nvGrpSpPr>
              <p:cNvPr id="42" name="Group 161"/>
              <p:cNvGrpSpPr/>
              <p:nvPr/>
            </p:nvGrpSpPr>
            <p:grpSpPr>
              <a:xfrm>
                <a:off x="6354763" y="3429000"/>
                <a:ext cx="655638" cy="2381250"/>
                <a:chOff x="6354763" y="3429000"/>
                <a:chExt cx="655638" cy="2381250"/>
              </a:xfrm>
            </p:grpSpPr>
            <p:sp>
              <p:nvSpPr>
                <p:cNvPr id="62" name="Freeform: Shape 181"/>
                <p:cNvSpPr/>
                <p:nvPr/>
              </p:nvSpPr>
              <p:spPr bwMode="auto">
                <a:xfrm>
                  <a:off x="6354763" y="3429000"/>
                  <a:ext cx="236538" cy="512763"/>
                </a:xfrm>
                <a:custGeom>
                  <a:avLst/>
                  <a:gdLst>
                    <a:gd name="T0" fmla="*/ 149 w 149"/>
                    <a:gd name="T1" fmla="*/ 131 h 323"/>
                    <a:gd name="T2" fmla="*/ 0 w 149"/>
                    <a:gd name="T3" fmla="*/ 0 h 323"/>
                    <a:gd name="T4" fmla="*/ 0 w 149"/>
                    <a:gd name="T5" fmla="*/ 211 h 323"/>
                    <a:gd name="T6" fmla="*/ 149 w 149"/>
                    <a:gd name="T7" fmla="*/ 323 h 323"/>
                    <a:gd name="T8" fmla="*/ 149 w 149"/>
                    <a:gd name="T9" fmla="*/ 131 h 3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49" h="323">
                      <a:moveTo>
                        <a:pt x="149" y="131"/>
                      </a:moveTo>
                      <a:lnTo>
                        <a:pt x="0" y="0"/>
                      </a:lnTo>
                      <a:lnTo>
                        <a:pt x="0" y="211"/>
                      </a:lnTo>
                      <a:lnTo>
                        <a:pt x="149" y="323"/>
                      </a:lnTo>
                      <a:lnTo>
                        <a:pt x="149" y="131"/>
                      </a:ln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63" name="Freeform: Shape 182"/>
                <p:cNvSpPr/>
                <p:nvPr/>
              </p:nvSpPr>
              <p:spPr bwMode="auto">
                <a:xfrm>
                  <a:off x="6354763" y="3836988"/>
                  <a:ext cx="236538" cy="477838"/>
                </a:xfrm>
                <a:custGeom>
                  <a:avLst/>
                  <a:gdLst>
                    <a:gd name="T0" fmla="*/ 149 w 149"/>
                    <a:gd name="T1" fmla="*/ 108 h 301"/>
                    <a:gd name="T2" fmla="*/ 0 w 149"/>
                    <a:gd name="T3" fmla="*/ 0 h 301"/>
                    <a:gd name="T4" fmla="*/ 0 w 149"/>
                    <a:gd name="T5" fmla="*/ 210 h 301"/>
                    <a:gd name="T6" fmla="*/ 149 w 149"/>
                    <a:gd name="T7" fmla="*/ 301 h 301"/>
                    <a:gd name="T8" fmla="*/ 149 w 149"/>
                    <a:gd name="T9" fmla="*/ 108 h 30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49" h="301">
                      <a:moveTo>
                        <a:pt x="149" y="108"/>
                      </a:moveTo>
                      <a:lnTo>
                        <a:pt x="0" y="0"/>
                      </a:lnTo>
                      <a:lnTo>
                        <a:pt x="0" y="210"/>
                      </a:lnTo>
                      <a:lnTo>
                        <a:pt x="149" y="301"/>
                      </a:lnTo>
                      <a:lnTo>
                        <a:pt x="149" y="108"/>
                      </a:ln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64" name="Freeform: Shape 183"/>
                <p:cNvSpPr/>
                <p:nvPr/>
              </p:nvSpPr>
              <p:spPr bwMode="auto">
                <a:xfrm>
                  <a:off x="6354763" y="4243388"/>
                  <a:ext cx="236538" cy="442913"/>
                </a:xfrm>
                <a:custGeom>
                  <a:avLst/>
                  <a:gdLst>
                    <a:gd name="T0" fmla="*/ 149 w 149"/>
                    <a:gd name="T1" fmla="*/ 87 h 279"/>
                    <a:gd name="T2" fmla="*/ 0 w 149"/>
                    <a:gd name="T3" fmla="*/ 0 h 279"/>
                    <a:gd name="T4" fmla="*/ 0 w 149"/>
                    <a:gd name="T5" fmla="*/ 211 h 279"/>
                    <a:gd name="T6" fmla="*/ 149 w 149"/>
                    <a:gd name="T7" fmla="*/ 279 h 279"/>
                    <a:gd name="T8" fmla="*/ 149 w 149"/>
                    <a:gd name="T9" fmla="*/ 87 h 27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49" h="279">
                      <a:moveTo>
                        <a:pt x="149" y="87"/>
                      </a:moveTo>
                      <a:lnTo>
                        <a:pt x="0" y="0"/>
                      </a:lnTo>
                      <a:lnTo>
                        <a:pt x="0" y="211"/>
                      </a:lnTo>
                      <a:lnTo>
                        <a:pt x="149" y="279"/>
                      </a:lnTo>
                      <a:lnTo>
                        <a:pt x="149" y="87"/>
                      </a:ln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65" name="Freeform: Shape 184"/>
                <p:cNvSpPr/>
                <p:nvPr/>
              </p:nvSpPr>
              <p:spPr bwMode="auto">
                <a:xfrm>
                  <a:off x="6354763" y="4651375"/>
                  <a:ext cx="236538" cy="406400"/>
                </a:xfrm>
                <a:custGeom>
                  <a:avLst/>
                  <a:gdLst>
                    <a:gd name="T0" fmla="*/ 149 w 149"/>
                    <a:gd name="T1" fmla="*/ 64 h 256"/>
                    <a:gd name="T2" fmla="*/ 0 w 149"/>
                    <a:gd name="T3" fmla="*/ 0 h 256"/>
                    <a:gd name="T4" fmla="*/ 0 w 149"/>
                    <a:gd name="T5" fmla="*/ 210 h 256"/>
                    <a:gd name="T6" fmla="*/ 149 w 149"/>
                    <a:gd name="T7" fmla="*/ 256 h 256"/>
                    <a:gd name="T8" fmla="*/ 149 w 149"/>
                    <a:gd name="T9" fmla="*/ 64 h 2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49" h="256">
                      <a:moveTo>
                        <a:pt x="149" y="64"/>
                      </a:moveTo>
                      <a:lnTo>
                        <a:pt x="0" y="0"/>
                      </a:lnTo>
                      <a:lnTo>
                        <a:pt x="0" y="210"/>
                      </a:lnTo>
                      <a:lnTo>
                        <a:pt x="149" y="256"/>
                      </a:lnTo>
                      <a:lnTo>
                        <a:pt x="149" y="64"/>
                      </a:ln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66" name="Freeform: Shape 185"/>
                <p:cNvSpPr/>
                <p:nvPr/>
              </p:nvSpPr>
              <p:spPr bwMode="auto">
                <a:xfrm>
                  <a:off x="6354763" y="5057775"/>
                  <a:ext cx="236538" cy="373063"/>
                </a:xfrm>
                <a:custGeom>
                  <a:avLst/>
                  <a:gdLst>
                    <a:gd name="T0" fmla="*/ 149 w 149"/>
                    <a:gd name="T1" fmla="*/ 42 h 235"/>
                    <a:gd name="T2" fmla="*/ 0 w 149"/>
                    <a:gd name="T3" fmla="*/ 0 h 235"/>
                    <a:gd name="T4" fmla="*/ 0 w 149"/>
                    <a:gd name="T5" fmla="*/ 210 h 235"/>
                    <a:gd name="T6" fmla="*/ 149 w 149"/>
                    <a:gd name="T7" fmla="*/ 235 h 235"/>
                    <a:gd name="T8" fmla="*/ 149 w 149"/>
                    <a:gd name="T9" fmla="*/ 42 h 23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49" h="235">
                      <a:moveTo>
                        <a:pt x="149" y="42"/>
                      </a:moveTo>
                      <a:lnTo>
                        <a:pt x="0" y="0"/>
                      </a:lnTo>
                      <a:lnTo>
                        <a:pt x="0" y="210"/>
                      </a:lnTo>
                      <a:lnTo>
                        <a:pt x="149" y="235"/>
                      </a:lnTo>
                      <a:lnTo>
                        <a:pt x="149" y="42"/>
                      </a:ln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67" name="Freeform: Shape 186"/>
                <p:cNvSpPr/>
                <p:nvPr/>
              </p:nvSpPr>
              <p:spPr bwMode="auto">
                <a:xfrm>
                  <a:off x="6354763" y="5465763"/>
                  <a:ext cx="236538" cy="336550"/>
                </a:xfrm>
                <a:custGeom>
                  <a:avLst/>
                  <a:gdLst>
                    <a:gd name="T0" fmla="*/ 149 w 149"/>
                    <a:gd name="T1" fmla="*/ 19 h 212"/>
                    <a:gd name="T2" fmla="*/ 0 w 149"/>
                    <a:gd name="T3" fmla="*/ 0 h 212"/>
                    <a:gd name="T4" fmla="*/ 0 w 149"/>
                    <a:gd name="T5" fmla="*/ 210 h 212"/>
                    <a:gd name="T6" fmla="*/ 149 w 149"/>
                    <a:gd name="T7" fmla="*/ 212 h 212"/>
                    <a:gd name="T8" fmla="*/ 149 w 149"/>
                    <a:gd name="T9" fmla="*/ 19 h 2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49" h="212">
                      <a:moveTo>
                        <a:pt x="149" y="19"/>
                      </a:moveTo>
                      <a:lnTo>
                        <a:pt x="0" y="0"/>
                      </a:lnTo>
                      <a:lnTo>
                        <a:pt x="0" y="210"/>
                      </a:lnTo>
                      <a:lnTo>
                        <a:pt x="149" y="212"/>
                      </a:lnTo>
                      <a:lnTo>
                        <a:pt x="149" y="19"/>
                      </a:ln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68" name="Freeform: Shape 187"/>
                <p:cNvSpPr/>
                <p:nvPr/>
              </p:nvSpPr>
              <p:spPr bwMode="auto">
                <a:xfrm>
                  <a:off x="6648450" y="3687763"/>
                  <a:ext cx="184150" cy="474663"/>
                </a:xfrm>
                <a:custGeom>
                  <a:avLst/>
                  <a:gdLst>
                    <a:gd name="T0" fmla="*/ 116 w 116"/>
                    <a:gd name="T1" fmla="*/ 130 h 299"/>
                    <a:gd name="T2" fmla="*/ 0 w 116"/>
                    <a:gd name="T3" fmla="*/ 0 h 299"/>
                    <a:gd name="T4" fmla="*/ 0 w 116"/>
                    <a:gd name="T5" fmla="*/ 188 h 299"/>
                    <a:gd name="T6" fmla="*/ 116 w 116"/>
                    <a:gd name="T7" fmla="*/ 299 h 299"/>
                    <a:gd name="T8" fmla="*/ 116 w 116"/>
                    <a:gd name="T9" fmla="*/ 130 h 29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16" h="299">
                      <a:moveTo>
                        <a:pt x="116" y="130"/>
                      </a:moveTo>
                      <a:lnTo>
                        <a:pt x="0" y="0"/>
                      </a:lnTo>
                      <a:lnTo>
                        <a:pt x="0" y="188"/>
                      </a:lnTo>
                      <a:lnTo>
                        <a:pt x="116" y="299"/>
                      </a:lnTo>
                      <a:lnTo>
                        <a:pt x="116" y="130"/>
                      </a:ln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69" name="Freeform: Shape 188"/>
                <p:cNvSpPr/>
                <p:nvPr/>
              </p:nvSpPr>
              <p:spPr bwMode="auto">
                <a:xfrm>
                  <a:off x="6648450" y="4051300"/>
                  <a:ext cx="184150" cy="439738"/>
                </a:xfrm>
                <a:custGeom>
                  <a:avLst/>
                  <a:gdLst>
                    <a:gd name="T0" fmla="*/ 116 w 116"/>
                    <a:gd name="T1" fmla="*/ 108 h 277"/>
                    <a:gd name="T2" fmla="*/ 0 w 116"/>
                    <a:gd name="T3" fmla="*/ 0 h 277"/>
                    <a:gd name="T4" fmla="*/ 0 w 116"/>
                    <a:gd name="T5" fmla="*/ 188 h 277"/>
                    <a:gd name="T6" fmla="*/ 116 w 116"/>
                    <a:gd name="T7" fmla="*/ 277 h 277"/>
                    <a:gd name="T8" fmla="*/ 116 w 116"/>
                    <a:gd name="T9" fmla="*/ 108 h 27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16" h="277">
                      <a:moveTo>
                        <a:pt x="116" y="108"/>
                      </a:moveTo>
                      <a:lnTo>
                        <a:pt x="0" y="0"/>
                      </a:lnTo>
                      <a:lnTo>
                        <a:pt x="0" y="188"/>
                      </a:lnTo>
                      <a:lnTo>
                        <a:pt x="116" y="277"/>
                      </a:lnTo>
                      <a:lnTo>
                        <a:pt x="116" y="108"/>
                      </a:ln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70" name="Freeform: Shape 189"/>
                <p:cNvSpPr/>
                <p:nvPr/>
              </p:nvSpPr>
              <p:spPr bwMode="auto">
                <a:xfrm>
                  <a:off x="6648450" y="4414838"/>
                  <a:ext cx="184150" cy="406400"/>
                </a:xfrm>
                <a:custGeom>
                  <a:avLst/>
                  <a:gdLst>
                    <a:gd name="T0" fmla="*/ 116 w 116"/>
                    <a:gd name="T1" fmla="*/ 85 h 256"/>
                    <a:gd name="T2" fmla="*/ 0 w 116"/>
                    <a:gd name="T3" fmla="*/ 0 h 256"/>
                    <a:gd name="T4" fmla="*/ 0 w 116"/>
                    <a:gd name="T5" fmla="*/ 188 h 256"/>
                    <a:gd name="T6" fmla="*/ 116 w 116"/>
                    <a:gd name="T7" fmla="*/ 256 h 256"/>
                    <a:gd name="T8" fmla="*/ 116 w 116"/>
                    <a:gd name="T9" fmla="*/ 85 h 2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16" h="256">
                      <a:moveTo>
                        <a:pt x="116" y="85"/>
                      </a:moveTo>
                      <a:lnTo>
                        <a:pt x="0" y="0"/>
                      </a:lnTo>
                      <a:lnTo>
                        <a:pt x="0" y="188"/>
                      </a:lnTo>
                      <a:lnTo>
                        <a:pt x="116" y="256"/>
                      </a:lnTo>
                      <a:lnTo>
                        <a:pt x="116" y="85"/>
                      </a:ln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71" name="Freeform: Shape 190"/>
                <p:cNvSpPr/>
                <p:nvPr/>
              </p:nvSpPr>
              <p:spPr bwMode="auto">
                <a:xfrm>
                  <a:off x="6648450" y="4776788"/>
                  <a:ext cx="184150" cy="371475"/>
                </a:xfrm>
                <a:custGeom>
                  <a:avLst/>
                  <a:gdLst>
                    <a:gd name="T0" fmla="*/ 116 w 116"/>
                    <a:gd name="T1" fmla="*/ 64 h 234"/>
                    <a:gd name="T2" fmla="*/ 0 w 116"/>
                    <a:gd name="T3" fmla="*/ 0 h 234"/>
                    <a:gd name="T4" fmla="*/ 0 w 116"/>
                    <a:gd name="T5" fmla="*/ 188 h 234"/>
                    <a:gd name="T6" fmla="*/ 116 w 116"/>
                    <a:gd name="T7" fmla="*/ 234 h 234"/>
                    <a:gd name="T8" fmla="*/ 116 w 116"/>
                    <a:gd name="T9" fmla="*/ 64 h 2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16" h="234">
                      <a:moveTo>
                        <a:pt x="116" y="64"/>
                      </a:moveTo>
                      <a:lnTo>
                        <a:pt x="0" y="0"/>
                      </a:lnTo>
                      <a:lnTo>
                        <a:pt x="0" y="188"/>
                      </a:lnTo>
                      <a:lnTo>
                        <a:pt x="116" y="234"/>
                      </a:lnTo>
                      <a:lnTo>
                        <a:pt x="116" y="64"/>
                      </a:ln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72" name="Freeform: Shape 191"/>
                <p:cNvSpPr/>
                <p:nvPr/>
              </p:nvSpPr>
              <p:spPr bwMode="auto">
                <a:xfrm>
                  <a:off x="6648450" y="5140325"/>
                  <a:ext cx="184150" cy="336550"/>
                </a:xfrm>
                <a:custGeom>
                  <a:avLst/>
                  <a:gdLst>
                    <a:gd name="T0" fmla="*/ 116 w 116"/>
                    <a:gd name="T1" fmla="*/ 43 h 212"/>
                    <a:gd name="T2" fmla="*/ 0 w 116"/>
                    <a:gd name="T3" fmla="*/ 0 h 212"/>
                    <a:gd name="T4" fmla="*/ 0 w 116"/>
                    <a:gd name="T5" fmla="*/ 188 h 212"/>
                    <a:gd name="T6" fmla="*/ 116 w 116"/>
                    <a:gd name="T7" fmla="*/ 212 h 212"/>
                    <a:gd name="T8" fmla="*/ 116 w 116"/>
                    <a:gd name="T9" fmla="*/ 43 h 2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16" h="212">
                      <a:moveTo>
                        <a:pt x="116" y="43"/>
                      </a:moveTo>
                      <a:lnTo>
                        <a:pt x="0" y="0"/>
                      </a:lnTo>
                      <a:lnTo>
                        <a:pt x="0" y="188"/>
                      </a:lnTo>
                      <a:lnTo>
                        <a:pt x="116" y="212"/>
                      </a:lnTo>
                      <a:lnTo>
                        <a:pt x="116" y="43"/>
                      </a:ln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73" name="Freeform: Shape 192"/>
                <p:cNvSpPr/>
                <p:nvPr/>
              </p:nvSpPr>
              <p:spPr bwMode="auto">
                <a:xfrm>
                  <a:off x="6648450" y="5503863"/>
                  <a:ext cx="184150" cy="301625"/>
                </a:xfrm>
                <a:custGeom>
                  <a:avLst/>
                  <a:gdLst>
                    <a:gd name="T0" fmla="*/ 116 w 116"/>
                    <a:gd name="T1" fmla="*/ 21 h 190"/>
                    <a:gd name="T2" fmla="*/ 0 w 116"/>
                    <a:gd name="T3" fmla="*/ 0 h 190"/>
                    <a:gd name="T4" fmla="*/ 0 w 116"/>
                    <a:gd name="T5" fmla="*/ 188 h 190"/>
                    <a:gd name="T6" fmla="*/ 116 w 116"/>
                    <a:gd name="T7" fmla="*/ 190 h 190"/>
                    <a:gd name="T8" fmla="*/ 116 w 116"/>
                    <a:gd name="T9" fmla="*/ 21 h 19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16" h="190">
                      <a:moveTo>
                        <a:pt x="116" y="21"/>
                      </a:moveTo>
                      <a:lnTo>
                        <a:pt x="0" y="0"/>
                      </a:lnTo>
                      <a:lnTo>
                        <a:pt x="0" y="188"/>
                      </a:lnTo>
                      <a:lnTo>
                        <a:pt x="116" y="190"/>
                      </a:lnTo>
                      <a:lnTo>
                        <a:pt x="116" y="21"/>
                      </a:ln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74" name="Freeform: Shape 193"/>
                <p:cNvSpPr/>
                <p:nvPr/>
              </p:nvSpPr>
              <p:spPr bwMode="auto">
                <a:xfrm>
                  <a:off x="6878638" y="3944938"/>
                  <a:ext cx="131763" cy="441325"/>
                </a:xfrm>
                <a:custGeom>
                  <a:avLst/>
                  <a:gdLst>
                    <a:gd name="T0" fmla="*/ 83 w 83"/>
                    <a:gd name="T1" fmla="*/ 130 h 278"/>
                    <a:gd name="T2" fmla="*/ 0 w 83"/>
                    <a:gd name="T3" fmla="*/ 0 h 278"/>
                    <a:gd name="T4" fmla="*/ 0 w 83"/>
                    <a:gd name="T5" fmla="*/ 165 h 278"/>
                    <a:gd name="T6" fmla="*/ 83 w 83"/>
                    <a:gd name="T7" fmla="*/ 278 h 278"/>
                    <a:gd name="T8" fmla="*/ 83 w 83"/>
                    <a:gd name="T9" fmla="*/ 130 h 27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3" h="278">
                      <a:moveTo>
                        <a:pt x="83" y="130"/>
                      </a:moveTo>
                      <a:lnTo>
                        <a:pt x="0" y="0"/>
                      </a:lnTo>
                      <a:lnTo>
                        <a:pt x="0" y="165"/>
                      </a:lnTo>
                      <a:lnTo>
                        <a:pt x="83" y="278"/>
                      </a:lnTo>
                      <a:lnTo>
                        <a:pt x="83" y="130"/>
                      </a:ln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75" name="Freeform: Shape 194"/>
                <p:cNvSpPr/>
                <p:nvPr/>
              </p:nvSpPr>
              <p:spPr bwMode="auto">
                <a:xfrm>
                  <a:off x="6878638" y="4265613"/>
                  <a:ext cx="131763" cy="404813"/>
                </a:xfrm>
                <a:custGeom>
                  <a:avLst/>
                  <a:gdLst>
                    <a:gd name="T0" fmla="*/ 83 w 83"/>
                    <a:gd name="T1" fmla="*/ 108 h 255"/>
                    <a:gd name="T2" fmla="*/ 0 w 83"/>
                    <a:gd name="T3" fmla="*/ 0 h 255"/>
                    <a:gd name="T4" fmla="*/ 0 w 83"/>
                    <a:gd name="T5" fmla="*/ 165 h 255"/>
                    <a:gd name="T6" fmla="*/ 83 w 83"/>
                    <a:gd name="T7" fmla="*/ 255 h 255"/>
                    <a:gd name="T8" fmla="*/ 83 w 83"/>
                    <a:gd name="T9" fmla="*/ 108 h 2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3" h="255">
                      <a:moveTo>
                        <a:pt x="83" y="108"/>
                      </a:moveTo>
                      <a:lnTo>
                        <a:pt x="0" y="0"/>
                      </a:lnTo>
                      <a:lnTo>
                        <a:pt x="0" y="165"/>
                      </a:lnTo>
                      <a:lnTo>
                        <a:pt x="83" y="255"/>
                      </a:lnTo>
                      <a:lnTo>
                        <a:pt x="83" y="108"/>
                      </a:ln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76" name="Freeform: Shape 195"/>
                <p:cNvSpPr/>
                <p:nvPr/>
              </p:nvSpPr>
              <p:spPr bwMode="auto">
                <a:xfrm>
                  <a:off x="6878638" y="4584700"/>
                  <a:ext cx="131763" cy="369888"/>
                </a:xfrm>
                <a:custGeom>
                  <a:avLst/>
                  <a:gdLst>
                    <a:gd name="T0" fmla="*/ 83 w 83"/>
                    <a:gd name="T1" fmla="*/ 86 h 233"/>
                    <a:gd name="T2" fmla="*/ 0 w 83"/>
                    <a:gd name="T3" fmla="*/ 0 h 233"/>
                    <a:gd name="T4" fmla="*/ 0 w 83"/>
                    <a:gd name="T5" fmla="*/ 165 h 233"/>
                    <a:gd name="T6" fmla="*/ 83 w 83"/>
                    <a:gd name="T7" fmla="*/ 233 h 233"/>
                    <a:gd name="T8" fmla="*/ 83 w 83"/>
                    <a:gd name="T9" fmla="*/ 86 h 2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3" h="233">
                      <a:moveTo>
                        <a:pt x="83" y="86"/>
                      </a:moveTo>
                      <a:lnTo>
                        <a:pt x="0" y="0"/>
                      </a:lnTo>
                      <a:lnTo>
                        <a:pt x="0" y="165"/>
                      </a:lnTo>
                      <a:lnTo>
                        <a:pt x="83" y="233"/>
                      </a:lnTo>
                      <a:lnTo>
                        <a:pt x="83" y="86"/>
                      </a:ln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77" name="Freeform: Shape 196"/>
                <p:cNvSpPr/>
                <p:nvPr/>
              </p:nvSpPr>
              <p:spPr bwMode="auto">
                <a:xfrm>
                  <a:off x="6878638" y="4903788"/>
                  <a:ext cx="131763" cy="336550"/>
                </a:xfrm>
                <a:custGeom>
                  <a:avLst/>
                  <a:gdLst>
                    <a:gd name="T0" fmla="*/ 83 w 83"/>
                    <a:gd name="T1" fmla="*/ 64 h 212"/>
                    <a:gd name="T2" fmla="*/ 0 w 83"/>
                    <a:gd name="T3" fmla="*/ 0 h 212"/>
                    <a:gd name="T4" fmla="*/ 0 w 83"/>
                    <a:gd name="T5" fmla="*/ 166 h 212"/>
                    <a:gd name="T6" fmla="*/ 83 w 83"/>
                    <a:gd name="T7" fmla="*/ 212 h 212"/>
                    <a:gd name="T8" fmla="*/ 83 w 83"/>
                    <a:gd name="T9" fmla="*/ 64 h 2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3" h="212">
                      <a:moveTo>
                        <a:pt x="83" y="64"/>
                      </a:moveTo>
                      <a:lnTo>
                        <a:pt x="0" y="0"/>
                      </a:lnTo>
                      <a:lnTo>
                        <a:pt x="0" y="166"/>
                      </a:lnTo>
                      <a:lnTo>
                        <a:pt x="83" y="212"/>
                      </a:lnTo>
                      <a:lnTo>
                        <a:pt x="83" y="64"/>
                      </a:ln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78" name="Freeform: Shape 197"/>
                <p:cNvSpPr/>
                <p:nvPr/>
              </p:nvSpPr>
              <p:spPr bwMode="auto">
                <a:xfrm>
                  <a:off x="6878638" y="5224463"/>
                  <a:ext cx="131763" cy="300038"/>
                </a:xfrm>
                <a:custGeom>
                  <a:avLst/>
                  <a:gdLst>
                    <a:gd name="T0" fmla="*/ 83 w 83"/>
                    <a:gd name="T1" fmla="*/ 42 h 189"/>
                    <a:gd name="T2" fmla="*/ 0 w 83"/>
                    <a:gd name="T3" fmla="*/ 0 h 189"/>
                    <a:gd name="T4" fmla="*/ 0 w 83"/>
                    <a:gd name="T5" fmla="*/ 165 h 189"/>
                    <a:gd name="T6" fmla="*/ 83 w 83"/>
                    <a:gd name="T7" fmla="*/ 189 h 189"/>
                    <a:gd name="T8" fmla="*/ 83 w 83"/>
                    <a:gd name="T9" fmla="*/ 42 h 18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3" h="189">
                      <a:moveTo>
                        <a:pt x="83" y="42"/>
                      </a:moveTo>
                      <a:lnTo>
                        <a:pt x="0" y="0"/>
                      </a:lnTo>
                      <a:lnTo>
                        <a:pt x="0" y="165"/>
                      </a:lnTo>
                      <a:lnTo>
                        <a:pt x="83" y="189"/>
                      </a:lnTo>
                      <a:lnTo>
                        <a:pt x="83" y="42"/>
                      </a:ln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79" name="Freeform: Shape 198"/>
                <p:cNvSpPr/>
                <p:nvPr/>
              </p:nvSpPr>
              <p:spPr bwMode="auto">
                <a:xfrm>
                  <a:off x="6878638" y="5543550"/>
                  <a:ext cx="131763" cy="266700"/>
                </a:xfrm>
                <a:custGeom>
                  <a:avLst/>
                  <a:gdLst>
                    <a:gd name="T0" fmla="*/ 83 w 83"/>
                    <a:gd name="T1" fmla="*/ 20 h 168"/>
                    <a:gd name="T2" fmla="*/ 0 w 83"/>
                    <a:gd name="T3" fmla="*/ 0 h 168"/>
                    <a:gd name="T4" fmla="*/ 0 w 83"/>
                    <a:gd name="T5" fmla="*/ 166 h 168"/>
                    <a:gd name="T6" fmla="*/ 83 w 83"/>
                    <a:gd name="T7" fmla="*/ 168 h 168"/>
                    <a:gd name="T8" fmla="*/ 83 w 83"/>
                    <a:gd name="T9" fmla="*/ 20 h 1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3" h="168">
                      <a:moveTo>
                        <a:pt x="83" y="20"/>
                      </a:moveTo>
                      <a:lnTo>
                        <a:pt x="0" y="0"/>
                      </a:lnTo>
                      <a:lnTo>
                        <a:pt x="0" y="166"/>
                      </a:lnTo>
                      <a:lnTo>
                        <a:pt x="83" y="168"/>
                      </a:lnTo>
                      <a:lnTo>
                        <a:pt x="83" y="20"/>
                      </a:ln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</p:grpSp>
          <p:grpSp>
            <p:nvGrpSpPr>
              <p:cNvPr id="43" name="Group 162"/>
              <p:cNvGrpSpPr/>
              <p:nvPr/>
            </p:nvGrpSpPr>
            <p:grpSpPr>
              <a:xfrm>
                <a:off x="4392613" y="3429000"/>
                <a:ext cx="655638" cy="2381250"/>
                <a:chOff x="4392613" y="3429000"/>
                <a:chExt cx="655638" cy="2381250"/>
              </a:xfrm>
            </p:grpSpPr>
            <p:sp>
              <p:nvSpPr>
                <p:cNvPr id="44" name="Freeform: Shape 163"/>
                <p:cNvSpPr/>
                <p:nvPr/>
              </p:nvSpPr>
              <p:spPr bwMode="auto">
                <a:xfrm>
                  <a:off x="4811713" y="3429000"/>
                  <a:ext cx="236538" cy="512763"/>
                </a:xfrm>
                <a:custGeom>
                  <a:avLst/>
                  <a:gdLst>
                    <a:gd name="T0" fmla="*/ 0 w 149"/>
                    <a:gd name="T1" fmla="*/ 131 h 323"/>
                    <a:gd name="T2" fmla="*/ 149 w 149"/>
                    <a:gd name="T3" fmla="*/ 0 h 323"/>
                    <a:gd name="T4" fmla="*/ 149 w 149"/>
                    <a:gd name="T5" fmla="*/ 211 h 323"/>
                    <a:gd name="T6" fmla="*/ 0 w 149"/>
                    <a:gd name="T7" fmla="*/ 323 h 323"/>
                    <a:gd name="T8" fmla="*/ 0 w 149"/>
                    <a:gd name="T9" fmla="*/ 131 h 3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49" h="323">
                      <a:moveTo>
                        <a:pt x="0" y="131"/>
                      </a:moveTo>
                      <a:lnTo>
                        <a:pt x="149" y="0"/>
                      </a:lnTo>
                      <a:lnTo>
                        <a:pt x="149" y="211"/>
                      </a:lnTo>
                      <a:lnTo>
                        <a:pt x="0" y="323"/>
                      </a:lnTo>
                      <a:lnTo>
                        <a:pt x="0" y="131"/>
                      </a:ln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45" name="Freeform: Shape 164"/>
                <p:cNvSpPr/>
                <p:nvPr/>
              </p:nvSpPr>
              <p:spPr bwMode="auto">
                <a:xfrm>
                  <a:off x="4811713" y="3836988"/>
                  <a:ext cx="236538" cy="477838"/>
                </a:xfrm>
                <a:custGeom>
                  <a:avLst/>
                  <a:gdLst>
                    <a:gd name="T0" fmla="*/ 0 w 149"/>
                    <a:gd name="T1" fmla="*/ 108 h 301"/>
                    <a:gd name="T2" fmla="*/ 149 w 149"/>
                    <a:gd name="T3" fmla="*/ 0 h 301"/>
                    <a:gd name="T4" fmla="*/ 149 w 149"/>
                    <a:gd name="T5" fmla="*/ 210 h 301"/>
                    <a:gd name="T6" fmla="*/ 0 w 149"/>
                    <a:gd name="T7" fmla="*/ 301 h 301"/>
                    <a:gd name="T8" fmla="*/ 0 w 149"/>
                    <a:gd name="T9" fmla="*/ 108 h 30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49" h="301">
                      <a:moveTo>
                        <a:pt x="0" y="108"/>
                      </a:moveTo>
                      <a:lnTo>
                        <a:pt x="149" y="0"/>
                      </a:lnTo>
                      <a:lnTo>
                        <a:pt x="149" y="210"/>
                      </a:lnTo>
                      <a:lnTo>
                        <a:pt x="0" y="301"/>
                      </a:lnTo>
                      <a:lnTo>
                        <a:pt x="0" y="108"/>
                      </a:ln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46" name="Freeform: Shape 165"/>
                <p:cNvSpPr/>
                <p:nvPr/>
              </p:nvSpPr>
              <p:spPr bwMode="auto">
                <a:xfrm>
                  <a:off x="4811713" y="4243388"/>
                  <a:ext cx="236538" cy="442913"/>
                </a:xfrm>
                <a:custGeom>
                  <a:avLst/>
                  <a:gdLst>
                    <a:gd name="T0" fmla="*/ 0 w 149"/>
                    <a:gd name="T1" fmla="*/ 87 h 279"/>
                    <a:gd name="T2" fmla="*/ 149 w 149"/>
                    <a:gd name="T3" fmla="*/ 0 h 279"/>
                    <a:gd name="T4" fmla="*/ 149 w 149"/>
                    <a:gd name="T5" fmla="*/ 211 h 279"/>
                    <a:gd name="T6" fmla="*/ 0 w 149"/>
                    <a:gd name="T7" fmla="*/ 279 h 279"/>
                    <a:gd name="T8" fmla="*/ 0 w 149"/>
                    <a:gd name="T9" fmla="*/ 87 h 27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49" h="279">
                      <a:moveTo>
                        <a:pt x="0" y="87"/>
                      </a:moveTo>
                      <a:lnTo>
                        <a:pt x="149" y="0"/>
                      </a:lnTo>
                      <a:lnTo>
                        <a:pt x="149" y="211"/>
                      </a:lnTo>
                      <a:lnTo>
                        <a:pt x="0" y="279"/>
                      </a:lnTo>
                      <a:lnTo>
                        <a:pt x="0" y="87"/>
                      </a:ln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47" name="Freeform: Shape 166"/>
                <p:cNvSpPr/>
                <p:nvPr/>
              </p:nvSpPr>
              <p:spPr bwMode="auto">
                <a:xfrm>
                  <a:off x="4811713" y="4651375"/>
                  <a:ext cx="236538" cy="406400"/>
                </a:xfrm>
                <a:custGeom>
                  <a:avLst/>
                  <a:gdLst>
                    <a:gd name="T0" fmla="*/ 0 w 149"/>
                    <a:gd name="T1" fmla="*/ 64 h 256"/>
                    <a:gd name="T2" fmla="*/ 149 w 149"/>
                    <a:gd name="T3" fmla="*/ 0 h 256"/>
                    <a:gd name="T4" fmla="*/ 149 w 149"/>
                    <a:gd name="T5" fmla="*/ 210 h 256"/>
                    <a:gd name="T6" fmla="*/ 0 w 149"/>
                    <a:gd name="T7" fmla="*/ 256 h 256"/>
                    <a:gd name="T8" fmla="*/ 0 w 149"/>
                    <a:gd name="T9" fmla="*/ 64 h 2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49" h="256">
                      <a:moveTo>
                        <a:pt x="0" y="64"/>
                      </a:moveTo>
                      <a:lnTo>
                        <a:pt x="149" y="0"/>
                      </a:lnTo>
                      <a:lnTo>
                        <a:pt x="149" y="210"/>
                      </a:lnTo>
                      <a:lnTo>
                        <a:pt x="0" y="256"/>
                      </a:lnTo>
                      <a:lnTo>
                        <a:pt x="0" y="64"/>
                      </a:ln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48" name="Freeform: Shape 167"/>
                <p:cNvSpPr/>
                <p:nvPr/>
              </p:nvSpPr>
              <p:spPr bwMode="auto">
                <a:xfrm>
                  <a:off x="4811713" y="5057775"/>
                  <a:ext cx="236538" cy="373063"/>
                </a:xfrm>
                <a:custGeom>
                  <a:avLst/>
                  <a:gdLst>
                    <a:gd name="T0" fmla="*/ 0 w 149"/>
                    <a:gd name="T1" fmla="*/ 42 h 235"/>
                    <a:gd name="T2" fmla="*/ 149 w 149"/>
                    <a:gd name="T3" fmla="*/ 0 h 235"/>
                    <a:gd name="T4" fmla="*/ 149 w 149"/>
                    <a:gd name="T5" fmla="*/ 210 h 235"/>
                    <a:gd name="T6" fmla="*/ 0 w 149"/>
                    <a:gd name="T7" fmla="*/ 235 h 235"/>
                    <a:gd name="T8" fmla="*/ 0 w 149"/>
                    <a:gd name="T9" fmla="*/ 42 h 23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49" h="235">
                      <a:moveTo>
                        <a:pt x="0" y="42"/>
                      </a:moveTo>
                      <a:lnTo>
                        <a:pt x="149" y="0"/>
                      </a:lnTo>
                      <a:lnTo>
                        <a:pt x="149" y="210"/>
                      </a:lnTo>
                      <a:lnTo>
                        <a:pt x="0" y="235"/>
                      </a:lnTo>
                      <a:lnTo>
                        <a:pt x="0" y="42"/>
                      </a:ln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49" name="Freeform: Shape 168"/>
                <p:cNvSpPr/>
                <p:nvPr/>
              </p:nvSpPr>
              <p:spPr bwMode="auto">
                <a:xfrm>
                  <a:off x="4811713" y="5465763"/>
                  <a:ext cx="236538" cy="336550"/>
                </a:xfrm>
                <a:custGeom>
                  <a:avLst/>
                  <a:gdLst>
                    <a:gd name="T0" fmla="*/ 0 w 149"/>
                    <a:gd name="T1" fmla="*/ 19 h 212"/>
                    <a:gd name="T2" fmla="*/ 149 w 149"/>
                    <a:gd name="T3" fmla="*/ 0 h 212"/>
                    <a:gd name="T4" fmla="*/ 149 w 149"/>
                    <a:gd name="T5" fmla="*/ 210 h 212"/>
                    <a:gd name="T6" fmla="*/ 0 w 149"/>
                    <a:gd name="T7" fmla="*/ 212 h 212"/>
                    <a:gd name="T8" fmla="*/ 0 w 149"/>
                    <a:gd name="T9" fmla="*/ 19 h 2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49" h="212">
                      <a:moveTo>
                        <a:pt x="0" y="19"/>
                      </a:moveTo>
                      <a:lnTo>
                        <a:pt x="149" y="0"/>
                      </a:lnTo>
                      <a:lnTo>
                        <a:pt x="149" y="210"/>
                      </a:lnTo>
                      <a:lnTo>
                        <a:pt x="0" y="212"/>
                      </a:lnTo>
                      <a:lnTo>
                        <a:pt x="0" y="19"/>
                      </a:ln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50" name="Freeform: Shape 169"/>
                <p:cNvSpPr/>
                <p:nvPr/>
              </p:nvSpPr>
              <p:spPr bwMode="auto">
                <a:xfrm>
                  <a:off x="4570413" y="3687763"/>
                  <a:ext cx="184150" cy="474663"/>
                </a:xfrm>
                <a:custGeom>
                  <a:avLst/>
                  <a:gdLst>
                    <a:gd name="T0" fmla="*/ 0 w 116"/>
                    <a:gd name="T1" fmla="*/ 130 h 299"/>
                    <a:gd name="T2" fmla="*/ 116 w 116"/>
                    <a:gd name="T3" fmla="*/ 0 h 299"/>
                    <a:gd name="T4" fmla="*/ 116 w 116"/>
                    <a:gd name="T5" fmla="*/ 188 h 299"/>
                    <a:gd name="T6" fmla="*/ 0 w 116"/>
                    <a:gd name="T7" fmla="*/ 299 h 299"/>
                    <a:gd name="T8" fmla="*/ 0 w 116"/>
                    <a:gd name="T9" fmla="*/ 130 h 29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16" h="299">
                      <a:moveTo>
                        <a:pt x="0" y="130"/>
                      </a:moveTo>
                      <a:lnTo>
                        <a:pt x="116" y="0"/>
                      </a:lnTo>
                      <a:lnTo>
                        <a:pt x="116" y="188"/>
                      </a:lnTo>
                      <a:lnTo>
                        <a:pt x="0" y="299"/>
                      </a:lnTo>
                      <a:lnTo>
                        <a:pt x="0" y="130"/>
                      </a:ln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51" name="Freeform: Shape 170"/>
                <p:cNvSpPr/>
                <p:nvPr/>
              </p:nvSpPr>
              <p:spPr bwMode="auto">
                <a:xfrm>
                  <a:off x="4570413" y="4051300"/>
                  <a:ext cx="184150" cy="439738"/>
                </a:xfrm>
                <a:custGeom>
                  <a:avLst/>
                  <a:gdLst>
                    <a:gd name="T0" fmla="*/ 0 w 116"/>
                    <a:gd name="T1" fmla="*/ 108 h 277"/>
                    <a:gd name="T2" fmla="*/ 116 w 116"/>
                    <a:gd name="T3" fmla="*/ 0 h 277"/>
                    <a:gd name="T4" fmla="*/ 116 w 116"/>
                    <a:gd name="T5" fmla="*/ 188 h 277"/>
                    <a:gd name="T6" fmla="*/ 0 w 116"/>
                    <a:gd name="T7" fmla="*/ 277 h 277"/>
                    <a:gd name="T8" fmla="*/ 0 w 116"/>
                    <a:gd name="T9" fmla="*/ 108 h 27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16" h="277">
                      <a:moveTo>
                        <a:pt x="0" y="108"/>
                      </a:moveTo>
                      <a:lnTo>
                        <a:pt x="116" y="0"/>
                      </a:lnTo>
                      <a:lnTo>
                        <a:pt x="116" y="188"/>
                      </a:lnTo>
                      <a:lnTo>
                        <a:pt x="0" y="277"/>
                      </a:lnTo>
                      <a:lnTo>
                        <a:pt x="0" y="108"/>
                      </a:ln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52" name="Freeform: Shape 171"/>
                <p:cNvSpPr/>
                <p:nvPr/>
              </p:nvSpPr>
              <p:spPr bwMode="auto">
                <a:xfrm>
                  <a:off x="4570413" y="4414838"/>
                  <a:ext cx="184150" cy="406400"/>
                </a:xfrm>
                <a:custGeom>
                  <a:avLst/>
                  <a:gdLst>
                    <a:gd name="T0" fmla="*/ 0 w 116"/>
                    <a:gd name="T1" fmla="*/ 85 h 256"/>
                    <a:gd name="T2" fmla="*/ 116 w 116"/>
                    <a:gd name="T3" fmla="*/ 0 h 256"/>
                    <a:gd name="T4" fmla="*/ 116 w 116"/>
                    <a:gd name="T5" fmla="*/ 188 h 256"/>
                    <a:gd name="T6" fmla="*/ 0 w 116"/>
                    <a:gd name="T7" fmla="*/ 256 h 256"/>
                    <a:gd name="T8" fmla="*/ 0 w 116"/>
                    <a:gd name="T9" fmla="*/ 85 h 2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16" h="256">
                      <a:moveTo>
                        <a:pt x="0" y="85"/>
                      </a:moveTo>
                      <a:lnTo>
                        <a:pt x="116" y="0"/>
                      </a:lnTo>
                      <a:lnTo>
                        <a:pt x="116" y="188"/>
                      </a:lnTo>
                      <a:lnTo>
                        <a:pt x="0" y="256"/>
                      </a:lnTo>
                      <a:lnTo>
                        <a:pt x="0" y="85"/>
                      </a:ln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53" name="Freeform: Shape 172"/>
                <p:cNvSpPr/>
                <p:nvPr/>
              </p:nvSpPr>
              <p:spPr bwMode="auto">
                <a:xfrm>
                  <a:off x="4570413" y="4776788"/>
                  <a:ext cx="184150" cy="371475"/>
                </a:xfrm>
                <a:custGeom>
                  <a:avLst/>
                  <a:gdLst>
                    <a:gd name="T0" fmla="*/ 0 w 116"/>
                    <a:gd name="T1" fmla="*/ 64 h 234"/>
                    <a:gd name="T2" fmla="*/ 116 w 116"/>
                    <a:gd name="T3" fmla="*/ 0 h 234"/>
                    <a:gd name="T4" fmla="*/ 116 w 116"/>
                    <a:gd name="T5" fmla="*/ 188 h 234"/>
                    <a:gd name="T6" fmla="*/ 0 w 116"/>
                    <a:gd name="T7" fmla="*/ 234 h 234"/>
                    <a:gd name="T8" fmla="*/ 0 w 116"/>
                    <a:gd name="T9" fmla="*/ 64 h 2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16" h="234">
                      <a:moveTo>
                        <a:pt x="0" y="64"/>
                      </a:moveTo>
                      <a:lnTo>
                        <a:pt x="116" y="0"/>
                      </a:lnTo>
                      <a:lnTo>
                        <a:pt x="116" y="188"/>
                      </a:lnTo>
                      <a:lnTo>
                        <a:pt x="0" y="234"/>
                      </a:lnTo>
                      <a:lnTo>
                        <a:pt x="0" y="64"/>
                      </a:ln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54" name="Freeform: Shape 173"/>
                <p:cNvSpPr/>
                <p:nvPr/>
              </p:nvSpPr>
              <p:spPr bwMode="auto">
                <a:xfrm>
                  <a:off x="4570413" y="5140325"/>
                  <a:ext cx="184150" cy="336550"/>
                </a:xfrm>
                <a:custGeom>
                  <a:avLst/>
                  <a:gdLst>
                    <a:gd name="T0" fmla="*/ 0 w 116"/>
                    <a:gd name="T1" fmla="*/ 43 h 212"/>
                    <a:gd name="T2" fmla="*/ 116 w 116"/>
                    <a:gd name="T3" fmla="*/ 0 h 212"/>
                    <a:gd name="T4" fmla="*/ 116 w 116"/>
                    <a:gd name="T5" fmla="*/ 188 h 212"/>
                    <a:gd name="T6" fmla="*/ 0 w 116"/>
                    <a:gd name="T7" fmla="*/ 212 h 212"/>
                    <a:gd name="T8" fmla="*/ 0 w 116"/>
                    <a:gd name="T9" fmla="*/ 43 h 2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16" h="212">
                      <a:moveTo>
                        <a:pt x="0" y="43"/>
                      </a:moveTo>
                      <a:lnTo>
                        <a:pt x="116" y="0"/>
                      </a:lnTo>
                      <a:lnTo>
                        <a:pt x="116" y="188"/>
                      </a:lnTo>
                      <a:lnTo>
                        <a:pt x="0" y="212"/>
                      </a:lnTo>
                      <a:lnTo>
                        <a:pt x="0" y="43"/>
                      </a:ln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55" name="Freeform: Shape 174"/>
                <p:cNvSpPr/>
                <p:nvPr/>
              </p:nvSpPr>
              <p:spPr bwMode="auto">
                <a:xfrm>
                  <a:off x="4570413" y="5503863"/>
                  <a:ext cx="184150" cy="301625"/>
                </a:xfrm>
                <a:custGeom>
                  <a:avLst/>
                  <a:gdLst>
                    <a:gd name="T0" fmla="*/ 0 w 116"/>
                    <a:gd name="T1" fmla="*/ 21 h 190"/>
                    <a:gd name="T2" fmla="*/ 116 w 116"/>
                    <a:gd name="T3" fmla="*/ 0 h 190"/>
                    <a:gd name="T4" fmla="*/ 116 w 116"/>
                    <a:gd name="T5" fmla="*/ 188 h 190"/>
                    <a:gd name="T6" fmla="*/ 0 w 116"/>
                    <a:gd name="T7" fmla="*/ 190 h 190"/>
                    <a:gd name="T8" fmla="*/ 0 w 116"/>
                    <a:gd name="T9" fmla="*/ 21 h 19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16" h="190">
                      <a:moveTo>
                        <a:pt x="0" y="21"/>
                      </a:moveTo>
                      <a:lnTo>
                        <a:pt x="116" y="0"/>
                      </a:lnTo>
                      <a:lnTo>
                        <a:pt x="116" y="188"/>
                      </a:lnTo>
                      <a:lnTo>
                        <a:pt x="0" y="190"/>
                      </a:lnTo>
                      <a:lnTo>
                        <a:pt x="0" y="21"/>
                      </a:ln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56" name="Freeform: Shape 175"/>
                <p:cNvSpPr/>
                <p:nvPr/>
              </p:nvSpPr>
              <p:spPr bwMode="auto">
                <a:xfrm>
                  <a:off x="4392613" y="3944938"/>
                  <a:ext cx="131763" cy="441325"/>
                </a:xfrm>
                <a:custGeom>
                  <a:avLst/>
                  <a:gdLst>
                    <a:gd name="T0" fmla="*/ 0 w 83"/>
                    <a:gd name="T1" fmla="*/ 130 h 278"/>
                    <a:gd name="T2" fmla="*/ 83 w 83"/>
                    <a:gd name="T3" fmla="*/ 0 h 278"/>
                    <a:gd name="T4" fmla="*/ 83 w 83"/>
                    <a:gd name="T5" fmla="*/ 165 h 278"/>
                    <a:gd name="T6" fmla="*/ 0 w 83"/>
                    <a:gd name="T7" fmla="*/ 278 h 278"/>
                    <a:gd name="T8" fmla="*/ 0 w 83"/>
                    <a:gd name="T9" fmla="*/ 130 h 27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3" h="278">
                      <a:moveTo>
                        <a:pt x="0" y="130"/>
                      </a:moveTo>
                      <a:lnTo>
                        <a:pt x="83" y="0"/>
                      </a:lnTo>
                      <a:lnTo>
                        <a:pt x="83" y="165"/>
                      </a:lnTo>
                      <a:lnTo>
                        <a:pt x="0" y="278"/>
                      </a:lnTo>
                      <a:lnTo>
                        <a:pt x="0" y="130"/>
                      </a:ln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57" name="Freeform: Shape 176"/>
                <p:cNvSpPr/>
                <p:nvPr/>
              </p:nvSpPr>
              <p:spPr bwMode="auto">
                <a:xfrm>
                  <a:off x="4392613" y="4265613"/>
                  <a:ext cx="131763" cy="404813"/>
                </a:xfrm>
                <a:custGeom>
                  <a:avLst/>
                  <a:gdLst>
                    <a:gd name="T0" fmla="*/ 0 w 83"/>
                    <a:gd name="T1" fmla="*/ 108 h 255"/>
                    <a:gd name="T2" fmla="*/ 83 w 83"/>
                    <a:gd name="T3" fmla="*/ 0 h 255"/>
                    <a:gd name="T4" fmla="*/ 83 w 83"/>
                    <a:gd name="T5" fmla="*/ 165 h 255"/>
                    <a:gd name="T6" fmla="*/ 0 w 83"/>
                    <a:gd name="T7" fmla="*/ 255 h 255"/>
                    <a:gd name="T8" fmla="*/ 0 w 83"/>
                    <a:gd name="T9" fmla="*/ 108 h 2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3" h="255">
                      <a:moveTo>
                        <a:pt x="0" y="108"/>
                      </a:moveTo>
                      <a:lnTo>
                        <a:pt x="83" y="0"/>
                      </a:lnTo>
                      <a:lnTo>
                        <a:pt x="83" y="165"/>
                      </a:lnTo>
                      <a:lnTo>
                        <a:pt x="0" y="255"/>
                      </a:lnTo>
                      <a:lnTo>
                        <a:pt x="0" y="108"/>
                      </a:ln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58" name="Freeform: Shape 177"/>
                <p:cNvSpPr/>
                <p:nvPr/>
              </p:nvSpPr>
              <p:spPr bwMode="auto">
                <a:xfrm>
                  <a:off x="4392613" y="4584700"/>
                  <a:ext cx="131763" cy="369888"/>
                </a:xfrm>
                <a:custGeom>
                  <a:avLst/>
                  <a:gdLst>
                    <a:gd name="T0" fmla="*/ 0 w 83"/>
                    <a:gd name="T1" fmla="*/ 86 h 233"/>
                    <a:gd name="T2" fmla="*/ 83 w 83"/>
                    <a:gd name="T3" fmla="*/ 0 h 233"/>
                    <a:gd name="T4" fmla="*/ 83 w 83"/>
                    <a:gd name="T5" fmla="*/ 165 h 233"/>
                    <a:gd name="T6" fmla="*/ 0 w 83"/>
                    <a:gd name="T7" fmla="*/ 233 h 233"/>
                    <a:gd name="T8" fmla="*/ 0 w 83"/>
                    <a:gd name="T9" fmla="*/ 86 h 2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3" h="233">
                      <a:moveTo>
                        <a:pt x="0" y="86"/>
                      </a:moveTo>
                      <a:lnTo>
                        <a:pt x="83" y="0"/>
                      </a:lnTo>
                      <a:lnTo>
                        <a:pt x="83" y="165"/>
                      </a:lnTo>
                      <a:lnTo>
                        <a:pt x="0" y="233"/>
                      </a:lnTo>
                      <a:lnTo>
                        <a:pt x="0" y="86"/>
                      </a:ln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59" name="Freeform: Shape 178"/>
                <p:cNvSpPr/>
                <p:nvPr/>
              </p:nvSpPr>
              <p:spPr bwMode="auto">
                <a:xfrm>
                  <a:off x="4392613" y="4903788"/>
                  <a:ext cx="131763" cy="336550"/>
                </a:xfrm>
                <a:custGeom>
                  <a:avLst/>
                  <a:gdLst>
                    <a:gd name="T0" fmla="*/ 0 w 83"/>
                    <a:gd name="T1" fmla="*/ 64 h 212"/>
                    <a:gd name="T2" fmla="*/ 83 w 83"/>
                    <a:gd name="T3" fmla="*/ 0 h 212"/>
                    <a:gd name="T4" fmla="*/ 83 w 83"/>
                    <a:gd name="T5" fmla="*/ 166 h 212"/>
                    <a:gd name="T6" fmla="*/ 0 w 83"/>
                    <a:gd name="T7" fmla="*/ 212 h 212"/>
                    <a:gd name="T8" fmla="*/ 0 w 83"/>
                    <a:gd name="T9" fmla="*/ 64 h 2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3" h="212">
                      <a:moveTo>
                        <a:pt x="0" y="64"/>
                      </a:moveTo>
                      <a:lnTo>
                        <a:pt x="83" y="0"/>
                      </a:lnTo>
                      <a:lnTo>
                        <a:pt x="83" y="166"/>
                      </a:lnTo>
                      <a:lnTo>
                        <a:pt x="0" y="212"/>
                      </a:lnTo>
                      <a:lnTo>
                        <a:pt x="0" y="64"/>
                      </a:ln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60" name="Freeform: Shape 179"/>
                <p:cNvSpPr/>
                <p:nvPr/>
              </p:nvSpPr>
              <p:spPr bwMode="auto">
                <a:xfrm>
                  <a:off x="4392613" y="5224463"/>
                  <a:ext cx="131763" cy="300038"/>
                </a:xfrm>
                <a:custGeom>
                  <a:avLst/>
                  <a:gdLst>
                    <a:gd name="T0" fmla="*/ 0 w 83"/>
                    <a:gd name="T1" fmla="*/ 42 h 189"/>
                    <a:gd name="T2" fmla="*/ 83 w 83"/>
                    <a:gd name="T3" fmla="*/ 0 h 189"/>
                    <a:gd name="T4" fmla="*/ 83 w 83"/>
                    <a:gd name="T5" fmla="*/ 165 h 189"/>
                    <a:gd name="T6" fmla="*/ 0 w 83"/>
                    <a:gd name="T7" fmla="*/ 189 h 189"/>
                    <a:gd name="T8" fmla="*/ 0 w 83"/>
                    <a:gd name="T9" fmla="*/ 42 h 18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3" h="189">
                      <a:moveTo>
                        <a:pt x="0" y="42"/>
                      </a:moveTo>
                      <a:lnTo>
                        <a:pt x="83" y="0"/>
                      </a:lnTo>
                      <a:lnTo>
                        <a:pt x="83" y="165"/>
                      </a:lnTo>
                      <a:lnTo>
                        <a:pt x="0" y="189"/>
                      </a:lnTo>
                      <a:lnTo>
                        <a:pt x="0" y="42"/>
                      </a:ln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61" name="Freeform: Shape 180"/>
                <p:cNvSpPr/>
                <p:nvPr/>
              </p:nvSpPr>
              <p:spPr bwMode="auto">
                <a:xfrm>
                  <a:off x="4392613" y="5543550"/>
                  <a:ext cx="131763" cy="266700"/>
                </a:xfrm>
                <a:custGeom>
                  <a:avLst/>
                  <a:gdLst>
                    <a:gd name="T0" fmla="*/ 0 w 83"/>
                    <a:gd name="T1" fmla="*/ 20 h 168"/>
                    <a:gd name="T2" fmla="*/ 83 w 83"/>
                    <a:gd name="T3" fmla="*/ 0 h 168"/>
                    <a:gd name="T4" fmla="*/ 83 w 83"/>
                    <a:gd name="T5" fmla="*/ 166 h 168"/>
                    <a:gd name="T6" fmla="*/ 0 w 83"/>
                    <a:gd name="T7" fmla="*/ 168 h 168"/>
                    <a:gd name="T8" fmla="*/ 0 w 83"/>
                    <a:gd name="T9" fmla="*/ 20 h 1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3" h="168">
                      <a:moveTo>
                        <a:pt x="0" y="20"/>
                      </a:moveTo>
                      <a:lnTo>
                        <a:pt x="83" y="0"/>
                      </a:lnTo>
                      <a:lnTo>
                        <a:pt x="83" y="166"/>
                      </a:lnTo>
                      <a:lnTo>
                        <a:pt x="0" y="168"/>
                      </a:lnTo>
                      <a:lnTo>
                        <a:pt x="0" y="20"/>
                      </a:ln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</p:grpSp>
        </p:grpSp>
        <p:sp>
          <p:nvSpPr>
            <p:cNvPr id="40" name="Freeform: Shape 217"/>
            <p:cNvSpPr/>
            <p:nvPr/>
          </p:nvSpPr>
          <p:spPr bwMode="auto">
            <a:xfrm>
              <a:off x="373063" y="6163215"/>
              <a:ext cx="11445875" cy="111125"/>
            </a:xfrm>
            <a:custGeom>
              <a:avLst/>
              <a:gdLst>
                <a:gd name="T0" fmla="*/ 0 w 16666"/>
                <a:gd name="T1" fmla="*/ 81 h 161"/>
                <a:gd name="T2" fmla="*/ 1041 w 16666"/>
                <a:gd name="T3" fmla="*/ 58 h 161"/>
                <a:gd name="T4" fmla="*/ 2083 w 16666"/>
                <a:gd name="T5" fmla="*/ 41 h 161"/>
                <a:gd name="T6" fmla="*/ 4166 w 16666"/>
                <a:gd name="T7" fmla="*/ 18 h 161"/>
                <a:gd name="T8" fmla="*/ 8333 w 16666"/>
                <a:gd name="T9" fmla="*/ 1 h 161"/>
                <a:gd name="T10" fmla="*/ 12500 w 16666"/>
                <a:gd name="T11" fmla="*/ 18 h 161"/>
                <a:gd name="T12" fmla="*/ 14583 w 16666"/>
                <a:gd name="T13" fmla="*/ 41 h 161"/>
                <a:gd name="T14" fmla="*/ 15625 w 16666"/>
                <a:gd name="T15" fmla="*/ 58 h 161"/>
                <a:gd name="T16" fmla="*/ 16666 w 16666"/>
                <a:gd name="T17" fmla="*/ 81 h 161"/>
                <a:gd name="T18" fmla="*/ 15625 w 16666"/>
                <a:gd name="T19" fmla="*/ 103 h 161"/>
                <a:gd name="T20" fmla="*/ 14583 w 16666"/>
                <a:gd name="T21" fmla="*/ 120 h 161"/>
                <a:gd name="T22" fmla="*/ 12500 w 16666"/>
                <a:gd name="T23" fmla="*/ 143 h 161"/>
                <a:gd name="T24" fmla="*/ 8333 w 16666"/>
                <a:gd name="T25" fmla="*/ 160 h 161"/>
                <a:gd name="T26" fmla="*/ 4166 w 16666"/>
                <a:gd name="T27" fmla="*/ 143 h 161"/>
                <a:gd name="T28" fmla="*/ 2083 w 16666"/>
                <a:gd name="T29" fmla="*/ 120 h 161"/>
                <a:gd name="T30" fmla="*/ 1041 w 16666"/>
                <a:gd name="T31" fmla="*/ 103 h 161"/>
                <a:gd name="T32" fmla="*/ 0 w 16666"/>
                <a:gd name="T33" fmla="*/ 81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6666" h="161">
                  <a:moveTo>
                    <a:pt x="0" y="81"/>
                  </a:moveTo>
                  <a:cubicBezTo>
                    <a:pt x="347" y="72"/>
                    <a:pt x="694" y="65"/>
                    <a:pt x="1041" y="58"/>
                  </a:cubicBezTo>
                  <a:cubicBezTo>
                    <a:pt x="1389" y="52"/>
                    <a:pt x="1736" y="47"/>
                    <a:pt x="2083" y="41"/>
                  </a:cubicBezTo>
                  <a:cubicBezTo>
                    <a:pt x="2777" y="31"/>
                    <a:pt x="3472" y="24"/>
                    <a:pt x="4166" y="18"/>
                  </a:cubicBezTo>
                  <a:cubicBezTo>
                    <a:pt x="5555" y="6"/>
                    <a:pt x="6944" y="1"/>
                    <a:pt x="8333" y="1"/>
                  </a:cubicBezTo>
                  <a:cubicBezTo>
                    <a:pt x="9722" y="0"/>
                    <a:pt x="11111" y="6"/>
                    <a:pt x="12500" y="18"/>
                  </a:cubicBezTo>
                  <a:cubicBezTo>
                    <a:pt x="13194" y="24"/>
                    <a:pt x="13889" y="31"/>
                    <a:pt x="14583" y="41"/>
                  </a:cubicBezTo>
                  <a:cubicBezTo>
                    <a:pt x="14930" y="46"/>
                    <a:pt x="15277" y="52"/>
                    <a:pt x="15625" y="58"/>
                  </a:cubicBezTo>
                  <a:cubicBezTo>
                    <a:pt x="15972" y="65"/>
                    <a:pt x="16319" y="72"/>
                    <a:pt x="16666" y="81"/>
                  </a:cubicBezTo>
                  <a:cubicBezTo>
                    <a:pt x="16319" y="89"/>
                    <a:pt x="15972" y="96"/>
                    <a:pt x="15625" y="103"/>
                  </a:cubicBezTo>
                  <a:cubicBezTo>
                    <a:pt x="15277" y="109"/>
                    <a:pt x="14930" y="115"/>
                    <a:pt x="14583" y="120"/>
                  </a:cubicBezTo>
                  <a:cubicBezTo>
                    <a:pt x="13889" y="130"/>
                    <a:pt x="13194" y="137"/>
                    <a:pt x="12500" y="143"/>
                  </a:cubicBezTo>
                  <a:cubicBezTo>
                    <a:pt x="11111" y="155"/>
                    <a:pt x="9722" y="161"/>
                    <a:pt x="8333" y="160"/>
                  </a:cubicBezTo>
                  <a:cubicBezTo>
                    <a:pt x="6944" y="160"/>
                    <a:pt x="5555" y="155"/>
                    <a:pt x="4166" y="143"/>
                  </a:cubicBezTo>
                  <a:cubicBezTo>
                    <a:pt x="3472" y="137"/>
                    <a:pt x="2777" y="130"/>
                    <a:pt x="2083" y="120"/>
                  </a:cubicBezTo>
                  <a:cubicBezTo>
                    <a:pt x="1736" y="115"/>
                    <a:pt x="1389" y="109"/>
                    <a:pt x="1041" y="103"/>
                  </a:cubicBezTo>
                  <a:cubicBezTo>
                    <a:pt x="694" y="96"/>
                    <a:pt x="347" y="89"/>
                    <a:pt x="0" y="81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</p:grpSp>
      <p:grpSp>
        <p:nvGrpSpPr>
          <p:cNvPr id="2" name="千图PPT彼岸天：ID 8661124库_组合 1"/>
          <p:cNvGrpSpPr/>
          <p:nvPr>
            <p:custDataLst>
              <p:tags r:id="rId2"/>
            </p:custDataLst>
          </p:nvPr>
        </p:nvGrpSpPr>
        <p:grpSpPr>
          <a:xfrm>
            <a:off x="867902" y="2780539"/>
            <a:ext cx="1974516" cy="1402906"/>
            <a:chOff x="867902" y="2780539"/>
            <a:chExt cx="1974516" cy="1402906"/>
          </a:xfrm>
        </p:grpSpPr>
        <p:grpSp>
          <p:nvGrpSpPr>
            <p:cNvPr id="8" name="Group 242"/>
            <p:cNvGrpSpPr/>
            <p:nvPr/>
          </p:nvGrpSpPr>
          <p:grpSpPr>
            <a:xfrm>
              <a:off x="1645926" y="2780539"/>
              <a:ext cx="469617" cy="469617"/>
              <a:chOff x="1645926" y="2963191"/>
              <a:chExt cx="469617" cy="469617"/>
            </a:xfrm>
          </p:grpSpPr>
          <p:sp>
            <p:nvSpPr>
              <p:cNvPr id="27" name="Rectangle 243"/>
              <p:cNvSpPr/>
              <p:nvPr/>
            </p:nvSpPr>
            <p:spPr>
              <a:xfrm flipH="1">
                <a:off x="1645926" y="2963191"/>
                <a:ext cx="469617" cy="469617"/>
              </a:xfrm>
              <a:prstGeom prst="rect">
                <a:avLst/>
              </a:prstGeom>
              <a:solidFill>
                <a:schemeClr val="accent3"/>
              </a:solidFill>
              <a:ln>
                <a:solidFill>
                  <a:schemeClr val="accent3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28" name="Freeform: Shape 244"/>
              <p:cNvSpPr>
                <a:spLocks noChangeAspect="1"/>
              </p:cNvSpPr>
              <p:nvPr/>
            </p:nvSpPr>
            <p:spPr bwMode="auto">
              <a:xfrm>
                <a:off x="1724704" y="3041928"/>
                <a:ext cx="312061" cy="312142"/>
              </a:xfrm>
              <a:custGeom>
                <a:avLst/>
                <a:gdLst>
                  <a:gd name="T0" fmla="+- 0 10798 9"/>
                  <a:gd name="T1" fmla="*/ T0 w 21578"/>
                  <a:gd name="T2" fmla="*/ 10800 h 21600"/>
                  <a:gd name="T3" fmla="+- 0 10798 9"/>
                  <a:gd name="T4" fmla="*/ T3 w 21578"/>
                  <a:gd name="T5" fmla="*/ 10800 h 21600"/>
                  <a:gd name="T6" fmla="+- 0 10798 9"/>
                  <a:gd name="T7" fmla="*/ T6 w 21578"/>
                  <a:gd name="T8" fmla="*/ 10800 h 21600"/>
                  <a:gd name="T9" fmla="+- 0 10798 9"/>
                  <a:gd name="T10" fmla="*/ T9 w 21578"/>
                  <a:gd name="T11" fmla="*/ 10800 h 21600"/>
                </a:gdLst>
                <a:ahLst/>
                <a:cxnLst>
                  <a:cxn ang="0">
                    <a:pos x="T1" y="T2"/>
                  </a:cxn>
                  <a:cxn ang="0">
                    <a:pos x="T4" y="T5"/>
                  </a:cxn>
                  <a:cxn ang="0">
                    <a:pos x="T7" y="T8"/>
                  </a:cxn>
                  <a:cxn ang="0">
                    <a:pos x="T10" y="T11"/>
                  </a:cxn>
                </a:cxnLst>
                <a:rect l="0" t="0" r="r" b="b"/>
                <a:pathLst>
                  <a:path w="21578" h="21600">
                    <a:moveTo>
                      <a:pt x="21416" y="10074"/>
                    </a:moveTo>
                    <a:cubicBezTo>
                      <a:pt x="21507" y="10166"/>
                      <a:pt x="21562" y="10284"/>
                      <a:pt x="21574" y="10428"/>
                    </a:cubicBezTo>
                    <a:cubicBezTo>
                      <a:pt x="21590" y="10569"/>
                      <a:pt x="21562" y="10702"/>
                      <a:pt x="21483" y="10820"/>
                    </a:cubicBezTo>
                    <a:lnTo>
                      <a:pt x="20967" y="11551"/>
                    </a:lnTo>
                    <a:cubicBezTo>
                      <a:pt x="20891" y="11678"/>
                      <a:pt x="20778" y="11744"/>
                      <a:pt x="20634" y="11744"/>
                    </a:cubicBezTo>
                    <a:lnTo>
                      <a:pt x="19889" y="11744"/>
                    </a:lnTo>
                    <a:cubicBezTo>
                      <a:pt x="19769" y="11744"/>
                      <a:pt x="19671" y="11704"/>
                      <a:pt x="19601" y="11632"/>
                    </a:cubicBezTo>
                    <a:lnTo>
                      <a:pt x="11078" y="3253"/>
                    </a:lnTo>
                    <a:cubicBezTo>
                      <a:pt x="10884" y="3072"/>
                      <a:pt x="10695" y="3072"/>
                      <a:pt x="10503" y="3253"/>
                    </a:cubicBezTo>
                    <a:lnTo>
                      <a:pt x="1980" y="11632"/>
                    </a:lnTo>
                    <a:cubicBezTo>
                      <a:pt x="1918" y="11704"/>
                      <a:pt x="1819" y="11744"/>
                      <a:pt x="1692" y="11744"/>
                    </a:cubicBezTo>
                    <a:lnTo>
                      <a:pt x="944" y="11744"/>
                    </a:lnTo>
                    <a:cubicBezTo>
                      <a:pt x="808" y="11744"/>
                      <a:pt x="695" y="11678"/>
                      <a:pt x="611" y="11551"/>
                    </a:cubicBezTo>
                    <a:lnTo>
                      <a:pt x="96" y="10820"/>
                    </a:lnTo>
                    <a:cubicBezTo>
                      <a:pt x="19" y="10710"/>
                      <a:pt x="-9" y="10584"/>
                      <a:pt x="2" y="10440"/>
                    </a:cubicBezTo>
                    <a:cubicBezTo>
                      <a:pt x="19" y="10298"/>
                      <a:pt x="74" y="10175"/>
                      <a:pt x="165" y="10074"/>
                    </a:cubicBezTo>
                    <a:lnTo>
                      <a:pt x="10112" y="287"/>
                    </a:lnTo>
                    <a:cubicBezTo>
                      <a:pt x="10321" y="106"/>
                      <a:pt x="10546" y="8"/>
                      <a:pt x="10788" y="0"/>
                    </a:cubicBezTo>
                    <a:cubicBezTo>
                      <a:pt x="11042" y="0"/>
                      <a:pt x="11267" y="97"/>
                      <a:pt x="11469" y="287"/>
                    </a:cubicBezTo>
                    <a:lnTo>
                      <a:pt x="14220" y="2991"/>
                    </a:lnTo>
                    <a:lnTo>
                      <a:pt x="14220" y="1586"/>
                    </a:lnTo>
                    <a:cubicBezTo>
                      <a:pt x="14220" y="1436"/>
                      <a:pt x="14266" y="1313"/>
                      <a:pt x="14352" y="1206"/>
                    </a:cubicBezTo>
                    <a:cubicBezTo>
                      <a:pt x="14441" y="1099"/>
                      <a:pt x="14546" y="1048"/>
                      <a:pt x="14669" y="1048"/>
                    </a:cubicBezTo>
                    <a:lnTo>
                      <a:pt x="17226" y="1048"/>
                    </a:lnTo>
                    <a:cubicBezTo>
                      <a:pt x="17348" y="1048"/>
                      <a:pt x="17451" y="1099"/>
                      <a:pt x="17530" y="1206"/>
                    </a:cubicBezTo>
                    <a:cubicBezTo>
                      <a:pt x="17609" y="1312"/>
                      <a:pt x="17653" y="1436"/>
                      <a:pt x="17653" y="1586"/>
                    </a:cubicBezTo>
                    <a:lnTo>
                      <a:pt x="17653" y="6383"/>
                    </a:lnTo>
                    <a:lnTo>
                      <a:pt x="21416" y="10074"/>
                    </a:lnTo>
                    <a:close/>
                    <a:moveTo>
                      <a:pt x="18523" y="11977"/>
                    </a:moveTo>
                    <a:lnTo>
                      <a:pt x="18523" y="20551"/>
                    </a:lnTo>
                    <a:cubicBezTo>
                      <a:pt x="18523" y="20854"/>
                      <a:pt x="18441" y="21104"/>
                      <a:pt x="18276" y="21300"/>
                    </a:cubicBezTo>
                    <a:cubicBezTo>
                      <a:pt x="18110" y="21502"/>
                      <a:pt x="17904" y="21599"/>
                      <a:pt x="17653" y="21599"/>
                    </a:cubicBezTo>
                    <a:lnTo>
                      <a:pt x="12809" y="21599"/>
                    </a:lnTo>
                    <a:lnTo>
                      <a:pt x="12809" y="14736"/>
                    </a:lnTo>
                    <a:lnTo>
                      <a:pt x="8772" y="14736"/>
                    </a:lnTo>
                    <a:lnTo>
                      <a:pt x="8772" y="21599"/>
                    </a:lnTo>
                    <a:lnTo>
                      <a:pt x="3928" y="21599"/>
                    </a:lnTo>
                    <a:cubicBezTo>
                      <a:pt x="3677" y="21599"/>
                      <a:pt x="3468" y="21502"/>
                      <a:pt x="3303" y="21300"/>
                    </a:cubicBezTo>
                    <a:cubicBezTo>
                      <a:pt x="3140" y="21104"/>
                      <a:pt x="3056" y="20854"/>
                      <a:pt x="3056" y="20551"/>
                    </a:cubicBezTo>
                    <a:lnTo>
                      <a:pt x="3056" y="11977"/>
                    </a:lnTo>
                    <a:lnTo>
                      <a:pt x="10788" y="4356"/>
                    </a:lnTo>
                    <a:lnTo>
                      <a:pt x="18523" y="11977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10" name="Group 227"/>
            <p:cNvGrpSpPr/>
            <p:nvPr/>
          </p:nvGrpSpPr>
          <p:grpSpPr>
            <a:xfrm>
              <a:off x="867902" y="3250156"/>
              <a:ext cx="1974516" cy="933289"/>
              <a:chOff x="867902" y="3340710"/>
              <a:chExt cx="1974516" cy="933289"/>
            </a:xfrm>
          </p:grpSpPr>
          <p:sp>
            <p:nvSpPr>
              <p:cNvPr id="23" name="TextBox 249"/>
              <p:cNvSpPr txBox="1"/>
              <p:nvPr/>
            </p:nvSpPr>
            <p:spPr>
              <a:xfrm>
                <a:off x="867902" y="3340710"/>
                <a:ext cx="1974516" cy="376606"/>
              </a:xfrm>
              <a:prstGeom prst="rect">
                <a:avLst/>
              </a:prstGeom>
              <a:noFill/>
            </p:spPr>
            <p:txBody>
              <a:bodyPr wrap="none" lIns="0" tIns="0" rIns="0" bIns="0" anchor="b" anchorCtr="1">
                <a:normAutofit/>
              </a:bodyPr>
              <a:lstStyle/>
              <a:p>
                <a:pPr algn="ctr"/>
                <a:r>
                  <a:rPr lang="zh-CN" altLang="en-US" sz="1600" b="1" dirty="0">
                    <a:solidFill>
                      <a:schemeClr val="accent3">
                        <a:lumMod val="100000"/>
                      </a:schemeClr>
                    </a:solidFill>
                  </a:rPr>
                  <a:t>输入标题文本</a:t>
                </a:r>
                <a:endParaRPr lang="zh-CN" altLang="en-US" sz="1600" b="1" dirty="0">
                  <a:solidFill>
                    <a:schemeClr val="accent3">
                      <a:lumMod val="100000"/>
                    </a:schemeClr>
                  </a:solidFill>
                </a:endParaRPr>
              </a:p>
            </p:txBody>
          </p:sp>
          <p:sp>
            <p:nvSpPr>
              <p:cNvPr id="24" name="TextBox 250"/>
              <p:cNvSpPr txBox="1"/>
              <p:nvPr/>
            </p:nvSpPr>
            <p:spPr>
              <a:xfrm>
                <a:off x="867902" y="3717315"/>
                <a:ext cx="1974516" cy="556684"/>
              </a:xfrm>
              <a:prstGeom prst="rect">
                <a:avLst/>
              </a:prstGeom>
            </p:spPr>
            <p:txBody>
              <a:bodyPr vert="horz" wrap="square" lIns="0" tIns="72000" rIns="0" bIns="0" anchor="t" anchorCtr="1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00" dirty="0">
                    <a:solidFill>
                      <a:schemeClr val="dk1">
                        <a:lumMod val="100000"/>
                      </a:schemeClr>
                    </a:solidFill>
                  </a:rPr>
                  <a:t>请替换文字内容复制你的内容到此 </a:t>
                </a:r>
                <a:br>
                  <a:rPr lang="zh-CN" altLang="en-US" sz="1000" dirty="0">
                    <a:solidFill>
                      <a:schemeClr val="dk1">
                        <a:lumMod val="100000"/>
                      </a:schemeClr>
                    </a:solidFill>
                  </a:rPr>
                </a:br>
                <a:r>
                  <a:rPr lang="zh-CN" altLang="en-US" sz="1000" dirty="0">
                    <a:solidFill>
                      <a:schemeClr val="dk1">
                        <a:lumMod val="100000"/>
                      </a:schemeClr>
                    </a:solidFill>
                  </a:rPr>
                  <a:t>千图网</a:t>
                </a:r>
                <a:r>
                  <a:rPr lang="en-US" altLang="zh-CN" sz="1000" dirty="0">
                    <a:solidFill>
                      <a:schemeClr val="dk1">
                        <a:lumMod val="100000"/>
                      </a:schemeClr>
                    </a:solidFill>
                  </a:rPr>
                  <a:t>58PIC.COM</a:t>
                </a:r>
                <a:endParaRPr lang="zh-CN" altLang="en-US" sz="1000" dirty="0">
                  <a:solidFill>
                    <a:schemeClr val="dk1">
                      <a:lumMod val="100000"/>
                    </a:schemeClr>
                  </a:solidFill>
                </a:endParaRPr>
              </a:p>
            </p:txBody>
          </p:sp>
        </p:grpSp>
      </p:grpSp>
      <p:grpSp>
        <p:nvGrpSpPr>
          <p:cNvPr id="250" name="千图PPT彼岸天：ID 8661124库_组合 249"/>
          <p:cNvGrpSpPr/>
          <p:nvPr>
            <p:custDataLst>
              <p:tags r:id="rId3"/>
            </p:custDataLst>
          </p:nvPr>
        </p:nvGrpSpPr>
        <p:grpSpPr>
          <a:xfrm>
            <a:off x="2990390" y="2009286"/>
            <a:ext cx="1974516" cy="1402906"/>
            <a:chOff x="2990390" y="2009286"/>
            <a:chExt cx="1974516" cy="1402906"/>
          </a:xfrm>
        </p:grpSpPr>
        <p:grpSp>
          <p:nvGrpSpPr>
            <p:cNvPr id="5" name="Group 233"/>
            <p:cNvGrpSpPr/>
            <p:nvPr/>
          </p:nvGrpSpPr>
          <p:grpSpPr>
            <a:xfrm>
              <a:off x="3739271" y="2009286"/>
              <a:ext cx="469617" cy="469617"/>
              <a:chOff x="3739271" y="2191938"/>
              <a:chExt cx="469617" cy="469617"/>
            </a:xfrm>
          </p:grpSpPr>
          <p:sp>
            <p:nvSpPr>
              <p:cNvPr id="33" name="Rectangle 234"/>
              <p:cNvSpPr/>
              <p:nvPr/>
            </p:nvSpPr>
            <p:spPr>
              <a:xfrm flipH="1">
                <a:off x="3739271" y="2191938"/>
                <a:ext cx="469617" cy="469617"/>
              </a:xfrm>
              <a:prstGeom prst="rect">
                <a:avLst/>
              </a:prstGeom>
              <a:solidFill>
                <a:schemeClr val="accent2"/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34" name="Freeform: Shape 235"/>
              <p:cNvSpPr>
                <a:spLocks noChangeAspect="1"/>
              </p:cNvSpPr>
              <p:nvPr/>
            </p:nvSpPr>
            <p:spPr bwMode="auto">
              <a:xfrm>
                <a:off x="3824159" y="2306928"/>
                <a:ext cx="299841" cy="239636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684" y="0"/>
                    </a:moveTo>
                    <a:cubicBezTo>
                      <a:pt x="20941" y="0"/>
                      <a:pt x="21159" y="103"/>
                      <a:pt x="21335" y="310"/>
                    </a:cubicBezTo>
                    <a:cubicBezTo>
                      <a:pt x="21511" y="518"/>
                      <a:pt x="21599" y="760"/>
                      <a:pt x="21599" y="1048"/>
                    </a:cubicBezTo>
                    <a:lnTo>
                      <a:pt x="21599" y="16238"/>
                    </a:lnTo>
                    <a:cubicBezTo>
                      <a:pt x="21599" y="16523"/>
                      <a:pt x="21511" y="16767"/>
                      <a:pt x="21335" y="16969"/>
                    </a:cubicBezTo>
                    <a:cubicBezTo>
                      <a:pt x="21161" y="17173"/>
                      <a:pt x="20943" y="17274"/>
                      <a:pt x="20684" y="17274"/>
                    </a:cubicBezTo>
                    <a:lnTo>
                      <a:pt x="19807" y="17274"/>
                    </a:lnTo>
                    <a:lnTo>
                      <a:pt x="19807" y="17369"/>
                    </a:lnTo>
                    <a:cubicBezTo>
                      <a:pt x="19807" y="17948"/>
                      <a:pt x="19709" y="18498"/>
                      <a:pt x="19513" y="19017"/>
                    </a:cubicBezTo>
                    <a:cubicBezTo>
                      <a:pt x="19317" y="19535"/>
                      <a:pt x="19060" y="19984"/>
                      <a:pt x="18746" y="20361"/>
                    </a:cubicBezTo>
                    <a:cubicBezTo>
                      <a:pt x="18433" y="20738"/>
                      <a:pt x="18051" y="21038"/>
                      <a:pt x="17608" y="21263"/>
                    </a:cubicBezTo>
                    <a:cubicBezTo>
                      <a:pt x="17167" y="21487"/>
                      <a:pt x="16697" y="21599"/>
                      <a:pt x="16197" y="21599"/>
                    </a:cubicBezTo>
                    <a:cubicBezTo>
                      <a:pt x="15705" y="21599"/>
                      <a:pt x="15237" y="21487"/>
                      <a:pt x="14796" y="21263"/>
                    </a:cubicBezTo>
                    <a:cubicBezTo>
                      <a:pt x="14353" y="21038"/>
                      <a:pt x="13973" y="20738"/>
                      <a:pt x="13653" y="20361"/>
                    </a:cubicBezTo>
                    <a:cubicBezTo>
                      <a:pt x="13332" y="19984"/>
                      <a:pt x="13077" y="19535"/>
                      <a:pt x="12886" y="19017"/>
                    </a:cubicBezTo>
                    <a:cubicBezTo>
                      <a:pt x="12695" y="18498"/>
                      <a:pt x="12600" y="17948"/>
                      <a:pt x="12600" y="17369"/>
                    </a:cubicBezTo>
                    <a:lnTo>
                      <a:pt x="12600" y="17274"/>
                    </a:lnTo>
                    <a:lnTo>
                      <a:pt x="9000" y="17274"/>
                    </a:lnTo>
                    <a:lnTo>
                      <a:pt x="9000" y="17369"/>
                    </a:lnTo>
                    <a:cubicBezTo>
                      <a:pt x="9000" y="17948"/>
                      <a:pt x="8904" y="18498"/>
                      <a:pt x="8713" y="19017"/>
                    </a:cubicBezTo>
                    <a:cubicBezTo>
                      <a:pt x="8522" y="19535"/>
                      <a:pt x="8265" y="19984"/>
                      <a:pt x="7946" y="20361"/>
                    </a:cubicBezTo>
                    <a:cubicBezTo>
                      <a:pt x="7628" y="20738"/>
                      <a:pt x="7244" y="21038"/>
                      <a:pt x="6803" y="21263"/>
                    </a:cubicBezTo>
                    <a:cubicBezTo>
                      <a:pt x="6360" y="21487"/>
                      <a:pt x="5894" y="21599"/>
                      <a:pt x="5402" y="21599"/>
                    </a:cubicBezTo>
                    <a:cubicBezTo>
                      <a:pt x="4910" y="21599"/>
                      <a:pt x="4442" y="21487"/>
                      <a:pt x="4004" y="21263"/>
                    </a:cubicBezTo>
                    <a:cubicBezTo>
                      <a:pt x="3558" y="21038"/>
                      <a:pt x="3178" y="20738"/>
                      <a:pt x="2857" y="20361"/>
                    </a:cubicBezTo>
                    <a:cubicBezTo>
                      <a:pt x="2537" y="19984"/>
                      <a:pt x="2282" y="19535"/>
                      <a:pt x="2091" y="19017"/>
                    </a:cubicBezTo>
                    <a:cubicBezTo>
                      <a:pt x="1900" y="18498"/>
                      <a:pt x="1804" y="17948"/>
                      <a:pt x="1804" y="17369"/>
                    </a:cubicBezTo>
                    <a:lnTo>
                      <a:pt x="1804" y="17274"/>
                    </a:lnTo>
                    <a:lnTo>
                      <a:pt x="891" y="17274"/>
                    </a:lnTo>
                    <a:cubicBezTo>
                      <a:pt x="646" y="17274"/>
                      <a:pt x="438" y="17168"/>
                      <a:pt x="262" y="16960"/>
                    </a:cubicBezTo>
                    <a:cubicBezTo>
                      <a:pt x="88" y="16756"/>
                      <a:pt x="0" y="16514"/>
                      <a:pt x="0" y="16238"/>
                    </a:cubicBezTo>
                    <a:lnTo>
                      <a:pt x="0" y="10668"/>
                    </a:lnTo>
                    <a:cubicBezTo>
                      <a:pt x="0" y="10441"/>
                      <a:pt x="26" y="10205"/>
                      <a:pt x="68" y="9960"/>
                    </a:cubicBezTo>
                    <a:cubicBezTo>
                      <a:pt x="117" y="9715"/>
                      <a:pt x="186" y="9474"/>
                      <a:pt x="274" y="9229"/>
                    </a:cubicBezTo>
                    <a:cubicBezTo>
                      <a:pt x="364" y="8984"/>
                      <a:pt x="470" y="8751"/>
                      <a:pt x="592" y="8526"/>
                    </a:cubicBezTo>
                    <a:cubicBezTo>
                      <a:pt x="712" y="8301"/>
                      <a:pt x="837" y="8114"/>
                      <a:pt x="959" y="7964"/>
                    </a:cubicBezTo>
                    <a:lnTo>
                      <a:pt x="3573" y="4906"/>
                    </a:lnTo>
                    <a:cubicBezTo>
                      <a:pt x="3697" y="4759"/>
                      <a:pt x="3857" y="4613"/>
                      <a:pt x="4053" y="4474"/>
                    </a:cubicBezTo>
                    <a:cubicBezTo>
                      <a:pt x="4248" y="4330"/>
                      <a:pt x="4449" y="4209"/>
                      <a:pt x="4657" y="4109"/>
                    </a:cubicBezTo>
                    <a:cubicBezTo>
                      <a:pt x="4863" y="4005"/>
                      <a:pt x="5071" y="3927"/>
                      <a:pt x="5277" y="3867"/>
                    </a:cubicBezTo>
                    <a:cubicBezTo>
                      <a:pt x="5485" y="3806"/>
                      <a:pt x="5686" y="3775"/>
                      <a:pt x="5882" y="3775"/>
                    </a:cubicBezTo>
                    <a:lnTo>
                      <a:pt x="6820" y="3775"/>
                    </a:lnTo>
                    <a:lnTo>
                      <a:pt x="6820" y="1048"/>
                    </a:lnTo>
                    <a:cubicBezTo>
                      <a:pt x="6820" y="760"/>
                      <a:pt x="6908" y="518"/>
                      <a:pt x="7082" y="310"/>
                    </a:cubicBezTo>
                    <a:cubicBezTo>
                      <a:pt x="7258" y="103"/>
                      <a:pt x="7464" y="0"/>
                      <a:pt x="7699" y="0"/>
                    </a:cubicBezTo>
                    <a:lnTo>
                      <a:pt x="20684" y="0"/>
                    </a:lnTo>
                    <a:close/>
                    <a:moveTo>
                      <a:pt x="6791" y="6438"/>
                    </a:moveTo>
                    <a:lnTo>
                      <a:pt x="5877" y="6438"/>
                    </a:lnTo>
                    <a:cubicBezTo>
                      <a:pt x="5799" y="6438"/>
                      <a:pt x="5676" y="6478"/>
                      <a:pt x="5510" y="6550"/>
                    </a:cubicBezTo>
                    <a:cubicBezTo>
                      <a:pt x="5341" y="6625"/>
                      <a:pt x="5223" y="6703"/>
                      <a:pt x="5152" y="6784"/>
                    </a:cubicBezTo>
                    <a:lnTo>
                      <a:pt x="2539" y="9830"/>
                    </a:lnTo>
                    <a:cubicBezTo>
                      <a:pt x="2478" y="9902"/>
                      <a:pt x="2412" y="10040"/>
                      <a:pt x="2351" y="10239"/>
                    </a:cubicBezTo>
                    <a:cubicBezTo>
                      <a:pt x="2289" y="10435"/>
                      <a:pt x="2257" y="10579"/>
                      <a:pt x="2257" y="10671"/>
                    </a:cubicBezTo>
                    <a:lnTo>
                      <a:pt x="2257" y="11527"/>
                    </a:lnTo>
                    <a:lnTo>
                      <a:pt x="6795" y="11527"/>
                    </a:lnTo>
                    <a:lnTo>
                      <a:pt x="6795" y="6438"/>
                    </a:lnTo>
                    <a:close/>
                    <a:moveTo>
                      <a:pt x="5395" y="18942"/>
                    </a:moveTo>
                    <a:cubicBezTo>
                      <a:pt x="5760" y="18942"/>
                      <a:pt x="6075" y="18789"/>
                      <a:pt x="6340" y="18481"/>
                    </a:cubicBezTo>
                    <a:cubicBezTo>
                      <a:pt x="6600" y="18173"/>
                      <a:pt x="6732" y="17804"/>
                      <a:pt x="6732" y="17372"/>
                    </a:cubicBezTo>
                    <a:cubicBezTo>
                      <a:pt x="6732" y="16940"/>
                      <a:pt x="6600" y="16569"/>
                      <a:pt x="6340" y="16252"/>
                    </a:cubicBezTo>
                    <a:cubicBezTo>
                      <a:pt x="6078" y="15944"/>
                      <a:pt x="5762" y="15786"/>
                      <a:pt x="5395" y="15786"/>
                    </a:cubicBezTo>
                    <a:cubicBezTo>
                      <a:pt x="5027" y="15786"/>
                      <a:pt x="4714" y="15941"/>
                      <a:pt x="4444" y="16246"/>
                    </a:cubicBezTo>
                    <a:cubicBezTo>
                      <a:pt x="4180" y="16557"/>
                      <a:pt x="4045" y="16932"/>
                      <a:pt x="4045" y="17372"/>
                    </a:cubicBezTo>
                    <a:cubicBezTo>
                      <a:pt x="4045" y="17804"/>
                      <a:pt x="4180" y="18173"/>
                      <a:pt x="4444" y="18481"/>
                    </a:cubicBezTo>
                    <a:cubicBezTo>
                      <a:pt x="4714" y="18789"/>
                      <a:pt x="5027" y="18942"/>
                      <a:pt x="5395" y="18942"/>
                    </a:cubicBezTo>
                    <a:moveTo>
                      <a:pt x="16195" y="18942"/>
                    </a:moveTo>
                    <a:cubicBezTo>
                      <a:pt x="16560" y="18942"/>
                      <a:pt x="16878" y="18789"/>
                      <a:pt x="17145" y="18481"/>
                    </a:cubicBezTo>
                    <a:cubicBezTo>
                      <a:pt x="17409" y="18173"/>
                      <a:pt x="17544" y="17804"/>
                      <a:pt x="17544" y="17372"/>
                    </a:cubicBezTo>
                    <a:cubicBezTo>
                      <a:pt x="17544" y="16940"/>
                      <a:pt x="17412" y="16569"/>
                      <a:pt x="17150" y="16252"/>
                    </a:cubicBezTo>
                    <a:cubicBezTo>
                      <a:pt x="16890" y="15944"/>
                      <a:pt x="16572" y="15786"/>
                      <a:pt x="16195" y="15786"/>
                    </a:cubicBezTo>
                    <a:cubicBezTo>
                      <a:pt x="15827" y="15786"/>
                      <a:pt x="15514" y="15941"/>
                      <a:pt x="15249" y="16246"/>
                    </a:cubicBezTo>
                    <a:cubicBezTo>
                      <a:pt x="14990" y="16557"/>
                      <a:pt x="14857" y="16932"/>
                      <a:pt x="14857" y="17372"/>
                    </a:cubicBezTo>
                    <a:cubicBezTo>
                      <a:pt x="14857" y="17804"/>
                      <a:pt x="14990" y="18173"/>
                      <a:pt x="15249" y="18481"/>
                    </a:cubicBezTo>
                    <a:cubicBezTo>
                      <a:pt x="15511" y="18789"/>
                      <a:pt x="15825" y="18942"/>
                      <a:pt x="16195" y="18942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11" name="Group 251"/>
            <p:cNvGrpSpPr/>
            <p:nvPr/>
          </p:nvGrpSpPr>
          <p:grpSpPr>
            <a:xfrm>
              <a:off x="2990390" y="2478903"/>
              <a:ext cx="1974516" cy="933289"/>
              <a:chOff x="867902" y="3340710"/>
              <a:chExt cx="1974516" cy="933289"/>
            </a:xfrm>
          </p:grpSpPr>
          <p:sp>
            <p:nvSpPr>
              <p:cNvPr id="21" name="TextBox 252"/>
              <p:cNvSpPr txBox="1"/>
              <p:nvPr/>
            </p:nvSpPr>
            <p:spPr>
              <a:xfrm>
                <a:off x="867902" y="3340710"/>
                <a:ext cx="1974516" cy="376606"/>
              </a:xfrm>
              <a:prstGeom prst="rect">
                <a:avLst/>
              </a:prstGeom>
              <a:noFill/>
            </p:spPr>
            <p:txBody>
              <a:bodyPr wrap="none" lIns="0" tIns="0" rIns="0" bIns="0" anchor="b" anchorCtr="1">
                <a:normAutofit/>
              </a:bodyPr>
              <a:lstStyle/>
              <a:p>
                <a:pPr algn="ctr"/>
                <a:r>
                  <a:rPr lang="zh-CN" altLang="en-US" sz="1600" b="1" dirty="0">
                    <a:solidFill>
                      <a:schemeClr val="accent2">
                        <a:lumMod val="100000"/>
                      </a:schemeClr>
                    </a:solidFill>
                  </a:rPr>
                  <a:t>输入标题文本</a:t>
                </a:r>
                <a:endParaRPr lang="zh-CN" altLang="en-US" sz="1600" b="1" dirty="0">
                  <a:solidFill>
                    <a:schemeClr val="accent2">
                      <a:lumMod val="100000"/>
                    </a:schemeClr>
                  </a:solidFill>
                </a:endParaRPr>
              </a:p>
            </p:txBody>
          </p:sp>
          <p:sp>
            <p:nvSpPr>
              <p:cNvPr id="22" name="TextBox 253"/>
              <p:cNvSpPr txBox="1"/>
              <p:nvPr/>
            </p:nvSpPr>
            <p:spPr>
              <a:xfrm>
                <a:off x="867902" y="3717315"/>
                <a:ext cx="1974516" cy="556684"/>
              </a:xfrm>
              <a:prstGeom prst="rect">
                <a:avLst/>
              </a:prstGeom>
            </p:spPr>
            <p:txBody>
              <a:bodyPr vert="horz" wrap="square" lIns="0" tIns="72000" rIns="0" bIns="0" anchor="t" anchorCtr="1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00" dirty="0">
                    <a:solidFill>
                      <a:schemeClr val="dk1">
                        <a:lumMod val="100000"/>
                      </a:schemeClr>
                    </a:solidFill>
                  </a:rPr>
                  <a:t>请替换文字内容复制你的内容到此 </a:t>
                </a:r>
                <a:br>
                  <a:rPr lang="zh-CN" altLang="en-US" sz="1000" dirty="0">
                    <a:solidFill>
                      <a:schemeClr val="dk1">
                        <a:lumMod val="100000"/>
                      </a:schemeClr>
                    </a:solidFill>
                  </a:rPr>
                </a:br>
                <a:r>
                  <a:rPr lang="zh-CN" altLang="en-US" sz="1000" dirty="0">
                    <a:solidFill>
                      <a:schemeClr val="dk1">
                        <a:lumMod val="100000"/>
                      </a:schemeClr>
                    </a:solidFill>
                  </a:rPr>
                  <a:t>千图网</a:t>
                </a:r>
                <a:r>
                  <a:rPr lang="en-US" altLang="zh-CN" sz="1000" dirty="0">
                    <a:solidFill>
                      <a:schemeClr val="dk1">
                        <a:lumMod val="100000"/>
                      </a:schemeClr>
                    </a:solidFill>
                  </a:rPr>
                  <a:t>58PIC.COM</a:t>
                </a:r>
                <a:endParaRPr lang="zh-CN" altLang="en-US" sz="1000" dirty="0">
                  <a:solidFill>
                    <a:schemeClr val="dk1">
                      <a:lumMod val="100000"/>
                    </a:schemeClr>
                  </a:solidFill>
                </a:endParaRPr>
              </a:p>
            </p:txBody>
          </p:sp>
        </p:grpSp>
      </p:grpSp>
      <p:grpSp>
        <p:nvGrpSpPr>
          <p:cNvPr id="252" name="千图PPT彼岸天：ID 8661124库_组合 251"/>
          <p:cNvGrpSpPr/>
          <p:nvPr>
            <p:custDataLst>
              <p:tags r:id="rId4"/>
            </p:custDataLst>
          </p:nvPr>
        </p:nvGrpSpPr>
        <p:grpSpPr>
          <a:xfrm>
            <a:off x="7294102" y="2009286"/>
            <a:ext cx="1974516" cy="1402906"/>
            <a:chOff x="7294102" y="2009286"/>
            <a:chExt cx="1974516" cy="1402906"/>
          </a:xfrm>
        </p:grpSpPr>
        <p:grpSp>
          <p:nvGrpSpPr>
            <p:cNvPr id="6" name="Group 236"/>
            <p:cNvGrpSpPr/>
            <p:nvPr/>
          </p:nvGrpSpPr>
          <p:grpSpPr>
            <a:xfrm>
              <a:off x="8027476" y="2009286"/>
              <a:ext cx="469617" cy="469617"/>
              <a:chOff x="8027476" y="2191938"/>
              <a:chExt cx="469617" cy="469617"/>
            </a:xfrm>
          </p:grpSpPr>
          <p:sp>
            <p:nvSpPr>
              <p:cNvPr id="31" name="Rectangle 237"/>
              <p:cNvSpPr/>
              <p:nvPr/>
            </p:nvSpPr>
            <p:spPr>
              <a:xfrm>
                <a:off x="8027476" y="2191938"/>
                <a:ext cx="469617" cy="469617"/>
              </a:xfrm>
              <a:prstGeom prst="rect">
                <a:avLst/>
              </a:prstGeom>
              <a:solidFill>
                <a:schemeClr val="accent4"/>
              </a:solidFill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32" name="Freeform: Shape 238"/>
              <p:cNvSpPr>
                <a:spLocks noChangeAspect="1"/>
              </p:cNvSpPr>
              <p:nvPr/>
            </p:nvSpPr>
            <p:spPr bwMode="auto">
              <a:xfrm>
                <a:off x="8130654" y="2300804"/>
                <a:ext cx="263261" cy="25188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1520" y="19326"/>
                    </a:moveTo>
                    <a:cubicBezTo>
                      <a:pt x="21574" y="19434"/>
                      <a:pt x="21599" y="19552"/>
                      <a:pt x="21599" y="19677"/>
                    </a:cubicBezTo>
                    <a:cubicBezTo>
                      <a:pt x="21599" y="19974"/>
                      <a:pt x="21492" y="20237"/>
                      <a:pt x="21274" y="20463"/>
                    </a:cubicBezTo>
                    <a:lnTo>
                      <a:pt x="20490" y="21235"/>
                    </a:lnTo>
                    <a:cubicBezTo>
                      <a:pt x="20281" y="21461"/>
                      <a:pt x="20026" y="21574"/>
                      <a:pt x="19720" y="21574"/>
                    </a:cubicBezTo>
                    <a:lnTo>
                      <a:pt x="19664" y="21574"/>
                    </a:lnTo>
                    <a:cubicBezTo>
                      <a:pt x="19350" y="21537"/>
                      <a:pt x="19081" y="21396"/>
                      <a:pt x="18866" y="21153"/>
                    </a:cubicBezTo>
                    <a:lnTo>
                      <a:pt x="12700" y="13222"/>
                    </a:lnTo>
                    <a:cubicBezTo>
                      <a:pt x="11958" y="13870"/>
                      <a:pt x="11265" y="14438"/>
                      <a:pt x="10623" y="14927"/>
                    </a:cubicBezTo>
                    <a:cubicBezTo>
                      <a:pt x="9975" y="15413"/>
                      <a:pt x="9366" y="15835"/>
                      <a:pt x="8789" y="16188"/>
                    </a:cubicBezTo>
                    <a:lnTo>
                      <a:pt x="9261" y="19988"/>
                    </a:lnTo>
                    <a:lnTo>
                      <a:pt x="9261" y="20124"/>
                    </a:lnTo>
                    <a:cubicBezTo>
                      <a:pt x="9261" y="20423"/>
                      <a:pt x="9162" y="20672"/>
                      <a:pt x="8964" y="20870"/>
                    </a:cubicBezTo>
                    <a:lnTo>
                      <a:pt x="8546" y="21289"/>
                    </a:lnTo>
                    <a:cubicBezTo>
                      <a:pt x="8339" y="21498"/>
                      <a:pt x="8076" y="21599"/>
                      <a:pt x="7762" y="21599"/>
                    </a:cubicBezTo>
                    <a:lnTo>
                      <a:pt x="7705" y="21599"/>
                    </a:lnTo>
                    <a:cubicBezTo>
                      <a:pt x="7354" y="21563"/>
                      <a:pt x="7088" y="21424"/>
                      <a:pt x="6907" y="21178"/>
                    </a:cubicBezTo>
                    <a:lnTo>
                      <a:pt x="4131" y="17500"/>
                    </a:lnTo>
                    <a:lnTo>
                      <a:pt x="418" y="14695"/>
                    </a:lnTo>
                    <a:cubicBezTo>
                      <a:pt x="155" y="14472"/>
                      <a:pt x="16" y="14201"/>
                      <a:pt x="0" y="13884"/>
                    </a:cubicBezTo>
                    <a:lnTo>
                      <a:pt x="0" y="13833"/>
                    </a:lnTo>
                    <a:cubicBezTo>
                      <a:pt x="0" y="13550"/>
                      <a:pt x="104" y="13293"/>
                      <a:pt x="311" y="13059"/>
                    </a:cubicBezTo>
                    <a:lnTo>
                      <a:pt x="715" y="12668"/>
                    </a:lnTo>
                    <a:cubicBezTo>
                      <a:pt x="897" y="12439"/>
                      <a:pt x="1151" y="12332"/>
                      <a:pt x="1477" y="12340"/>
                    </a:cubicBezTo>
                    <a:cubicBezTo>
                      <a:pt x="1550" y="12340"/>
                      <a:pt x="1596" y="12352"/>
                      <a:pt x="1612" y="12369"/>
                    </a:cubicBezTo>
                    <a:lnTo>
                      <a:pt x="5407" y="12801"/>
                    </a:lnTo>
                    <a:cubicBezTo>
                      <a:pt x="5761" y="12233"/>
                      <a:pt x="6180" y="11625"/>
                      <a:pt x="6672" y="10983"/>
                    </a:cubicBezTo>
                    <a:cubicBezTo>
                      <a:pt x="7167" y="10336"/>
                      <a:pt x="7733" y="9655"/>
                      <a:pt x="8376" y="8931"/>
                    </a:cubicBezTo>
                    <a:lnTo>
                      <a:pt x="478" y="2748"/>
                    </a:lnTo>
                    <a:cubicBezTo>
                      <a:pt x="195" y="2521"/>
                      <a:pt x="59" y="2256"/>
                      <a:pt x="59" y="1950"/>
                    </a:cubicBezTo>
                    <a:lnTo>
                      <a:pt x="59" y="1894"/>
                    </a:lnTo>
                    <a:cubicBezTo>
                      <a:pt x="59" y="1614"/>
                      <a:pt x="161" y="1354"/>
                      <a:pt x="370" y="1111"/>
                    </a:cubicBezTo>
                    <a:lnTo>
                      <a:pt x="1140" y="336"/>
                    </a:lnTo>
                    <a:cubicBezTo>
                      <a:pt x="1383" y="130"/>
                      <a:pt x="1641" y="25"/>
                      <a:pt x="1910" y="25"/>
                    </a:cubicBezTo>
                    <a:lnTo>
                      <a:pt x="2088" y="25"/>
                    </a:lnTo>
                    <a:cubicBezTo>
                      <a:pt x="2153" y="25"/>
                      <a:pt x="2215" y="45"/>
                      <a:pt x="2269" y="79"/>
                    </a:cubicBezTo>
                    <a:lnTo>
                      <a:pt x="13147" y="4045"/>
                    </a:lnTo>
                    <a:lnTo>
                      <a:pt x="15193" y="2030"/>
                    </a:lnTo>
                    <a:cubicBezTo>
                      <a:pt x="15827" y="1396"/>
                      <a:pt x="16551" y="901"/>
                      <a:pt x="17375" y="540"/>
                    </a:cubicBezTo>
                    <a:cubicBezTo>
                      <a:pt x="18195" y="180"/>
                      <a:pt x="18951" y="0"/>
                      <a:pt x="19636" y="0"/>
                    </a:cubicBezTo>
                    <a:cubicBezTo>
                      <a:pt x="20284" y="0"/>
                      <a:pt x="20779" y="166"/>
                      <a:pt x="21113" y="500"/>
                    </a:cubicBezTo>
                    <a:cubicBezTo>
                      <a:pt x="21291" y="661"/>
                      <a:pt x="21418" y="870"/>
                      <a:pt x="21492" y="1125"/>
                    </a:cubicBezTo>
                    <a:cubicBezTo>
                      <a:pt x="21563" y="1374"/>
                      <a:pt x="21599" y="1659"/>
                      <a:pt x="21599" y="1973"/>
                    </a:cubicBezTo>
                    <a:cubicBezTo>
                      <a:pt x="21599" y="2660"/>
                      <a:pt x="21424" y="3415"/>
                      <a:pt x="21076" y="4235"/>
                    </a:cubicBezTo>
                    <a:cubicBezTo>
                      <a:pt x="20728" y="5055"/>
                      <a:pt x="20230" y="5778"/>
                      <a:pt x="19582" y="6400"/>
                    </a:cubicBezTo>
                    <a:lnTo>
                      <a:pt x="17547" y="8456"/>
                    </a:lnTo>
                    <a:lnTo>
                      <a:pt x="21520" y="19326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12" name="Group 254"/>
            <p:cNvGrpSpPr/>
            <p:nvPr/>
          </p:nvGrpSpPr>
          <p:grpSpPr>
            <a:xfrm>
              <a:off x="7294102" y="2478903"/>
              <a:ext cx="1974516" cy="933289"/>
              <a:chOff x="867902" y="3340710"/>
              <a:chExt cx="1974516" cy="933289"/>
            </a:xfrm>
          </p:grpSpPr>
          <p:sp>
            <p:nvSpPr>
              <p:cNvPr id="19" name="TextBox 255"/>
              <p:cNvSpPr txBox="1"/>
              <p:nvPr/>
            </p:nvSpPr>
            <p:spPr>
              <a:xfrm>
                <a:off x="867902" y="3340710"/>
                <a:ext cx="1974516" cy="376606"/>
              </a:xfrm>
              <a:prstGeom prst="rect">
                <a:avLst/>
              </a:prstGeom>
              <a:noFill/>
            </p:spPr>
            <p:txBody>
              <a:bodyPr wrap="none" lIns="0" tIns="0" rIns="0" bIns="0" anchor="b" anchorCtr="1">
                <a:normAutofit/>
              </a:bodyPr>
              <a:lstStyle/>
              <a:p>
                <a:pPr algn="ctr"/>
                <a:r>
                  <a:rPr lang="zh-CN" altLang="en-US" sz="1600" b="1" dirty="0">
                    <a:solidFill>
                      <a:schemeClr val="accent4">
                        <a:lumMod val="100000"/>
                      </a:schemeClr>
                    </a:solidFill>
                  </a:rPr>
                  <a:t>输入标题文本</a:t>
                </a:r>
                <a:endParaRPr lang="zh-CN" altLang="en-US" sz="1600" b="1" dirty="0">
                  <a:solidFill>
                    <a:schemeClr val="accent4">
                      <a:lumMod val="100000"/>
                    </a:schemeClr>
                  </a:solidFill>
                </a:endParaRPr>
              </a:p>
            </p:txBody>
          </p:sp>
          <p:sp>
            <p:nvSpPr>
              <p:cNvPr id="20" name="TextBox 256"/>
              <p:cNvSpPr txBox="1"/>
              <p:nvPr/>
            </p:nvSpPr>
            <p:spPr>
              <a:xfrm>
                <a:off x="867902" y="3717315"/>
                <a:ext cx="1974516" cy="556684"/>
              </a:xfrm>
              <a:prstGeom prst="rect">
                <a:avLst/>
              </a:prstGeom>
            </p:spPr>
            <p:txBody>
              <a:bodyPr vert="horz" wrap="square" lIns="0" tIns="72000" rIns="0" bIns="0" anchor="t" anchorCtr="1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00" dirty="0">
                    <a:solidFill>
                      <a:schemeClr val="dk1">
                        <a:lumMod val="100000"/>
                      </a:schemeClr>
                    </a:solidFill>
                  </a:rPr>
                  <a:t>请替换文字内容复制你的内容到此 </a:t>
                </a:r>
                <a:br>
                  <a:rPr lang="zh-CN" altLang="en-US" sz="1000" dirty="0">
                    <a:solidFill>
                      <a:schemeClr val="dk1">
                        <a:lumMod val="100000"/>
                      </a:schemeClr>
                    </a:solidFill>
                  </a:rPr>
                </a:br>
                <a:r>
                  <a:rPr lang="zh-CN" altLang="en-US" sz="1000" dirty="0">
                    <a:solidFill>
                      <a:schemeClr val="dk1">
                        <a:lumMod val="100000"/>
                      </a:schemeClr>
                    </a:solidFill>
                  </a:rPr>
                  <a:t>千图网</a:t>
                </a:r>
                <a:r>
                  <a:rPr lang="en-US" altLang="zh-CN" sz="1000" dirty="0">
                    <a:solidFill>
                      <a:schemeClr val="dk1">
                        <a:lumMod val="100000"/>
                      </a:schemeClr>
                    </a:solidFill>
                  </a:rPr>
                  <a:t>58PIC.COM</a:t>
                </a:r>
                <a:endParaRPr lang="zh-CN" altLang="en-US" sz="1000" dirty="0">
                  <a:solidFill>
                    <a:schemeClr val="dk1">
                      <a:lumMod val="100000"/>
                    </a:schemeClr>
                  </a:solidFill>
                </a:endParaRPr>
              </a:p>
            </p:txBody>
          </p:sp>
        </p:grpSp>
      </p:grpSp>
      <p:grpSp>
        <p:nvGrpSpPr>
          <p:cNvPr id="253" name="千图PPT彼岸天：ID 8661124库_组合 252"/>
          <p:cNvGrpSpPr/>
          <p:nvPr>
            <p:custDataLst>
              <p:tags r:id="rId5"/>
            </p:custDataLst>
          </p:nvPr>
        </p:nvGrpSpPr>
        <p:grpSpPr>
          <a:xfrm>
            <a:off x="9368371" y="2780539"/>
            <a:ext cx="1974516" cy="1402906"/>
            <a:chOff x="9368371" y="2780539"/>
            <a:chExt cx="1974516" cy="1402906"/>
          </a:xfrm>
        </p:grpSpPr>
        <p:grpSp>
          <p:nvGrpSpPr>
            <p:cNvPr id="9" name="Group 245"/>
            <p:cNvGrpSpPr/>
            <p:nvPr/>
          </p:nvGrpSpPr>
          <p:grpSpPr>
            <a:xfrm>
              <a:off x="10120821" y="2780539"/>
              <a:ext cx="469617" cy="469617"/>
              <a:chOff x="10120821" y="2963191"/>
              <a:chExt cx="469617" cy="469617"/>
            </a:xfrm>
          </p:grpSpPr>
          <p:sp>
            <p:nvSpPr>
              <p:cNvPr id="25" name="Rectangle 246"/>
              <p:cNvSpPr/>
              <p:nvPr/>
            </p:nvSpPr>
            <p:spPr>
              <a:xfrm>
                <a:off x="10120821" y="2963191"/>
                <a:ext cx="469617" cy="469617"/>
              </a:xfrm>
              <a:prstGeom prst="rect">
                <a:avLst/>
              </a:prstGeom>
              <a:solidFill>
                <a:schemeClr val="accent5"/>
              </a:solidFill>
              <a:ln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26" name="Freeform: Shape 247"/>
              <p:cNvSpPr>
                <a:spLocks noChangeAspect="1"/>
              </p:cNvSpPr>
              <p:nvPr/>
            </p:nvSpPr>
            <p:spPr bwMode="auto">
              <a:xfrm>
                <a:off x="10216488" y="3058822"/>
                <a:ext cx="278282" cy="27835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3598" y="2167"/>
                    </a:moveTo>
                    <a:cubicBezTo>
                      <a:pt x="3598" y="2549"/>
                      <a:pt x="3517" y="2902"/>
                      <a:pt x="3358" y="3213"/>
                    </a:cubicBezTo>
                    <a:cubicBezTo>
                      <a:pt x="3197" y="3525"/>
                      <a:pt x="2981" y="3792"/>
                      <a:pt x="2707" y="4006"/>
                    </a:cubicBezTo>
                    <a:lnTo>
                      <a:pt x="2707" y="21050"/>
                    </a:lnTo>
                    <a:cubicBezTo>
                      <a:pt x="2707" y="21203"/>
                      <a:pt x="2663" y="21329"/>
                      <a:pt x="2580" y="21438"/>
                    </a:cubicBezTo>
                    <a:cubicBezTo>
                      <a:pt x="2492" y="21547"/>
                      <a:pt x="2386" y="21599"/>
                      <a:pt x="2262" y="21599"/>
                    </a:cubicBezTo>
                    <a:lnTo>
                      <a:pt x="1348" y="21599"/>
                    </a:lnTo>
                    <a:cubicBezTo>
                      <a:pt x="1221" y="21599"/>
                      <a:pt x="1118" y="21544"/>
                      <a:pt x="1038" y="21438"/>
                    </a:cubicBezTo>
                    <a:cubicBezTo>
                      <a:pt x="954" y="21329"/>
                      <a:pt x="913" y="21203"/>
                      <a:pt x="913" y="21050"/>
                    </a:cubicBezTo>
                    <a:lnTo>
                      <a:pt x="913" y="4006"/>
                    </a:lnTo>
                    <a:cubicBezTo>
                      <a:pt x="641" y="3792"/>
                      <a:pt x="421" y="3525"/>
                      <a:pt x="252" y="3213"/>
                    </a:cubicBezTo>
                    <a:cubicBezTo>
                      <a:pt x="83" y="2902"/>
                      <a:pt x="0" y="2549"/>
                      <a:pt x="0" y="2167"/>
                    </a:cubicBezTo>
                    <a:cubicBezTo>
                      <a:pt x="0" y="1574"/>
                      <a:pt x="176" y="1069"/>
                      <a:pt x="528" y="640"/>
                    </a:cubicBezTo>
                    <a:cubicBezTo>
                      <a:pt x="878" y="211"/>
                      <a:pt x="1304" y="0"/>
                      <a:pt x="1804" y="0"/>
                    </a:cubicBezTo>
                    <a:cubicBezTo>
                      <a:pt x="2296" y="0"/>
                      <a:pt x="2719" y="211"/>
                      <a:pt x="3069" y="640"/>
                    </a:cubicBezTo>
                    <a:cubicBezTo>
                      <a:pt x="3422" y="1069"/>
                      <a:pt x="3598" y="1571"/>
                      <a:pt x="3598" y="2167"/>
                    </a:cubicBezTo>
                    <a:moveTo>
                      <a:pt x="20838" y="2476"/>
                    </a:moveTo>
                    <a:cubicBezTo>
                      <a:pt x="21063" y="2323"/>
                      <a:pt x="21247" y="2297"/>
                      <a:pt x="21389" y="2391"/>
                    </a:cubicBezTo>
                    <a:cubicBezTo>
                      <a:pt x="21529" y="2485"/>
                      <a:pt x="21599" y="2684"/>
                      <a:pt x="21599" y="2996"/>
                    </a:cubicBezTo>
                    <a:lnTo>
                      <a:pt x="21599" y="13515"/>
                    </a:lnTo>
                    <a:cubicBezTo>
                      <a:pt x="21599" y="13803"/>
                      <a:pt x="21526" y="14106"/>
                      <a:pt x="21382" y="14420"/>
                    </a:cubicBezTo>
                    <a:cubicBezTo>
                      <a:pt x="21237" y="14737"/>
                      <a:pt x="21056" y="14966"/>
                      <a:pt x="20838" y="15119"/>
                    </a:cubicBezTo>
                    <a:cubicBezTo>
                      <a:pt x="19954" y="15757"/>
                      <a:pt x="19146" y="16165"/>
                      <a:pt x="18412" y="16350"/>
                    </a:cubicBezTo>
                    <a:cubicBezTo>
                      <a:pt x="17678" y="16529"/>
                      <a:pt x="17036" y="16606"/>
                      <a:pt x="16490" y="16567"/>
                    </a:cubicBezTo>
                    <a:cubicBezTo>
                      <a:pt x="15849" y="16526"/>
                      <a:pt x="15281" y="16371"/>
                      <a:pt x="14791" y="16103"/>
                    </a:cubicBezTo>
                    <a:cubicBezTo>
                      <a:pt x="14392" y="15851"/>
                      <a:pt x="14003" y="15607"/>
                      <a:pt x="13623" y="15378"/>
                    </a:cubicBezTo>
                    <a:cubicBezTo>
                      <a:pt x="13244" y="15146"/>
                      <a:pt x="12857" y="14946"/>
                      <a:pt x="12458" y="14773"/>
                    </a:cubicBezTo>
                    <a:cubicBezTo>
                      <a:pt x="12059" y="14599"/>
                      <a:pt x="11640" y="14461"/>
                      <a:pt x="11197" y="14358"/>
                    </a:cubicBezTo>
                    <a:cubicBezTo>
                      <a:pt x="10757" y="14256"/>
                      <a:pt x="10269" y="14203"/>
                      <a:pt x="9738" y="14203"/>
                    </a:cubicBezTo>
                    <a:cubicBezTo>
                      <a:pt x="9310" y="14220"/>
                      <a:pt x="8825" y="14306"/>
                      <a:pt x="8286" y="14455"/>
                    </a:cubicBezTo>
                    <a:cubicBezTo>
                      <a:pt x="7824" y="14588"/>
                      <a:pt x="7266" y="14799"/>
                      <a:pt x="6605" y="15090"/>
                    </a:cubicBezTo>
                    <a:cubicBezTo>
                      <a:pt x="5944" y="15381"/>
                      <a:pt x="5207" y="15792"/>
                      <a:pt x="4394" y="16327"/>
                    </a:cubicBezTo>
                    <a:cubicBezTo>
                      <a:pt x="4169" y="16476"/>
                      <a:pt x="3978" y="16494"/>
                      <a:pt x="3826" y="16382"/>
                    </a:cubicBezTo>
                    <a:cubicBezTo>
                      <a:pt x="3674" y="16268"/>
                      <a:pt x="3598" y="16059"/>
                      <a:pt x="3598" y="15751"/>
                    </a:cubicBezTo>
                    <a:lnTo>
                      <a:pt x="3598" y="5273"/>
                    </a:lnTo>
                    <a:cubicBezTo>
                      <a:pt x="3598" y="4964"/>
                      <a:pt x="3674" y="4653"/>
                      <a:pt x="3826" y="4347"/>
                    </a:cubicBezTo>
                    <a:cubicBezTo>
                      <a:pt x="3978" y="4036"/>
                      <a:pt x="4169" y="3807"/>
                      <a:pt x="4394" y="3654"/>
                    </a:cubicBezTo>
                    <a:cubicBezTo>
                      <a:pt x="5207" y="3143"/>
                      <a:pt x="5941" y="2737"/>
                      <a:pt x="6597" y="2447"/>
                    </a:cubicBezTo>
                    <a:cubicBezTo>
                      <a:pt x="7253" y="2156"/>
                      <a:pt x="7816" y="1944"/>
                      <a:pt x="8286" y="1812"/>
                    </a:cubicBezTo>
                    <a:cubicBezTo>
                      <a:pt x="8832" y="1665"/>
                      <a:pt x="9317" y="1580"/>
                      <a:pt x="9738" y="1559"/>
                    </a:cubicBezTo>
                    <a:cubicBezTo>
                      <a:pt x="10269" y="1559"/>
                      <a:pt x="10757" y="1612"/>
                      <a:pt x="11197" y="1715"/>
                    </a:cubicBezTo>
                    <a:cubicBezTo>
                      <a:pt x="11640" y="1818"/>
                      <a:pt x="12059" y="1956"/>
                      <a:pt x="12458" y="2135"/>
                    </a:cubicBezTo>
                    <a:cubicBezTo>
                      <a:pt x="12857" y="2306"/>
                      <a:pt x="13242" y="2508"/>
                      <a:pt x="13619" y="2737"/>
                    </a:cubicBezTo>
                    <a:cubicBezTo>
                      <a:pt x="13993" y="2967"/>
                      <a:pt x="14385" y="3207"/>
                      <a:pt x="14791" y="3463"/>
                    </a:cubicBezTo>
                    <a:cubicBezTo>
                      <a:pt x="15281" y="3736"/>
                      <a:pt x="15849" y="3889"/>
                      <a:pt x="16490" y="3924"/>
                    </a:cubicBezTo>
                    <a:cubicBezTo>
                      <a:pt x="17036" y="3965"/>
                      <a:pt x="17678" y="3889"/>
                      <a:pt x="18412" y="3707"/>
                    </a:cubicBezTo>
                    <a:cubicBezTo>
                      <a:pt x="19146" y="3522"/>
                      <a:pt x="19957" y="3113"/>
                      <a:pt x="20838" y="2476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13" name="Group 257"/>
            <p:cNvGrpSpPr/>
            <p:nvPr/>
          </p:nvGrpSpPr>
          <p:grpSpPr>
            <a:xfrm>
              <a:off x="9368371" y="3250156"/>
              <a:ext cx="1974516" cy="933289"/>
              <a:chOff x="867902" y="3340710"/>
              <a:chExt cx="1974516" cy="933289"/>
            </a:xfrm>
          </p:grpSpPr>
          <p:sp>
            <p:nvSpPr>
              <p:cNvPr id="17" name="TextBox 258"/>
              <p:cNvSpPr txBox="1"/>
              <p:nvPr/>
            </p:nvSpPr>
            <p:spPr>
              <a:xfrm>
                <a:off x="867902" y="3340710"/>
                <a:ext cx="1974516" cy="376606"/>
              </a:xfrm>
              <a:prstGeom prst="rect">
                <a:avLst/>
              </a:prstGeom>
              <a:noFill/>
            </p:spPr>
            <p:txBody>
              <a:bodyPr wrap="none" lIns="0" tIns="0" rIns="0" bIns="0" anchor="b" anchorCtr="1">
                <a:normAutofit/>
              </a:bodyPr>
              <a:lstStyle/>
              <a:p>
                <a:pPr algn="ctr"/>
                <a:r>
                  <a:rPr lang="zh-CN" altLang="en-US" sz="1600" b="1" dirty="0">
                    <a:solidFill>
                      <a:schemeClr val="accent5">
                        <a:lumMod val="100000"/>
                      </a:schemeClr>
                    </a:solidFill>
                  </a:rPr>
                  <a:t>输入标题文本</a:t>
                </a:r>
                <a:endParaRPr lang="zh-CN" altLang="en-US" sz="1600" b="1" dirty="0">
                  <a:solidFill>
                    <a:schemeClr val="accent5">
                      <a:lumMod val="100000"/>
                    </a:schemeClr>
                  </a:solidFill>
                </a:endParaRPr>
              </a:p>
            </p:txBody>
          </p:sp>
          <p:sp>
            <p:nvSpPr>
              <p:cNvPr id="18" name="TextBox 259"/>
              <p:cNvSpPr txBox="1"/>
              <p:nvPr/>
            </p:nvSpPr>
            <p:spPr>
              <a:xfrm>
                <a:off x="867902" y="3717315"/>
                <a:ext cx="1974516" cy="556684"/>
              </a:xfrm>
              <a:prstGeom prst="rect">
                <a:avLst/>
              </a:prstGeom>
            </p:spPr>
            <p:txBody>
              <a:bodyPr vert="horz" wrap="square" lIns="0" tIns="72000" rIns="0" bIns="0" anchor="t" anchorCtr="1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00" dirty="0">
                    <a:solidFill>
                      <a:schemeClr val="dk1">
                        <a:lumMod val="100000"/>
                      </a:schemeClr>
                    </a:solidFill>
                  </a:rPr>
                  <a:t>请替换文字内容复制你的内容到此 </a:t>
                </a:r>
                <a:br>
                  <a:rPr lang="zh-CN" altLang="en-US" sz="1000" dirty="0">
                    <a:solidFill>
                      <a:schemeClr val="dk1">
                        <a:lumMod val="100000"/>
                      </a:schemeClr>
                    </a:solidFill>
                  </a:rPr>
                </a:br>
                <a:r>
                  <a:rPr lang="zh-CN" altLang="en-US" sz="1000" dirty="0">
                    <a:solidFill>
                      <a:schemeClr val="dk1">
                        <a:lumMod val="100000"/>
                      </a:schemeClr>
                    </a:solidFill>
                  </a:rPr>
                  <a:t>千图网</a:t>
                </a:r>
                <a:r>
                  <a:rPr lang="en-US" altLang="zh-CN" sz="1000" dirty="0">
                    <a:solidFill>
                      <a:schemeClr val="dk1">
                        <a:lumMod val="100000"/>
                      </a:schemeClr>
                    </a:solidFill>
                  </a:rPr>
                  <a:t>58PIC.COM</a:t>
                </a:r>
                <a:endParaRPr lang="zh-CN" altLang="en-US" sz="1000" dirty="0">
                  <a:solidFill>
                    <a:schemeClr val="dk1">
                      <a:lumMod val="100000"/>
                    </a:schemeClr>
                  </a:solidFill>
                </a:endParaRPr>
              </a:p>
            </p:txBody>
          </p:sp>
        </p:grpSp>
      </p:grpSp>
      <p:grpSp>
        <p:nvGrpSpPr>
          <p:cNvPr id="251" name="千图PPT彼岸天：ID 8661124库_组合 250"/>
          <p:cNvGrpSpPr/>
          <p:nvPr>
            <p:custDataLst>
              <p:tags r:id="rId6"/>
            </p:custDataLst>
          </p:nvPr>
        </p:nvGrpSpPr>
        <p:grpSpPr>
          <a:xfrm>
            <a:off x="5079798" y="1577279"/>
            <a:ext cx="1974516" cy="1402906"/>
            <a:chOff x="5079798" y="1577279"/>
            <a:chExt cx="1974516" cy="1402906"/>
          </a:xfrm>
        </p:grpSpPr>
        <p:grpSp>
          <p:nvGrpSpPr>
            <p:cNvPr id="7" name="Group 239"/>
            <p:cNvGrpSpPr/>
            <p:nvPr/>
          </p:nvGrpSpPr>
          <p:grpSpPr>
            <a:xfrm>
              <a:off x="5861192" y="1577279"/>
              <a:ext cx="469617" cy="469617"/>
              <a:chOff x="5861192" y="1759931"/>
              <a:chExt cx="469617" cy="469617"/>
            </a:xfrm>
          </p:grpSpPr>
          <p:sp>
            <p:nvSpPr>
              <p:cNvPr id="29" name="Rectangle 240"/>
              <p:cNvSpPr/>
              <p:nvPr/>
            </p:nvSpPr>
            <p:spPr>
              <a:xfrm>
                <a:off x="5861192" y="1759931"/>
                <a:ext cx="469617" cy="469617"/>
              </a:xfrm>
              <a:prstGeom prst="rect">
                <a:avLst/>
              </a:prstGeom>
              <a:ln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30" name="Freeform: Shape 241"/>
              <p:cNvSpPr>
                <a:spLocks noChangeAspect="1"/>
              </p:cNvSpPr>
              <p:nvPr/>
            </p:nvSpPr>
            <p:spPr bwMode="auto">
              <a:xfrm>
                <a:off x="5968307" y="1841909"/>
                <a:ext cx="255387" cy="305660"/>
              </a:xfrm>
              <a:custGeom>
                <a:avLst/>
                <a:gdLst>
                  <a:gd name="connsiteX0" fmla="*/ 206367 w 449768"/>
                  <a:gd name="connsiteY0" fmla="*/ 423375 h 538305"/>
                  <a:gd name="connsiteX1" fmla="*/ 208536 w 449768"/>
                  <a:gd name="connsiteY1" fmla="*/ 434347 h 538305"/>
                  <a:gd name="connsiteX2" fmla="*/ 136133 w 449768"/>
                  <a:gd name="connsiteY2" fmla="*/ 527584 h 538305"/>
                  <a:gd name="connsiteX3" fmla="*/ 120760 w 449768"/>
                  <a:gd name="connsiteY3" fmla="*/ 517169 h 538305"/>
                  <a:gd name="connsiteX4" fmla="*/ 192667 w 449768"/>
                  <a:gd name="connsiteY4" fmla="*/ 423933 h 538305"/>
                  <a:gd name="connsiteX5" fmla="*/ 206367 w 449768"/>
                  <a:gd name="connsiteY5" fmla="*/ 423375 h 538305"/>
                  <a:gd name="connsiteX6" fmla="*/ 158371 w 449768"/>
                  <a:gd name="connsiteY6" fmla="*/ 386315 h 538305"/>
                  <a:gd name="connsiteX7" fmla="*/ 160292 w 449768"/>
                  <a:gd name="connsiteY7" fmla="*/ 397002 h 538305"/>
                  <a:gd name="connsiteX8" fmla="*/ 51725 w 449768"/>
                  <a:gd name="connsiteY8" fmla="*/ 536376 h 538305"/>
                  <a:gd name="connsiteX9" fmla="*/ 41315 w 449768"/>
                  <a:gd name="connsiteY9" fmla="*/ 525997 h 538305"/>
                  <a:gd name="connsiteX10" fmla="*/ 144924 w 449768"/>
                  <a:gd name="connsiteY10" fmla="*/ 387118 h 538305"/>
                  <a:gd name="connsiteX11" fmla="*/ 158371 w 449768"/>
                  <a:gd name="connsiteY11" fmla="*/ 386315 h 538305"/>
                  <a:gd name="connsiteX12" fmla="*/ 112005 w 449768"/>
                  <a:gd name="connsiteY12" fmla="*/ 349971 h 538305"/>
                  <a:gd name="connsiteX13" fmla="*/ 113740 w 449768"/>
                  <a:gd name="connsiteY13" fmla="*/ 362927 h 538305"/>
                  <a:gd name="connsiteX14" fmla="*/ 41338 w 449768"/>
                  <a:gd name="connsiteY14" fmla="*/ 455221 h 538305"/>
                  <a:gd name="connsiteX15" fmla="*/ 25965 w 449768"/>
                  <a:gd name="connsiteY15" fmla="*/ 444857 h 538305"/>
                  <a:gd name="connsiteX16" fmla="*/ 98367 w 449768"/>
                  <a:gd name="connsiteY16" fmla="*/ 352562 h 538305"/>
                  <a:gd name="connsiteX17" fmla="*/ 112005 w 449768"/>
                  <a:gd name="connsiteY17" fmla="*/ 349971 h 538305"/>
                  <a:gd name="connsiteX18" fmla="*/ 287508 w 449768"/>
                  <a:gd name="connsiteY18" fmla="*/ 153269 h 538305"/>
                  <a:gd name="connsiteX19" fmla="*/ 261020 w 449768"/>
                  <a:gd name="connsiteY19" fmla="*/ 165441 h 538305"/>
                  <a:gd name="connsiteX20" fmla="*/ 255548 w 449768"/>
                  <a:gd name="connsiteY20" fmla="*/ 175874 h 538305"/>
                  <a:gd name="connsiteX21" fmla="*/ 276441 w 449768"/>
                  <a:gd name="connsiteY21" fmla="*/ 232511 h 538305"/>
                  <a:gd name="connsiteX22" fmla="*/ 328174 w 449768"/>
                  <a:gd name="connsiteY22" fmla="*/ 227543 h 538305"/>
                  <a:gd name="connsiteX23" fmla="*/ 333645 w 449768"/>
                  <a:gd name="connsiteY23" fmla="*/ 217110 h 538305"/>
                  <a:gd name="connsiteX24" fmla="*/ 317727 w 449768"/>
                  <a:gd name="connsiteY24" fmla="*/ 160472 h 538305"/>
                  <a:gd name="connsiteX25" fmla="*/ 287508 w 449768"/>
                  <a:gd name="connsiteY25" fmla="*/ 153269 h 538305"/>
                  <a:gd name="connsiteX26" fmla="*/ 437111 w 449768"/>
                  <a:gd name="connsiteY26" fmla="*/ 0 h 538305"/>
                  <a:gd name="connsiteX27" fmla="*/ 442086 w 449768"/>
                  <a:gd name="connsiteY27" fmla="*/ 0 h 538305"/>
                  <a:gd name="connsiteX28" fmla="*/ 447557 w 449768"/>
                  <a:gd name="connsiteY28" fmla="*/ 4968 h 538305"/>
                  <a:gd name="connsiteX29" fmla="*/ 447557 w 449768"/>
                  <a:gd name="connsiteY29" fmla="*/ 9937 h 538305"/>
                  <a:gd name="connsiteX30" fmla="*/ 447557 w 449768"/>
                  <a:gd name="connsiteY30" fmla="*/ 20370 h 538305"/>
                  <a:gd name="connsiteX31" fmla="*/ 447557 w 449768"/>
                  <a:gd name="connsiteY31" fmla="*/ 46204 h 538305"/>
                  <a:gd name="connsiteX32" fmla="*/ 442086 w 449768"/>
                  <a:gd name="connsiteY32" fmla="*/ 103338 h 538305"/>
                  <a:gd name="connsiteX33" fmla="*/ 442086 w 449768"/>
                  <a:gd name="connsiteY33" fmla="*/ 113771 h 538305"/>
                  <a:gd name="connsiteX34" fmla="*/ 437111 w 449768"/>
                  <a:gd name="connsiteY34" fmla="*/ 134141 h 538305"/>
                  <a:gd name="connsiteX35" fmla="*/ 421194 w 449768"/>
                  <a:gd name="connsiteY35" fmla="*/ 175874 h 538305"/>
                  <a:gd name="connsiteX36" fmla="*/ 354040 w 449768"/>
                  <a:gd name="connsiteY36" fmla="*/ 289645 h 538305"/>
                  <a:gd name="connsiteX37" fmla="*/ 344091 w 449768"/>
                  <a:gd name="connsiteY37" fmla="*/ 325913 h 538305"/>
                  <a:gd name="connsiteX38" fmla="*/ 276441 w 449768"/>
                  <a:gd name="connsiteY38" fmla="*/ 506754 h 538305"/>
                  <a:gd name="connsiteX39" fmla="*/ 261020 w 449768"/>
                  <a:gd name="connsiteY39" fmla="*/ 496321 h 538305"/>
                  <a:gd name="connsiteX40" fmla="*/ 17278 w 449768"/>
                  <a:gd name="connsiteY40" fmla="*/ 310511 h 538305"/>
                  <a:gd name="connsiteX41" fmla="*/ 1858 w 449768"/>
                  <a:gd name="connsiteY41" fmla="*/ 289645 h 538305"/>
                  <a:gd name="connsiteX42" fmla="*/ 162528 w 449768"/>
                  <a:gd name="connsiteY42" fmla="*/ 186307 h 538305"/>
                  <a:gd name="connsiteX43" fmla="*/ 193369 w 449768"/>
                  <a:gd name="connsiteY43" fmla="*/ 165441 h 538305"/>
                  <a:gd name="connsiteX44" fmla="*/ 312753 w 449768"/>
                  <a:gd name="connsiteY44" fmla="*/ 51669 h 538305"/>
                  <a:gd name="connsiteX45" fmla="*/ 400799 w 449768"/>
                  <a:gd name="connsiteY45" fmla="*/ 9937 h 538305"/>
                  <a:gd name="connsiteX46" fmla="*/ 426665 w 449768"/>
                  <a:gd name="connsiteY46" fmla="*/ 4968 h 538305"/>
                  <a:gd name="connsiteX47" fmla="*/ 437111 w 449768"/>
                  <a:gd name="connsiteY47" fmla="*/ 0 h 5383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449768" h="538305">
                    <a:moveTo>
                      <a:pt x="206367" y="423375"/>
                    </a:moveTo>
                    <a:cubicBezTo>
                      <a:pt x="209652" y="425297"/>
                      <a:pt x="211016" y="429140"/>
                      <a:pt x="208536" y="434347"/>
                    </a:cubicBezTo>
                    <a:cubicBezTo>
                      <a:pt x="198122" y="460136"/>
                      <a:pt x="172335" y="506754"/>
                      <a:pt x="136133" y="527584"/>
                    </a:cubicBezTo>
                    <a:cubicBezTo>
                      <a:pt x="125719" y="532543"/>
                      <a:pt x="115305" y="527584"/>
                      <a:pt x="120760" y="517169"/>
                    </a:cubicBezTo>
                    <a:cubicBezTo>
                      <a:pt x="130678" y="491380"/>
                      <a:pt x="151507" y="450217"/>
                      <a:pt x="192667" y="423933"/>
                    </a:cubicBezTo>
                    <a:cubicBezTo>
                      <a:pt x="197874" y="421453"/>
                      <a:pt x="203081" y="421453"/>
                      <a:pt x="206367" y="423375"/>
                    </a:cubicBezTo>
                    <a:close/>
                    <a:moveTo>
                      <a:pt x="158371" y="386315"/>
                    </a:moveTo>
                    <a:cubicBezTo>
                      <a:pt x="161532" y="388230"/>
                      <a:pt x="162771" y="392060"/>
                      <a:pt x="160292" y="397002"/>
                    </a:cubicBezTo>
                    <a:cubicBezTo>
                      <a:pt x="144924" y="433081"/>
                      <a:pt x="113693" y="500297"/>
                      <a:pt x="51725" y="536376"/>
                    </a:cubicBezTo>
                    <a:cubicBezTo>
                      <a:pt x="41315" y="541318"/>
                      <a:pt x="36357" y="536376"/>
                      <a:pt x="41315" y="525997"/>
                    </a:cubicBezTo>
                    <a:cubicBezTo>
                      <a:pt x="51725" y="489918"/>
                      <a:pt x="82957" y="422702"/>
                      <a:pt x="144924" y="387118"/>
                    </a:cubicBezTo>
                    <a:cubicBezTo>
                      <a:pt x="150130" y="384399"/>
                      <a:pt x="155211" y="384399"/>
                      <a:pt x="158371" y="386315"/>
                    </a:cubicBezTo>
                    <a:close/>
                    <a:moveTo>
                      <a:pt x="112005" y="349971"/>
                    </a:moveTo>
                    <a:cubicBezTo>
                      <a:pt x="115228" y="352562"/>
                      <a:pt x="116468" y="357744"/>
                      <a:pt x="113740" y="362927"/>
                    </a:cubicBezTo>
                    <a:cubicBezTo>
                      <a:pt x="103326" y="388591"/>
                      <a:pt x="77539" y="429556"/>
                      <a:pt x="41338" y="455221"/>
                    </a:cubicBezTo>
                    <a:cubicBezTo>
                      <a:pt x="25965" y="460157"/>
                      <a:pt x="21006" y="455221"/>
                      <a:pt x="25965" y="444857"/>
                    </a:cubicBezTo>
                    <a:cubicBezTo>
                      <a:pt x="36379" y="419192"/>
                      <a:pt x="57207" y="378227"/>
                      <a:pt x="98367" y="352562"/>
                    </a:cubicBezTo>
                    <a:cubicBezTo>
                      <a:pt x="103574" y="347380"/>
                      <a:pt x="108781" y="347380"/>
                      <a:pt x="112005" y="349971"/>
                    </a:cubicBezTo>
                    <a:close/>
                    <a:moveTo>
                      <a:pt x="287508" y="153269"/>
                    </a:moveTo>
                    <a:cubicBezTo>
                      <a:pt x="277809" y="153890"/>
                      <a:pt x="268730" y="157740"/>
                      <a:pt x="261020" y="165441"/>
                    </a:cubicBezTo>
                    <a:cubicBezTo>
                      <a:pt x="261020" y="170409"/>
                      <a:pt x="261020" y="170409"/>
                      <a:pt x="255548" y="175874"/>
                    </a:cubicBezTo>
                    <a:cubicBezTo>
                      <a:pt x="245600" y="196243"/>
                      <a:pt x="250574" y="222575"/>
                      <a:pt x="276441" y="232511"/>
                    </a:cubicBezTo>
                    <a:cubicBezTo>
                      <a:pt x="291861" y="242944"/>
                      <a:pt x="317727" y="242944"/>
                      <a:pt x="328174" y="227543"/>
                    </a:cubicBezTo>
                    <a:cubicBezTo>
                      <a:pt x="333645" y="222575"/>
                      <a:pt x="333645" y="222575"/>
                      <a:pt x="333645" y="217110"/>
                    </a:cubicBezTo>
                    <a:cubicBezTo>
                      <a:pt x="349066" y="196243"/>
                      <a:pt x="338620" y="170409"/>
                      <a:pt x="317727" y="160472"/>
                    </a:cubicBezTo>
                    <a:cubicBezTo>
                      <a:pt x="307530" y="155256"/>
                      <a:pt x="297208" y="152648"/>
                      <a:pt x="287508" y="153269"/>
                    </a:cubicBezTo>
                    <a:close/>
                    <a:moveTo>
                      <a:pt x="437111" y="0"/>
                    </a:moveTo>
                    <a:lnTo>
                      <a:pt x="442086" y="0"/>
                    </a:lnTo>
                    <a:cubicBezTo>
                      <a:pt x="447557" y="0"/>
                      <a:pt x="452532" y="0"/>
                      <a:pt x="447557" y="4968"/>
                    </a:cubicBezTo>
                    <a:lnTo>
                      <a:pt x="447557" y="9937"/>
                    </a:lnTo>
                    <a:cubicBezTo>
                      <a:pt x="452532" y="15402"/>
                      <a:pt x="447557" y="15402"/>
                      <a:pt x="447557" y="20370"/>
                    </a:cubicBezTo>
                    <a:cubicBezTo>
                      <a:pt x="447557" y="25835"/>
                      <a:pt x="447557" y="36268"/>
                      <a:pt x="447557" y="46204"/>
                    </a:cubicBezTo>
                    <a:cubicBezTo>
                      <a:pt x="447557" y="62102"/>
                      <a:pt x="447557" y="82472"/>
                      <a:pt x="442086" y="103338"/>
                    </a:cubicBezTo>
                    <a:cubicBezTo>
                      <a:pt x="442086" y="108306"/>
                      <a:pt x="442086" y="108306"/>
                      <a:pt x="442086" y="113771"/>
                    </a:cubicBezTo>
                    <a:cubicBezTo>
                      <a:pt x="437111" y="124205"/>
                      <a:pt x="437111" y="129173"/>
                      <a:pt x="437111" y="134141"/>
                    </a:cubicBezTo>
                    <a:cubicBezTo>
                      <a:pt x="431640" y="150039"/>
                      <a:pt x="426665" y="165441"/>
                      <a:pt x="421194" y="175874"/>
                    </a:cubicBezTo>
                    <a:cubicBezTo>
                      <a:pt x="406271" y="212141"/>
                      <a:pt x="385378" y="248409"/>
                      <a:pt x="354040" y="289645"/>
                    </a:cubicBezTo>
                    <a:cubicBezTo>
                      <a:pt x="349066" y="294613"/>
                      <a:pt x="344091" y="315479"/>
                      <a:pt x="344091" y="325913"/>
                    </a:cubicBezTo>
                    <a:cubicBezTo>
                      <a:pt x="354040" y="367148"/>
                      <a:pt x="359512" y="460053"/>
                      <a:pt x="276441" y="506754"/>
                    </a:cubicBezTo>
                    <a:cubicBezTo>
                      <a:pt x="265994" y="517187"/>
                      <a:pt x="255548" y="512219"/>
                      <a:pt x="261020" y="496321"/>
                    </a:cubicBezTo>
                    <a:cubicBezTo>
                      <a:pt x="261020" y="439684"/>
                      <a:pt x="240128" y="305046"/>
                      <a:pt x="17278" y="310511"/>
                    </a:cubicBezTo>
                    <a:cubicBezTo>
                      <a:pt x="1858" y="310511"/>
                      <a:pt x="-3117" y="300078"/>
                      <a:pt x="1858" y="289645"/>
                    </a:cubicBezTo>
                    <a:cubicBezTo>
                      <a:pt x="17278" y="253377"/>
                      <a:pt x="59062" y="180842"/>
                      <a:pt x="162528" y="186307"/>
                    </a:cubicBezTo>
                    <a:cubicBezTo>
                      <a:pt x="172975" y="186307"/>
                      <a:pt x="188395" y="175874"/>
                      <a:pt x="193369" y="165441"/>
                    </a:cubicBezTo>
                    <a:cubicBezTo>
                      <a:pt x="214261" y="139606"/>
                      <a:pt x="250574" y="87937"/>
                      <a:pt x="312753" y="51669"/>
                    </a:cubicBezTo>
                    <a:cubicBezTo>
                      <a:pt x="349066" y="25835"/>
                      <a:pt x="379907" y="15402"/>
                      <a:pt x="400799" y="9937"/>
                    </a:cubicBezTo>
                    <a:cubicBezTo>
                      <a:pt x="416219" y="9937"/>
                      <a:pt x="426665" y="9937"/>
                      <a:pt x="426665" y="4968"/>
                    </a:cubicBezTo>
                    <a:cubicBezTo>
                      <a:pt x="431640" y="4968"/>
                      <a:pt x="431640" y="0"/>
                      <a:pt x="437111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14" name="Group 260"/>
            <p:cNvGrpSpPr/>
            <p:nvPr/>
          </p:nvGrpSpPr>
          <p:grpSpPr>
            <a:xfrm>
              <a:off x="5079798" y="2046896"/>
              <a:ext cx="1974516" cy="933289"/>
              <a:chOff x="867902" y="3340710"/>
              <a:chExt cx="1974516" cy="933289"/>
            </a:xfrm>
          </p:grpSpPr>
          <p:sp>
            <p:nvSpPr>
              <p:cNvPr id="15" name="TextBox 261"/>
              <p:cNvSpPr txBox="1"/>
              <p:nvPr/>
            </p:nvSpPr>
            <p:spPr>
              <a:xfrm>
                <a:off x="867902" y="3340710"/>
                <a:ext cx="1974516" cy="376606"/>
              </a:xfrm>
              <a:prstGeom prst="rect">
                <a:avLst/>
              </a:prstGeom>
              <a:noFill/>
            </p:spPr>
            <p:txBody>
              <a:bodyPr wrap="none" lIns="0" tIns="0" rIns="0" bIns="0" anchor="b" anchorCtr="1">
                <a:normAutofit/>
              </a:bodyPr>
              <a:lstStyle/>
              <a:p>
                <a:pPr algn="ctr"/>
                <a:r>
                  <a:rPr lang="zh-CN" altLang="en-US" sz="1600" b="1" dirty="0">
                    <a:solidFill>
                      <a:schemeClr val="accent1">
                        <a:lumMod val="100000"/>
                      </a:schemeClr>
                    </a:solidFill>
                  </a:rPr>
                  <a:t>输入标题文本</a:t>
                </a:r>
                <a:endParaRPr lang="zh-CN" altLang="en-US" sz="1600" b="1" dirty="0">
                  <a:solidFill>
                    <a:schemeClr val="accent1">
                      <a:lumMod val="100000"/>
                    </a:schemeClr>
                  </a:solidFill>
                </a:endParaRPr>
              </a:p>
            </p:txBody>
          </p:sp>
          <p:sp>
            <p:nvSpPr>
              <p:cNvPr id="16" name="TextBox 262"/>
              <p:cNvSpPr txBox="1"/>
              <p:nvPr/>
            </p:nvSpPr>
            <p:spPr>
              <a:xfrm>
                <a:off x="867902" y="3717315"/>
                <a:ext cx="1974516" cy="556684"/>
              </a:xfrm>
              <a:prstGeom prst="rect">
                <a:avLst/>
              </a:prstGeom>
            </p:spPr>
            <p:txBody>
              <a:bodyPr vert="horz" wrap="square" lIns="0" tIns="72000" rIns="0" bIns="0" anchor="t" anchorCtr="1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00" dirty="0">
                    <a:solidFill>
                      <a:schemeClr val="dk1">
                        <a:lumMod val="100000"/>
                      </a:schemeClr>
                    </a:solidFill>
                  </a:rPr>
                  <a:t>请替换文字内容复制你的内容到此 </a:t>
                </a:r>
                <a:br>
                  <a:rPr lang="zh-CN" altLang="en-US" sz="1000" dirty="0">
                    <a:solidFill>
                      <a:schemeClr val="dk1">
                        <a:lumMod val="100000"/>
                      </a:schemeClr>
                    </a:solidFill>
                  </a:rPr>
                </a:br>
                <a:r>
                  <a:rPr lang="zh-CN" altLang="en-US" sz="1000" dirty="0">
                    <a:solidFill>
                      <a:schemeClr val="dk1">
                        <a:lumMod val="100000"/>
                      </a:schemeClr>
                    </a:solidFill>
                  </a:rPr>
                  <a:t>千图网</a:t>
                </a:r>
                <a:r>
                  <a:rPr lang="en-US" altLang="zh-CN" sz="1000" dirty="0">
                    <a:solidFill>
                      <a:schemeClr val="dk1">
                        <a:lumMod val="100000"/>
                      </a:schemeClr>
                    </a:solidFill>
                  </a:rPr>
                  <a:t>58PIC.COM</a:t>
                </a:r>
                <a:endParaRPr lang="zh-CN" altLang="en-US" sz="1000" dirty="0">
                  <a:solidFill>
                    <a:schemeClr val="dk1">
                      <a:lumMod val="100000"/>
                    </a:schemeClr>
                  </a:solidFill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5000">
        <p14:gallery dir="l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千图PPT彼岸天：ID 8661124库_组合 1"/>
          <p:cNvGrpSpPr/>
          <p:nvPr>
            <p:custDataLst>
              <p:tags r:id="rId1"/>
            </p:custDataLst>
          </p:nvPr>
        </p:nvGrpSpPr>
        <p:grpSpPr>
          <a:xfrm>
            <a:off x="4706655" y="2024845"/>
            <a:ext cx="2727325" cy="2611215"/>
            <a:chOff x="4706655" y="2024845"/>
            <a:chExt cx="2727325" cy="2611215"/>
          </a:xfrm>
        </p:grpSpPr>
        <p:grpSp>
          <p:nvGrpSpPr>
            <p:cNvPr id="4" name="Group 32"/>
            <p:cNvGrpSpPr/>
            <p:nvPr/>
          </p:nvGrpSpPr>
          <p:grpSpPr>
            <a:xfrm>
              <a:off x="5358168" y="3687817"/>
              <a:ext cx="1441071" cy="948243"/>
              <a:chOff x="3851913" y="3203753"/>
              <a:chExt cx="1441071" cy="948243"/>
            </a:xfrm>
          </p:grpSpPr>
          <p:sp>
            <p:nvSpPr>
              <p:cNvPr id="46" name="Rectangle 7"/>
              <p:cNvSpPr/>
              <p:nvPr/>
            </p:nvSpPr>
            <p:spPr bwMode="auto">
              <a:xfrm>
                <a:off x="4129290" y="3433395"/>
                <a:ext cx="859224" cy="718601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7" name="Freeform: Shape 8"/>
              <p:cNvSpPr/>
              <p:nvPr/>
            </p:nvSpPr>
            <p:spPr bwMode="auto">
              <a:xfrm>
                <a:off x="4988514" y="3433395"/>
                <a:ext cx="304470" cy="718601"/>
              </a:xfrm>
              <a:custGeom>
                <a:avLst/>
                <a:gdLst>
                  <a:gd name="T0" fmla="*/ 0 w 236"/>
                  <a:gd name="T1" fmla="*/ 0 h 557"/>
                  <a:gd name="T2" fmla="*/ 0 w 236"/>
                  <a:gd name="T3" fmla="*/ 557 h 557"/>
                  <a:gd name="T4" fmla="*/ 236 w 236"/>
                  <a:gd name="T5" fmla="*/ 297 h 557"/>
                  <a:gd name="T6" fmla="*/ 0 w 236"/>
                  <a:gd name="T7" fmla="*/ 0 h 5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36" h="557">
                    <a:moveTo>
                      <a:pt x="0" y="0"/>
                    </a:moveTo>
                    <a:lnTo>
                      <a:pt x="0" y="557"/>
                    </a:lnTo>
                    <a:lnTo>
                      <a:pt x="236" y="29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8" name="Freeform: Shape 9"/>
              <p:cNvSpPr/>
              <p:nvPr/>
            </p:nvSpPr>
            <p:spPr bwMode="auto">
              <a:xfrm>
                <a:off x="3851913" y="3433395"/>
                <a:ext cx="277377" cy="718601"/>
              </a:xfrm>
              <a:custGeom>
                <a:avLst/>
                <a:gdLst>
                  <a:gd name="T0" fmla="*/ 215 w 215"/>
                  <a:gd name="T1" fmla="*/ 0 h 557"/>
                  <a:gd name="T2" fmla="*/ 215 w 215"/>
                  <a:gd name="T3" fmla="*/ 557 h 557"/>
                  <a:gd name="T4" fmla="*/ 0 w 215"/>
                  <a:gd name="T5" fmla="*/ 312 h 557"/>
                  <a:gd name="T6" fmla="*/ 215 w 215"/>
                  <a:gd name="T7" fmla="*/ 0 h 5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5" h="557">
                    <a:moveTo>
                      <a:pt x="215" y="0"/>
                    </a:moveTo>
                    <a:lnTo>
                      <a:pt x="215" y="557"/>
                    </a:lnTo>
                    <a:lnTo>
                      <a:pt x="0" y="312"/>
                    </a:lnTo>
                    <a:lnTo>
                      <a:pt x="215" y="0"/>
                    </a:ln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9" name="Freeform: Shape 10"/>
              <p:cNvSpPr/>
              <p:nvPr/>
            </p:nvSpPr>
            <p:spPr bwMode="auto">
              <a:xfrm>
                <a:off x="4129290" y="3203753"/>
                <a:ext cx="859224" cy="229643"/>
              </a:xfrm>
              <a:custGeom>
                <a:avLst/>
                <a:gdLst>
                  <a:gd name="T0" fmla="*/ 0 w 666"/>
                  <a:gd name="T1" fmla="*/ 178 h 178"/>
                  <a:gd name="T2" fmla="*/ 329 w 666"/>
                  <a:gd name="T3" fmla="*/ 0 h 178"/>
                  <a:gd name="T4" fmla="*/ 666 w 666"/>
                  <a:gd name="T5" fmla="*/ 178 h 178"/>
                  <a:gd name="T6" fmla="*/ 0 w 666"/>
                  <a:gd name="T7" fmla="*/ 178 h 1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66" h="178">
                    <a:moveTo>
                      <a:pt x="0" y="178"/>
                    </a:moveTo>
                    <a:lnTo>
                      <a:pt x="329" y="0"/>
                    </a:lnTo>
                    <a:lnTo>
                      <a:pt x="666" y="178"/>
                    </a:lnTo>
                    <a:lnTo>
                      <a:pt x="0" y="178"/>
                    </a:ln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5" name="Group 31"/>
            <p:cNvGrpSpPr/>
            <p:nvPr/>
          </p:nvGrpSpPr>
          <p:grpSpPr>
            <a:xfrm>
              <a:off x="6403169" y="2961478"/>
              <a:ext cx="1030811" cy="1339151"/>
              <a:chOff x="4896916" y="2477412"/>
              <a:chExt cx="1030810" cy="1339151"/>
            </a:xfrm>
          </p:grpSpPr>
          <p:sp>
            <p:nvSpPr>
              <p:cNvPr id="42" name="Freeform: Shape 11"/>
              <p:cNvSpPr/>
              <p:nvPr/>
            </p:nvSpPr>
            <p:spPr bwMode="auto">
              <a:xfrm>
                <a:off x="4988514" y="3433395"/>
                <a:ext cx="681187" cy="383168"/>
              </a:xfrm>
              <a:custGeom>
                <a:avLst/>
                <a:gdLst>
                  <a:gd name="T0" fmla="*/ 0 w 528"/>
                  <a:gd name="T1" fmla="*/ 0 h 297"/>
                  <a:gd name="T2" fmla="*/ 528 w 528"/>
                  <a:gd name="T3" fmla="*/ 168 h 297"/>
                  <a:gd name="T4" fmla="*/ 236 w 528"/>
                  <a:gd name="T5" fmla="*/ 297 h 297"/>
                  <a:gd name="T6" fmla="*/ 0 w 528"/>
                  <a:gd name="T7" fmla="*/ 0 h 2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28" h="297">
                    <a:moveTo>
                      <a:pt x="0" y="0"/>
                    </a:moveTo>
                    <a:lnTo>
                      <a:pt x="528" y="168"/>
                    </a:lnTo>
                    <a:lnTo>
                      <a:pt x="236" y="29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3" name="Freeform: Shape 12"/>
              <p:cNvSpPr/>
              <p:nvPr/>
            </p:nvSpPr>
            <p:spPr bwMode="auto">
              <a:xfrm>
                <a:off x="4988514" y="2621906"/>
                <a:ext cx="939212" cy="1028231"/>
              </a:xfrm>
              <a:custGeom>
                <a:avLst/>
                <a:gdLst>
                  <a:gd name="T0" fmla="*/ 528 w 728"/>
                  <a:gd name="T1" fmla="*/ 797 h 797"/>
                  <a:gd name="T2" fmla="*/ 0 w 728"/>
                  <a:gd name="T3" fmla="*/ 629 h 797"/>
                  <a:gd name="T4" fmla="*/ 199 w 728"/>
                  <a:gd name="T5" fmla="*/ 0 h 797"/>
                  <a:gd name="T6" fmla="*/ 728 w 728"/>
                  <a:gd name="T7" fmla="*/ 168 h 797"/>
                  <a:gd name="T8" fmla="*/ 528 w 728"/>
                  <a:gd name="T9" fmla="*/ 797 h 7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28" h="797">
                    <a:moveTo>
                      <a:pt x="528" y="797"/>
                    </a:moveTo>
                    <a:lnTo>
                      <a:pt x="0" y="629"/>
                    </a:lnTo>
                    <a:lnTo>
                      <a:pt x="199" y="0"/>
                    </a:lnTo>
                    <a:lnTo>
                      <a:pt x="728" y="168"/>
                    </a:lnTo>
                    <a:lnTo>
                      <a:pt x="528" y="797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4" name="Freeform: Shape 13"/>
              <p:cNvSpPr/>
              <p:nvPr/>
            </p:nvSpPr>
            <p:spPr bwMode="auto">
              <a:xfrm>
                <a:off x="4896916" y="2621906"/>
                <a:ext cx="348334" cy="811490"/>
              </a:xfrm>
              <a:custGeom>
                <a:avLst/>
                <a:gdLst>
                  <a:gd name="T0" fmla="*/ 270 w 270"/>
                  <a:gd name="T1" fmla="*/ 0 h 629"/>
                  <a:gd name="T2" fmla="*/ 71 w 270"/>
                  <a:gd name="T3" fmla="*/ 629 h 629"/>
                  <a:gd name="T4" fmla="*/ 0 w 270"/>
                  <a:gd name="T5" fmla="*/ 256 h 629"/>
                  <a:gd name="T6" fmla="*/ 270 w 270"/>
                  <a:gd name="T7" fmla="*/ 0 h 6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70" h="629">
                    <a:moveTo>
                      <a:pt x="270" y="0"/>
                    </a:moveTo>
                    <a:lnTo>
                      <a:pt x="71" y="629"/>
                    </a:lnTo>
                    <a:lnTo>
                      <a:pt x="0" y="256"/>
                    </a:lnTo>
                    <a:lnTo>
                      <a:pt x="270" y="0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5" name="Freeform: Shape 14"/>
              <p:cNvSpPr/>
              <p:nvPr/>
            </p:nvSpPr>
            <p:spPr bwMode="auto">
              <a:xfrm>
                <a:off x="5245250" y="2477412"/>
                <a:ext cx="682476" cy="361235"/>
              </a:xfrm>
              <a:custGeom>
                <a:avLst/>
                <a:gdLst>
                  <a:gd name="T0" fmla="*/ 529 w 529"/>
                  <a:gd name="T1" fmla="*/ 280 h 280"/>
                  <a:gd name="T2" fmla="*/ 0 w 529"/>
                  <a:gd name="T3" fmla="*/ 112 h 280"/>
                  <a:gd name="T4" fmla="*/ 362 w 529"/>
                  <a:gd name="T5" fmla="*/ 0 h 280"/>
                  <a:gd name="T6" fmla="*/ 529 w 529"/>
                  <a:gd name="T7" fmla="*/ 280 h 2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29" h="280">
                    <a:moveTo>
                      <a:pt x="529" y="280"/>
                    </a:moveTo>
                    <a:lnTo>
                      <a:pt x="0" y="112"/>
                    </a:lnTo>
                    <a:lnTo>
                      <a:pt x="362" y="0"/>
                    </a:lnTo>
                    <a:lnTo>
                      <a:pt x="529" y="28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6" name="Group 29"/>
            <p:cNvGrpSpPr/>
            <p:nvPr/>
          </p:nvGrpSpPr>
          <p:grpSpPr>
            <a:xfrm>
              <a:off x="6059992" y="2024845"/>
              <a:ext cx="1158534" cy="1081128"/>
              <a:chOff x="4553742" y="1540780"/>
              <a:chExt cx="1158534" cy="1081126"/>
            </a:xfrm>
          </p:grpSpPr>
          <p:sp>
            <p:nvSpPr>
              <p:cNvPr id="37" name="Freeform: Shape 15"/>
              <p:cNvSpPr/>
              <p:nvPr/>
            </p:nvSpPr>
            <p:spPr bwMode="auto">
              <a:xfrm>
                <a:off x="5245250" y="2047799"/>
                <a:ext cx="467026" cy="574107"/>
              </a:xfrm>
              <a:custGeom>
                <a:avLst/>
                <a:gdLst>
                  <a:gd name="T0" fmla="*/ 362 w 362"/>
                  <a:gd name="T1" fmla="*/ 333 h 445"/>
                  <a:gd name="T2" fmla="*/ 0 w 362"/>
                  <a:gd name="T3" fmla="*/ 445 h 445"/>
                  <a:gd name="T4" fmla="*/ 329 w 362"/>
                  <a:gd name="T5" fmla="*/ 0 h 445"/>
                  <a:gd name="T6" fmla="*/ 362 w 362"/>
                  <a:gd name="T7" fmla="*/ 333 h 4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62" h="445">
                    <a:moveTo>
                      <a:pt x="362" y="333"/>
                    </a:moveTo>
                    <a:lnTo>
                      <a:pt x="0" y="445"/>
                    </a:lnTo>
                    <a:lnTo>
                      <a:pt x="329" y="0"/>
                    </a:lnTo>
                    <a:lnTo>
                      <a:pt x="362" y="333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8" name="Freeform: Shape 16"/>
              <p:cNvSpPr/>
              <p:nvPr/>
            </p:nvSpPr>
            <p:spPr bwMode="auto">
              <a:xfrm>
                <a:off x="4564063" y="1540780"/>
                <a:ext cx="1105638" cy="1081126"/>
              </a:xfrm>
              <a:custGeom>
                <a:avLst/>
                <a:gdLst>
                  <a:gd name="T0" fmla="*/ 857 w 857"/>
                  <a:gd name="T1" fmla="*/ 393 h 838"/>
                  <a:gd name="T2" fmla="*/ 329 w 857"/>
                  <a:gd name="T3" fmla="*/ 0 h 838"/>
                  <a:gd name="T4" fmla="*/ 0 w 857"/>
                  <a:gd name="T5" fmla="*/ 441 h 838"/>
                  <a:gd name="T6" fmla="*/ 528 w 857"/>
                  <a:gd name="T7" fmla="*/ 838 h 838"/>
                  <a:gd name="T8" fmla="*/ 857 w 857"/>
                  <a:gd name="T9" fmla="*/ 393 h 8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57" h="838">
                    <a:moveTo>
                      <a:pt x="857" y="393"/>
                    </a:moveTo>
                    <a:lnTo>
                      <a:pt x="329" y="0"/>
                    </a:lnTo>
                    <a:lnTo>
                      <a:pt x="0" y="441"/>
                    </a:lnTo>
                    <a:lnTo>
                      <a:pt x="528" y="838"/>
                    </a:lnTo>
                    <a:lnTo>
                      <a:pt x="857" y="393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9" name="Freeform: Shape 17"/>
              <p:cNvSpPr/>
              <p:nvPr/>
            </p:nvSpPr>
            <p:spPr bwMode="auto">
              <a:xfrm>
                <a:off x="4564063" y="1540780"/>
                <a:ext cx="1105638" cy="1081126"/>
              </a:xfrm>
              <a:custGeom>
                <a:avLst/>
                <a:gdLst>
                  <a:gd name="T0" fmla="*/ 857 w 857"/>
                  <a:gd name="T1" fmla="*/ 393 h 838"/>
                  <a:gd name="T2" fmla="*/ 329 w 857"/>
                  <a:gd name="T3" fmla="*/ 0 h 838"/>
                  <a:gd name="T4" fmla="*/ 0 w 857"/>
                  <a:gd name="T5" fmla="*/ 441 h 838"/>
                  <a:gd name="T6" fmla="*/ 528 w 857"/>
                  <a:gd name="T7" fmla="*/ 838 h 8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57" h="838">
                    <a:moveTo>
                      <a:pt x="857" y="393"/>
                    </a:moveTo>
                    <a:lnTo>
                      <a:pt x="329" y="0"/>
                    </a:lnTo>
                    <a:lnTo>
                      <a:pt x="0" y="441"/>
                    </a:lnTo>
                    <a:lnTo>
                      <a:pt x="528" y="838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0" name="Freeform: Shape 18"/>
              <p:cNvSpPr/>
              <p:nvPr/>
            </p:nvSpPr>
            <p:spPr bwMode="auto">
              <a:xfrm>
                <a:off x="4553742" y="1540780"/>
                <a:ext cx="434772" cy="568946"/>
              </a:xfrm>
              <a:custGeom>
                <a:avLst/>
                <a:gdLst>
                  <a:gd name="T0" fmla="*/ 337 w 337"/>
                  <a:gd name="T1" fmla="*/ 0 h 441"/>
                  <a:gd name="T2" fmla="*/ 8 w 337"/>
                  <a:gd name="T3" fmla="*/ 441 h 441"/>
                  <a:gd name="T4" fmla="*/ 0 w 337"/>
                  <a:gd name="T5" fmla="*/ 62 h 441"/>
                  <a:gd name="T6" fmla="*/ 337 w 337"/>
                  <a:gd name="T7" fmla="*/ 0 h 4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37" h="441">
                    <a:moveTo>
                      <a:pt x="337" y="0"/>
                    </a:moveTo>
                    <a:lnTo>
                      <a:pt x="8" y="441"/>
                    </a:lnTo>
                    <a:lnTo>
                      <a:pt x="0" y="62"/>
                    </a:lnTo>
                    <a:lnTo>
                      <a:pt x="337" y="0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1" name="Freeform: Shape 19"/>
              <p:cNvSpPr/>
              <p:nvPr/>
            </p:nvSpPr>
            <p:spPr bwMode="auto">
              <a:xfrm>
                <a:off x="4564063" y="2109725"/>
                <a:ext cx="681187" cy="512181"/>
              </a:xfrm>
              <a:custGeom>
                <a:avLst/>
                <a:gdLst>
                  <a:gd name="T0" fmla="*/ 0 w 528"/>
                  <a:gd name="T1" fmla="*/ 0 h 397"/>
                  <a:gd name="T2" fmla="*/ 528 w 528"/>
                  <a:gd name="T3" fmla="*/ 397 h 397"/>
                  <a:gd name="T4" fmla="*/ 161 w 528"/>
                  <a:gd name="T5" fmla="*/ 339 h 397"/>
                  <a:gd name="T6" fmla="*/ 0 w 528"/>
                  <a:gd name="T7" fmla="*/ 0 h 3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28" h="397">
                    <a:moveTo>
                      <a:pt x="0" y="0"/>
                    </a:moveTo>
                    <a:lnTo>
                      <a:pt x="528" y="397"/>
                    </a:lnTo>
                    <a:lnTo>
                      <a:pt x="161" y="33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7" name="Group 33"/>
            <p:cNvGrpSpPr/>
            <p:nvPr/>
          </p:nvGrpSpPr>
          <p:grpSpPr>
            <a:xfrm>
              <a:off x="4706655" y="2961474"/>
              <a:ext cx="1025649" cy="1358502"/>
              <a:chOff x="3200400" y="2477412"/>
              <a:chExt cx="1025649" cy="1358502"/>
            </a:xfrm>
          </p:grpSpPr>
          <p:sp>
            <p:nvSpPr>
              <p:cNvPr id="33" name="Freeform: Shape 20"/>
              <p:cNvSpPr/>
              <p:nvPr/>
            </p:nvSpPr>
            <p:spPr bwMode="auto">
              <a:xfrm>
                <a:off x="3454554" y="3433395"/>
                <a:ext cx="674736" cy="402519"/>
              </a:xfrm>
              <a:custGeom>
                <a:avLst/>
                <a:gdLst>
                  <a:gd name="T0" fmla="*/ 523 w 523"/>
                  <a:gd name="T1" fmla="*/ 0 h 312"/>
                  <a:gd name="T2" fmla="*/ 308 w 523"/>
                  <a:gd name="T3" fmla="*/ 312 h 312"/>
                  <a:gd name="T4" fmla="*/ 0 w 523"/>
                  <a:gd name="T5" fmla="*/ 168 h 312"/>
                  <a:gd name="T6" fmla="*/ 523 w 523"/>
                  <a:gd name="T7" fmla="*/ 0 h 3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23" h="312">
                    <a:moveTo>
                      <a:pt x="523" y="0"/>
                    </a:moveTo>
                    <a:lnTo>
                      <a:pt x="308" y="312"/>
                    </a:lnTo>
                    <a:lnTo>
                      <a:pt x="0" y="168"/>
                    </a:lnTo>
                    <a:lnTo>
                      <a:pt x="523" y="0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4" name="Freeform: Shape 21"/>
              <p:cNvSpPr/>
              <p:nvPr/>
            </p:nvSpPr>
            <p:spPr bwMode="auto">
              <a:xfrm>
                <a:off x="3200400" y="2621906"/>
                <a:ext cx="928891" cy="1028231"/>
              </a:xfrm>
              <a:custGeom>
                <a:avLst/>
                <a:gdLst>
                  <a:gd name="T0" fmla="*/ 720 w 720"/>
                  <a:gd name="T1" fmla="*/ 629 h 797"/>
                  <a:gd name="T2" fmla="*/ 197 w 720"/>
                  <a:gd name="T3" fmla="*/ 797 h 797"/>
                  <a:gd name="T4" fmla="*/ 0 w 720"/>
                  <a:gd name="T5" fmla="*/ 168 h 797"/>
                  <a:gd name="T6" fmla="*/ 528 w 720"/>
                  <a:gd name="T7" fmla="*/ 0 h 797"/>
                  <a:gd name="T8" fmla="*/ 720 w 720"/>
                  <a:gd name="T9" fmla="*/ 629 h 7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20" h="797">
                    <a:moveTo>
                      <a:pt x="720" y="629"/>
                    </a:moveTo>
                    <a:lnTo>
                      <a:pt x="197" y="797"/>
                    </a:lnTo>
                    <a:lnTo>
                      <a:pt x="0" y="168"/>
                    </a:lnTo>
                    <a:lnTo>
                      <a:pt x="528" y="0"/>
                    </a:lnTo>
                    <a:lnTo>
                      <a:pt x="720" y="629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5" name="Freeform: Shape 22"/>
              <p:cNvSpPr/>
              <p:nvPr/>
            </p:nvSpPr>
            <p:spPr bwMode="auto">
              <a:xfrm>
                <a:off x="3200400" y="2477412"/>
                <a:ext cx="681187" cy="361235"/>
              </a:xfrm>
              <a:custGeom>
                <a:avLst/>
                <a:gdLst>
                  <a:gd name="T0" fmla="*/ 0 w 528"/>
                  <a:gd name="T1" fmla="*/ 280 h 280"/>
                  <a:gd name="T2" fmla="*/ 528 w 528"/>
                  <a:gd name="T3" fmla="*/ 112 h 280"/>
                  <a:gd name="T4" fmla="*/ 163 w 528"/>
                  <a:gd name="T5" fmla="*/ 0 h 280"/>
                  <a:gd name="T6" fmla="*/ 0 w 528"/>
                  <a:gd name="T7" fmla="*/ 280 h 2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28" h="280">
                    <a:moveTo>
                      <a:pt x="0" y="280"/>
                    </a:moveTo>
                    <a:lnTo>
                      <a:pt x="528" y="112"/>
                    </a:lnTo>
                    <a:lnTo>
                      <a:pt x="163" y="0"/>
                    </a:lnTo>
                    <a:lnTo>
                      <a:pt x="0" y="280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6" name="Freeform: Shape 23"/>
              <p:cNvSpPr/>
              <p:nvPr/>
            </p:nvSpPr>
            <p:spPr bwMode="auto">
              <a:xfrm>
                <a:off x="3881586" y="2621906"/>
                <a:ext cx="344463" cy="811490"/>
              </a:xfrm>
              <a:custGeom>
                <a:avLst/>
                <a:gdLst>
                  <a:gd name="T0" fmla="*/ 192 w 267"/>
                  <a:gd name="T1" fmla="*/ 629 h 629"/>
                  <a:gd name="T2" fmla="*/ 0 w 267"/>
                  <a:gd name="T3" fmla="*/ 0 h 629"/>
                  <a:gd name="T4" fmla="*/ 267 w 267"/>
                  <a:gd name="T5" fmla="*/ 262 h 629"/>
                  <a:gd name="T6" fmla="*/ 192 w 267"/>
                  <a:gd name="T7" fmla="*/ 629 h 6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67" h="629">
                    <a:moveTo>
                      <a:pt x="192" y="629"/>
                    </a:moveTo>
                    <a:lnTo>
                      <a:pt x="0" y="0"/>
                    </a:lnTo>
                    <a:lnTo>
                      <a:pt x="267" y="262"/>
                    </a:lnTo>
                    <a:lnTo>
                      <a:pt x="192" y="629"/>
                    </a:lnTo>
                    <a:close/>
                  </a:path>
                </a:pathLst>
              </a:custGeom>
              <a:solidFill>
                <a:schemeClr val="accent5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8" name="Group 30"/>
            <p:cNvGrpSpPr/>
            <p:nvPr/>
          </p:nvGrpSpPr>
          <p:grpSpPr>
            <a:xfrm>
              <a:off x="4916944" y="2024845"/>
              <a:ext cx="1153373" cy="1081128"/>
              <a:chOff x="3410690" y="1540780"/>
              <a:chExt cx="1153373" cy="1081126"/>
            </a:xfrm>
          </p:grpSpPr>
          <p:sp>
            <p:nvSpPr>
              <p:cNvPr id="29" name="Freeform: Shape 24"/>
              <p:cNvSpPr/>
              <p:nvPr/>
            </p:nvSpPr>
            <p:spPr bwMode="auto">
              <a:xfrm>
                <a:off x="4129290" y="1540780"/>
                <a:ext cx="434772" cy="568946"/>
              </a:xfrm>
              <a:custGeom>
                <a:avLst/>
                <a:gdLst>
                  <a:gd name="T0" fmla="*/ 329 w 337"/>
                  <a:gd name="T1" fmla="*/ 62 h 441"/>
                  <a:gd name="T2" fmla="*/ 337 w 337"/>
                  <a:gd name="T3" fmla="*/ 441 h 441"/>
                  <a:gd name="T4" fmla="*/ 0 w 337"/>
                  <a:gd name="T5" fmla="*/ 0 h 441"/>
                  <a:gd name="T6" fmla="*/ 329 w 337"/>
                  <a:gd name="T7" fmla="*/ 62 h 4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37" h="441">
                    <a:moveTo>
                      <a:pt x="329" y="62"/>
                    </a:moveTo>
                    <a:lnTo>
                      <a:pt x="337" y="441"/>
                    </a:lnTo>
                    <a:lnTo>
                      <a:pt x="0" y="0"/>
                    </a:lnTo>
                    <a:lnTo>
                      <a:pt x="329" y="62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0" name="Freeform: Shape 25"/>
              <p:cNvSpPr/>
              <p:nvPr/>
            </p:nvSpPr>
            <p:spPr bwMode="auto">
              <a:xfrm>
                <a:off x="3410690" y="2047799"/>
                <a:ext cx="470896" cy="574107"/>
              </a:xfrm>
              <a:custGeom>
                <a:avLst/>
                <a:gdLst>
                  <a:gd name="T0" fmla="*/ 365 w 365"/>
                  <a:gd name="T1" fmla="*/ 445 h 445"/>
                  <a:gd name="T2" fmla="*/ 0 w 365"/>
                  <a:gd name="T3" fmla="*/ 333 h 445"/>
                  <a:gd name="T4" fmla="*/ 34 w 365"/>
                  <a:gd name="T5" fmla="*/ 0 h 445"/>
                  <a:gd name="T6" fmla="*/ 365 w 365"/>
                  <a:gd name="T7" fmla="*/ 445 h 4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65" h="445">
                    <a:moveTo>
                      <a:pt x="365" y="445"/>
                    </a:moveTo>
                    <a:lnTo>
                      <a:pt x="0" y="333"/>
                    </a:lnTo>
                    <a:lnTo>
                      <a:pt x="34" y="0"/>
                    </a:lnTo>
                    <a:lnTo>
                      <a:pt x="365" y="445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1" name="Freeform: Shape 26"/>
              <p:cNvSpPr/>
              <p:nvPr/>
            </p:nvSpPr>
            <p:spPr bwMode="auto">
              <a:xfrm>
                <a:off x="3454554" y="1540780"/>
                <a:ext cx="1109509" cy="1081126"/>
              </a:xfrm>
              <a:custGeom>
                <a:avLst/>
                <a:gdLst>
                  <a:gd name="T0" fmla="*/ 523 w 860"/>
                  <a:gd name="T1" fmla="*/ 0 h 838"/>
                  <a:gd name="T2" fmla="*/ 0 w 860"/>
                  <a:gd name="T3" fmla="*/ 393 h 838"/>
                  <a:gd name="T4" fmla="*/ 331 w 860"/>
                  <a:gd name="T5" fmla="*/ 838 h 838"/>
                  <a:gd name="T6" fmla="*/ 860 w 860"/>
                  <a:gd name="T7" fmla="*/ 441 h 838"/>
                  <a:gd name="T8" fmla="*/ 523 w 860"/>
                  <a:gd name="T9" fmla="*/ 0 h 8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60" h="838">
                    <a:moveTo>
                      <a:pt x="523" y="0"/>
                    </a:moveTo>
                    <a:lnTo>
                      <a:pt x="0" y="393"/>
                    </a:lnTo>
                    <a:lnTo>
                      <a:pt x="331" y="838"/>
                    </a:lnTo>
                    <a:lnTo>
                      <a:pt x="860" y="441"/>
                    </a:lnTo>
                    <a:lnTo>
                      <a:pt x="523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2" name="Freeform: Shape 27"/>
              <p:cNvSpPr/>
              <p:nvPr/>
            </p:nvSpPr>
            <p:spPr bwMode="auto">
              <a:xfrm>
                <a:off x="3881586" y="2109725"/>
                <a:ext cx="682476" cy="512181"/>
              </a:xfrm>
              <a:custGeom>
                <a:avLst/>
                <a:gdLst>
                  <a:gd name="T0" fmla="*/ 529 w 529"/>
                  <a:gd name="T1" fmla="*/ 0 h 397"/>
                  <a:gd name="T2" fmla="*/ 369 w 529"/>
                  <a:gd name="T3" fmla="*/ 338 h 397"/>
                  <a:gd name="T4" fmla="*/ 0 w 529"/>
                  <a:gd name="T5" fmla="*/ 397 h 397"/>
                  <a:gd name="T6" fmla="*/ 529 w 529"/>
                  <a:gd name="T7" fmla="*/ 0 h 3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29" h="397">
                    <a:moveTo>
                      <a:pt x="529" y="0"/>
                    </a:moveTo>
                    <a:lnTo>
                      <a:pt x="369" y="338"/>
                    </a:lnTo>
                    <a:lnTo>
                      <a:pt x="0" y="397"/>
                    </a:lnTo>
                    <a:lnTo>
                      <a:pt x="529" y="0"/>
                    </a:lnTo>
                    <a:close/>
                  </a:path>
                </a:pathLst>
              </a:cu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  <p:sp>
          <p:nvSpPr>
            <p:cNvPr id="9" name="Freeform: Shape 42"/>
            <p:cNvSpPr/>
            <p:nvPr/>
          </p:nvSpPr>
          <p:spPr bwMode="auto">
            <a:xfrm>
              <a:off x="5878892" y="4041912"/>
              <a:ext cx="441232" cy="441232"/>
            </a:xfrm>
            <a:custGeom>
              <a:avLst/>
              <a:gdLst>
                <a:gd name="T0" fmla="*/ 184 w 260"/>
                <a:gd name="T1" fmla="*/ 106 h 260"/>
                <a:gd name="T2" fmla="*/ 193 w 260"/>
                <a:gd name="T3" fmla="*/ 143 h 260"/>
                <a:gd name="T4" fmla="*/ 117 w 260"/>
                <a:gd name="T5" fmla="*/ 219 h 260"/>
                <a:gd name="T6" fmla="*/ 42 w 260"/>
                <a:gd name="T7" fmla="*/ 143 h 260"/>
                <a:gd name="T8" fmla="*/ 117 w 260"/>
                <a:gd name="T9" fmla="*/ 66 h 260"/>
                <a:gd name="T10" fmla="*/ 154 w 260"/>
                <a:gd name="T11" fmla="*/ 76 h 260"/>
                <a:gd name="T12" fmla="*/ 183 w 260"/>
                <a:gd name="T13" fmla="*/ 46 h 260"/>
                <a:gd name="T14" fmla="*/ 117 w 260"/>
                <a:gd name="T15" fmla="*/ 25 h 260"/>
                <a:gd name="T16" fmla="*/ 0 w 260"/>
                <a:gd name="T17" fmla="*/ 143 h 260"/>
                <a:gd name="T18" fmla="*/ 117 w 260"/>
                <a:gd name="T19" fmla="*/ 260 h 260"/>
                <a:gd name="T20" fmla="*/ 233 w 260"/>
                <a:gd name="T21" fmla="*/ 143 h 260"/>
                <a:gd name="T22" fmla="*/ 213 w 260"/>
                <a:gd name="T23" fmla="*/ 77 h 260"/>
                <a:gd name="T24" fmla="*/ 184 w 260"/>
                <a:gd name="T25" fmla="*/ 106 h 260"/>
                <a:gd name="T26" fmla="*/ 225 w 260"/>
                <a:gd name="T27" fmla="*/ 35 h 260"/>
                <a:gd name="T28" fmla="*/ 225 w 260"/>
                <a:gd name="T29" fmla="*/ 35 h 260"/>
                <a:gd name="T30" fmla="*/ 225 w 260"/>
                <a:gd name="T31" fmla="*/ 0 h 260"/>
                <a:gd name="T32" fmla="*/ 203 w 260"/>
                <a:gd name="T33" fmla="*/ 23 h 260"/>
                <a:gd name="T34" fmla="*/ 203 w 260"/>
                <a:gd name="T35" fmla="*/ 46 h 260"/>
                <a:gd name="T36" fmla="*/ 139 w 260"/>
                <a:gd name="T37" fmla="*/ 111 h 260"/>
                <a:gd name="T38" fmla="*/ 117 w 260"/>
                <a:gd name="T39" fmla="*/ 104 h 260"/>
                <a:gd name="T40" fmla="*/ 79 w 260"/>
                <a:gd name="T41" fmla="*/ 143 h 260"/>
                <a:gd name="T42" fmla="*/ 117 w 260"/>
                <a:gd name="T43" fmla="*/ 181 h 260"/>
                <a:gd name="T44" fmla="*/ 155 w 260"/>
                <a:gd name="T45" fmla="*/ 143 h 260"/>
                <a:gd name="T46" fmla="*/ 150 w 260"/>
                <a:gd name="T47" fmla="*/ 123 h 260"/>
                <a:gd name="T48" fmla="*/ 215 w 260"/>
                <a:gd name="T49" fmla="*/ 58 h 260"/>
                <a:gd name="T50" fmla="*/ 237 w 260"/>
                <a:gd name="T51" fmla="*/ 58 h 260"/>
                <a:gd name="T52" fmla="*/ 260 w 260"/>
                <a:gd name="T53" fmla="*/ 35 h 260"/>
                <a:gd name="T54" fmla="*/ 225 w 260"/>
                <a:gd name="T55" fmla="*/ 35 h 2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60" h="260">
                  <a:moveTo>
                    <a:pt x="184" y="106"/>
                  </a:moveTo>
                  <a:cubicBezTo>
                    <a:pt x="190" y="117"/>
                    <a:pt x="193" y="129"/>
                    <a:pt x="193" y="143"/>
                  </a:cubicBezTo>
                  <a:cubicBezTo>
                    <a:pt x="193" y="185"/>
                    <a:pt x="159" y="219"/>
                    <a:pt x="117" y="219"/>
                  </a:cubicBezTo>
                  <a:cubicBezTo>
                    <a:pt x="76" y="219"/>
                    <a:pt x="42" y="185"/>
                    <a:pt x="42" y="143"/>
                  </a:cubicBezTo>
                  <a:cubicBezTo>
                    <a:pt x="42" y="100"/>
                    <a:pt x="76" y="66"/>
                    <a:pt x="117" y="66"/>
                  </a:cubicBezTo>
                  <a:cubicBezTo>
                    <a:pt x="131" y="66"/>
                    <a:pt x="143" y="70"/>
                    <a:pt x="154" y="76"/>
                  </a:cubicBezTo>
                  <a:cubicBezTo>
                    <a:pt x="183" y="46"/>
                    <a:pt x="183" y="46"/>
                    <a:pt x="183" y="46"/>
                  </a:cubicBezTo>
                  <a:cubicBezTo>
                    <a:pt x="165" y="33"/>
                    <a:pt x="141" y="25"/>
                    <a:pt x="117" y="25"/>
                  </a:cubicBezTo>
                  <a:cubicBezTo>
                    <a:pt x="52" y="25"/>
                    <a:pt x="0" y="78"/>
                    <a:pt x="0" y="143"/>
                  </a:cubicBezTo>
                  <a:cubicBezTo>
                    <a:pt x="0" y="207"/>
                    <a:pt x="52" y="260"/>
                    <a:pt x="117" y="260"/>
                  </a:cubicBezTo>
                  <a:cubicBezTo>
                    <a:pt x="181" y="260"/>
                    <a:pt x="233" y="207"/>
                    <a:pt x="233" y="143"/>
                  </a:cubicBezTo>
                  <a:cubicBezTo>
                    <a:pt x="233" y="118"/>
                    <a:pt x="226" y="96"/>
                    <a:pt x="213" y="77"/>
                  </a:cubicBezTo>
                  <a:cubicBezTo>
                    <a:pt x="184" y="106"/>
                    <a:pt x="184" y="106"/>
                    <a:pt x="184" y="106"/>
                  </a:cubicBezTo>
                  <a:close/>
                  <a:moveTo>
                    <a:pt x="225" y="35"/>
                  </a:moveTo>
                  <a:cubicBezTo>
                    <a:pt x="225" y="35"/>
                    <a:pt x="225" y="35"/>
                    <a:pt x="225" y="35"/>
                  </a:cubicBezTo>
                  <a:cubicBezTo>
                    <a:pt x="225" y="0"/>
                    <a:pt x="225" y="0"/>
                    <a:pt x="225" y="0"/>
                  </a:cubicBezTo>
                  <a:cubicBezTo>
                    <a:pt x="203" y="23"/>
                    <a:pt x="203" y="23"/>
                    <a:pt x="203" y="23"/>
                  </a:cubicBezTo>
                  <a:cubicBezTo>
                    <a:pt x="203" y="46"/>
                    <a:pt x="203" y="46"/>
                    <a:pt x="203" y="46"/>
                  </a:cubicBezTo>
                  <a:cubicBezTo>
                    <a:pt x="139" y="111"/>
                    <a:pt x="139" y="111"/>
                    <a:pt x="139" y="111"/>
                  </a:cubicBezTo>
                  <a:cubicBezTo>
                    <a:pt x="133" y="106"/>
                    <a:pt x="125" y="104"/>
                    <a:pt x="117" y="104"/>
                  </a:cubicBezTo>
                  <a:cubicBezTo>
                    <a:pt x="96" y="104"/>
                    <a:pt x="79" y="121"/>
                    <a:pt x="79" y="143"/>
                  </a:cubicBezTo>
                  <a:cubicBezTo>
                    <a:pt x="79" y="164"/>
                    <a:pt x="96" y="181"/>
                    <a:pt x="117" y="181"/>
                  </a:cubicBezTo>
                  <a:cubicBezTo>
                    <a:pt x="138" y="181"/>
                    <a:pt x="155" y="164"/>
                    <a:pt x="155" y="143"/>
                  </a:cubicBezTo>
                  <a:cubicBezTo>
                    <a:pt x="155" y="136"/>
                    <a:pt x="154" y="129"/>
                    <a:pt x="150" y="123"/>
                  </a:cubicBezTo>
                  <a:cubicBezTo>
                    <a:pt x="215" y="58"/>
                    <a:pt x="215" y="58"/>
                    <a:pt x="215" y="58"/>
                  </a:cubicBezTo>
                  <a:cubicBezTo>
                    <a:pt x="237" y="58"/>
                    <a:pt x="237" y="58"/>
                    <a:pt x="237" y="58"/>
                  </a:cubicBezTo>
                  <a:cubicBezTo>
                    <a:pt x="260" y="35"/>
                    <a:pt x="260" y="35"/>
                    <a:pt x="260" y="35"/>
                  </a:cubicBezTo>
                  <a:cubicBezTo>
                    <a:pt x="225" y="35"/>
                    <a:pt x="225" y="35"/>
                    <a:pt x="225" y="3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0" name="Freeform: Shape 45"/>
            <p:cNvSpPr/>
            <p:nvPr/>
          </p:nvSpPr>
          <p:spPr bwMode="auto">
            <a:xfrm>
              <a:off x="6403169" y="2348657"/>
              <a:ext cx="441232" cy="441232"/>
            </a:xfrm>
            <a:custGeom>
              <a:avLst/>
              <a:gdLst>
                <a:gd name="T0" fmla="*/ 74 w 236"/>
                <a:gd name="T1" fmla="*/ 160 h 236"/>
                <a:gd name="T2" fmla="*/ 93 w 236"/>
                <a:gd name="T3" fmla="*/ 160 h 236"/>
                <a:gd name="T4" fmla="*/ 93 w 236"/>
                <a:gd name="T5" fmla="*/ 103 h 236"/>
                <a:gd name="T6" fmla="*/ 74 w 236"/>
                <a:gd name="T7" fmla="*/ 103 h 236"/>
                <a:gd name="T8" fmla="*/ 74 w 236"/>
                <a:gd name="T9" fmla="*/ 160 h 236"/>
                <a:gd name="T10" fmla="*/ 140 w 236"/>
                <a:gd name="T11" fmla="*/ 102 h 236"/>
                <a:gd name="T12" fmla="*/ 122 w 236"/>
                <a:gd name="T13" fmla="*/ 111 h 236"/>
                <a:gd name="T14" fmla="*/ 122 w 236"/>
                <a:gd name="T15" fmla="*/ 103 h 236"/>
                <a:gd name="T16" fmla="*/ 103 w 236"/>
                <a:gd name="T17" fmla="*/ 103 h 236"/>
                <a:gd name="T18" fmla="*/ 103 w 236"/>
                <a:gd name="T19" fmla="*/ 160 h 236"/>
                <a:gd name="T20" fmla="*/ 122 w 236"/>
                <a:gd name="T21" fmla="*/ 160 h 236"/>
                <a:gd name="T22" fmla="*/ 122 w 236"/>
                <a:gd name="T23" fmla="*/ 128 h 236"/>
                <a:gd name="T24" fmla="*/ 123 w 236"/>
                <a:gd name="T25" fmla="*/ 124 h 236"/>
                <a:gd name="T26" fmla="*/ 133 w 236"/>
                <a:gd name="T27" fmla="*/ 117 h 236"/>
                <a:gd name="T28" fmla="*/ 142 w 236"/>
                <a:gd name="T29" fmla="*/ 130 h 236"/>
                <a:gd name="T30" fmla="*/ 142 w 236"/>
                <a:gd name="T31" fmla="*/ 160 h 236"/>
                <a:gd name="T32" fmla="*/ 161 w 236"/>
                <a:gd name="T33" fmla="*/ 160 h 236"/>
                <a:gd name="T34" fmla="*/ 161 w 236"/>
                <a:gd name="T35" fmla="*/ 160 h 236"/>
                <a:gd name="T36" fmla="*/ 161 w 236"/>
                <a:gd name="T37" fmla="*/ 127 h 236"/>
                <a:gd name="T38" fmla="*/ 140 w 236"/>
                <a:gd name="T39" fmla="*/ 102 h 236"/>
                <a:gd name="T40" fmla="*/ 122 w 236"/>
                <a:gd name="T41" fmla="*/ 111 h 236"/>
                <a:gd name="T42" fmla="*/ 122 w 236"/>
                <a:gd name="T43" fmla="*/ 111 h 236"/>
                <a:gd name="T44" fmla="*/ 122 w 236"/>
                <a:gd name="T45" fmla="*/ 111 h 236"/>
                <a:gd name="T46" fmla="*/ 83 w 236"/>
                <a:gd name="T47" fmla="*/ 75 h 236"/>
                <a:gd name="T48" fmla="*/ 73 w 236"/>
                <a:gd name="T49" fmla="*/ 85 h 236"/>
                <a:gd name="T50" fmla="*/ 83 w 236"/>
                <a:gd name="T51" fmla="*/ 95 h 236"/>
                <a:gd name="T52" fmla="*/ 83 w 236"/>
                <a:gd name="T53" fmla="*/ 95 h 236"/>
                <a:gd name="T54" fmla="*/ 94 w 236"/>
                <a:gd name="T55" fmla="*/ 85 h 236"/>
                <a:gd name="T56" fmla="*/ 83 w 236"/>
                <a:gd name="T57" fmla="*/ 75 h 236"/>
                <a:gd name="T58" fmla="*/ 118 w 236"/>
                <a:gd name="T59" fmla="*/ 0 h 236"/>
                <a:gd name="T60" fmla="*/ 0 w 236"/>
                <a:gd name="T61" fmla="*/ 118 h 236"/>
                <a:gd name="T62" fmla="*/ 118 w 236"/>
                <a:gd name="T63" fmla="*/ 236 h 236"/>
                <a:gd name="T64" fmla="*/ 236 w 236"/>
                <a:gd name="T65" fmla="*/ 118 h 236"/>
                <a:gd name="T66" fmla="*/ 118 w 236"/>
                <a:gd name="T67" fmla="*/ 0 h 236"/>
                <a:gd name="T68" fmla="*/ 181 w 236"/>
                <a:gd name="T69" fmla="*/ 172 h 236"/>
                <a:gd name="T70" fmla="*/ 171 w 236"/>
                <a:gd name="T71" fmla="*/ 181 h 236"/>
                <a:gd name="T72" fmla="*/ 64 w 236"/>
                <a:gd name="T73" fmla="*/ 181 h 236"/>
                <a:gd name="T74" fmla="*/ 55 w 236"/>
                <a:gd name="T75" fmla="*/ 172 h 236"/>
                <a:gd name="T76" fmla="*/ 55 w 236"/>
                <a:gd name="T77" fmla="*/ 63 h 236"/>
                <a:gd name="T78" fmla="*/ 64 w 236"/>
                <a:gd name="T79" fmla="*/ 54 h 236"/>
                <a:gd name="T80" fmla="*/ 171 w 236"/>
                <a:gd name="T81" fmla="*/ 54 h 236"/>
                <a:gd name="T82" fmla="*/ 181 w 236"/>
                <a:gd name="T83" fmla="*/ 63 h 236"/>
                <a:gd name="T84" fmla="*/ 181 w 236"/>
                <a:gd name="T85" fmla="*/ 172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36" h="236">
                  <a:moveTo>
                    <a:pt x="74" y="160"/>
                  </a:moveTo>
                  <a:cubicBezTo>
                    <a:pt x="93" y="160"/>
                    <a:pt x="93" y="160"/>
                    <a:pt x="93" y="160"/>
                  </a:cubicBezTo>
                  <a:cubicBezTo>
                    <a:pt x="93" y="103"/>
                    <a:pt x="93" y="103"/>
                    <a:pt x="93" y="103"/>
                  </a:cubicBezTo>
                  <a:cubicBezTo>
                    <a:pt x="74" y="103"/>
                    <a:pt x="74" y="103"/>
                    <a:pt x="74" y="103"/>
                  </a:cubicBezTo>
                  <a:lnTo>
                    <a:pt x="74" y="160"/>
                  </a:lnTo>
                  <a:close/>
                  <a:moveTo>
                    <a:pt x="140" y="102"/>
                  </a:moveTo>
                  <a:cubicBezTo>
                    <a:pt x="129" y="102"/>
                    <a:pt x="125" y="107"/>
                    <a:pt x="122" y="111"/>
                  </a:cubicBezTo>
                  <a:cubicBezTo>
                    <a:pt x="122" y="103"/>
                    <a:pt x="122" y="103"/>
                    <a:pt x="122" y="103"/>
                  </a:cubicBezTo>
                  <a:cubicBezTo>
                    <a:pt x="103" y="103"/>
                    <a:pt x="103" y="103"/>
                    <a:pt x="103" y="103"/>
                  </a:cubicBezTo>
                  <a:cubicBezTo>
                    <a:pt x="104" y="108"/>
                    <a:pt x="103" y="160"/>
                    <a:pt x="103" y="160"/>
                  </a:cubicBezTo>
                  <a:cubicBezTo>
                    <a:pt x="122" y="160"/>
                    <a:pt x="122" y="160"/>
                    <a:pt x="122" y="160"/>
                  </a:cubicBezTo>
                  <a:cubicBezTo>
                    <a:pt x="122" y="128"/>
                    <a:pt x="122" y="128"/>
                    <a:pt x="122" y="128"/>
                  </a:cubicBezTo>
                  <a:cubicBezTo>
                    <a:pt x="122" y="127"/>
                    <a:pt x="123" y="125"/>
                    <a:pt x="123" y="124"/>
                  </a:cubicBezTo>
                  <a:cubicBezTo>
                    <a:pt x="124" y="120"/>
                    <a:pt x="128" y="117"/>
                    <a:pt x="133" y="117"/>
                  </a:cubicBezTo>
                  <a:cubicBezTo>
                    <a:pt x="140" y="117"/>
                    <a:pt x="142" y="122"/>
                    <a:pt x="142" y="130"/>
                  </a:cubicBezTo>
                  <a:cubicBezTo>
                    <a:pt x="142" y="160"/>
                    <a:pt x="142" y="160"/>
                    <a:pt x="142" y="160"/>
                  </a:cubicBezTo>
                  <a:cubicBezTo>
                    <a:pt x="161" y="160"/>
                    <a:pt x="161" y="160"/>
                    <a:pt x="161" y="160"/>
                  </a:cubicBezTo>
                  <a:cubicBezTo>
                    <a:pt x="161" y="160"/>
                    <a:pt x="161" y="160"/>
                    <a:pt x="161" y="160"/>
                  </a:cubicBezTo>
                  <a:cubicBezTo>
                    <a:pt x="161" y="127"/>
                    <a:pt x="161" y="127"/>
                    <a:pt x="161" y="127"/>
                  </a:cubicBezTo>
                  <a:cubicBezTo>
                    <a:pt x="161" y="110"/>
                    <a:pt x="152" y="102"/>
                    <a:pt x="140" y="102"/>
                  </a:cubicBezTo>
                  <a:close/>
                  <a:moveTo>
                    <a:pt x="122" y="111"/>
                  </a:moveTo>
                  <a:cubicBezTo>
                    <a:pt x="122" y="111"/>
                    <a:pt x="122" y="111"/>
                    <a:pt x="122" y="111"/>
                  </a:cubicBezTo>
                  <a:cubicBezTo>
                    <a:pt x="122" y="111"/>
                    <a:pt x="122" y="111"/>
                    <a:pt x="122" y="111"/>
                  </a:cubicBezTo>
                  <a:close/>
                  <a:moveTo>
                    <a:pt x="83" y="75"/>
                  </a:moveTo>
                  <a:cubicBezTo>
                    <a:pt x="77" y="75"/>
                    <a:pt x="73" y="80"/>
                    <a:pt x="73" y="85"/>
                  </a:cubicBezTo>
                  <a:cubicBezTo>
                    <a:pt x="73" y="91"/>
                    <a:pt x="77" y="95"/>
                    <a:pt x="83" y="95"/>
                  </a:cubicBezTo>
                  <a:cubicBezTo>
                    <a:pt x="83" y="95"/>
                    <a:pt x="83" y="95"/>
                    <a:pt x="83" y="95"/>
                  </a:cubicBezTo>
                  <a:cubicBezTo>
                    <a:pt x="90" y="95"/>
                    <a:pt x="94" y="91"/>
                    <a:pt x="94" y="85"/>
                  </a:cubicBezTo>
                  <a:cubicBezTo>
                    <a:pt x="94" y="80"/>
                    <a:pt x="90" y="75"/>
                    <a:pt x="83" y="75"/>
                  </a:cubicBezTo>
                  <a:close/>
                  <a:moveTo>
                    <a:pt x="118" y="0"/>
                  </a:moveTo>
                  <a:cubicBezTo>
                    <a:pt x="53" y="0"/>
                    <a:pt x="0" y="53"/>
                    <a:pt x="0" y="118"/>
                  </a:cubicBezTo>
                  <a:cubicBezTo>
                    <a:pt x="0" y="183"/>
                    <a:pt x="53" y="236"/>
                    <a:pt x="118" y="236"/>
                  </a:cubicBezTo>
                  <a:cubicBezTo>
                    <a:pt x="183" y="236"/>
                    <a:pt x="236" y="183"/>
                    <a:pt x="236" y="118"/>
                  </a:cubicBezTo>
                  <a:cubicBezTo>
                    <a:pt x="236" y="53"/>
                    <a:pt x="183" y="0"/>
                    <a:pt x="118" y="0"/>
                  </a:cubicBezTo>
                  <a:close/>
                  <a:moveTo>
                    <a:pt x="181" y="172"/>
                  </a:moveTo>
                  <a:cubicBezTo>
                    <a:pt x="181" y="177"/>
                    <a:pt x="176" y="181"/>
                    <a:pt x="171" y="181"/>
                  </a:cubicBezTo>
                  <a:cubicBezTo>
                    <a:pt x="64" y="181"/>
                    <a:pt x="64" y="181"/>
                    <a:pt x="64" y="181"/>
                  </a:cubicBezTo>
                  <a:cubicBezTo>
                    <a:pt x="59" y="181"/>
                    <a:pt x="55" y="177"/>
                    <a:pt x="55" y="172"/>
                  </a:cubicBezTo>
                  <a:cubicBezTo>
                    <a:pt x="55" y="63"/>
                    <a:pt x="55" y="63"/>
                    <a:pt x="55" y="63"/>
                  </a:cubicBezTo>
                  <a:cubicBezTo>
                    <a:pt x="55" y="58"/>
                    <a:pt x="59" y="54"/>
                    <a:pt x="64" y="54"/>
                  </a:cubicBezTo>
                  <a:cubicBezTo>
                    <a:pt x="171" y="54"/>
                    <a:pt x="171" y="54"/>
                    <a:pt x="171" y="54"/>
                  </a:cubicBezTo>
                  <a:cubicBezTo>
                    <a:pt x="176" y="54"/>
                    <a:pt x="181" y="58"/>
                    <a:pt x="181" y="63"/>
                  </a:cubicBezTo>
                  <a:cubicBezTo>
                    <a:pt x="181" y="172"/>
                    <a:pt x="181" y="172"/>
                    <a:pt x="181" y="17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1" name="Freeform: Shape 46"/>
            <p:cNvSpPr/>
            <p:nvPr/>
          </p:nvSpPr>
          <p:spPr bwMode="auto">
            <a:xfrm>
              <a:off x="5273032" y="2348657"/>
              <a:ext cx="441232" cy="441232"/>
            </a:xfrm>
            <a:custGeom>
              <a:avLst/>
              <a:gdLst>
                <a:gd name="T0" fmla="*/ 0 w 236"/>
                <a:gd name="T1" fmla="*/ 118 h 236"/>
                <a:gd name="T2" fmla="*/ 236 w 236"/>
                <a:gd name="T3" fmla="*/ 118 h 236"/>
                <a:gd name="T4" fmla="*/ 150 w 236"/>
                <a:gd name="T5" fmla="*/ 168 h 236"/>
                <a:gd name="T6" fmla="*/ 128 w 236"/>
                <a:gd name="T7" fmla="*/ 196 h 236"/>
                <a:gd name="T8" fmla="*/ 125 w 236"/>
                <a:gd name="T9" fmla="*/ 199 h 236"/>
                <a:gd name="T10" fmla="*/ 111 w 236"/>
                <a:gd name="T11" fmla="*/ 198 h 236"/>
                <a:gd name="T12" fmla="*/ 110 w 236"/>
                <a:gd name="T13" fmla="*/ 180 h 236"/>
                <a:gd name="T14" fmla="*/ 90 w 236"/>
                <a:gd name="T15" fmla="*/ 173 h 236"/>
                <a:gd name="T16" fmla="*/ 79 w 236"/>
                <a:gd name="T17" fmla="*/ 166 h 236"/>
                <a:gd name="T18" fmla="*/ 78 w 236"/>
                <a:gd name="T19" fmla="*/ 160 h 236"/>
                <a:gd name="T20" fmla="*/ 89 w 236"/>
                <a:gd name="T21" fmla="*/ 147 h 236"/>
                <a:gd name="T22" fmla="*/ 91 w 236"/>
                <a:gd name="T23" fmla="*/ 148 h 236"/>
                <a:gd name="T24" fmla="*/ 119 w 236"/>
                <a:gd name="T25" fmla="*/ 160 h 236"/>
                <a:gd name="T26" fmla="*/ 137 w 236"/>
                <a:gd name="T27" fmla="*/ 145 h 236"/>
                <a:gd name="T28" fmla="*/ 133 w 236"/>
                <a:gd name="T29" fmla="*/ 137 h 236"/>
                <a:gd name="T30" fmla="*/ 122 w 236"/>
                <a:gd name="T31" fmla="*/ 130 h 236"/>
                <a:gd name="T32" fmla="*/ 109 w 236"/>
                <a:gd name="T33" fmla="*/ 125 h 236"/>
                <a:gd name="T34" fmla="*/ 98 w 236"/>
                <a:gd name="T35" fmla="*/ 120 h 236"/>
                <a:gd name="T36" fmla="*/ 89 w 236"/>
                <a:gd name="T37" fmla="*/ 113 h 236"/>
                <a:gd name="T38" fmla="*/ 82 w 236"/>
                <a:gd name="T39" fmla="*/ 103 h 236"/>
                <a:gd name="T40" fmla="*/ 79 w 236"/>
                <a:gd name="T41" fmla="*/ 90 h 236"/>
                <a:gd name="T42" fmla="*/ 110 w 236"/>
                <a:gd name="T43" fmla="*/ 57 h 236"/>
                <a:gd name="T44" fmla="*/ 111 w 236"/>
                <a:gd name="T45" fmla="*/ 38 h 236"/>
                <a:gd name="T46" fmla="*/ 125 w 236"/>
                <a:gd name="T47" fmla="*/ 37 h 236"/>
                <a:gd name="T48" fmla="*/ 128 w 236"/>
                <a:gd name="T49" fmla="*/ 40 h 236"/>
                <a:gd name="T50" fmla="*/ 137 w 236"/>
                <a:gd name="T51" fmla="*/ 58 h 236"/>
                <a:gd name="T52" fmla="*/ 151 w 236"/>
                <a:gd name="T53" fmla="*/ 65 h 236"/>
                <a:gd name="T54" fmla="*/ 155 w 236"/>
                <a:gd name="T55" fmla="*/ 69 h 236"/>
                <a:gd name="T56" fmla="*/ 149 w 236"/>
                <a:gd name="T57" fmla="*/ 85 h 236"/>
                <a:gd name="T58" fmla="*/ 144 w 236"/>
                <a:gd name="T59" fmla="*/ 86 h 236"/>
                <a:gd name="T60" fmla="*/ 140 w 236"/>
                <a:gd name="T61" fmla="*/ 82 h 236"/>
                <a:gd name="T62" fmla="*/ 128 w 236"/>
                <a:gd name="T63" fmla="*/ 77 h 236"/>
                <a:gd name="T64" fmla="*/ 107 w 236"/>
                <a:gd name="T65" fmla="*/ 80 h 236"/>
                <a:gd name="T66" fmla="*/ 102 w 236"/>
                <a:gd name="T67" fmla="*/ 94 h 236"/>
                <a:gd name="T68" fmla="*/ 108 w 236"/>
                <a:gd name="T69" fmla="*/ 101 h 236"/>
                <a:gd name="T70" fmla="*/ 118 w 236"/>
                <a:gd name="T71" fmla="*/ 106 h 236"/>
                <a:gd name="T72" fmla="*/ 132 w 236"/>
                <a:gd name="T73" fmla="*/ 112 h 236"/>
                <a:gd name="T74" fmla="*/ 145 w 236"/>
                <a:gd name="T75" fmla="*/ 119 h 236"/>
                <a:gd name="T76" fmla="*/ 155 w 236"/>
                <a:gd name="T77" fmla="*/ 129 h 236"/>
                <a:gd name="T78" fmla="*/ 159 w 236"/>
                <a:gd name="T79" fmla="*/ 144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236" h="236">
                  <a:moveTo>
                    <a:pt x="118" y="0"/>
                  </a:moveTo>
                  <a:cubicBezTo>
                    <a:pt x="53" y="0"/>
                    <a:pt x="0" y="53"/>
                    <a:pt x="0" y="118"/>
                  </a:cubicBezTo>
                  <a:cubicBezTo>
                    <a:pt x="0" y="183"/>
                    <a:pt x="53" y="236"/>
                    <a:pt x="118" y="236"/>
                  </a:cubicBezTo>
                  <a:cubicBezTo>
                    <a:pt x="183" y="236"/>
                    <a:pt x="236" y="183"/>
                    <a:pt x="236" y="118"/>
                  </a:cubicBezTo>
                  <a:cubicBezTo>
                    <a:pt x="236" y="53"/>
                    <a:pt x="183" y="0"/>
                    <a:pt x="118" y="0"/>
                  </a:cubicBezTo>
                  <a:moveTo>
                    <a:pt x="150" y="168"/>
                  </a:moveTo>
                  <a:cubicBezTo>
                    <a:pt x="145" y="175"/>
                    <a:pt x="137" y="179"/>
                    <a:pt x="128" y="180"/>
                  </a:cubicBezTo>
                  <a:cubicBezTo>
                    <a:pt x="128" y="196"/>
                    <a:pt x="128" y="196"/>
                    <a:pt x="128" y="196"/>
                  </a:cubicBezTo>
                  <a:cubicBezTo>
                    <a:pt x="128" y="197"/>
                    <a:pt x="127" y="198"/>
                    <a:pt x="127" y="198"/>
                  </a:cubicBezTo>
                  <a:cubicBezTo>
                    <a:pt x="126" y="199"/>
                    <a:pt x="126" y="199"/>
                    <a:pt x="125" y="199"/>
                  </a:cubicBezTo>
                  <a:cubicBezTo>
                    <a:pt x="113" y="199"/>
                    <a:pt x="113" y="199"/>
                    <a:pt x="113" y="199"/>
                  </a:cubicBezTo>
                  <a:cubicBezTo>
                    <a:pt x="112" y="199"/>
                    <a:pt x="111" y="199"/>
                    <a:pt x="111" y="198"/>
                  </a:cubicBezTo>
                  <a:cubicBezTo>
                    <a:pt x="110" y="197"/>
                    <a:pt x="110" y="197"/>
                    <a:pt x="110" y="196"/>
                  </a:cubicBezTo>
                  <a:cubicBezTo>
                    <a:pt x="110" y="180"/>
                    <a:pt x="110" y="180"/>
                    <a:pt x="110" y="180"/>
                  </a:cubicBezTo>
                  <a:cubicBezTo>
                    <a:pt x="106" y="180"/>
                    <a:pt x="102" y="179"/>
                    <a:pt x="99" y="177"/>
                  </a:cubicBezTo>
                  <a:cubicBezTo>
                    <a:pt x="95" y="176"/>
                    <a:pt x="92" y="175"/>
                    <a:pt x="90" y="173"/>
                  </a:cubicBezTo>
                  <a:cubicBezTo>
                    <a:pt x="88" y="172"/>
                    <a:pt x="85" y="171"/>
                    <a:pt x="83" y="169"/>
                  </a:cubicBezTo>
                  <a:cubicBezTo>
                    <a:pt x="81" y="168"/>
                    <a:pt x="80" y="166"/>
                    <a:pt x="79" y="166"/>
                  </a:cubicBezTo>
                  <a:cubicBezTo>
                    <a:pt x="79" y="165"/>
                    <a:pt x="78" y="164"/>
                    <a:pt x="78" y="164"/>
                  </a:cubicBezTo>
                  <a:cubicBezTo>
                    <a:pt x="77" y="163"/>
                    <a:pt x="77" y="162"/>
                    <a:pt x="78" y="160"/>
                  </a:cubicBezTo>
                  <a:cubicBezTo>
                    <a:pt x="87" y="148"/>
                    <a:pt x="87" y="148"/>
                    <a:pt x="87" y="148"/>
                  </a:cubicBezTo>
                  <a:cubicBezTo>
                    <a:pt x="87" y="148"/>
                    <a:pt x="88" y="147"/>
                    <a:pt x="89" y="147"/>
                  </a:cubicBezTo>
                  <a:cubicBezTo>
                    <a:pt x="90" y="147"/>
                    <a:pt x="90" y="147"/>
                    <a:pt x="91" y="148"/>
                  </a:cubicBezTo>
                  <a:cubicBezTo>
                    <a:pt x="91" y="148"/>
                    <a:pt x="91" y="148"/>
                    <a:pt x="91" y="148"/>
                  </a:cubicBezTo>
                  <a:cubicBezTo>
                    <a:pt x="98" y="154"/>
                    <a:pt x="105" y="158"/>
                    <a:pt x="112" y="159"/>
                  </a:cubicBezTo>
                  <a:cubicBezTo>
                    <a:pt x="115" y="160"/>
                    <a:pt x="117" y="160"/>
                    <a:pt x="119" y="160"/>
                  </a:cubicBezTo>
                  <a:cubicBezTo>
                    <a:pt x="124" y="160"/>
                    <a:pt x="128" y="159"/>
                    <a:pt x="131" y="156"/>
                  </a:cubicBezTo>
                  <a:cubicBezTo>
                    <a:pt x="135" y="154"/>
                    <a:pt x="137" y="150"/>
                    <a:pt x="137" y="145"/>
                  </a:cubicBezTo>
                  <a:cubicBezTo>
                    <a:pt x="137" y="144"/>
                    <a:pt x="136" y="142"/>
                    <a:pt x="136" y="140"/>
                  </a:cubicBezTo>
                  <a:cubicBezTo>
                    <a:pt x="135" y="139"/>
                    <a:pt x="134" y="138"/>
                    <a:pt x="133" y="137"/>
                  </a:cubicBezTo>
                  <a:cubicBezTo>
                    <a:pt x="132" y="136"/>
                    <a:pt x="130" y="135"/>
                    <a:pt x="127" y="133"/>
                  </a:cubicBezTo>
                  <a:cubicBezTo>
                    <a:pt x="125" y="132"/>
                    <a:pt x="123" y="131"/>
                    <a:pt x="122" y="130"/>
                  </a:cubicBezTo>
                  <a:cubicBezTo>
                    <a:pt x="120" y="130"/>
                    <a:pt x="118" y="129"/>
                    <a:pt x="115" y="128"/>
                  </a:cubicBezTo>
                  <a:cubicBezTo>
                    <a:pt x="112" y="127"/>
                    <a:pt x="110" y="126"/>
                    <a:pt x="109" y="125"/>
                  </a:cubicBezTo>
                  <a:cubicBezTo>
                    <a:pt x="108" y="125"/>
                    <a:pt x="106" y="124"/>
                    <a:pt x="104" y="123"/>
                  </a:cubicBezTo>
                  <a:cubicBezTo>
                    <a:pt x="101" y="122"/>
                    <a:pt x="100" y="121"/>
                    <a:pt x="98" y="120"/>
                  </a:cubicBezTo>
                  <a:cubicBezTo>
                    <a:pt x="97" y="119"/>
                    <a:pt x="95" y="118"/>
                    <a:pt x="93" y="117"/>
                  </a:cubicBezTo>
                  <a:cubicBezTo>
                    <a:pt x="91" y="116"/>
                    <a:pt x="90" y="114"/>
                    <a:pt x="89" y="113"/>
                  </a:cubicBezTo>
                  <a:cubicBezTo>
                    <a:pt x="87" y="112"/>
                    <a:pt x="86" y="110"/>
                    <a:pt x="85" y="109"/>
                  </a:cubicBezTo>
                  <a:cubicBezTo>
                    <a:pt x="83" y="107"/>
                    <a:pt x="82" y="105"/>
                    <a:pt x="82" y="103"/>
                  </a:cubicBezTo>
                  <a:cubicBezTo>
                    <a:pt x="81" y="102"/>
                    <a:pt x="80" y="100"/>
                    <a:pt x="80" y="97"/>
                  </a:cubicBezTo>
                  <a:cubicBezTo>
                    <a:pt x="79" y="95"/>
                    <a:pt x="79" y="93"/>
                    <a:pt x="79" y="90"/>
                  </a:cubicBezTo>
                  <a:cubicBezTo>
                    <a:pt x="79" y="82"/>
                    <a:pt x="82" y="75"/>
                    <a:pt x="88" y="69"/>
                  </a:cubicBezTo>
                  <a:cubicBezTo>
                    <a:pt x="93" y="62"/>
                    <a:pt x="101" y="58"/>
                    <a:pt x="110" y="57"/>
                  </a:cubicBezTo>
                  <a:cubicBezTo>
                    <a:pt x="110" y="40"/>
                    <a:pt x="110" y="40"/>
                    <a:pt x="110" y="40"/>
                  </a:cubicBezTo>
                  <a:cubicBezTo>
                    <a:pt x="110" y="40"/>
                    <a:pt x="110" y="39"/>
                    <a:pt x="111" y="38"/>
                  </a:cubicBezTo>
                  <a:cubicBezTo>
                    <a:pt x="111" y="38"/>
                    <a:pt x="112" y="37"/>
                    <a:pt x="113" y="37"/>
                  </a:cubicBezTo>
                  <a:cubicBezTo>
                    <a:pt x="125" y="37"/>
                    <a:pt x="125" y="37"/>
                    <a:pt x="125" y="37"/>
                  </a:cubicBezTo>
                  <a:cubicBezTo>
                    <a:pt x="126" y="37"/>
                    <a:pt x="126" y="38"/>
                    <a:pt x="127" y="38"/>
                  </a:cubicBezTo>
                  <a:cubicBezTo>
                    <a:pt x="127" y="39"/>
                    <a:pt x="128" y="39"/>
                    <a:pt x="128" y="40"/>
                  </a:cubicBezTo>
                  <a:cubicBezTo>
                    <a:pt x="128" y="56"/>
                    <a:pt x="128" y="56"/>
                    <a:pt x="128" y="56"/>
                  </a:cubicBezTo>
                  <a:cubicBezTo>
                    <a:pt x="131" y="57"/>
                    <a:pt x="134" y="57"/>
                    <a:pt x="137" y="58"/>
                  </a:cubicBezTo>
                  <a:cubicBezTo>
                    <a:pt x="140" y="59"/>
                    <a:pt x="143" y="60"/>
                    <a:pt x="145" y="61"/>
                  </a:cubicBezTo>
                  <a:cubicBezTo>
                    <a:pt x="147" y="62"/>
                    <a:pt x="149" y="63"/>
                    <a:pt x="151" y="65"/>
                  </a:cubicBezTo>
                  <a:cubicBezTo>
                    <a:pt x="152" y="66"/>
                    <a:pt x="153" y="67"/>
                    <a:pt x="154" y="67"/>
                  </a:cubicBezTo>
                  <a:cubicBezTo>
                    <a:pt x="155" y="68"/>
                    <a:pt x="155" y="68"/>
                    <a:pt x="155" y="69"/>
                  </a:cubicBezTo>
                  <a:cubicBezTo>
                    <a:pt x="156" y="70"/>
                    <a:pt x="156" y="71"/>
                    <a:pt x="156" y="72"/>
                  </a:cubicBezTo>
                  <a:cubicBezTo>
                    <a:pt x="149" y="85"/>
                    <a:pt x="149" y="85"/>
                    <a:pt x="149" y="85"/>
                  </a:cubicBezTo>
                  <a:cubicBezTo>
                    <a:pt x="148" y="86"/>
                    <a:pt x="148" y="86"/>
                    <a:pt x="147" y="87"/>
                  </a:cubicBezTo>
                  <a:cubicBezTo>
                    <a:pt x="146" y="87"/>
                    <a:pt x="145" y="86"/>
                    <a:pt x="144" y="86"/>
                  </a:cubicBezTo>
                  <a:cubicBezTo>
                    <a:pt x="144" y="86"/>
                    <a:pt x="144" y="85"/>
                    <a:pt x="143" y="85"/>
                  </a:cubicBezTo>
                  <a:cubicBezTo>
                    <a:pt x="142" y="84"/>
                    <a:pt x="141" y="83"/>
                    <a:pt x="140" y="82"/>
                  </a:cubicBezTo>
                  <a:cubicBezTo>
                    <a:pt x="138" y="81"/>
                    <a:pt x="136" y="80"/>
                    <a:pt x="134" y="80"/>
                  </a:cubicBezTo>
                  <a:cubicBezTo>
                    <a:pt x="133" y="79"/>
                    <a:pt x="130" y="78"/>
                    <a:pt x="128" y="77"/>
                  </a:cubicBezTo>
                  <a:cubicBezTo>
                    <a:pt x="125" y="77"/>
                    <a:pt x="123" y="76"/>
                    <a:pt x="120" y="76"/>
                  </a:cubicBezTo>
                  <a:cubicBezTo>
                    <a:pt x="115" y="76"/>
                    <a:pt x="110" y="77"/>
                    <a:pt x="107" y="80"/>
                  </a:cubicBezTo>
                  <a:cubicBezTo>
                    <a:pt x="103" y="83"/>
                    <a:pt x="101" y="86"/>
                    <a:pt x="101" y="90"/>
                  </a:cubicBezTo>
                  <a:cubicBezTo>
                    <a:pt x="101" y="92"/>
                    <a:pt x="102" y="93"/>
                    <a:pt x="102" y="94"/>
                  </a:cubicBezTo>
                  <a:cubicBezTo>
                    <a:pt x="103" y="96"/>
                    <a:pt x="103" y="97"/>
                    <a:pt x="105" y="98"/>
                  </a:cubicBezTo>
                  <a:cubicBezTo>
                    <a:pt x="106" y="99"/>
                    <a:pt x="107" y="100"/>
                    <a:pt x="108" y="101"/>
                  </a:cubicBezTo>
                  <a:cubicBezTo>
                    <a:pt x="109" y="102"/>
                    <a:pt x="111" y="103"/>
                    <a:pt x="113" y="104"/>
                  </a:cubicBezTo>
                  <a:cubicBezTo>
                    <a:pt x="115" y="105"/>
                    <a:pt x="117" y="106"/>
                    <a:pt x="118" y="106"/>
                  </a:cubicBezTo>
                  <a:cubicBezTo>
                    <a:pt x="120" y="107"/>
                    <a:pt x="122" y="108"/>
                    <a:pt x="125" y="109"/>
                  </a:cubicBezTo>
                  <a:cubicBezTo>
                    <a:pt x="128" y="110"/>
                    <a:pt x="130" y="111"/>
                    <a:pt x="132" y="112"/>
                  </a:cubicBezTo>
                  <a:cubicBezTo>
                    <a:pt x="133" y="112"/>
                    <a:pt x="136" y="113"/>
                    <a:pt x="138" y="115"/>
                  </a:cubicBezTo>
                  <a:cubicBezTo>
                    <a:pt x="141" y="116"/>
                    <a:pt x="143" y="117"/>
                    <a:pt x="145" y="119"/>
                  </a:cubicBezTo>
                  <a:cubicBezTo>
                    <a:pt x="147" y="120"/>
                    <a:pt x="149" y="121"/>
                    <a:pt x="151" y="123"/>
                  </a:cubicBezTo>
                  <a:cubicBezTo>
                    <a:pt x="153" y="125"/>
                    <a:pt x="154" y="127"/>
                    <a:pt x="155" y="129"/>
                  </a:cubicBezTo>
                  <a:cubicBezTo>
                    <a:pt x="156" y="131"/>
                    <a:pt x="157" y="133"/>
                    <a:pt x="158" y="136"/>
                  </a:cubicBezTo>
                  <a:cubicBezTo>
                    <a:pt x="159" y="138"/>
                    <a:pt x="159" y="141"/>
                    <a:pt x="159" y="144"/>
                  </a:cubicBezTo>
                  <a:cubicBezTo>
                    <a:pt x="159" y="153"/>
                    <a:pt x="156" y="161"/>
                    <a:pt x="150" y="168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2" name="Freeform: Shape 47"/>
            <p:cNvSpPr/>
            <p:nvPr/>
          </p:nvSpPr>
          <p:spPr bwMode="auto">
            <a:xfrm>
              <a:off x="4938420" y="3380760"/>
              <a:ext cx="441232" cy="441232"/>
            </a:xfrm>
            <a:custGeom>
              <a:avLst/>
              <a:gdLst>
                <a:gd name="T0" fmla="*/ 116 w 232"/>
                <a:gd name="T1" fmla="*/ 0 h 232"/>
                <a:gd name="T2" fmla="*/ 0 w 232"/>
                <a:gd name="T3" fmla="*/ 116 h 232"/>
                <a:gd name="T4" fmla="*/ 116 w 232"/>
                <a:gd name="T5" fmla="*/ 232 h 232"/>
                <a:gd name="T6" fmla="*/ 232 w 232"/>
                <a:gd name="T7" fmla="*/ 116 h 232"/>
                <a:gd name="T8" fmla="*/ 116 w 232"/>
                <a:gd name="T9" fmla="*/ 0 h 232"/>
                <a:gd name="T10" fmla="*/ 129 w 232"/>
                <a:gd name="T11" fmla="*/ 208 h 232"/>
                <a:gd name="T12" fmla="*/ 129 w 232"/>
                <a:gd name="T13" fmla="*/ 190 h 232"/>
                <a:gd name="T14" fmla="*/ 117 w 232"/>
                <a:gd name="T15" fmla="*/ 178 h 232"/>
                <a:gd name="T16" fmla="*/ 105 w 232"/>
                <a:gd name="T17" fmla="*/ 190 h 232"/>
                <a:gd name="T18" fmla="*/ 105 w 232"/>
                <a:gd name="T19" fmla="*/ 208 h 232"/>
                <a:gd name="T20" fmla="*/ 25 w 232"/>
                <a:gd name="T21" fmla="*/ 129 h 232"/>
                <a:gd name="T22" fmla="*/ 42 w 232"/>
                <a:gd name="T23" fmla="*/ 129 h 232"/>
                <a:gd name="T24" fmla="*/ 53 w 232"/>
                <a:gd name="T25" fmla="*/ 117 h 232"/>
                <a:gd name="T26" fmla="*/ 42 w 232"/>
                <a:gd name="T27" fmla="*/ 105 h 232"/>
                <a:gd name="T28" fmla="*/ 24 w 232"/>
                <a:gd name="T29" fmla="*/ 105 h 232"/>
                <a:gd name="T30" fmla="*/ 104 w 232"/>
                <a:gd name="T31" fmla="*/ 25 h 232"/>
                <a:gd name="T32" fmla="*/ 104 w 232"/>
                <a:gd name="T33" fmla="*/ 41 h 232"/>
                <a:gd name="T34" fmla="*/ 116 w 232"/>
                <a:gd name="T35" fmla="*/ 53 h 232"/>
                <a:gd name="T36" fmla="*/ 128 w 232"/>
                <a:gd name="T37" fmla="*/ 41 h 232"/>
                <a:gd name="T38" fmla="*/ 128 w 232"/>
                <a:gd name="T39" fmla="*/ 25 h 232"/>
                <a:gd name="T40" fmla="*/ 208 w 232"/>
                <a:gd name="T41" fmla="*/ 104 h 232"/>
                <a:gd name="T42" fmla="*/ 190 w 232"/>
                <a:gd name="T43" fmla="*/ 104 h 232"/>
                <a:gd name="T44" fmla="*/ 179 w 232"/>
                <a:gd name="T45" fmla="*/ 116 h 232"/>
                <a:gd name="T46" fmla="*/ 190 w 232"/>
                <a:gd name="T47" fmla="*/ 128 h 232"/>
                <a:gd name="T48" fmla="*/ 208 w 232"/>
                <a:gd name="T49" fmla="*/ 128 h 232"/>
                <a:gd name="T50" fmla="*/ 129 w 232"/>
                <a:gd name="T51" fmla="*/ 208 h 232"/>
                <a:gd name="T52" fmla="*/ 124 w 232"/>
                <a:gd name="T53" fmla="*/ 94 h 232"/>
                <a:gd name="T54" fmla="*/ 70 w 232"/>
                <a:gd name="T55" fmla="*/ 69 h 232"/>
                <a:gd name="T56" fmla="*/ 94 w 232"/>
                <a:gd name="T57" fmla="*/ 124 h 232"/>
                <a:gd name="T58" fmla="*/ 109 w 232"/>
                <a:gd name="T59" fmla="*/ 138 h 232"/>
                <a:gd name="T60" fmla="*/ 163 w 232"/>
                <a:gd name="T61" fmla="*/ 163 h 232"/>
                <a:gd name="T62" fmla="*/ 138 w 232"/>
                <a:gd name="T63" fmla="*/ 108 h 232"/>
                <a:gd name="T64" fmla="*/ 124 w 232"/>
                <a:gd name="T65" fmla="*/ 94 h 232"/>
                <a:gd name="T66" fmla="*/ 123 w 232"/>
                <a:gd name="T67" fmla="*/ 123 h 232"/>
                <a:gd name="T68" fmla="*/ 110 w 232"/>
                <a:gd name="T69" fmla="*/ 123 h 232"/>
                <a:gd name="T70" fmla="*/ 110 w 232"/>
                <a:gd name="T71" fmla="*/ 109 h 232"/>
                <a:gd name="T72" fmla="*/ 123 w 232"/>
                <a:gd name="T73" fmla="*/ 109 h 232"/>
                <a:gd name="T74" fmla="*/ 123 w 232"/>
                <a:gd name="T75" fmla="*/ 123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32" h="232">
                  <a:moveTo>
                    <a:pt x="116" y="0"/>
                  </a:moveTo>
                  <a:cubicBezTo>
                    <a:pt x="52" y="0"/>
                    <a:pt x="0" y="52"/>
                    <a:pt x="0" y="116"/>
                  </a:cubicBezTo>
                  <a:cubicBezTo>
                    <a:pt x="0" y="180"/>
                    <a:pt x="52" y="232"/>
                    <a:pt x="116" y="232"/>
                  </a:cubicBezTo>
                  <a:cubicBezTo>
                    <a:pt x="180" y="232"/>
                    <a:pt x="232" y="180"/>
                    <a:pt x="232" y="116"/>
                  </a:cubicBezTo>
                  <a:cubicBezTo>
                    <a:pt x="232" y="52"/>
                    <a:pt x="180" y="0"/>
                    <a:pt x="116" y="0"/>
                  </a:cubicBezTo>
                  <a:close/>
                  <a:moveTo>
                    <a:pt x="129" y="208"/>
                  </a:moveTo>
                  <a:cubicBezTo>
                    <a:pt x="129" y="190"/>
                    <a:pt x="129" y="190"/>
                    <a:pt x="129" y="190"/>
                  </a:cubicBezTo>
                  <a:cubicBezTo>
                    <a:pt x="129" y="183"/>
                    <a:pt x="123" y="178"/>
                    <a:pt x="117" y="178"/>
                  </a:cubicBezTo>
                  <a:cubicBezTo>
                    <a:pt x="110" y="178"/>
                    <a:pt x="105" y="183"/>
                    <a:pt x="105" y="190"/>
                  </a:cubicBezTo>
                  <a:cubicBezTo>
                    <a:pt x="105" y="208"/>
                    <a:pt x="105" y="208"/>
                    <a:pt x="105" y="208"/>
                  </a:cubicBezTo>
                  <a:cubicBezTo>
                    <a:pt x="63" y="203"/>
                    <a:pt x="30" y="170"/>
                    <a:pt x="25" y="129"/>
                  </a:cubicBezTo>
                  <a:cubicBezTo>
                    <a:pt x="42" y="129"/>
                    <a:pt x="42" y="129"/>
                    <a:pt x="42" y="129"/>
                  </a:cubicBezTo>
                  <a:cubicBezTo>
                    <a:pt x="48" y="129"/>
                    <a:pt x="53" y="123"/>
                    <a:pt x="53" y="117"/>
                  </a:cubicBezTo>
                  <a:cubicBezTo>
                    <a:pt x="53" y="110"/>
                    <a:pt x="48" y="105"/>
                    <a:pt x="42" y="105"/>
                  </a:cubicBezTo>
                  <a:cubicBezTo>
                    <a:pt x="24" y="105"/>
                    <a:pt x="24" y="105"/>
                    <a:pt x="24" y="105"/>
                  </a:cubicBezTo>
                  <a:cubicBezTo>
                    <a:pt x="29" y="63"/>
                    <a:pt x="63" y="30"/>
                    <a:pt x="104" y="25"/>
                  </a:cubicBezTo>
                  <a:cubicBezTo>
                    <a:pt x="104" y="41"/>
                    <a:pt x="104" y="41"/>
                    <a:pt x="104" y="41"/>
                  </a:cubicBezTo>
                  <a:cubicBezTo>
                    <a:pt x="104" y="47"/>
                    <a:pt x="109" y="53"/>
                    <a:pt x="116" y="53"/>
                  </a:cubicBezTo>
                  <a:cubicBezTo>
                    <a:pt x="122" y="53"/>
                    <a:pt x="128" y="47"/>
                    <a:pt x="128" y="41"/>
                  </a:cubicBezTo>
                  <a:cubicBezTo>
                    <a:pt x="128" y="25"/>
                    <a:pt x="128" y="25"/>
                    <a:pt x="128" y="25"/>
                  </a:cubicBezTo>
                  <a:cubicBezTo>
                    <a:pt x="169" y="30"/>
                    <a:pt x="202" y="63"/>
                    <a:pt x="208" y="104"/>
                  </a:cubicBezTo>
                  <a:cubicBezTo>
                    <a:pt x="190" y="104"/>
                    <a:pt x="190" y="104"/>
                    <a:pt x="190" y="104"/>
                  </a:cubicBezTo>
                  <a:cubicBezTo>
                    <a:pt x="184" y="104"/>
                    <a:pt x="179" y="109"/>
                    <a:pt x="179" y="116"/>
                  </a:cubicBezTo>
                  <a:cubicBezTo>
                    <a:pt x="179" y="122"/>
                    <a:pt x="184" y="128"/>
                    <a:pt x="190" y="128"/>
                  </a:cubicBezTo>
                  <a:cubicBezTo>
                    <a:pt x="208" y="128"/>
                    <a:pt x="208" y="128"/>
                    <a:pt x="208" y="128"/>
                  </a:cubicBezTo>
                  <a:cubicBezTo>
                    <a:pt x="203" y="169"/>
                    <a:pt x="170" y="202"/>
                    <a:pt x="129" y="208"/>
                  </a:cubicBezTo>
                  <a:close/>
                  <a:moveTo>
                    <a:pt x="124" y="94"/>
                  </a:moveTo>
                  <a:cubicBezTo>
                    <a:pt x="70" y="69"/>
                    <a:pt x="70" y="69"/>
                    <a:pt x="70" y="69"/>
                  </a:cubicBezTo>
                  <a:cubicBezTo>
                    <a:pt x="94" y="124"/>
                    <a:pt x="94" y="124"/>
                    <a:pt x="94" y="124"/>
                  </a:cubicBezTo>
                  <a:cubicBezTo>
                    <a:pt x="97" y="129"/>
                    <a:pt x="103" y="136"/>
                    <a:pt x="109" y="138"/>
                  </a:cubicBezTo>
                  <a:cubicBezTo>
                    <a:pt x="163" y="163"/>
                    <a:pt x="163" y="163"/>
                    <a:pt x="163" y="163"/>
                  </a:cubicBezTo>
                  <a:cubicBezTo>
                    <a:pt x="138" y="108"/>
                    <a:pt x="138" y="108"/>
                    <a:pt x="138" y="108"/>
                  </a:cubicBezTo>
                  <a:cubicBezTo>
                    <a:pt x="136" y="103"/>
                    <a:pt x="130" y="96"/>
                    <a:pt x="124" y="94"/>
                  </a:cubicBezTo>
                  <a:close/>
                  <a:moveTo>
                    <a:pt x="123" y="123"/>
                  </a:moveTo>
                  <a:cubicBezTo>
                    <a:pt x="119" y="126"/>
                    <a:pt x="113" y="126"/>
                    <a:pt x="110" y="123"/>
                  </a:cubicBezTo>
                  <a:cubicBezTo>
                    <a:pt x="106" y="119"/>
                    <a:pt x="106" y="113"/>
                    <a:pt x="110" y="109"/>
                  </a:cubicBezTo>
                  <a:cubicBezTo>
                    <a:pt x="113" y="106"/>
                    <a:pt x="119" y="106"/>
                    <a:pt x="123" y="109"/>
                  </a:cubicBezTo>
                  <a:cubicBezTo>
                    <a:pt x="127" y="113"/>
                    <a:pt x="127" y="119"/>
                    <a:pt x="123" y="12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3" name="Freeform: Shape 48"/>
            <p:cNvSpPr/>
            <p:nvPr/>
          </p:nvSpPr>
          <p:spPr bwMode="auto">
            <a:xfrm>
              <a:off x="6734723" y="3380760"/>
              <a:ext cx="441232" cy="441232"/>
            </a:xfrm>
            <a:custGeom>
              <a:avLst/>
              <a:gdLst>
                <a:gd name="T0" fmla="*/ 182 w 236"/>
                <a:gd name="T1" fmla="*/ 109 h 236"/>
                <a:gd name="T2" fmla="*/ 157 w 236"/>
                <a:gd name="T3" fmla="*/ 103 h 236"/>
                <a:gd name="T4" fmla="*/ 134 w 236"/>
                <a:gd name="T5" fmla="*/ 102 h 236"/>
                <a:gd name="T6" fmla="*/ 120 w 236"/>
                <a:gd name="T7" fmla="*/ 114 h 236"/>
                <a:gd name="T8" fmla="*/ 118 w 236"/>
                <a:gd name="T9" fmla="*/ 129 h 236"/>
                <a:gd name="T10" fmla="*/ 122 w 236"/>
                <a:gd name="T11" fmla="*/ 141 h 236"/>
                <a:gd name="T12" fmla="*/ 135 w 236"/>
                <a:gd name="T13" fmla="*/ 156 h 236"/>
                <a:gd name="T14" fmla="*/ 139 w 236"/>
                <a:gd name="T15" fmla="*/ 185 h 236"/>
                <a:gd name="T16" fmla="*/ 152 w 236"/>
                <a:gd name="T17" fmla="*/ 198 h 236"/>
                <a:gd name="T18" fmla="*/ 169 w 236"/>
                <a:gd name="T19" fmla="*/ 180 h 236"/>
                <a:gd name="T20" fmla="*/ 187 w 236"/>
                <a:gd name="T21" fmla="*/ 150 h 236"/>
                <a:gd name="T22" fmla="*/ 200 w 236"/>
                <a:gd name="T23" fmla="*/ 122 h 236"/>
                <a:gd name="T24" fmla="*/ 182 w 236"/>
                <a:gd name="T25" fmla="*/ 109 h 236"/>
                <a:gd name="T26" fmla="*/ 118 w 236"/>
                <a:gd name="T27" fmla="*/ 0 h 236"/>
                <a:gd name="T28" fmla="*/ 0 w 236"/>
                <a:gd name="T29" fmla="*/ 118 h 236"/>
                <a:gd name="T30" fmla="*/ 118 w 236"/>
                <a:gd name="T31" fmla="*/ 236 h 236"/>
                <a:gd name="T32" fmla="*/ 236 w 236"/>
                <a:gd name="T33" fmla="*/ 118 h 236"/>
                <a:gd name="T34" fmla="*/ 118 w 236"/>
                <a:gd name="T35" fmla="*/ 0 h 236"/>
                <a:gd name="T36" fmla="*/ 126 w 236"/>
                <a:gd name="T37" fmla="*/ 212 h 236"/>
                <a:gd name="T38" fmla="*/ 128 w 236"/>
                <a:gd name="T39" fmla="*/ 208 h 236"/>
                <a:gd name="T40" fmla="*/ 125 w 236"/>
                <a:gd name="T41" fmla="*/ 186 h 236"/>
                <a:gd name="T42" fmla="*/ 105 w 236"/>
                <a:gd name="T43" fmla="*/ 186 h 236"/>
                <a:gd name="T44" fmla="*/ 98 w 236"/>
                <a:gd name="T45" fmla="*/ 207 h 236"/>
                <a:gd name="T46" fmla="*/ 102 w 236"/>
                <a:gd name="T47" fmla="*/ 211 h 236"/>
                <a:gd name="T48" fmla="*/ 34 w 236"/>
                <a:gd name="T49" fmla="*/ 161 h 236"/>
                <a:gd name="T50" fmla="*/ 44 w 236"/>
                <a:gd name="T51" fmla="*/ 157 h 236"/>
                <a:gd name="T52" fmla="*/ 44 w 236"/>
                <a:gd name="T53" fmla="*/ 157 h 236"/>
                <a:gd name="T54" fmla="*/ 81 w 236"/>
                <a:gd name="T55" fmla="*/ 142 h 236"/>
                <a:gd name="T56" fmla="*/ 81 w 236"/>
                <a:gd name="T57" fmla="*/ 118 h 236"/>
                <a:gd name="T58" fmla="*/ 55 w 236"/>
                <a:gd name="T59" fmla="*/ 94 h 236"/>
                <a:gd name="T60" fmla="*/ 28 w 236"/>
                <a:gd name="T61" fmla="*/ 90 h 236"/>
                <a:gd name="T62" fmla="*/ 84 w 236"/>
                <a:gd name="T63" fmla="*/ 30 h 236"/>
                <a:gd name="T64" fmla="*/ 84 w 236"/>
                <a:gd name="T65" fmla="*/ 31 h 236"/>
                <a:gd name="T66" fmla="*/ 102 w 236"/>
                <a:gd name="T67" fmla="*/ 56 h 236"/>
                <a:gd name="T68" fmla="*/ 120 w 236"/>
                <a:gd name="T69" fmla="*/ 79 h 236"/>
                <a:gd name="T70" fmla="*/ 131 w 236"/>
                <a:gd name="T71" fmla="*/ 97 h 236"/>
                <a:gd name="T72" fmla="*/ 146 w 236"/>
                <a:gd name="T73" fmla="*/ 88 h 236"/>
                <a:gd name="T74" fmla="*/ 177 w 236"/>
                <a:gd name="T75" fmla="*/ 66 h 236"/>
                <a:gd name="T76" fmla="*/ 190 w 236"/>
                <a:gd name="T77" fmla="*/ 57 h 236"/>
                <a:gd name="T78" fmla="*/ 212 w 236"/>
                <a:gd name="T79" fmla="*/ 118 h 236"/>
                <a:gd name="T80" fmla="*/ 126 w 236"/>
                <a:gd name="T81" fmla="*/ 212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36" h="236">
                  <a:moveTo>
                    <a:pt x="182" y="109"/>
                  </a:moveTo>
                  <a:cubicBezTo>
                    <a:pt x="172" y="107"/>
                    <a:pt x="161" y="105"/>
                    <a:pt x="157" y="103"/>
                  </a:cubicBezTo>
                  <a:cubicBezTo>
                    <a:pt x="153" y="102"/>
                    <a:pt x="143" y="101"/>
                    <a:pt x="134" y="102"/>
                  </a:cubicBezTo>
                  <a:cubicBezTo>
                    <a:pt x="125" y="103"/>
                    <a:pt x="119" y="109"/>
                    <a:pt x="120" y="114"/>
                  </a:cubicBezTo>
                  <a:cubicBezTo>
                    <a:pt x="121" y="119"/>
                    <a:pt x="120" y="126"/>
                    <a:pt x="118" y="129"/>
                  </a:cubicBezTo>
                  <a:cubicBezTo>
                    <a:pt x="117" y="132"/>
                    <a:pt x="118" y="138"/>
                    <a:pt x="122" y="141"/>
                  </a:cubicBezTo>
                  <a:cubicBezTo>
                    <a:pt x="127" y="144"/>
                    <a:pt x="132" y="151"/>
                    <a:pt x="135" y="156"/>
                  </a:cubicBezTo>
                  <a:cubicBezTo>
                    <a:pt x="138" y="162"/>
                    <a:pt x="140" y="175"/>
                    <a:pt x="139" y="185"/>
                  </a:cubicBezTo>
                  <a:cubicBezTo>
                    <a:pt x="139" y="195"/>
                    <a:pt x="145" y="201"/>
                    <a:pt x="152" y="198"/>
                  </a:cubicBezTo>
                  <a:cubicBezTo>
                    <a:pt x="160" y="195"/>
                    <a:pt x="167" y="187"/>
                    <a:pt x="169" y="180"/>
                  </a:cubicBezTo>
                  <a:cubicBezTo>
                    <a:pt x="171" y="174"/>
                    <a:pt x="179" y="160"/>
                    <a:pt x="187" y="150"/>
                  </a:cubicBezTo>
                  <a:cubicBezTo>
                    <a:pt x="195" y="140"/>
                    <a:pt x="201" y="127"/>
                    <a:pt x="200" y="122"/>
                  </a:cubicBezTo>
                  <a:cubicBezTo>
                    <a:pt x="200" y="116"/>
                    <a:pt x="191" y="111"/>
                    <a:pt x="182" y="109"/>
                  </a:cubicBezTo>
                  <a:close/>
                  <a:moveTo>
                    <a:pt x="118" y="0"/>
                  </a:moveTo>
                  <a:cubicBezTo>
                    <a:pt x="53" y="0"/>
                    <a:pt x="0" y="53"/>
                    <a:pt x="0" y="118"/>
                  </a:cubicBezTo>
                  <a:cubicBezTo>
                    <a:pt x="0" y="183"/>
                    <a:pt x="53" y="236"/>
                    <a:pt x="118" y="236"/>
                  </a:cubicBezTo>
                  <a:cubicBezTo>
                    <a:pt x="183" y="236"/>
                    <a:pt x="236" y="183"/>
                    <a:pt x="236" y="118"/>
                  </a:cubicBezTo>
                  <a:cubicBezTo>
                    <a:pt x="236" y="53"/>
                    <a:pt x="183" y="0"/>
                    <a:pt x="118" y="0"/>
                  </a:cubicBezTo>
                  <a:close/>
                  <a:moveTo>
                    <a:pt x="126" y="212"/>
                  </a:moveTo>
                  <a:cubicBezTo>
                    <a:pt x="127" y="211"/>
                    <a:pt x="128" y="209"/>
                    <a:pt x="128" y="208"/>
                  </a:cubicBezTo>
                  <a:cubicBezTo>
                    <a:pt x="130" y="201"/>
                    <a:pt x="128" y="191"/>
                    <a:pt x="125" y="186"/>
                  </a:cubicBezTo>
                  <a:cubicBezTo>
                    <a:pt x="121" y="181"/>
                    <a:pt x="112" y="181"/>
                    <a:pt x="105" y="186"/>
                  </a:cubicBezTo>
                  <a:cubicBezTo>
                    <a:pt x="97" y="191"/>
                    <a:pt x="94" y="200"/>
                    <a:pt x="98" y="207"/>
                  </a:cubicBezTo>
                  <a:cubicBezTo>
                    <a:pt x="99" y="208"/>
                    <a:pt x="100" y="210"/>
                    <a:pt x="102" y="211"/>
                  </a:cubicBezTo>
                  <a:cubicBezTo>
                    <a:pt x="72" y="206"/>
                    <a:pt x="47" y="187"/>
                    <a:pt x="34" y="161"/>
                  </a:cubicBezTo>
                  <a:cubicBezTo>
                    <a:pt x="37" y="161"/>
                    <a:pt x="40" y="159"/>
                    <a:pt x="44" y="157"/>
                  </a:cubicBezTo>
                  <a:cubicBezTo>
                    <a:pt x="44" y="157"/>
                    <a:pt x="44" y="157"/>
                    <a:pt x="44" y="157"/>
                  </a:cubicBezTo>
                  <a:cubicBezTo>
                    <a:pt x="57" y="148"/>
                    <a:pt x="74" y="141"/>
                    <a:pt x="81" y="142"/>
                  </a:cubicBezTo>
                  <a:cubicBezTo>
                    <a:pt x="89" y="142"/>
                    <a:pt x="89" y="131"/>
                    <a:pt x="81" y="118"/>
                  </a:cubicBezTo>
                  <a:cubicBezTo>
                    <a:pt x="74" y="105"/>
                    <a:pt x="62" y="94"/>
                    <a:pt x="55" y="94"/>
                  </a:cubicBezTo>
                  <a:cubicBezTo>
                    <a:pt x="48" y="94"/>
                    <a:pt x="36" y="92"/>
                    <a:pt x="28" y="90"/>
                  </a:cubicBezTo>
                  <a:cubicBezTo>
                    <a:pt x="37" y="62"/>
                    <a:pt x="58" y="41"/>
                    <a:pt x="84" y="30"/>
                  </a:cubicBezTo>
                  <a:cubicBezTo>
                    <a:pt x="84" y="31"/>
                    <a:pt x="84" y="31"/>
                    <a:pt x="84" y="31"/>
                  </a:cubicBezTo>
                  <a:cubicBezTo>
                    <a:pt x="86" y="39"/>
                    <a:pt x="95" y="50"/>
                    <a:pt x="102" y="56"/>
                  </a:cubicBezTo>
                  <a:cubicBezTo>
                    <a:pt x="110" y="62"/>
                    <a:pt x="118" y="72"/>
                    <a:pt x="120" y="79"/>
                  </a:cubicBezTo>
                  <a:cubicBezTo>
                    <a:pt x="122" y="85"/>
                    <a:pt x="127" y="93"/>
                    <a:pt x="131" y="97"/>
                  </a:cubicBezTo>
                  <a:cubicBezTo>
                    <a:pt x="136" y="100"/>
                    <a:pt x="142" y="96"/>
                    <a:pt x="146" y="88"/>
                  </a:cubicBezTo>
                  <a:cubicBezTo>
                    <a:pt x="150" y="80"/>
                    <a:pt x="164" y="70"/>
                    <a:pt x="177" y="66"/>
                  </a:cubicBezTo>
                  <a:cubicBezTo>
                    <a:pt x="183" y="64"/>
                    <a:pt x="187" y="61"/>
                    <a:pt x="190" y="57"/>
                  </a:cubicBezTo>
                  <a:cubicBezTo>
                    <a:pt x="204" y="74"/>
                    <a:pt x="212" y="95"/>
                    <a:pt x="212" y="118"/>
                  </a:cubicBezTo>
                  <a:cubicBezTo>
                    <a:pt x="212" y="168"/>
                    <a:pt x="174" y="208"/>
                    <a:pt x="126" y="21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</p:grpSp>
      <p:grpSp>
        <p:nvGrpSpPr>
          <p:cNvPr id="14" name="千图PPT彼岸天：ID 8661124库_组合 5"/>
          <p:cNvGrpSpPr/>
          <p:nvPr>
            <p:custDataLst>
              <p:tags r:id="rId2"/>
            </p:custDataLst>
          </p:nvPr>
        </p:nvGrpSpPr>
        <p:grpSpPr>
          <a:xfrm>
            <a:off x="7432692" y="1994907"/>
            <a:ext cx="2616696" cy="866137"/>
            <a:chOff x="7432692" y="1994907"/>
            <a:chExt cx="2616696" cy="866137"/>
          </a:xfrm>
        </p:grpSpPr>
        <p:sp>
          <p:nvSpPr>
            <p:cNvPr id="27" name="TextBox 49"/>
            <p:cNvSpPr txBox="1"/>
            <p:nvPr/>
          </p:nvSpPr>
          <p:spPr bwMode="auto">
            <a:xfrm>
              <a:off x="7432692" y="1994907"/>
              <a:ext cx="1258976" cy="309958"/>
            </a:xfrm>
            <a:prstGeom prst="rect">
              <a:avLst/>
            </a:prstGeom>
            <a:noFill/>
          </p:spPr>
          <p:txBody>
            <a:bodyPr wrap="none" lIns="90000" tIns="46800" rIns="90000" bIns="46800">
              <a:normAutofit/>
            </a:bodyPr>
            <a:lstStyle/>
            <a:p>
              <a:pPr algn="l" latinLnBrk="0"/>
              <a:r>
                <a:rPr lang="zh-CN" altLang="en-US" sz="1400" dirty="0">
                  <a:solidFill>
                    <a:schemeClr val="accent2"/>
                  </a:solidFill>
                  <a:effectLst/>
                </a:rPr>
                <a:t>输入标题文本</a:t>
              </a:r>
              <a:endParaRPr lang="zh-CN" altLang="en-US" sz="1400" dirty="0">
                <a:solidFill>
                  <a:schemeClr val="accent2"/>
                </a:solidFill>
                <a:effectLst/>
              </a:endParaRPr>
            </a:p>
          </p:txBody>
        </p:sp>
        <p:sp>
          <p:nvSpPr>
            <p:cNvPr id="28" name="TextBox 50"/>
            <p:cNvSpPr txBox="1"/>
            <p:nvPr/>
          </p:nvSpPr>
          <p:spPr bwMode="auto">
            <a:xfrm>
              <a:off x="7432692" y="2304865"/>
              <a:ext cx="2616696" cy="556179"/>
            </a:xfrm>
            <a:prstGeom prst="rect">
              <a:avLst/>
            </a:prstGeom>
            <a:noFill/>
          </p:spPr>
          <p:txBody>
            <a:bodyPr wrap="square" lIns="90000" tIns="46800" rIns="90000" bIns="46800">
              <a:normAutofit/>
            </a:bodyPr>
            <a:lstStyle/>
            <a:p>
              <a:pPr algn="l" latinLnBrk="0">
                <a:lnSpc>
                  <a:spcPct val="120000"/>
                </a:lnSpc>
              </a:pPr>
              <a:r>
                <a:rPr lang="zh-CN" altLang="en-US" sz="1000" b="0" dirty="0">
                  <a:solidFill>
                    <a:schemeClr val="tx1"/>
                  </a:solidFill>
                  <a:effectLst/>
                </a:rPr>
                <a:t>请替换文字内容复制你的内容到此</a:t>
              </a:r>
              <a:br>
                <a:rPr lang="zh-CN" altLang="en-US" sz="1000" b="0" dirty="0">
                  <a:solidFill>
                    <a:schemeClr val="tx1"/>
                  </a:solidFill>
                  <a:effectLst/>
                </a:rPr>
              </a:br>
              <a:r>
                <a:rPr lang="zh-CN" altLang="en-US" sz="1000" b="0" dirty="0">
                  <a:solidFill>
                    <a:schemeClr val="tx1"/>
                  </a:solidFill>
                  <a:effectLst/>
                </a:rPr>
                <a:t> 千图网</a:t>
              </a:r>
              <a:r>
                <a:rPr lang="en-US" altLang="zh-CN" sz="1000" b="0" dirty="0">
                  <a:solidFill>
                    <a:schemeClr val="tx1"/>
                  </a:solidFill>
                  <a:effectLst/>
                </a:rPr>
                <a:t>58PIC.COM</a:t>
              </a:r>
              <a:endParaRPr lang="zh-CN" altLang="en-US" sz="1000" b="0" dirty="0">
                <a:solidFill>
                  <a:schemeClr val="tx1"/>
                </a:solidFill>
                <a:effectLst/>
              </a:endParaRPr>
            </a:p>
          </p:txBody>
        </p:sp>
      </p:grpSp>
      <p:grpSp>
        <p:nvGrpSpPr>
          <p:cNvPr id="15" name="千图PPT彼岸天：ID 8661124库_组合 6"/>
          <p:cNvGrpSpPr/>
          <p:nvPr>
            <p:custDataLst>
              <p:tags r:id="rId3"/>
            </p:custDataLst>
          </p:nvPr>
        </p:nvGrpSpPr>
        <p:grpSpPr>
          <a:xfrm>
            <a:off x="7602713" y="3377859"/>
            <a:ext cx="2616696" cy="866137"/>
            <a:chOff x="7602713" y="3377859"/>
            <a:chExt cx="2616696" cy="866137"/>
          </a:xfrm>
        </p:grpSpPr>
        <p:sp>
          <p:nvSpPr>
            <p:cNvPr id="25" name="TextBox 51"/>
            <p:cNvSpPr txBox="1"/>
            <p:nvPr/>
          </p:nvSpPr>
          <p:spPr bwMode="auto">
            <a:xfrm>
              <a:off x="7602713" y="3377859"/>
              <a:ext cx="1258976" cy="309958"/>
            </a:xfrm>
            <a:prstGeom prst="rect">
              <a:avLst/>
            </a:prstGeom>
            <a:noFill/>
          </p:spPr>
          <p:txBody>
            <a:bodyPr wrap="none" lIns="90000" tIns="46800" rIns="90000" bIns="46800">
              <a:normAutofit/>
            </a:bodyPr>
            <a:lstStyle/>
            <a:p>
              <a:pPr algn="l" latinLnBrk="0"/>
              <a:r>
                <a:rPr lang="zh-CN" altLang="en-US" sz="1400" dirty="0">
                  <a:solidFill>
                    <a:schemeClr val="accent3"/>
                  </a:solidFill>
                  <a:effectLst/>
                </a:rPr>
                <a:t>输入标题文本</a:t>
              </a:r>
              <a:endParaRPr lang="zh-CN" altLang="en-US" sz="1400" dirty="0">
                <a:solidFill>
                  <a:schemeClr val="accent3"/>
                </a:solidFill>
                <a:effectLst/>
              </a:endParaRPr>
            </a:p>
          </p:txBody>
        </p:sp>
        <p:sp>
          <p:nvSpPr>
            <p:cNvPr id="26" name="TextBox 52"/>
            <p:cNvSpPr txBox="1"/>
            <p:nvPr/>
          </p:nvSpPr>
          <p:spPr bwMode="auto">
            <a:xfrm>
              <a:off x="7602713" y="3687817"/>
              <a:ext cx="2616696" cy="556179"/>
            </a:xfrm>
            <a:prstGeom prst="rect">
              <a:avLst/>
            </a:prstGeom>
            <a:noFill/>
          </p:spPr>
          <p:txBody>
            <a:bodyPr wrap="square" lIns="90000" tIns="46800" rIns="90000" bIns="46800">
              <a:normAutofit/>
            </a:bodyPr>
            <a:lstStyle/>
            <a:p>
              <a:pPr algn="l" latinLnBrk="0">
                <a:lnSpc>
                  <a:spcPct val="120000"/>
                </a:lnSpc>
              </a:pPr>
              <a:r>
                <a:rPr lang="zh-CN" altLang="en-US" sz="1000" b="0" dirty="0">
                  <a:solidFill>
                    <a:schemeClr val="tx1"/>
                  </a:solidFill>
                  <a:effectLst/>
                </a:rPr>
                <a:t>请替换文字内容复制你的内容到此</a:t>
              </a:r>
              <a:br>
                <a:rPr lang="zh-CN" altLang="en-US" sz="1000" b="0" dirty="0">
                  <a:solidFill>
                    <a:schemeClr val="tx1"/>
                  </a:solidFill>
                  <a:effectLst/>
                </a:rPr>
              </a:br>
              <a:r>
                <a:rPr lang="zh-CN" altLang="en-US" sz="1000" b="0" dirty="0">
                  <a:solidFill>
                    <a:schemeClr val="tx1"/>
                  </a:solidFill>
                  <a:effectLst/>
                </a:rPr>
                <a:t> 千图网</a:t>
              </a:r>
              <a:r>
                <a:rPr lang="en-US" altLang="zh-CN" sz="1000" b="0" dirty="0">
                  <a:solidFill>
                    <a:schemeClr val="tx1"/>
                  </a:solidFill>
                  <a:effectLst/>
                </a:rPr>
                <a:t>58PIC.COM</a:t>
              </a:r>
              <a:endParaRPr lang="zh-CN" altLang="en-US" sz="1000" b="0" dirty="0">
                <a:solidFill>
                  <a:schemeClr val="tx1"/>
                </a:solidFill>
                <a:effectLst/>
              </a:endParaRPr>
            </a:p>
          </p:txBody>
        </p:sp>
      </p:grpSp>
      <p:grpSp>
        <p:nvGrpSpPr>
          <p:cNvPr id="16" name="千图PPT彼岸天：ID 8661124库_组合 2"/>
          <p:cNvGrpSpPr/>
          <p:nvPr>
            <p:custDataLst>
              <p:tags r:id="rId4"/>
            </p:custDataLst>
          </p:nvPr>
        </p:nvGrpSpPr>
        <p:grpSpPr>
          <a:xfrm>
            <a:off x="2038192" y="1994907"/>
            <a:ext cx="2616696" cy="866137"/>
            <a:chOff x="2038192" y="1994907"/>
            <a:chExt cx="2616696" cy="866137"/>
          </a:xfrm>
        </p:grpSpPr>
        <p:sp>
          <p:nvSpPr>
            <p:cNvPr id="23" name="TextBox 53"/>
            <p:cNvSpPr txBox="1"/>
            <p:nvPr/>
          </p:nvSpPr>
          <p:spPr bwMode="auto">
            <a:xfrm>
              <a:off x="3395912" y="1994907"/>
              <a:ext cx="1258976" cy="309958"/>
            </a:xfrm>
            <a:prstGeom prst="rect">
              <a:avLst/>
            </a:prstGeom>
            <a:noFill/>
          </p:spPr>
          <p:txBody>
            <a:bodyPr wrap="none" lIns="90000" tIns="46800" rIns="90000" bIns="46800">
              <a:normAutofit/>
            </a:bodyPr>
            <a:lstStyle/>
            <a:p>
              <a:pPr algn="r" latinLnBrk="0"/>
              <a:r>
                <a:rPr lang="zh-CN" altLang="en-US" sz="1400" dirty="0">
                  <a:solidFill>
                    <a:schemeClr val="accent1"/>
                  </a:solidFill>
                  <a:effectLst/>
                </a:rPr>
                <a:t>输入标题文本</a:t>
              </a:r>
              <a:endParaRPr lang="zh-CN" altLang="en-US" sz="1400" dirty="0">
                <a:solidFill>
                  <a:schemeClr val="accent1"/>
                </a:solidFill>
                <a:effectLst/>
              </a:endParaRPr>
            </a:p>
          </p:txBody>
        </p:sp>
        <p:sp>
          <p:nvSpPr>
            <p:cNvPr id="24" name="TextBox 54"/>
            <p:cNvSpPr txBox="1"/>
            <p:nvPr/>
          </p:nvSpPr>
          <p:spPr bwMode="auto">
            <a:xfrm>
              <a:off x="2038192" y="2304865"/>
              <a:ext cx="2616696" cy="556179"/>
            </a:xfrm>
            <a:prstGeom prst="rect">
              <a:avLst/>
            </a:prstGeom>
            <a:noFill/>
          </p:spPr>
          <p:txBody>
            <a:bodyPr wrap="square" lIns="90000" tIns="46800" rIns="90000" bIns="46800">
              <a:normAutofit/>
            </a:bodyPr>
            <a:lstStyle/>
            <a:p>
              <a:pPr algn="r" latinLnBrk="0">
                <a:lnSpc>
                  <a:spcPct val="120000"/>
                </a:lnSpc>
              </a:pPr>
              <a:r>
                <a:rPr lang="zh-CN" altLang="en-US" sz="1000" b="0" dirty="0">
                  <a:solidFill>
                    <a:schemeClr val="tx1"/>
                  </a:solidFill>
                  <a:effectLst/>
                </a:rPr>
                <a:t>请替换文字内容复制你的内容到此</a:t>
              </a:r>
              <a:br>
                <a:rPr lang="zh-CN" altLang="en-US" sz="1000" b="0" dirty="0">
                  <a:solidFill>
                    <a:schemeClr val="tx1"/>
                  </a:solidFill>
                  <a:effectLst/>
                </a:rPr>
              </a:br>
              <a:r>
                <a:rPr lang="zh-CN" altLang="en-US" sz="1000" b="0" dirty="0">
                  <a:solidFill>
                    <a:schemeClr val="tx1"/>
                  </a:solidFill>
                  <a:effectLst/>
                </a:rPr>
                <a:t> 千图网</a:t>
              </a:r>
              <a:r>
                <a:rPr lang="en-US" altLang="zh-CN" sz="1000" b="0" dirty="0">
                  <a:solidFill>
                    <a:schemeClr val="tx1"/>
                  </a:solidFill>
                  <a:effectLst/>
                </a:rPr>
                <a:t>58PIC.COM</a:t>
              </a:r>
              <a:endParaRPr lang="zh-CN" altLang="en-US" sz="1000" b="0" dirty="0">
                <a:solidFill>
                  <a:schemeClr val="tx1"/>
                </a:solidFill>
                <a:effectLst/>
              </a:endParaRPr>
            </a:p>
          </p:txBody>
        </p:sp>
      </p:grpSp>
      <p:grpSp>
        <p:nvGrpSpPr>
          <p:cNvPr id="17" name="千图PPT彼岸天：ID 8661124库_组合 3"/>
          <p:cNvGrpSpPr/>
          <p:nvPr>
            <p:custDataLst>
              <p:tags r:id="rId5"/>
            </p:custDataLst>
          </p:nvPr>
        </p:nvGrpSpPr>
        <p:grpSpPr>
          <a:xfrm>
            <a:off x="1922727" y="3377859"/>
            <a:ext cx="2616696" cy="866137"/>
            <a:chOff x="1922727" y="3377859"/>
            <a:chExt cx="2616696" cy="866137"/>
          </a:xfrm>
        </p:grpSpPr>
        <p:sp>
          <p:nvSpPr>
            <p:cNvPr id="21" name="TextBox 55"/>
            <p:cNvSpPr txBox="1"/>
            <p:nvPr/>
          </p:nvSpPr>
          <p:spPr bwMode="auto">
            <a:xfrm>
              <a:off x="3280447" y="3377859"/>
              <a:ext cx="1258976" cy="309958"/>
            </a:xfrm>
            <a:prstGeom prst="rect">
              <a:avLst/>
            </a:prstGeom>
            <a:noFill/>
          </p:spPr>
          <p:txBody>
            <a:bodyPr wrap="none" lIns="90000" tIns="46800" rIns="90000" bIns="46800">
              <a:normAutofit/>
            </a:bodyPr>
            <a:lstStyle/>
            <a:p>
              <a:pPr algn="r" latinLnBrk="0"/>
              <a:r>
                <a:rPr lang="zh-CN" altLang="en-US" sz="1400" dirty="0">
                  <a:solidFill>
                    <a:schemeClr val="accent5"/>
                  </a:solidFill>
                  <a:effectLst/>
                </a:rPr>
                <a:t>输入标题文本</a:t>
              </a:r>
              <a:endParaRPr lang="zh-CN" altLang="en-US" sz="1400" dirty="0">
                <a:solidFill>
                  <a:schemeClr val="accent5"/>
                </a:solidFill>
                <a:effectLst/>
              </a:endParaRPr>
            </a:p>
          </p:txBody>
        </p:sp>
        <p:sp>
          <p:nvSpPr>
            <p:cNvPr id="22" name="TextBox 56"/>
            <p:cNvSpPr txBox="1"/>
            <p:nvPr/>
          </p:nvSpPr>
          <p:spPr bwMode="auto">
            <a:xfrm>
              <a:off x="1922727" y="3687817"/>
              <a:ext cx="2616696" cy="556179"/>
            </a:xfrm>
            <a:prstGeom prst="rect">
              <a:avLst/>
            </a:prstGeom>
            <a:noFill/>
          </p:spPr>
          <p:txBody>
            <a:bodyPr wrap="square" lIns="90000" tIns="46800" rIns="90000" bIns="46800">
              <a:normAutofit/>
            </a:bodyPr>
            <a:lstStyle/>
            <a:p>
              <a:pPr algn="r" latinLnBrk="0">
                <a:lnSpc>
                  <a:spcPct val="120000"/>
                </a:lnSpc>
              </a:pPr>
              <a:r>
                <a:rPr lang="zh-CN" altLang="en-US" sz="1000" b="0" dirty="0">
                  <a:solidFill>
                    <a:schemeClr val="tx1"/>
                  </a:solidFill>
                  <a:effectLst/>
                </a:rPr>
                <a:t>请替换文字内容复制你的内容到此</a:t>
              </a:r>
              <a:br>
                <a:rPr lang="zh-CN" altLang="en-US" sz="1000" b="0" dirty="0">
                  <a:solidFill>
                    <a:schemeClr val="tx1"/>
                  </a:solidFill>
                  <a:effectLst/>
                </a:rPr>
              </a:br>
              <a:r>
                <a:rPr lang="zh-CN" altLang="en-US" sz="1000" b="0" dirty="0">
                  <a:solidFill>
                    <a:schemeClr val="tx1"/>
                  </a:solidFill>
                  <a:effectLst/>
                </a:rPr>
                <a:t> 千图网</a:t>
              </a:r>
              <a:r>
                <a:rPr lang="en-US" altLang="zh-CN" sz="1000" b="0" dirty="0">
                  <a:solidFill>
                    <a:schemeClr val="tx1"/>
                  </a:solidFill>
                  <a:effectLst/>
                </a:rPr>
                <a:t>58PIC.COM</a:t>
              </a:r>
              <a:endParaRPr lang="zh-CN" altLang="en-US" sz="1000" b="0" dirty="0">
                <a:solidFill>
                  <a:schemeClr val="tx1"/>
                </a:solidFill>
                <a:effectLst/>
              </a:endParaRPr>
            </a:p>
          </p:txBody>
        </p:sp>
      </p:grpSp>
      <p:grpSp>
        <p:nvGrpSpPr>
          <p:cNvPr id="18" name="千图PPT彼岸天：ID 8661124库_组合 4"/>
          <p:cNvGrpSpPr/>
          <p:nvPr>
            <p:custDataLst>
              <p:tags r:id="rId6"/>
            </p:custDataLst>
          </p:nvPr>
        </p:nvGrpSpPr>
        <p:grpSpPr>
          <a:xfrm>
            <a:off x="4805157" y="4790710"/>
            <a:ext cx="2616696" cy="866137"/>
            <a:chOff x="4805157" y="4790710"/>
            <a:chExt cx="2616696" cy="866137"/>
          </a:xfrm>
        </p:grpSpPr>
        <p:sp>
          <p:nvSpPr>
            <p:cNvPr id="19" name="TextBox 57"/>
            <p:cNvSpPr txBox="1"/>
            <p:nvPr/>
          </p:nvSpPr>
          <p:spPr bwMode="auto">
            <a:xfrm>
              <a:off x="5484017" y="4790710"/>
              <a:ext cx="1258976" cy="309958"/>
            </a:xfrm>
            <a:prstGeom prst="rect">
              <a:avLst/>
            </a:prstGeom>
            <a:noFill/>
          </p:spPr>
          <p:txBody>
            <a:bodyPr wrap="none" lIns="90000" tIns="46800" rIns="90000" bIns="46800">
              <a:normAutofit/>
            </a:bodyPr>
            <a:lstStyle/>
            <a:p>
              <a:pPr latinLnBrk="0"/>
              <a:r>
                <a:rPr lang="zh-CN" altLang="en-US" sz="1400" dirty="0">
                  <a:solidFill>
                    <a:schemeClr val="accent4"/>
                  </a:solidFill>
                  <a:effectLst/>
                </a:rPr>
                <a:t>输入标题文本</a:t>
              </a:r>
              <a:endParaRPr lang="zh-CN" altLang="en-US" sz="1400" dirty="0">
                <a:solidFill>
                  <a:schemeClr val="accent4"/>
                </a:solidFill>
                <a:effectLst/>
              </a:endParaRPr>
            </a:p>
          </p:txBody>
        </p:sp>
        <p:sp>
          <p:nvSpPr>
            <p:cNvPr id="20" name="TextBox 58"/>
            <p:cNvSpPr txBox="1"/>
            <p:nvPr/>
          </p:nvSpPr>
          <p:spPr bwMode="auto">
            <a:xfrm>
              <a:off x="4805157" y="5100668"/>
              <a:ext cx="2616696" cy="556179"/>
            </a:xfrm>
            <a:prstGeom prst="rect">
              <a:avLst/>
            </a:prstGeom>
            <a:noFill/>
          </p:spPr>
          <p:txBody>
            <a:bodyPr wrap="square" lIns="90000" tIns="46800" rIns="90000" bIns="46800">
              <a:normAutofit/>
            </a:bodyPr>
            <a:lstStyle/>
            <a:p>
              <a:pPr latinLnBrk="0">
                <a:lnSpc>
                  <a:spcPct val="120000"/>
                </a:lnSpc>
              </a:pPr>
              <a:r>
                <a:rPr lang="zh-CN" altLang="en-US" sz="1000" b="0" dirty="0">
                  <a:solidFill>
                    <a:schemeClr val="tx1"/>
                  </a:solidFill>
                  <a:effectLst/>
                </a:rPr>
                <a:t>请替换文字内容复制你的内容到此</a:t>
              </a:r>
              <a:br>
                <a:rPr lang="zh-CN" altLang="en-US" sz="1000" b="0" dirty="0">
                  <a:solidFill>
                    <a:schemeClr val="tx1"/>
                  </a:solidFill>
                  <a:effectLst/>
                </a:rPr>
              </a:br>
              <a:r>
                <a:rPr lang="zh-CN" altLang="en-US" sz="1000" b="0" dirty="0">
                  <a:solidFill>
                    <a:schemeClr val="tx1"/>
                  </a:solidFill>
                  <a:effectLst/>
                </a:rPr>
                <a:t> 千图网</a:t>
              </a:r>
              <a:r>
                <a:rPr lang="en-US" altLang="zh-CN" sz="1000" b="0" dirty="0">
                  <a:solidFill>
                    <a:schemeClr val="tx1"/>
                  </a:solidFill>
                  <a:effectLst/>
                </a:rPr>
                <a:t>58PIC.COM</a:t>
              </a:r>
              <a:endParaRPr lang="zh-CN" altLang="en-US" sz="1000" b="0" dirty="0">
                <a:solidFill>
                  <a:schemeClr val="tx1"/>
                </a:solidFill>
                <a:effectLst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5000">
        <p14:gallery dir="l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千图PPT彼岸天：ID 8661124库_组合 1"/>
          <p:cNvGrpSpPr/>
          <p:nvPr>
            <p:custDataLst>
              <p:tags r:id="rId1"/>
            </p:custDataLst>
          </p:nvPr>
        </p:nvGrpSpPr>
        <p:grpSpPr>
          <a:xfrm>
            <a:off x="3005931" y="3789187"/>
            <a:ext cx="6180138" cy="3067051"/>
            <a:chOff x="3005931" y="3789187"/>
            <a:chExt cx="6180138" cy="3067051"/>
          </a:xfrm>
        </p:grpSpPr>
        <p:sp>
          <p:nvSpPr>
            <p:cNvPr id="21" name="Freeform: Shape 2"/>
            <p:cNvSpPr/>
            <p:nvPr/>
          </p:nvSpPr>
          <p:spPr bwMode="auto">
            <a:xfrm>
              <a:off x="6247606" y="3974925"/>
              <a:ext cx="2938463" cy="2881313"/>
            </a:xfrm>
            <a:custGeom>
              <a:avLst/>
              <a:gdLst>
                <a:gd name="T0" fmla="*/ 782 w 782"/>
                <a:gd name="T1" fmla="*/ 766 h 766"/>
                <a:gd name="T2" fmla="*/ 782 w 782"/>
                <a:gd name="T3" fmla="*/ 761 h 766"/>
                <a:gd name="T4" fmla="*/ 759 w 782"/>
                <a:gd name="T5" fmla="*/ 579 h 766"/>
                <a:gd name="T6" fmla="*/ 366 w 782"/>
                <a:gd name="T7" fmla="*/ 13 h 766"/>
                <a:gd name="T8" fmla="*/ 343 w 782"/>
                <a:gd name="T9" fmla="*/ 14 h 766"/>
                <a:gd name="T10" fmla="*/ 4 w 782"/>
                <a:gd name="T11" fmla="*/ 559 h 766"/>
                <a:gd name="T12" fmla="*/ 0 w 782"/>
                <a:gd name="T13" fmla="*/ 570 h 766"/>
                <a:gd name="T14" fmla="*/ 120 w 782"/>
                <a:gd name="T15" fmla="*/ 766 h 766"/>
                <a:gd name="T16" fmla="*/ 782 w 782"/>
                <a:gd name="T17" fmla="*/ 766 h 7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82" h="766">
                  <a:moveTo>
                    <a:pt x="782" y="766"/>
                  </a:moveTo>
                  <a:cubicBezTo>
                    <a:pt x="782" y="765"/>
                    <a:pt x="782" y="763"/>
                    <a:pt x="782" y="761"/>
                  </a:cubicBezTo>
                  <a:cubicBezTo>
                    <a:pt x="779" y="700"/>
                    <a:pt x="773" y="639"/>
                    <a:pt x="759" y="579"/>
                  </a:cubicBezTo>
                  <a:cubicBezTo>
                    <a:pt x="703" y="339"/>
                    <a:pt x="572" y="150"/>
                    <a:pt x="366" y="13"/>
                  </a:cubicBezTo>
                  <a:cubicBezTo>
                    <a:pt x="358" y="7"/>
                    <a:pt x="352" y="0"/>
                    <a:pt x="343" y="14"/>
                  </a:cubicBezTo>
                  <a:cubicBezTo>
                    <a:pt x="230" y="196"/>
                    <a:pt x="117" y="378"/>
                    <a:pt x="4" y="559"/>
                  </a:cubicBezTo>
                  <a:cubicBezTo>
                    <a:pt x="1" y="563"/>
                    <a:pt x="0" y="567"/>
                    <a:pt x="0" y="570"/>
                  </a:cubicBezTo>
                  <a:cubicBezTo>
                    <a:pt x="70" y="607"/>
                    <a:pt x="119" y="681"/>
                    <a:pt x="120" y="766"/>
                  </a:cubicBezTo>
                  <a:lnTo>
                    <a:pt x="782" y="766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22" name="Freeform: Shape 3"/>
            <p:cNvSpPr/>
            <p:nvPr/>
          </p:nvSpPr>
          <p:spPr bwMode="auto">
            <a:xfrm>
              <a:off x="5706269" y="3789187"/>
              <a:ext cx="1563688" cy="2290763"/>
            </a:xfrm>
            <a:custGeom>
              <a:avLst/>
              <a:gdLst>
                <a:gd name="T0" fmla="*/ 123 w 416"/>
                <a:gd name="T1" fmla="*/ 609 h 609"/>
                <a:gd name="T2" fmla="*/ 133 w 416"/>
                <a:gd name="T3" fmla="*/ 597 h 609"/>
                <a:gd name="T4" fmla="*/ 220 w 416"/>
                <a:gd name="T5" fmla="*/ 446 h 609"/>
                <a:gd name="T6" fmla="*/ 406 w 416"/>
                <a:gd name="T7" fmla="*/ 127 h 609"/>
                <a:gd name="T8" fmla="*/ 403 w 416"/>
                <a:gd name="T9" fmla="*/ 106 h 609"/>
                <a:gd name="T10" fmla="*/ 28 w 416"/>
                <a:gd name="T11" fmla="*/ 1 h 609"/>
                <a:gd name="T12" fmla="*/ 11 w 416"/>
                <a:gd name="T13" fmla="*/ 18 h 609"/>
                <a:gd name="T14" fmla="*/ 8 w 416"/>
                <a:gd name="T15" fmla="*/ 164 h 609"/>
                <a:gd name="T16" fmla="*/ 1 w 416"/>
                <a:gd name="T17" fmla="*/ 579 h 609"/>
                <a:gd name="T18" fmla="*/ 1 w 416"/>
                <a:gd name="T19" fmla="*/ 596 h 609"/>
                <a:gd name="T20" fmla="*/ 39 w 416"/>
                <a:gd name="T21" fmla="*/ 593 h 609"/>
                <a:gd name="T22" fmla="*/ 123 w 416"/>
                <a:gd name="T23" fmla="*/ 609 h 6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16" h="609">
                  <a:moveTo>
                    <a:pt x="123" y="609"/>
                  </a:moveTo>
                  <a:cubicBezTo>
                    <a:pt x="127" y="607"/>
                    <a:pt x="130" y="602"/>
                    <a:pt x="133" y="597"/>
                  </a:cubicBezTo>
                  <a:cubicBezTo>
                    <a:pt x="161" y="546"/>
                    <a:pt x="191" y="496"/>
                    <a:pt x="220" y="446"/>
                  </a:cubicBezTo>
                  <a:cubicBezTo>
                    <a:pt x="282" y="340"/>
                    <a:pt x="344" y="234"/>
                    <a:pt x="406" y="127"/>
                  </a:cubicBezTo>
                  <a:cubicBezTo>
                    <a:pt x="411" y="119"/>
                    <a:pt x="416" y="113"/>
                    <a:pt x="403" y="106"/>
                  </a:cubicBezTo>
                  <a:cubicBezTo>
                    <a:pt x="286" y="42"/>
                    <a:pt x="162" y="5"/>
                    <a:pt x="28" y="1"/>
                  </a:cubicBezTo>
                  <a:cubicBezTo>
                    <a:pt x="14" y="0"/>
                    <a:pt x="11" y="5"/>
                    <a:pt x="11" y="18"/>
                  </a:cubicBezTo>
                  <a:cubicBezTo>
                    <a:pt x="11" y="66"/>
                    <a:pt x="10" y="115"/>
                    <a:pt x="8" y="164"/>
                  </a:cubicBezTo>
                  <a:cubicBezTo>
                    <a:pt x="5" y="302"/>
                    <a:pt x="3" y="441"/>
                    <a:pt x="1" y="579"/>
                  </a:cubicBezTo>
                  <a:cubicBezTo>
                    <a:pt x="1" y="588"/>
                    <a:pt x="0" y="593"/>
                    <a:pt x="1" y="596"/>
                  </a:cubicBezTo>
                  <a:cubicBezTo>
                    <a:pt x="13" y="594"/>
                    <a:pt x="26" y="593"/>
                    <a:pt x="39" y="593"/>
                  </a:cubicBezTo>
                  <a:cubicBezTo>
                    <a:pt x="69" y="593"/>
                    <a:pt x="97" y="599"/>
                    <a:pt x="123" y="609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23" name="Freeform: Shape 4"/>
            <p:cNvSpPr/>
            <p:nvPr/>
          </p:nvSpPr>
          <p:spPr bwMode="auto">
            <a:xfrm>
              <a:off x="4215606" y="3909837"/>
              <a:ext cx="1438275" cy="2328863"/>
            </a:xfrm>
            <a:custGeom>
              <a:avLst/>
              <a:gdLst>
                <a:gd name="T0" fmla="*/ 383 w 383"/>
                <a:gd name="T1" fmla="*/ 512 h 619"/>
                <a:gd name="T2" fmla="*/ 376 w 383"/>
                <a:gd name="T3" fmla="*/ 34 h 619"/>
                <a:gd name="T4" fmla="*/ 339 w 383"/>
                <a:gd name="T5" fmla="*/ 1 h 619"/>
                <a:gd name="T6" fmla="*/ 295 w 383"/>
                <a:gd name="T7" fmla="*/ 5 h 619"/>
                <a:gd name="T8" fmla="*/ 11 w 383"/>
                <a:gd name="T9" fmla="*/ 92 h 619"/>
                <a:gd name="T10" fmla="*/ 5 w 383"/>
                <a:gd name="T11" fmla="*/ 112 h 619"/>
                <a:gd name="T12" fmla="*/ 282 w 383"/>
                <a:gd name="T13" fmla="*/ 614 h 619"/>
                <a:gd name="T14" fmla="*/ 285 w 383"/>
                <a:gd name="T15" fmla="*/ 619 h 619"/>
                <a:gd name="T16" fmla="*/ 374 w 383"/>
                <a:gd name="T17" fmla="*/ 569 h 619"/>
                <a:gd name="T18" fmla="*/ 383 w 383"/>
                <a:gd name="T19" fmla="*/ 512 h 6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83" h="619">
                  <a:moveTo>
                    <a:pt x="383" y="512"/>
                  </a:moveTo>
                  <a:cubicBezTo>
                    <a:pt x="377" y="353"/>
                    <a:pt x="378" y="194"/>
                    <a:pt x="376" y="34"/>
                  </a:cubicBezTo>
                  <a:cubicBezTo>
                    <a:pt x="376" y="0"/>
                    <a:pt x="376" y="0"/>
                    <a:pt x="339" y="1"/>
                  </a:cubicBezTo>
                  <a:cubicBezTo>
                    <a:pt x="327" y="0"/>
                    <a:pt x="311" y="3"/>
                    <a:pt x="295" y="5"/>
                  </a:cubicBezTo>
                  <a:cubicBezTo>
                    <a:pt x="195" y="16"/>
                    <a:pt x="100" y="46"/>
                    <a:pt x="11" y="92"/>
                  </a:cubicBezTo>
                  <a:cubicBezTo>
                    <a:pt x="0" y="98"/>
                    <a:pt x="0" y="102"/>
                    <a:pt x="5" y="112"/>
                  </a:cubicBezTo>
                  <a:cubicBezTo>
                    <a:pt x="98" y="279"/>
                    <a:pt x="190" y="446"/>
                    <a:pt x="282" y="614"/>
                  </a:cubicBezTo>
                  <a:cubicBezTo>
                    <a:pt x="283" y="616"/>
                    <a:pt x="284" y="617"/>
                    <a:pt x="285" y="619"/>
                  </a:cubicBezTo>
                  <a:cubicBezTo>
                    <a:pt x="310" y="596"/>
                    <a:pt x="341" y="579"/>
                    <a:pt x="374" y="569"/>
                  </a:cubicBezTo>
                  <a:cubicBezTo>
                    <a:pt x="383" y="555"/>
                    <a:pt x="383" y="535"/>
                    <a:pt x="383" y="512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24" name="Freeform: Shape 5"/>
            <p:cNvSpPr/>
            <p:nvPr/>
          </p:nvSpPr>
          <p:spPr bwMode="auto">
            <a:xfrm>
              <a:off x="3148806" y="4474987"/>
              <a:ext cx="2076450" cy="2112963"/>
            </a:xfrm>
            <a:custGeom>
              <a:avLst/>
              <a:gdLst>
                <a:gd name="T0" fmla="*/ 549 w 553"/>
                <a:gd name="T1" fmla="*/ 476 h 562"/>
                <a:gd name="T2" fmla="*/ 437 w 553"/>
                <a:gd name="T3" fmla="*/ 282 h 562"/>
                <a:gd name="T4" fmla="*/ 281 w 553"/>
                <a:gd name="T5" fmla="*/ 13 h 562"/>
                <a:gd name="T6" fmla="*/ 270 w 553"/>
                <a:gd name="T7" fmla="*/ 0 h 562"/>
                <a:gd name="T8" fmla="*/ 258 w 553"/>
                <a:gd name="T9" fmla="*/ 7 h 562"/>
                <a:gd name="T10" fmla="*/ 8 w 553"/>
                <a:gd name="T11" fmla="*/ 258 h 562"/>
                <a:gd name="T12" fmla="*/ 14 w 553"/>
                <a:gd name="T13" fmla="*/ 284 h 562"/>
                <a:gd name="T14" fmla="*/ 192 w 553"/>
                <a:gd name="T15" fmla="*/ 384 h 562"/>
                <a:gd name="T16" fmla="*/ 497 w 553"/>
                <a:gd name="T17" fmla="*/ 558 h 562"/>
                <a:gd name="T18" fmla="*/ 507 w 553"/>
                <a:gd name="T19" fmla="*/ 562 h 562"/>
                <a:gd name="T20" fmla="*/ 553 w 553"/>
                <a:gd name="T21" fmla="*/ 485 h 562"/>
                <a:gd name="T22" fmla="*/ 549 w 553"/>
                <a:gd name="T23" fmla="*/ 476 h 5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53" h="562">
                  <a:moveTo>
                    <a:pt x="549" y="476"/>
                  </a:moveTo>
                  <a:cubicBezTo>
                    <a:pt x="511" y="412"/>
                    <a:pt x="474" y="347"/>
                    <a:pt x="437" y="282"/>
                  </a:cubicBezTo>
                  <a:cubicBezTo>
                    <a:pt x="385" y="193"/>
                    <a:pt x="333" y="103"/>
                    <a:pt x="281" y="13"/>
                  </a:cubicBezTo>
                  <a:cubicBezTo>
                    <a:pt x="279" y="8"/>
                    <a:pt x="278" y="1"/>
                    <a:pt x="270" y="0"/>
                  </a:cubicBezTo>
                  <a:cubicBezTo>
                    <a:pt x="266" y="2"/>
                    <a:pt x="262" y="5"/>
                    <a:pt x="258" y="7"/>
                  </a:cubicBezTo>
                  <a:cubicBezTo>
                    <a:pt x="155" y="70"/>
                    <a:pt x="72" y="154"/>
                    <a:pt x="8" y="258"/>
                  </a:cubicBezTo>
                  <a:cubicBezTo>
                    <a:pt x="0" y="270"/>
                    <a:pt x="0" y="276"/>
                    <a:pt x="14" y="284"/>
                  </a:cubicBezTo>
                  <a:cubicBezTo>
                    <a:pt x="74" y="317"/>
                    <a:pt x="133" y="351"/>
                    <a:pt x="192" y="384"/>
                  </a:cubicBezTo>
                  <a:cubicBezTo>
                    <a:pt x="294" y="442"/>
                    <a:pt x="396" y="500"/>
                    <a:pt x="497" y="558"/>
                  </a:cubicBezTo>
                  <a:cubicBezTo>
                    <a:pt x="501" y="560"/>
                    <a:pt x="505" y="562"/>
                    <a:pt x="507" y="562"/>
                  </a:cubicBezTo>
                  <a:cubicBezTo>
                    <a:pt x="517" y="533"/>
                    <a:pt x="533" y="507"/>
                    <a:pt x="553" y="485"/>
                  </a:cubicBezTo>
                  <a:cubicBezTo>
                    <a:pt x="552" y="482"/>
                    <a:pt x="551" y="479"/>
                    <a:pt x="549" y="47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25" name="Freeform: Shape 6"/>
            <p:cNvSpPr/>
            <p:nvPr/>
          </p:nvSpPr>
          <p:spPr bwMode="auto">
            <a:xfrm>
              <a:off x="3005931" y="5746575"/>
              <a:ext cx="2032000" cy="1109663"/>
            </a:xfrm>
            <a:custGeom>
              <a:avLst/>
              <a:gdLst>
                <a:gd name="T0" fmla="*/ 533 w 541"/>
                <a:gd name="T1" fmla="*/ 295 h 295"/>
                <a:gd name="T2" fmla="*/ 541 w 541"/>
                <a:gd name="T3" fmla="*/ 240 h 295"/>
                <a:gd name="T4" fmla="*/ 531 w 541"/>
                <a:gd name="T5" fmla="*/ 233 h 295"/>
                <a:gd name="T6" fmla="*/ 90 w 541"/>
                <a:gd name="T7" fmla="*/ 8 h 295"/>
                <a:gd name="T8" fmla="*/ 66 w 541"/>
                <a:gd name="T9" fmla="*/ 17 h 295"/>
                <a:gd name="T10" fmla="*/ 0 w 541"/>
                <a:gd name="T11" fmla="*/ 289 h 295"/>
                <a:gd name="T12" fmla="*/ 0 w 541"/>
                <a:gd name="T13" fmla="*/ 295 h 295"/>
                <a:gd name="T14" fmla="*/ 533 w 541"/>
                <a:gd name="T15" fmla="*/ 295 h 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41" h="295">
                  <a:moveTo>
                    <a:pt x="533" y="295"/>
                  </a:moveTo>
                  <a:cubicBezTo>
                    <a:pt x="533" y="276"/>
                    <a:pt x="536" y="257"/>
                    <a:pt x="541" y="240"/>
                  </a:cubicBezTo>
                  <a:cubicBezTo>
                    <a:pt x="538" y="237"/>
                    <a:pt x="535" y="235"/>
                    <a:pt x="531" y="233"/>
                  </a:cubicBezTo>
                  <a:cubicBezTo>
                    <a:pt x="384" y="159"/>
                    <a:pt x="237" y="84"/>
                    <a:pt x="90" y="8"/>
                  </a:cubicBezTo>
                  <a:cubicBezTo>
                    <a:pt x="76" y="0"/>
                    <a:pt x="72" y="5"/>
                    <a:pt x="66" y="17"/>
                  </a:cubicBezTo>
                  <a:cubicBezTo>
                    <a:pt x="26" y="104"/>
                    <a:pt x="4" y="194"/>
                    <a:pt x="0" y="289"/>
                  </a:cubicBezTo>
                  <a:cubicBezTo>
                    <a:pt x="0" y="291"/>
                    <a:pt x="0" y="293"/>
                    <a:pt x="0" y="295"/>
                  </a:cubicBezTo>
                  <a:lnTo>
                    <a:pt x="533" y="29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26" name="Freeform: Shape 7"/>
            <p:cNvSpPr/>
            <p:nvPr/>
          </p:nvSpPr>
          <p:spPr bwMode="auto">
            <a:xfrm>
              <a:off x="3358252" y="6290134"/>
              <a:ext cx="209184" cy="230314"/>
            </a:xfrm>
            <a:custGeom>
              <a:avLst/>
              <a:gdLst>
                <a:gd name="T0" fmla="*/ 266 w 343"/>
                <a:gd name="T1" fmla="*/ 153 h 374"/>
                <a:gd name="T2" fmla="*/ 122 w 343"/>
                <a:gd name="T3" fmla="*/ 19 h 374"/>
                <a:gd name="T4" fmla="*/ 82 w 343"/>
                <a:gd name="T5" fmla="*/ 8 h 374"/>
                <a:gd name="T6" fmla="*/ 58 w 343"/>
                <a:gd name="T7" fmla="*/ 43 h 374"/>
                <a:gd name="T8" fmla="*/ 32 w 343"/>
                <a:gd name="T9" fmla="*/ 240 h 374"/>
                <a:gd name="T10" fmla="*/ 20 w 343"/>
                <a:gd name="T11" fmla="*/ 329 h 374"/>
                <a:gd name="T12" fmla="*/ 201 w 343"/>
                <a:gd name="T13" fmla="*/ 341 h 374"/>
                <a:gd name="T14" fmla="*/ 331 w 343"/>
                <a:gd name="T15" fmla="*/ 214 h 374"/>
                <a:gd name="T16" fmla="*/ 266 w 343"/>
                <a:gd name="T17" fmla="*/ 153 h 374"/>
                <a:gd name="T18" fmla="*/ 191 w 343"/>
                <a:gd name="T19" fmla="*/ 315 h 374"/>
                <a:gd name="T20" fmla="*/ 47 w 343"/>
                <a:gd name="T21" fmla="*/ 319 h 374"/>
                <a:gd name="T22" fmla="*/ 161 w 343"/>
                <a:gd name="T23" fmla="*/ 230 h 374"/>
                <a:gd name="T24" fmla="*/ 304 w 343"/>
                <a:gd name="T25" fmla="*/ 224 h 374"/>
                <a:gd name="T26" fmla="*/ 191 w 343"/>
                <a:gd name="T27" fmla="*/ 315 h 374"/>
                <a:gd name="T28" fmla="*/ 166 w 343"/>
                <a:gd name="T29" fmla="*/ 245 h 374"/>
                <a:gd name="T30" fmla="*/ 79 w 343"/>
                <a:gd name="T31" fmla="*/ 293 h 374"/>
                <a:gd name="T32" fmla="*/ 140 w 343"/>
                <a:gd name="T33" fmla="*/ 298 h 374"/>
                <a:gd name="T34" fmla="*/ 182 w 343"/>
                <a:gd name="T35" fmla="*/ 240 h 374"/>
                <a:gd name="T36" fmla="*/ 182 w 343"/>
                <a:gd name="T37" fmla="*/ 240 h 374"/>
                <a:gd name="T38" fmla="*/ 166 w 343"/>
                <a:gd name="T39" fmla="*/ 245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43" h="374">
                  <a:moveTo>
                    <a:pt x="266" y="153"/>
                  </a:moveTo>
                  <a:cubicBezTo>
                    <a:pt x="220" y="55"/>
                    <a:pt x="196" y="18"/>
                    <a:pt x="122" y="19"/>
                  </a:cubicBezTo>
                  <a:cubicBezTo>
                    <a:pt x="95" y="20"/>
                    <a:pt x="102" y="0"/>
                    <a:pt x="82" y="8"/>
                  </a:cubicBezTo>
                  <a:cubicBezTo>
                    <a:pt x="61" y="15"/>
                    <a:pt x="79" y="26"/>
                    <a:pt x="58" y="43"/>
                  </a:cubicBezTo>
                  <a:cubicBezTo>
                    <a:pt x="0" y="91"/>
                    <a:pt x="5" y="135"/>
                    <a:pt x="32" y="240"/>
                  </a:cubicBezTo>
                  <a:cubicBezTo>
                    <a:pt x="44" y="284"/>
                    <a:pt x="5" y="286"/>
                    <a:pt x="20" y="329"/>
                  </a:cubicBezTo>
                  <a:cubicBezTo>
                    <a:pt x="31" y="360"/>
                    <a:pt x="114" y="374"/>
                    <a:pt x="201" y="341"/>
                  </a:cubicBezTo>
                  <a:cubicBezTo>
                    <a:pt x="288" y="309"/>
                    <a:pt x="343" y="245"/>
                    <a:pt x="331" y="214"/>
                  </a:cubicBezTo>
                  <a:cubicBezTo>
                    <a:pt x="316" y="171"/>
                    <a:pt x="285" y="194"/>
                    <a:pt x="266" y="153"/>
                  </a:cubicBezTo>
                  <a:close/>
                  <a:moveTo>
                    <a:pt x="191" y="315"/>
                  </a:moveTo>
                  <a:cubicBezTo>
                    <a:pt x="114" y="344"/>
                    <a:pt x="50" y="327"/>
                    <a:pt x="47" y="319"/>
                  </a:cubicBezTo>
                  <a:cubicBezTo>
                    <a:pt x="42" y="306"/>
                    <a:pt x="72" y="263"/>
                    <a:pt x="161" y="230"/>
                  </a:cubicBezTo>
                  <a:cubicBezTo>
                    <a:pt x="250" y="197"/>
                    <a:pt x="299" y="209"/>
                    <a:pt x="304" y="224"/>
                  </a:cubicBezTo>
                  <a:cubicBezTo>
                    <a:pt x="307" y="232"/>
                    <a:pt x="269" y="286"/>
                    <a:pt x="191" y="315"/>
                  </a:cubicBezTo>
                  <a:close/>
                  <a:moveTo>
                    <a:pt x="166" y="245"/>
                  </a:moveTo>
                  <a:cubicBezTo>
                    <a:pt x="126" y="260"/>
                    <a:pt x="97" y="277"/>
                    <a:pt x="79" y="293"/>
                  </a:cubicBezTo>
                  <a:cubicBezTo>
                    <a:pt x="92" y="304"/>
                    <a:pt x="116" y="307"/>
                    <a:pt x="140" y="298"/>
                  </a:cubicBezTo>
                  <a:cubicBezTo>
                    <a:pt x="171" y="287"/>
                    <a:pt x="189" y="261"/>
                    <a:pt x="182" y="240"/>
                  </a:cubicBezTo>
                  <a:cubicBezTo>
                    <a:pt x="182" y="240"/>
                    <a:pt x="182" y="240"/>
                    <a:pt x="182" y="240"/>
                  </a:cubicBezTo>
                  <a:cubicBezTo>
                    <a:pt x="177" y="241"/>
                    <a:pt x="172" y="243"/>
                    <a:pt x="166" y="245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27" name="Freeform: Shape 8"/>
            <p:cNvSpPr/>
            <p:nvPr/>
          </p:nvSpPr>
          <p:spPr bwMode="auto">
            <a:xfrm>
              <a:off x="3695608" y="5088503"/>
              <a:ext cx="249329" cy="188055"/>
            </a:xfrm>
            <a:custGeom>
              <a:avLst/>
              <a:gdLst>
                <a:gd name="T0" fmla="*/ 69 w 406"/>
                <a:gd name="T1" fmla="*/ 199 h 306"/>
                <a:gd name="T2" fmla="*/ 129 w 406"/>
                <a:gd name="T3" fmla="*/ 270 h 306"/>
                <a:gd name="T4" fmla="*/ 203 w 406"/>
                <a:gd name="T5" fmla="*/ 306 h 306"/>
                <a:gd name="T6" fmla="*/ 275 w 406"/>
                <a:gd name="T7" fmla="*/ 272 h 306"/>
                <a:gd name="T8" fmla="*/ 313 w 406"/>
                <a:gd name="T9" fmla="*/ 212 h 306"/>
                <a:gd name="T10" fmla="*/ 203 w 406"/>
                <a:gd name="T11" fmla="*/ 266 h 306"/>
                <a:gd name="T12" fmla="*/ 69 w 406"/>
                <a:gd name="T13" fmla="*/ 199 h 306"/>
                <a:gd name="T14" fmla="*/ 393 w 406"/>
                <a:gd name="T15" fmla="*/ 101 h 306"/>
                <a:gd name="T16" fmla="*/ 226 w 406"/>
                <a:gd name="T17" fmla="*/ 7 h 306"/>
                <a:gd name="T18" fmla="*/ 179 w 406"/>
                <a:gd name="T19" fmla="*/ 7 h 306"/>
                <a:gd name="T20" fmla="*/ 13 w 406"/>
                <a:gd name="T21" fmla="*/ 101 h 306"/>
                <a:gd name="T22" fmla="*/ 13 w 406"/>
                <a:gd name="T23" fmla="*/ 127 h 306"/>
                <a:gd name="T24" fmla="*/ 179 w 406"/>
                <a:gd name="T25" fmla="*/ 220 h 306"/>
                <a:gd name="T26" fmla="*/ 226 w 406"/>
                <a:gd name="T27" fmla="*/ 220 h 306"/>
                <a:gd name="T28" fmla="*/ 334 w 406"/>
                <a:gd name="T29" fmla="*/ 160 h 306"/>
                <a:gd name="T30" fmla="*/ 217 w 406"/>
                <a:gd name="T31" fmla="*/ 133 h 306"/>
                <a:gd name="T32" fmla="*/ 203 w 406"/>
                <a:gd name="T33" fmla="*/ 135 h 306"/>
                <a:gd name="T34" fmla="*/ 165 w 406"/>
                <a:gd name="T35" fmla="*/ 112 h 306"/>
                <a:gd name="T36" fmla="*/ 203 w 406"/>
                <a:gd name="T37" fmla="*/ 89 h 306"/>
                <a:gd name="T38" fmla="*/ 238 w 406"/>
                <a:gd name="T39" fmla="*/ 104 h 306"/>
                <a:gd name="T40" fmla="*/ 362 w 406"/>
                <a:gd name="T41" fmla="*/ 145 h 306"/>
                <a:gd name="T42" fmla="*/ 393 w 406"/>
                <a:gd name="T43" fmla="*/ 127 h 306"/>
                <a:gd name="T44" fmla="*/ 393 w 406"/>
                <a:gd name="T45" fmla="*/ 101 h 306"/>
                <a:gd name="T46" fmla="*/ 342 w 406"/>
                <a:gd name="T47" fmla="*/ 277 h 306"/>
                <a:gd name="T48" fmla="*/ 370 w 406"/>
                <a:gd name="T49" fmla="*/ 275 h 306"/>
                <a:gd name="T50" fmla="*/ 362 w 406"/>
                <a:gd name="T51" fmla="*/ 145 h 306"/>
                <a:gd name="T52" fmla="*/ 334 w 406"/>
                <a:gd name="T53" fmla="*/ 160 h 306"/>
                <a:gd name="T54" fmla="*/ 342 w 406"/>
                <a:gd name="T55" fmla="*/ 277 h 3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406" h="306">
                  <a:moveTo>
                    <a:pt x="69" y="199"/>
                  </a:moveTo>
                  <a:cubicBezTo>
                    <a:pt x="78" y="236"/>
                    <a:pt x="90" y="253"/>
                    <a:pt x="129" y="270"/>
                  </a:cubicBezTo>
                  <a:cubicBezTo>
                    <a:pt x="169" y="287"/>
                    <a:pt x="187" y="306"/>
                    <a:pt x="203" y="306"/>
                  </a:cubicBezTo>
                  <a:cubicBezTo>
                    <a:pt x="218" y="306"/>
                    <a:pt x="236" y="289"/>
                    <a:pt x="275" y="272"/>
                  </a:cubicBezTo>
                  <a:cubicBezTo>
                    <a:pt x="314" y="255"/>
                    <a:pt x="304" y="250"/>
                    <a:pt x="313" y="212"/>
                  </a:cubicBezTo>
                  <a:cubicBezTo>
                    <a:pt x="203" y="266"/>
                    <a:pt x="203" y="266"/>
                    <a:pt x="203" y="266"/>
                  </a:cubicBezTo>
                  <a:lnTo>
                    <a:pt x="69" y="199"/>
                  </a:lnTo>
                  <a:close/>
                  <a:moveTo>
                    <a:pt x="393" y="101"/>
                  </a:moveTo>
                  <a:cubicBezTo>
                    <a:pt x="226" y="7"/>
                    <a:pt x="226" y="7"/>
                    <a:pt x="226" y="7"/>
                  </a:cubicBezTo>
                  <a:cubicBezTo>
                    <a:pt x="213" y="0"/>
                    <a:pt x="192" y="0"/>
                    <a:pt x="179" y="7"/>
                  </a:cubicBezTo>
                  <a:cubicBezTo>
                    <a:pt x="13" y="101"/>
                    <a:pt x="13" y="101"/>
                    <a:pt x="13" y="101"/>
                  </a:cubicBezTo>
                  <a:cubicBezTo>
                    <a:pt x="0" y="108"/>
                    <a:pt x="0" y="120"/>
                    <a:pt x="13" y="127"/>
                  </a:cubicBezTo>
                  <a:cubicBezTo>
                    <a:pt x="179" y="220"/>
                    <a:pt x="179" y="220"/>
                    <a:pt x="179" y="220"/>
                  </a:cubicBezTo>
                  <a:cubicBezTo>
                    <a:pt x="192" y="228"/>
                    <a:pt x="213" y="228"/>
                    <a:pt x="226" y="220"/>
                  </a:cubicBezTo>
                  <a:cubicBezTo>
                    <a:pt x="334" y="160"/>
                    <a:pt x="334" y="160"/>
                    <a:pt x="334" y="160"/>
                  </a:cubicBezTo>
                  <a:cubicBezTo>
                    <a:pt x="217" y="133"/>
                    <a:pt x="217" y="133"/>
                    <a:pt x="217" y="133"/>
                  </a:cubicBezTo>
                  <a:cubicBezTo>
                    <a:pt x="213" y="134"/>
                    <a:pt x="208" y="135"/>
                    <a:pt x="203" y="135"/>
                  </a:cubicBezTo>
                  <a:cubicBezTo>
                    <a:pt x="182" y="135"/>
                    <a:pt x="165" y="124"/>
                    <a:pt x="165" y="112"/>
                  </a:cubicBezTo>
                  <a:cubicBezTo>
                    <a:pt x="165" y="99"/>
                    <a:pt x="182" y="89"/>
                    <a:pt x="203" y="89"/>
                  </a:cubicBezTo>
                  <a:cubicBezTo>
                    <a:pt x="219" y="89"/>
                    <a:pt x="233" y="95"/>
                    <a:pt x="238" y="104"/>
                  </a:cubicBezTo>
                  <a:cubicBezTo>
                    <a:pt x="362" y="145"/>
                    <a:pt x="362" y="145"/>
                    <a:pt x="362" y="145"/>
                  </a:cubicBezTo>
                  <a:cubicBezTo>
                    <a:pt x="393" y="127"/>
                    <a:pt x="393" y="127"/>
                    <a:pt x="393" y="127"/>
                  </a:cubicBezTo>
                  <a:cubicBezTo>
                    <a:pt x="406" y="120"/>
                    <a:pt x="406" y="108"/>
                    <a:pt x="393" y="101"/>
                  </a:cubicBezTo>
                  <a:close/>
                  <a:moveTo>
                    <a:pt x="342" y="277"/>
                  </a:moveTo>
                  <a:cubicBezTo>
                    <a:pt x="341" y="285"/>
                    <a:pt x="368" y="298"/>
                    <a:pt x="370" y="275"/>
                  </a:cubicBezTo>
                  <a:cubicBezTo>
                    <a:pt x="382" y="174"/>
                    <a:pt x="362" y="145"/>
                    <a:pt x="362" y="145"/>
                  </a:cubicBezTo>
                  <a:cubicBezTo>
                    <a:pt x="334" y="160"/>
                    <a:pt x="334" y="160"/>
                    <a:pt x="334" y="160"/>
                  </a:cubicBezTo>
                  <a:cubicBezTo>
                    <a:pt x="334" y="160"/>
                    <a:pt x="358" y="183"/>
                    <a:pt x="342" y="277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28" name="Freeform: Shape 9"/>
            <p:cNvSpPr/>
            <p:nvPr/>
          </p:nvSpPr>
          <p:spPr bwMode="auto">
            <a:xfrm>
              <a:off x="4864860" y="4241495"/>
              <a:ext cx="247217" cy="232427"/>
            </a:xfrm>
            <a:custGeom>
              <a:avLst/>
              <a:gdLst>
                <a:gd name="T0" fmla="*/ 344 w 402"/>
                <a:gd name="T1" fmla="*/ 125 h 382"/>
                <a:gd name="T2" fmla="*/ 303 w 402"/>
                <a:gd name="T3" fmla="*/ 13 h 382"/>
                <a:gd name="T4" fmla="*/ 284 w 402"/>
                <a:gd name="T5" fmla="*/ 3 h 382"/>
                <a:gd name="T6" fmla="*/ 12 w 402"/>
                <a:gd name="T7" fmla="*/ 102 h 382"/>
                <a:gd name="T8" fmla="*/ 3 w 402"/>
                <a:gd name="T9" fmla="*/ 122 h 382"/>
                <a:gd name="T10" fmla="*/ 46 w 402"/>
                <a:gd name="T11" fmla="*/ 241 h 382"/>
                <a:gd name="T12" fmla="*/ 46 w 402"/>
                <a:gd name="T13" fmla="*/ 177 h 382"/>
                <a:gd name="T14" fmla="*/ 97 w 402"/>
                <a:gd name="T15" fmla="*/ 125 h 382"/>
                <a:gd name="T16" fmla="*/ 169 w 402"/>
                <a:gd name="T17" fmla="*/ 125 h 382"/>
                <a:gd name="T18" fmla="*/ 255 w 402"/>
                <a:gd name="T19" fmla="*/ 65 h 382"/>
                <a:gd name="T20" fmla="*/ 304 w 402"/>
                <a:gd name="T21" fmla="*/ 125 h 382"/>
                <a:gd name="T22" fmla="*/ 344 w 402"/>
                <a:gd name="T23" fmla="*/ 125 h 382"/>
                <a:gd name="T24" fmla="*/ 387 w 402"/>
                <a:gd name="T25" fmla="*/ 161 h 382"/>
                <a:gd name="T26" fmla="*/ 97 w 402"/>
                <a:gd name="T27" fmla="*/ 161 h 382"/>
                <a:gd name="T28" fmla="*/ 82 w 402"/>
                <a:gd name="T29" fmla="*/ 177 h 382"/>
                <a:gd name="T30" fmla="*/ 82 w 402"/>
                <a:gd name="T31" fmla="*/ 366 h 382"/>
                <a:gd name="T32" fmla="*/ 97 w 402"/>
                <a:gd name="T33" fmla="*/ 382 h 382"/>
                <a:gd name="T34" fmla="*/ 387 w 402"/>
                <a:gd name="T35" fmla="*/ 382 h 382"/>
                <a:gd name="T36" fmla="*/ 402 w 402"/>
                <a:gd name="T37" fmla="*/ 366 h 382"/>
                <a:gd name="T38" fmla="*/ 402 w 402"/>
                <a:gd name="T39" fmla="*/ 177 h 382"/>
                <a:gd name="T40" fmla="*/ 387 w 402"/>
                <a:gd name="T41" fmla="*/ 161 h 382"/>
                <a:gd name="T42" fmla="*/ 364 w 402"/>
                <a:gd name="T43" fmla="*/ 342 h 382"/>
                <a:gd name="T44" fmla="*/ 125 w 402"/>
                <a:gd name="T45" fmla="*/ 342 h 382"/>
                <a:gd name="T46" fmla="*/ 125 w 402"/>
                <a:gd name="T47" fmla="*/ 307 h 382"/>
                <a:gd name="T48" fmla="*/ 161 w 402"/>
                <a:gd name="T49" fmla="*/ 222 h 382"/>
                <a:gd name="T50" fmla="*/ 217 w 402"/>
                <a:gd name="T51" fmla="*/ 290 h 382"/>
                <a:gd name="T52" fmla="*/ 269 w 402"/>
                <a:gd name="T53" fmla="*/ 237 h 382"/>
                <a:gd name="T54" fmla="*/ 336 w 402"/>
                <a:gd name="T55" fmla="*/ 213 h 382"/>
                <a:gd name="T56" fmla="*/ 364 w 402"/>
                <a:gd name="T57" fmla="*/ 277 h 382"/>
                <a:gd name="T58" fmla="*/ 364 w 402"/>
                <a:gd name="T59" fmla="*/ 342 h 3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402" h="382">
                  <a:moveTo>
                    <a:pt x="344" y="125"/>
                  </a:moveTo>
                  <a:cubicBezTo>
                    <a:pt x="303" y="13"/>
                    <a:pt x="303" y="13"/>
                    <a:pt x="303" y="13"/>
                  </a:cubicBezTo>
                  <a:cubicBezTo>
                    <a:pt x="300" y="4"/>
                    <a:pt x="291" y="0"/>
                    <a:pt x="284" y="3"/>
                  </a:cubicBezTo>
                  <a:cubicBezTo>
                    <a:pt x="12" y="102"/>
                    <a:pt x="12" y="102"/>
                    <a:pt x="12" y="102"/>
                  </a:cubicBezTo>
                  <a:cubicBezTo>
                    <a:pt x="4" y="105"/>
                    <a:pt x="0" y="114"/>
                    <a:pt x="3" y="122"/>
                  </a:cubicBezTo>
                  <a:cubicBezTo>
                    <a:pt x="46" y="241"/>
                    <a:pt x="46" y="241"/>
                    <a:pt x="46" y="241"/>
                  </a:cubicBezTo>
                  <a:cubicBezTo>
                    <a:pt x="46" y="177"/>
                    <a:pt x="46" y="177"/>
                    <a:pt x="46" y="177"/>
                  </a:cubicBezTo>
                  <a:cubicBezTo>
                    <a:pt x="46" y="149"/>
                    <a:pt x="69" y="125"/>
                    <a:pt x="97" y="125"/>
                  </a:cubicBezTo>
                  <a:cubicBezTo>
                    <a:pt x="169" y="125"/>
                    <a:pt x="169" y="125"/>
                    <a:pt x="169" y="125"/>
                  </a:cubicBezTo>
                  <a:cubicBezTo>
                    <a:pt x="255" y="65"/>
                    <a:pt x="255" y="65"/>
                    <a:pt x="255" y="65"/>
                  </a:cubicBezTo>
                  <a:cubicBezTo>
                    <a:pt x="304" y="125"/>
                    <a:pt x="304" y="125"/>
                    <a:pt x="304" y="125"/>
                  </a:cubicBezTo>
                  <a:lnTo>
                    <a:pt x="344" y="125"/>
                  </a:lnTo>
                  <a:close/>
                  <a:moveTo>
                    <a:pt x="387" y="161"/>
                  </a:moveTo>
                  <a:cubicBezTo>
                    <a:pt x="97" y="161"/>
                    <a:pt x="97" y="161"/>
                    <a:pt x="97" y="161"/>
                  </a:cubicBezTo>
                  <a:cubicBezTo>
                    <a:pt x="89" y="161"/>
                    <a:pt x="82" y="169"/>
                    <a:pt x="82" y="177"/>
                  </a:cubicBezTo>
                  <a:cubicBezTo>
                    <a:pt x="82" y="366"/>
                    <a:pt x="82" y="366"/>
                    <a:pt x="82" y="366"/>
                  </a:cubicBezTo>
                  <a:cubicBezTo>
                    <a:pt x="82" y="375"/>
                    <a:pt x="89" y="382"/>
                    <a:pt x="97" y="382"/>
                  </a:cubicBezTo>
                  <a:cubicBezTo>
                    <a:pt x="387" y="382"/>
                    <a:pt x="387" y="382"/>
                    <a:pt x="387" y="382"/>
                  </a:cubicBezTo>
                  <a:cubicBezTo>
                    <a:pt x="395" y="382"/>
                    <a:pt x="402" y="375"/>
                    <a:pt x="402" y="366"/>
                  </a:cubicBezTo>
                  <a:cubicBezTo>
                    <a:pt x="402" y="177"/>
                    <a:pt x="402" y="177"/>
                    <a:pt x="402" y="177"/>
                  </a:cubicBezTo>
                  <a:cubicBezTo>
                    <a:pt x="402" y="169"/>
                    <a:pt x="395" y="161"/>
                    <a:pt x="387" y="161"/>
                  </a:cubicBezTo>
                  <a:close/>
                  <a:moveTo>
                    <a:pt x="364" y="342"/>
                  </a:moveTo>
                  <a:cubicBezTo>
                    <a:pt x="125" y="342"/>
                    <a:pt x="125" y="342"/>
                    <a:pt x="125" y="342"/>
                  </a:cubicBezTo>
                  <a:cubicBezTo>
                    <a:pt x="125" y="307"/>
                    <a:pt x="125" y="307"/>
                    <a:pt x="125" y="307"/>
                  </a:cubicBezTo>
                  <a:cubicBezTo>
                    <a:pt x="161" y="222"/>
                    <a:pt x="161" y="222"/>
                    <a:pt x="161" y="222"/>
                  </a:cubicBezTo>
                  <a:cubicBezTo>
                    <a:pt x="217" y="290"/>
                    <a:pt x="217" y="290"/>
                    <a:pt x="217" y="290"/>
                  </a:cubicBezTo>
                  <a:cubicBezTo>
                    <a:pt x="269" y="237"/>
                    <a:pt x="269" y="237"/>
                    <a:pt x="269" y="237"/>
                  </a:cubicBezTo>
                  <a:cubicBezTo>
                    <a:pt x="336" y="213"/>
                    <a:pt x="336" y="213"/>
                    <a:pt x="336" y="213"/>
                  </a:cubicBezTo>
                  <a:cubicBezTo>
                    <a:pt x="364" y="277"/>
                    <a:pt x="364" y="277"/>
                    <a:pt x="364" y="277"/>
                  </a:cubicBezTo>
                  <a:lnTo>
                    <a:pt x="364" y="342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29" name="Freeform: Shape 10"/>
            <p:cNvSpPr/>
            <p:nvPr/>
          </p:nvSpPr>
          <p:spPr bwMode="auto">
            <a:xfrm>
              <a:off x="6285985" y="4140280"/>
              <a:ext cx="245104" cy="196506"/>
            </a:xfrm>
            <a:custGeom>
              <a:avLst/>
              <a:gdLst>
                <a:gd name="T0" fmla="*/ 382 w 401"/>
                <a:gd name="T1" fmla="*/ 100 h 320"/>
                <a:gd name="T2" fmla="*/ 19 w 401"/>
                <a:gd name="T3" fmla="*/ 100 h 320"/>
                <a:gd name="T4" fmla="*/ 1 w 401"/>
                <a:gd name="T5" fmla="*/ 120 h 320"/>
                <a:gd name="T6" fmla="*/ 18 w 401"/>
                <a:gd name="T7" fmla="*/ 300 h 320"/>
                <a:gd name="T8" fmla="*/ 40 w 401"/>
                <a:gd name="T9" fmla="*/ 320 h 320"/>
                <a:gd name="T10" fmla="*/ 362 w 401"/>
                <a:gd name="T11" fmla="*/ 320 h 320"/>
                <a:gd name="T12" fmla="*/ 384 w 401"/>
                <a:gd name="T13" fmla="*/ 300 h 320"/>
                <a:gd name="T14" fmla="*/ 400 w 401"/>
                <a:gd name="T15" fmla="*/ 120 h 320"/>
                <a:gd name="T16" fmla="*/ 382 w 401"/>
                <a:gd name="T17" fmla="*/ 100 h 320"/>
                <a:gd name="T18" fmla="*/ 369 w 401"/>
                <a:gd name="T19" fmla="*/ 56 h 320"/>
                <a:gd name="T20" fmla="*/ 345 w 401"/>
                <a:gd name="T21" fmla="*/ 40 h 320"/>
                <a:gd name="T22" fmla="*/ 208 w 401"/>
                <a:gd name="T23" fmla="*/ 40 h 320"/>
                <a:gd name="T24" fmla="*/ 174 w 401"/>
                <a:gd name="T25" fmla="*/ 26 h 320"/>
                <a:gd name="T26" fmla="*/ 162 w 401"/>
                <a:gd name="T27" fmla="*/ 14 h 320"/>
                <a:gd name="T28" fmla="*/ 128 w 401"/>
                <a:gd name="T29" fmla="*/ 0 h 320"/>
                <a:gd name="T30" fmla="*/ 62 w 401"/>
                <a:gd name="T31" fmla="*/ 0 h 320"/>
                <a:gd name="T32" fmla="*/ 40 w 401"/>
                <a:gd name="T33" fmla="*/ 20 h 320"/>
                <a:gd name="T34" fmla="*/ 34 w 401"/>
                <a:gd name="T35" fmla="*/ 72 h 320"/>
                <a:gd name="T36" fmla="*/ 373 w 401"/>
                <a:gd name="T37" fmla="*/ 72 h 320"/>
                <a:gd name="T38" fmla="*/ 369 w 401"/>
                <a:gd name="T39" fmla="*/ 56 h 3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01" h="320">
                  <a:moveTo>
                    <a:pt x="382" y="100"/>
                  </a:moveTo>
                  <a:cubicBezTo>
                    <a:pt x="19" y="100"/>
                    <a:pt x="19" y="100"/>
                    <a:pt x="19" y="100"/>
                  </a:cubicBezTo>
                  <a:cubicBezTo>
                    <a:pt x="1" y="100"/>
                    <a:pt x="0" y="109"/>
                    <a:pt x="1" y="120"/>
                  </a:cubicBezTo>
                  <a:cubicBezTo>
                    <a:pt x="18" y="300"/>
                    <a:pt x="18" y="300"/>
                    <a:pt x="18" y="300"/>
                  </a:cubicBezTo>
                  <a:cubicBezTo>
                    <a:pt x="19" y="311"/>
                    <a:pt x="21" y="320"/>
                    <a:pt x="40" y="320"/>
                  </a:cubicBezTo>
                  <a:cubicBezTo>
                    <a:pt x="362" y="320"/>
                    <a:pt x="362" y="320"/>
                    <a:pt x="362" y="320"/>
                  </a:cubicBezTo>
                  <a:cubicBezTo>
                    <a:pt x="381" y="320"/>
                    <a:pt x="383" y="311"/>
                    <a:pt x="384" y="300"/>
                  </a:cubicBezTo>
                  <a:cubicBezTo>
                    <a:pt x="400" y="120"/>
                    <a:pt x="400" y="120"/>
                    <a:pt x="400" y="120"/>
                  </a:cubicBezTo>
                  <a:cubicBezTo>
                    <a:pt x="401" y="109"/>
                    <a:pt x="401" y="100"/>
                    <a:pt x="382" y="100"/>
                  </a:cubicBezTo>
                  <a:close/>
                  <a:moveTo>
                    <a:pt x="369" y="56"/>
                  </a:moveTo>
                  <a:cubicBezTo>
                    <a:pt x="367" y="47"/>
                    <a:pt x="356" y="40"/>
                    <a:pt x="345" y="40"/>
                  </a:cubicBezTo>
                  <a:cubicBezTo>
                    <a:pt x="208" y="40"/>
                    <a:pt x="208" y="40"/>
                    <a:pt x="208" y="40"/>
                  </a:cubicBezTo>
                  <a:cubicBezTo>
                    <a:pt x="197" y="40"/>
                    <a:pt x="182" y="34"/>
                    <a:pt x="174" y="26"/>
                  </a:cubicBezTo>
                  <a:cubicBezTo>
                    <a:pt x="162" y="14"/>
                    <a:pt x="162" y="14"/>
                    <a:pt x="162" y="14"/>
                  </a:cubicBezTo>
                  <a:cubicBezTo>
                    <a:pt x="154" y="6"/>
                    <a:pt x="139" y="0"/>
                    <a:pt x="12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51" y="0"/>
                    <a:pt x="41" y="9"/>
                    <a:pt x="40" y="20"/>
                  </a:cubicBezTo>
                  <a:cubicBezTo>
                    <a:pt x="34" y="72"/>
                    <a:pt x="34" y="72"/>
                    <a:pt x="34" y="72"/>
                  </a:cubicBezTo>
                  <a:cubicBezTo>
                    <a:pt x="373" y="72"/>
                    <a:pt x="373" y="72"/>
                    <a:pt x="373" y="72"/>
                  </a:cubicBezTo>
                  <a:lnTo>
                    <a:pt x="369" y="5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30" name="Freeform: Shape 11"/>
            <p:cNvSpPr/>
            <p:nvPr/>
          </p:nvSpPr>
          <p:spPr bwMode="auto">
            <a:xfrm>
              <a:off x="8180257" y="5415581"/>
              <a:ext cx="213410" cy="207071"/>
            </a:xfrm>
            <a:custGeom>
              <a:avLst/>
              <a:gdLst>
                <a:gd name="T0" fmla="*/ 336 w 347"/>
                <a:gd name="T1" fmla="*/ 41 h 336"/>
                <a:gd name="T2" fmla="*/ 292 w 347"/>
                <a:gd name="T3" fmla="*/ 7 h 336"/>
                <a:gd name="T4" fmla="*/ 270 w 347"/>
                <a:gd name="T5" fmla="*/ 0 h 336"/>
                <a:gd name="T6" fmla="*/ 78 w 347"/>
                <a:gd name="T7" fmla="*/ 0 h 336"/>
                <a:gd name="T8" fmla="*/ 55 w 347"/>
                <a:gd name="T9" fmla="*/ 7 h 336"/>
                <a:gd name="T10" fmla="*/ 11 w 347"/>
                <a:gd name="T11" fmla="*/ 41 h 336"/>
                <a:gd name="T12" fmla="*/ 2 w 347"/>
                <a:gd name="T13" fmla="*/ 65 h 336"/>
                <a:gd name="T14" fmla="*/ 41 w 347"/>
                <a:gd name="T15" fmla="*/ 325 h 336"/>
                <a:gd name="T16" fmla="*/ 57 w 347"/>
                <a:gd name="T17" fmla="*/ 336 h 336"/>
                <a:gd name="T18" fmla="*/ 291 w 347"/>
                <a:gd name="T19" fmla="*/ 336 h 336"/>
                <a:gd name="T20" fmla="*/ 307 w 347"/>
                <a:gd name="T21" fmla="*/ 325 h 336"/>
                <a:gd name="T22" fmla="*/ 345 w 347"/>
                <a:gd name="T23" fmla="*/ 65 h 336"/>
                <a:gd name="T24" fmla="*/ 336 w 347"/>
                <a:gd name="T25" fmla="*/ 41 h 336"/>
                <a:gd name="T26" fmla="*/ 174 w 347"/>
                <a:gd name="T27" fmla="*/ 215 h 336"/>
                <a:gd name="T28" fmla="*/ 92 w 347"/>
                <a:gd name="T29" fmla="*/ 104 h 336"/>
                <a:gd name="T30" fmla="*/ 129 w 347"/>
                <a:gd name="T31" fmla="*/ 104 h 336"/>
                <a:gd name="T32" fmla="*/ 174 w 347"/>
                <a:gd name="T33" fmla="*/ 179 h 336"/>
                <a:gd name="T34" fmla="*/ 219 w 347"/>
                <a:gd name="T35" fmla="*/ 104 h 336"/>
                <a:gd name="T36" fmla="*/ 256 w 347"/>
                <a:gd name="T37" fmla="*/ 104 h 336"/>
                <a:gd name="T38" fmla="*/ 174 w 347"/>
                <a:gd name="T39" fmla="*/ 215 h 336"/>
                <a:gd name="T40" fmla="*/ 33 w 347"/>
                <a:gd name="T41" fmla="*/ 68 h 336"/>
                <a:gd name="T42" fmla="*/ 77 w 347"/>
                <a:gd name="T43" fmla="*/ 22 h 336"/>
                <a:gd name="T44" fmla="*/ 270 w 347"/>
                <a:gd name="T45" fmla="*/ 22 h 336"/>
                <a:gd name="T46" fmla="*/ 315 w 347"/>
                <a:gd name="T47" fmla="*/ 68 h 336"/>
                <a:gd name="T48" fmla="*/ 33 w 347"/>
                <a:gd name="T49" fmla="*/ 68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347" h="336">
                  <a:moveTo>
                    <a:pt x="336" y="41"/>
                  </a:moveTo>
                  <a:cubicBezTo>
                    <a:pt x="330" y="36"/>
                    <a:pt x="298" y="12"/>
                    <a:pt x="292" y="7"/>
                  </a:cubicBezTo>
                  <a:cubicBezTo>
                    <a:pt x="286" y="1"/>
                    <a:pt x="277" y="0"/>
                    <a:pt x="270" y="0"/>
                  </a:cubicBezTo>
                  <a:cubicBezTo>
                    <a:pt x="78" y="0"/>
                    <a:pt x="78" y="0"/>
                    <a:pt x="78" y="0"/>
                  </a:cubicBezTo>
                  <a:cubicBezTo>
                    <a:pt x="71" y="0"/>
                    <a:pt x="61" y="1"/>
                    <a:pt x="55" y="7"/>
                  </a:cubicBezTo>
                  <a:cubicBezTo>
                    <a:pt x="49" y="12"/>
                    <a:pt x="17" y="36"/>
                    <a:pt x="11" y="41"/>
                  </a:cubicBezTo>
                  <a:cubicBezTo>
                    <a:pt x="5" y="46"/>
                    <a:pt x="0" y="54"/>
                    <a:pt x="2" y="65"/>
                  </a:cubicBezTo>
                  <a:cubicBezTo>
                    <a:pt x="4" y="76"/>
                    <a:pt x="41" y="325"/>
                    <a:pt x="41" y="325"/>
                  </a:cubicBezTo>
                  <a:cubicBezTo>
                    <a:pt x="43" y="331"/>
                    <a:pt x="50" y="336"/>
                    <a:pt x="57" y="336"/>
                  </a:cubicBezTo>
                  <a:cubicBezTo>
                    <a:pt x="291" y="336"/>
                    <a:pt x="291" y="336"/>
                    <a:pt x="291" y="336"/>
                  </a:cubicBezTo>
                  <a:cubicBezTo>
                    <a:pt x="298" y="336"/>
                    <a:pt x="305" y="331"/>
                    <a:pt x="307" y="325"/>
                  </a:cubicBezTo>
                  <a:cubicBezTo>
                    <a:pt x="307" y="325"/>
                    <a:pt x="344" y="76"/>
                    <a:pt x="345" y="65"/>
                  </a:cubicBezTo>
                  <a:cubicBezTo>
                    <a:pt x="347" y="54"/>
                    <a:pt x="342" y="46"/>
                    <a:pt x="336" y="41"/>
                  </a:cubicBezTo>
                  <a:close/>
                  <a:moveTo>
                    <a:pt x="174" y="215"/>
                  </a:moveTo>
                  <a:cubicBezTo>
                    <a:pt x="109" y="215"/>
                    <a:pt x="95" y="123"/>
                    <a:pt x="92" y="104"/>
                  </a:cubicBezTo>
                  <a:cubicBezTo>
                    <a:pt x="129" y="104"/>
                    <a:pt x="129" y="104"/>
                    <a:pt x="129" y="104"/>
                  </a:cubicBezTo>
                  <a:cubicBezTo>
                    <a:pt x="134" y="132"/>
                    <a:pt x="147" y="179"/>
                    <a:pt x="174" y="179"/>
                  </a:cubicBezTo>
                  <a:cubicBezTo>
                    <a:pt x="201" y="179"/>
                    <a:pt x="213" y="132"/>
                    <a:pt x="219" y="104"/>
                  </a:cubicBezTo>
                  <a:cubicBezTo>
                    <a:pt x="256" y="104"/>
                    <a:pt x="256" y="104"/>
                    <a:pt x="256" y="104"/>
                  </a:cubicBezTo>
                  <a:cubicBezTo>
                    <a:pt x="253" y="123"/>
                    <a:pt x="239" y="215"/>
                    <a:pt x="174" y="215"/>
                  </a:cubicBezTo>
                  <a:close/>
                  <a:moveTo>
                    <a:pt x="33" y="68"/>
                  </a:moveTo>
                  <a:cubicBezTo>
                    <a:pt x="77" y="22"/>
                    <a:pt x="77" y="22"/>
                    <a:pt x="77" y="22"/>
                  </a:cubicBezTo>
                  <a:cubicBezTo>
                    <a:pt x="270" y="22"/>
                    <a:pt x="270" y="22"/>
                    <a:pt x="270" y="22"/>
                  </a:cubicBezTo>
                  <a:cubicBezTo>
                    <a:pt x="315" y="68"/>
                    <a:pt x="315" y="68"/>
                    <a:pt x="315" y="68"/>
                  </a:cubicBezTo>
                  <a:lnTo>
                    <a:pt x="33" y="68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31" name="TextBox 12"/>
            <p:cNvSpPr txBox="1"/>
            <p:nvPr/>
          </p:nvSpPr>
          <p:spPr>
            <a:xfrm>
              <a:off x="3608515" y="6303507"/>
              <a:ext cx="646331" cy="369332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r>
                <a:rPr lang="en-US" b="1">
                  <a:solidFill>
                    <a:schemeClr val="bg2"/>
                  </a:solidFill>
                </a:rPr>
                <a:t>15%</a:t>
              </a:r>
              <a:endParaRPr lang="en-US" b="1">
                <a:solidFill>
                  <a:schemeClr val="bg2"/>
                </a:solidFill>
              </a:endParaRPr>
            </a:p>
          </p:txBody>
        </p:sp>
        <p:sp>
          <p:nvSpPr>
            <p:cNvPr id="32" name="TextBox 13"/>
            <p:cNvSpPr txBox="1"/>
            <p:nvPr/>
          </p:nvSpPr>
          <p:spPr>
            <a:xfrm>
              <a:off x="3936295" y="5238868"/>
              <a:ext cx="646331" cy="369332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r>
                <a:rPr lang="en-US" b="1">
                  <a:solidFill>
                    <a:schemeClr val="bg2"/>
                  </a:solidFill>
                </a:rPr>
                <a:t>30%</a:t>
              </a:r>
              <a:endParaRPr lang="en-US" b="1">
                <a:solidFill>
                  <a:schemeClr val="bg2"/>
                </a:solidFill>
              </a:endParaRPr>
            </a:p>
          </p:txBody>
        </p:sp>
        <p:sp>
          <p:nvSpPr>
            <p:cNvPr id="33" name="TextBox 14"/>
            <p:cNvSpPr txBox="1"/>
            <p:nvPr/>
          </p:nvSpPr>
          <p:spPr>
            <a:xfrm>
              <a:off x="4890289" y="4553124"/>
              <a:ext cx="646331" cy="369332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r>
                <a:rPr lang="en-US" b="1">
                  <a:solidFill>
                    <a:schemeClr val="bg2"/>
                  </a:solidFill>
                </a:rPr>
                <a:t>35%</a:t>
              </a:r>
              <a:endParaRPr lang="en-US" b="1">
                <a:solidFill>
                  <a:schemeClr val="bg2"/>
                </a:solidFill>
              </a:endParaRPr>
            </a:p>
          </p:txBody>
        </p:sp>
        <p:sp>
          <p:nvSpPr>
            <p:cNvPr id="34" name="TextBox 15"/>
            <p:cNvSpPr txBox="1"/>
            <p:nvPr/>
          </p:nvSpPr>
          <p:spPr>
            <a:xfrm>
              <a:off x="6099964" y="4452416"/>
              <a:ext cx="646331" cy="369332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r>
                <a:rPr lang="en-US" b="1">
                  <a:solidFill>
                    <a:schemeClr val="bg2"/>
                  </a:solidFill>
                </a:rPr>
                <a:t>45%</a:t>
              </a:r>
              <a:endParaRPr lang="en-US" b="1">
                <a:solidFill>
                  <a:schemeClr val="bg2"/>
                </a:solidFill>
              </a:endParaRPr>
            </a:p>
          </p:txBody>
        </p:sp>
        <p:sp>
          <p:nvSpPr>
            <p:cNvPr id="35" name="TextBox 16"/>
            <p:cNvSpPr txBox="1"/>
            <p:nvPr/>
          </p:nvSpPr>
          <p:spPr>
            <a:xfrm>
              <a:off x="7671638" y="5441380"/>
              <a:ext cx="646331" cy="369332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r>
                <a:rPr lang="en-US" b="1">
                  <a:solidFill>
                    <a:schemeClr val="bg2"/>
                  </a:solidFill>
                </a:rPr>
                <a:t>85%</a:t>
              </a:r>
              <a:endParaRPr lang="en-US" b="1">
                <a:solidFill>
                  <a:schemeClr val="bg2"/>
                </a:solidFill>
              </a:endParaRPr>
            </a:p>
          </p:txBody>
        </p:sp>
      </p:grpSp>
      <p:grpSp>
        <p:nvGrpSpPr>
          <p:cNvPr id="6" name="千图PPT彼岸天：ID 8661124库_组合 18"/>
          <p:cNvGrpSpPr/>
          <p:nvPr>
            <p:custDataLst>
              <p:tags r:id="rId2"/>
            </p:custDataLst>
          </p:nvPr>
        </p:nvGrpSpPr>
        <p:grpSpPr>
          <a:xfrm>
            <a:off x="758906" y="3061527"/>
            <a:ext cx="2104376" cy="981450"/>
            <a:chOff x="1148901" y="4150558"/>
            <a:chExt cx="2205077" cy="981450"/>
          </a:xfrm>
        </p:grpSpPr>
        <p:sp>
          <p:nvSpPr>
            <p:cNvPr id="19" name="TextBox 31"/>
            <p:cNvSpPr txBox="1"/>
            <p:nvPr/>
          </p:nvSpPr>
          <p:spPr>
            <a:xfrm>
              <a:off x="1577518" y="4150558"/>
              <a:ext cx="1347845" cy="340519"/>
            </a:xfrm>
            <a:prstGeom prst="roundRect">
              <a:avLst/>
            </a:prstGeom>
            <a:solidFill>
              <a:schemeClr val="accent1"/>
            </a:solidFill>
          </p:spPr>
          <p:txBody>
            <a:bodyPr wrap="none">
              <a:normAutofit/>
            </a:bodyPr>
            <a:lstStyle/>
            <a:p>
              <a:pPr algn="ctr"/>
              <a:r>
                <a:rPr lang="zh-CN" altLang="en-US" sz="1400" dirty="0">
                  <a:solidFill>
                    <a:schemeClr val="bg2"/>
                  </a:solidFill>
                </a:rPr>
                <a:t>输入标题文本</a:t>
              </a:r>
              <a:endParaRPr lang="zh-CN" altLang="en-US" sz="1400" dirty="0">
                <a:solidFill>
                  <a:schemeClr val="bg2"/>
                </a:solidFill>
              </a:endParaRPr>
            </a:p>
          </p:txBody>
        </p:sp>
        <p:sp>
          <p:nvSpPr>
            <p:cNvPr id="20" name="TextBox 32"/>
            <p:cNvSpPr txBox="1"/>
            <p:nvPr/>
          </p:nvSpPr>
          <p:spPr bwMode="auto">
            <a:xfrm>
              <a:off x="1148901" y="4557778"/>
              <a:ext cx="2205077" cy="574230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 lIns="0" tIns="0" rIns="0" bIns="0" anchor="ctr" anchorCtr="1">
              <a:norm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algn="ctr">
                <a:lnSpc>
                  <a:spcPct val="120000"/>
                </a:lnSpc>
                <a:defRPr/>
              </a:pPr>
              <a:r>
                <a:rPr lang="zh-CN" altLang="en-US" sz="1000" dirty="0"/>
                <a:t>请替换文字内容复制你的内容到此 </a:t>
              </a:r>
              <a:br>
                <a:rPr lang="zh-CN" altLang="en-US" sz="1000" dirty="0"/>
              </a:br>
              <a:r>
                <a:rPr lang="zh-CN" altLang="en-US" sz="1000" dirty="0"/>
                <a:t>千图网</a:t>
              </a:r>
              <a:r>
                <a:rPr lang="en-US" altLang="zh-CN" sz="1000" dirty="0"/>
                <a:t>58PIC.COM</a:t>
              </a:r>
              <a:endParaRPr lang="zh-CN" altLang="en-US" sz="1000" dirty="0"/>
            </a:p>
          </p:txBody>
        </p:sp>
      </p:grpSp>
      <p:grpSp>
        <p:nvGrpSpPr>
          <p:cNvPr id="7" name="千图PPT彼岸天：ID 8661124库_组合 19"/>
          <p:cNvGrpSpPr/>
          <p:nvPr>
            <p:custDataLst>
              <p:tags r:id="rId3"/>
            </p:custDataLst>
          </p:nvPr>
        </p:nvGrpSpPr>
        <p:grpSpPr>
          <a:xfrm>
            <a:off x="2881233" y="2212764"/>
            <a:ext cx="2104377" cy="981450"/>
            <a:chOff x="3497671" y="3301795"/>
            <a:chExt cx="2205078" cy="981450"/>
          </a:xfrm>
        </p:grpSpPr>
        <p:sp>
          <p:nvSpPr>
            <p:cNvPr id="17" name="TextBox 29"/>
            <p:cNvSpPr txBox="1"/>
            <p:nvPr/>
          </p:nvSpPr>
          <p:spPr>
            <a:xfrm>
              <a:off x="3926286" y="3301795"/>
              <a:ext cx="1347845" cy="340519"/>
            </a:xfrm>
            <a:prstGeom prst="roundRect">
              <a:avLst/>
            </a:prstGeom>
            <a:solidFill>
              <a:schemeClr val="accent2"/>
            </a:solidFill>
          </p:spPr>
          <p:txBody>
            <a:bodyPr wrap="none">
              <a:normAutofit/>
            </a:bodyPr>
            <a:lstStyle/>
            <a:p>
              <a:pPr algn="ctr"/>
              <a:r>
                <a:rPr lang="zh-CN" altLang="en-US" sz="1400" dirty="0">
                  <a:solidFill>
                    <a:schemeClr val="bg2"/>
                  </a:solidFill>
                </a:rPr>
                <a:t>输入标题文本</a:t>
              </a:r>
              <a:endParaRPr lang="zh-CN" altLang="en-US" sz="1400" dirty="0">
                <a:solidFill>
                  <a:schemeClr val="bg2"/>
                </a:solidFill>
              </a:endParaRPr>
            </a:p>
          </p:txBody>
        </p:sp>
        <p:sp>
          <p:nvSpPr>
            <p:cNvPr id="18" name="TextBox 30"/>
            <p:cNvSpPr txBox="1"/>
            <p:nvPr/>
          </p:nvSpPr>
          <p:spPr bwMode="auto">
            <a:xfrm>
              <a:off x="3497671" y="3709015"/>
              <a:ext cx="2205078" cy="574230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 lIns="0" tIns="0" rIns="0" bIns="0" anchor="ctr" anchorCtr="1">
              <a:norm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algn="ctr">
                <a:lnSpc>
                  <a:spcPct val="120000"/>
                </a:lnSpc>
                <a:defRPr/>
              </a:pPr>
              <a:r>
                <a:rPr lang="zh-CN" altLang="en-US" sz="1000" dirty="0"/>
                <a:t>请替换文字内容复制你的内容到此 </a:t>
              </a:r>
              <a:br>
                <a:rPr lang="zh-CN" altLang="en-US" sz="1000" dirty="0"/>
              </a:br>
              <a:r>
                <a:rPr lang="zh-CN" altLang="en-US" sz="1000" dirty="0"/>
                <a:t>千图网</a:t>
              </a:r>
              <a:r>
                <a:rPr lang="en-US" altLang="zh-CN" sz="1000" dirty="0"/>
                <a:t>58PIC.COM</a:t>
              </a:r>
              <a:endParaRPr lang="zh-CN" altLang="en-US" sz="1000" dirty="0"/>
            </a:p>
          </p:txBody>
        </p:sp>
      </p:grpSp>
      <p:grpSp>
        <p:nvGrpSpPr>
          <p:cNvPr id="8" name="千图PPT彼岸天：ID 8661124库_组合 20"/>
          <p:cNvGrpSpPr/>
          <p:nvPr>
            <p:custDataLst>
              <p:tags r:id="rId4"/>
            </p:custDataLst>
          </p:nvPr>
        </p:nvGrpSpPr>
        <p:grpSpPr>
          <a:xfrm>
            <a:off x="5003557" y="1871917"/>
            <a:ext cx="2104377" cy="981450"/>
            <a:chOff x="3497670" y="2960948"/>
            <a:chExt cx="2205078" cy="981450"/>
          </a:xfrm>
        </p:grpSpPr>
        <p:sp>
          <p:nvSpPr>
            <p:cNvPr id="15" name="TextBox 27"/>
            <p:cNvSpPr txBox="1"/>
            <p:nvPr/>
          </p:nvSpPr>
          <p:spPr>
            <a:xfrm>
              <a:off x="3926286" y="2960948"/>
              <a:ext cx="1347845" cy="340519"/>
            </a:xfrm>
            <a:prstGeom prst="roundRect">
              <a:avLst/>
            </a:prstGeom>
            <a:solidFill>
              <a:schemeClr val="accent3"/>
            </a:solidFill>
          </p:spPr>
          <p:txBody>
            <a:bodyPr wrap="none">
              <a:normAutofit/>
            </a:bodyPr>
            <a:lstStyle/>
            <a:p>
              <a:pPr algn="ctr"/>
              <a:r>
                <a:rPr lang="zh-CN" altLang="en-US" sz="1400" dirty="0">
                  <a:solidFill>
                    <a:schemeClr val="bg2"/>
                  </a:solidFill>
                </a:rPr>
                <a:t>输入标题文本</a:t>
              </a:r>
              <a:endParaRPr lang="zh-CN" altLang="en-US" sz="1400" dirty="0">
                <a:solidFill>
                  <a:schemeClr val="bg2"/>
                </a:solidFill>
              </a:endParaRPr>
            </a:p>
          </p:txBody>
        </p:sp>
        <p:sp>
          <p:nvSpPr>
            <p:cNvPr id="16" name="TextBox 28"/>
            <p:cNvSpPr txBox="1"/>
            <p:nvPr/>
          </p:nvSpPr>
          <p:spPr bwMode="auto">
            <a:xfrm>
              <a:off x="3497670" y="3368168"/>
              <a:ext cx="2205078" cy="574230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 lIns="0" tIns="0" rIns="0" bIns="0" anchor="ctr" anchorCtr="1">
              <a:norm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algn="ctr">
                <a:lnSpc>
                  <a:spcPct val="120000"/>
                </a:lnSpc>
                <a:defRPr/>
              </a:pPr>
              <a:r>
                <a:rPr lang="zh-CN" altLang="en-US" sz="1000" dirty="0"/>
                <a:t>请替换文字内容复制你的内容到此 </a:t>
              </a:r>
              <a:br>
                <a:rPr lang="zh-CN" altLang="en-US" sz="1000" dirty="0"/>
              </a:br>
              <a:r>
                <a:rPr lang="zh-CN" altLang="en-US" sz="1000" dirty="0"/>
                <a:t>千图网</a:t>
              </a:r>
              <a:r>
                <a:rPr lang="en-US" altLang="zh-CN" sz="1000" dirty="0"/>
                <a:t>58PIC.COM</a:t>
              </a:r>
              <a:endParaRPr lang="zh-CN" altLang="en-US" sz="1000" dirty="0"/>
            </a:p>
          </p:txBody>
        </p:sp>
      </p:grpSp>
      <p:grpSp>
        <p:nvGrpSpPr>
          <p:cNvPr id="9" name="千图PPT彼岸天：ID 8661124库_组合 21"/>
          <p:cNvGrpSpPr/>
          <p:nvPr>
            <p:custDataLst>
              <p:tags r:id="rId5"/>
            </p:custDataLst>
          </p:nvPr>
        </p:nvGrpSpPr>
        <p:grpSpPr>
          <a:xfrm>
            <a:off x="7125884" y="2212764"/>
            <a:ext cx="2104377" cy="981450"/>
            <a:chOff x="3497672" y="3301795"/>
            <a:chExt cx="2205078" cy="981450"/>
          </a:xfrm>
        </p:grpSpPr>
        <p:sp>
          <p:nvSpPr>
            <p:cNvPr id="13" name="TextBox 25"/>
            <p:cNvSpPr txBox="1"/>
            <p:nvPr/>
          </p:nvSpPr>
          <p:spPr>
            <a:xfrm>
              <a:off x="3926286" y="3301795"/>
              <a:ext cx="1347845" cy="340519"/>
            </a:xfrm>
            <a:prstGeom prst="roundRect">
              <a:avLst/>
            </a:prstGeom>
            <a:solidFill>
              <a:schemeClr val="accent4"/>
            </a:solidFill>
          </p:spPr>
          <p:txBody>
            <a:bodyPr wrap="none">
              <a:normAutofit/>
            </a:bodyPr>
            <a:lstStyle/>
            <a:p>
              <a:pPr algn="ctr"/>
              <a:r>
                <a:rPr lang="zh-CN" altLang="en-US" sz="1400" dirty="0">
                  <a:solidFill>
                    <a:schemeClr val="bg2"/>
                  </a:solidFill>
                </a:rPr>
                <a:t>输入标题文本</a:t>
              </a:r>
              <a:endParaRPr lang="zh-CN" altLang="en-US" sz="1400" dirty="0">
                <a:solidFill>
                  <a:schemeClr val="bg2"/>
                </a:solidFill>
              </a:endParaRPr>
            </a:p>
          </p:txBody>
        </p:sp>
        <p:sp>
          <p:nvSpPr>
            <p:cNvPr id="14" name="TextBox 26"/>
            <p:cNvSpPr txBox="1"/>
            <p:nvPr/>
          </p:nvSpPr>
          <p:spPr bwMode="auto">
            <a:xfrm>
              <a:off x="3497672" y="3709015"/>
              <a:ext cx="2205078" cy="574230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 lIns="0" tIns="0" rIns="0" bIns="0" anchor="ctr" anchorCtr="1">
              <a:norm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algn="ctr">
                <a:lnSpc>
                  <a:spcPct val="120000"/>
                </a:lnSpc>
                <a:defRPr/>
              </a:pPr>
              <a:r>
                <a:rPr lang="zh-CN" altLang="en-US" sz="1000" dirty="0"/>
                <a:t>请替换文字内容复制你的内容到此 </a:t>
              </a:r>
              <a:br>
                <a:rPr lang="zh-CN" altLang="en-US" sz="1000" dirty="0"/>
              </a:br>
              <a:r>
                <a:rPr lang="zh-CN" altLang="en-US" sz="1000" dirty="0"/>
                <a:t>千图网</a:t>
              </a:r>
              <a:r>
                <a:rPr lang="en-US" altLang="zh-CN" sz="1000" dirty="0"/>
                <a:t>58PIC.COM</a:t>
              </a:r>
              <a:endParaRPr lang="zh-CN" altLang="en-US" sz="1000" dirty="0"/>
            </a:p>
          </p:txBody>
        </p:sp>
      </p:grpSp>
      <p:grpSp>
        <p:nvGrpSpPr>
          <p:cNvPr id="10" name="千图PPT彼岸天：ID 8661124库_组合 22"/>
          <p:cNvGrpSpPr/>
          <p:nvPr>
            <p:custDataLst>
              <p:tags r:id="rId6"/>
            </p:custDataLst>
          </p:nvPr>
        </p:nvGrpSpPr>
        <p:grpSpPr>
          <a:xfrm>
            <a:off x="9248207" y="3061527"/>
            <a:ext cx="2104377" cy="981450"/>
            <a:chOff x="3497671" y="4150558"/>
            <a:chExt cx="2205078" cy="981450"/>
          </a:xfrm>
        </p:grpSpPr>
        <p:sp>
          <p:nvSpPr>
            <p:cNvPr id="11" name="TextBox 23"/>
            <p:cNvSpPr txBox="1"/>
            <p:nvPr/>
          </p:nvSpPr>
          <p:spPr>
            <a:xfrm>
              <a:off x="3926286" y="4150558"/>
              <a:ext cx="1347845" cy="340519"/>
            </a:xfrm>
            <a:prstGeom prst="roundRect">
              <a:avLst/>
            </a:prstGeom>
            <a:solidFill>
              <a:schemeClr val="accent5"/>
            </a:solidFill>
          </p:spPr>
          <p:txBody>
            <a:bodyPr wrap="none">
              <a:normAutofit/>
            </a:bodyPr>
            <a:lstStyle/>
            <a:p>
              <a:pPr algn="ctr"/>
              <a:r>
                <a:rPr lang="zh-CN" altLang="en-US" sz="1400" dirty="0">
                  <a:solidFill>
                    <a:schemeClr val="bg2"/>
                  </a:solidFill>
                </a:rPr>
                <a:t>输入标题文本</a:t>
              </a:r>
              <a:endParaRPr lang="zh-CN" altLang="en-US" sz="1400" dirty="0">
                <a:solidFill>
                  <a:schemeClr val="bg2"/>
                </a:solidFill>
              </a:endParaRPr>
            </a:p>
          </p:txBody>
        </p:sp>
        <p:sp>
          <p:nvSpPr>
            <p:cNvPr id="12" name="TextBox 24"/>
            <p:cNvSpPr txBox="1"/>
            <p:nvPr/>
          </p:nvSpPr>
          <p:spPr bwMode="auto">
            <a:xfrm>
              <a:off x="3497671" y="4557778"/>
              <a:ext cx="2205078" cy="574230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 lIns="0" tIns="0" rIns="0" bIns="0" anchor="ctr" anchorCtr="1">
              <a:norm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algn="ctr">
                <a:lnSpc>
                  <a:spcPct val="120000"/>
                </a:lnSpc>
                <a:defRPr/>
              </a:pPr>
              <a:r>
                <a:rPr lang="zh-CN" altLang="en-US" sz="1000" dirty="0"/>
                <a:t>请替换文字内容复制你的内容到此 </a:t>
              </a:r>
              <a:br>
                <a:rPr lang="zh-CN" altLang="en-US" sz="1000" dirty="0"/>
              </a:br>
              <a:r>
                <a:rPr lang="zh-CN" altLang="en-US" sz="1000" dirty="0"/>
                <a:t>千图网</a:t>
              </a:r>
              <a:r>
                <a:rPr lang="en-US" altLang="zh-CN" sz="1000" dirty="0"/>
                <a:t>58PIC.COM</a:t>
              </a:r>
              <a:endParaRPr lang="zh-CN" altLang="en-US" sz="1000" dirty="0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5000">
        <p14:gallery dir="l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500"/>
                            </p:stCondLst>
                            <p:childTnLst>
                              <p:par>
                                <p:cTn id="41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文本框 34"/>
          <p:cNvSpPr txBox="1"/>
          <p:nvPr/>
        </p:nvSpPr>
        <p:spPr>
          <a:xfrm>
            <a:off x="6215631" y="2488040"/>
            <a:ext cx="1661993" cy="3785652"/>
          </a:xfrm>
          <a:prstGeom prst="rect">
            <a:avLst/>
          </a:prstGeom>
          <a:noFill/>
        </p:spPr>
        <p:txBody>
          <a:bodyPr vert="eaVert" wrap="none" rtlCol="0" anchor="ctr" anchorCtr="0">
            <a:spAutoFit/>
          </a:bodyPr>
          <a:lstStyle/>
          <a:p>
            <a:pPr algn="ctr"/>
            <a:r>
              <a:rPr lang="zh-CN" altLang="en-US" sz="9600" dirty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感谢您</a:t>
            </a:r>
            <a:endParaRPr lang="zh-CN" altLang="en-US" sz="9600" dirty="0"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grpSp>
        <p:nvGrpSpPr>
          <p:cNvPr id="36" name="组合 35"/>
          <p:cNvGrpSpPr/>
          <p:nvPr/>
        </p:nvGrpSpPr>
        <p:grpSpPr>
          <a:xfrm>
            <a:off x="7697293" y="2099120"/>
            <a:ext cx="860404" cy="654073"/>
            <a:chOff x="7249121" y="555448"/>
            <a:chExt cx="1546536" cy="1175666"/>
          </a:xfrm>
        </p:grpSpPr>
        <p:cxnSp>
          <p:nvCxnSpPr>
            <p:cNvPr id="37" name="直接连接符 36"/>
            <p:cNvCxnSpPr/>
            <p:nvPr/>
          </p:nvCxnSpPr>
          <p:spPr>
            <a:xfrm flipH="1">
              <a:off x="7249121" y="777914"/>
              <a:ext cx="1003980" cy="953200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直接连接符 37"/>
            <p:cNvCxnSpPr/>
            <p:nvPr/>
          </p:nvCxnSpPr>
          <p:spPr>
            <a:xfrm flipH="1">
              <a:off x="7628706" y="555448"/>
              <a:ext cx="1166951" cy="1107930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9" name="矩形 38"/>
          <p:cNvSpPr/>
          <p:nvPr/>
        </p:nvSpPr>
        <p:spPr>
          <a:xfrm>
            <a:off x="8804603" y="2489200"/>
            <a:ext cx="553998" cy="2169311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pPr algn="ctr"/>
            <a:r>
              <a:rPr lang="en-US" altLang="zh-CN" sz="2400" spc="300" dirty="0">
                <a:solidFill>
                  <a:srgbClr val="222B15"/>
                </a:solidFill>
              </a:rPr>
              <a:t>EXQUISITE </a:t>
            </a:r>
            <a:endParaRPr lang="en-US" altLang="zh-CN" sz="2400" spc="300" dirty="0">
              <a:solidFill>
                <a:srgbClr val="222B15"/>
              </a:solidFill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7710589" y="2839276"/>
            <a:ext cx="461665" cy="2887970"/>
          </a:xfrm>
          <a:prstGeom prst="rect">
            <a:avLst/>
          </a:prstGeom>
        </p:spPr>
        <p:txBody>
          <a:bodyPr vert="eaVert" wrap="none">
            <a:spAutoFit/>
          </a:bodyPr>
          <a:lstStyle/>
          <a:p>
            <a:pPr algn="ctr"/>
            <a:r>
              <a:rPr lang="zh-CN" altLang="en-US" dirty="0"/>
              <a:t>二</a:t>
            </a:r>
            <a:r>
              <a:rPr lang="en-US" altLang="zh-CN" dirty="0"/>
              <a:t>/</a:t>
            </a:r>
            <a:r>
              <a:rPr lang="zh-CN" altLang="en-US" dirty="0"/>
              <a:t>十</a:t>
            </a:r>
            <a:r>
              <a:rPr lang="en-US" altLang="zh-CN" dirty="0"/>
              <a:t>/</a:t>
            </a:r>
            <a:r>
              <a:rPr lang="zh-CN" altLang="en-US" dirty="0"/>
              <a:t>四</a:t>
            </a:r>
            <a:r>
              <a:rPr lang="en-US" altLang="zh-CN" dirty="0"/>
              <a:t>/</a:t>
            </a:r>
            <a:r>
              <a:rPr lang="zh-CN" altLang="en-US" dirty="0"/>
              <a:t>中</a:t>
            </a:r>
            <a:r>
              <a:rPr lang="en-US" altLang="zh-CN" dirty="0"/>
              <a:t>/</a:t>
            </a:r>
            <a:r>
              <a:rPr lang="zh-CN" altLang="en-US" dirty="0"/>
              <a:t>国</a:t>
            </a:r>
            <a:r>
              <a:rPr lang="en-US" altLang="zh-CN" dirty="0"/>
              <a:t>/</a:t>
            </a:r>
            <a:r>
              <a:rPr lang="zh-CN" altLang="en-US" dirty="0"/>
              <a:t>传</a:t>
            </a:r>
            <a:r>
              <a:rPr lang="en-US" altLang="zh-CN" dirty="0"/>
              <a:t>/</a:t>
            </a:r>
            <a:r>
              <a:rPr lang="zh-CN" altLang="en-US" dirty="0"/>
              <a:t>统</a:t>
            </a:r>
            <a:r>
              <a:rPr lang="en-US" altLang="zh-CN" dirty="0"/>
              <a:t>/</a:t>
            </a:r>
            <a:r>
              <a:rPr lang="zh-CN" altLang="en-US" dirty="0"/>
              <a:t>节</a:t>
            </a:r>
            <a:r>
              <a:rPr lang="en-US" altLang="zh-CN" dirty="0"/>
              <a:t>/</a:t>
            </a:r>
            <a:r>
              <a:rPr lang="zh-CN" altLang="en-US" dirty="0"/>
              <a:t>气</a:t>
            </a:r>
            <a:endParaRPr lang="zh-CN" altLang="en-US" dirty="0"/>
          </a:p>
        </p:txBody>
      </p:sp>
      <p:sp>
        <p:nvSpPr>
          <p:cNvPr id="41" name="矩形 40"/>
          <p:cNvSpPr/>
          <p:nvPr/>
        </p:nvSpPr>
        <p:spPr>
          <a:xfrm>
            <a:off x="8127495" y="2858647"/>
            <a:ext cx="677108" cy="3551081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r>
              <a:rPr lang="zh-CN" altLang="en-US" sz="800" spc="600" dirty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设计格式规范一致的</a:t>
            </a:r>
            <a:r>
              <a:rPr lang="en-US" altLang="zh-CN" sz="800" spc="600" dirty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PPT</a:t>
            </a:r>
            <a:r>
              <a:rPr lang="zh-CN" altLang="en-US" sz="800" spc="600" dirty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，一方面可以使项目组成员各自撰写的</a:t>
            </a:r>
            <a:r>
              <a:rPr lang="en-US" altLang="zh-CN" sz="800" spc="600" dirty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PPT</a:t>
            </a:r>
            <a:r>
              <a:rPr lang="zh-CN" altLang="en-US" sz="800" spc="600" dirty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能得到有效融合，一方面也可以给客户带来良好的客户体验，显示项目组的专业性；</a:t>
            </a:r>
            <a:endParaRPr lang="zh-CN" altLang="en-US" sz="800" spc="600" dirty="0"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pic>
        <p:nvPicPr>
          <p:cNvPr id="42" name="图片 41"/>
          <p:cNvPicPr>
            <a:picLocks noChangeAspect="1"/>
          </p:cNvPicPr>
          <p:nvPr/>
        </p:nvPicPr>
        <p:blipFill>
          <a:blip r:embed="rId1" cstate="screen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5663" y="4778991"/>
            <a:ext cx="1508289" cy="760956"/>
          </a:xfrm>
          <a:prstGeom prst="rect">
            <a:avLst/>
          </a:prstGeom>
        </p:spPr>
      </p:pic>
      <p:pic>
        <p:nvPicPr>
          <p:cNvPr id="43" name="图片 42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5445" y="4205664"/>
            <a:ext cx="1183912" cy="90569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Click="0" advTm="5000">
        <p14:ripple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  <p:bldP spid="39" grpId="0"/>
      <p:bldP spid="40" grpId="0"/>
      <p:bldP spid="41" grpId="0"/>
    </p:bldLst>
  </p:timing>
</p:sld>
</file>

<file path=ppt/tags/tag1.xml><?xml version="1.0" encoding="utf-8"?>
<p:tagLst xmlns:p="http://schemas.openxmlformats.org/presentationml/2006/main">
  <p:tag name="PA" val="v4.0.0"/>
</p:tagLst>
</file>

<file path=ppt/tags/tag2.xml><?xml version="1.0" encoding="utf-8"?>
<p:tagLst xmlns:p="http://schemas.openxmlformats.org/presentationml/2006/main">
  <p:tag name="PA" val="v4.0.0"/>
</p:tagLst>
</file>

<file path=ppt/tags/tag3.xml><?xml version="1.0" encoding="utf-8"?>
<p:tagLst xmlns:p="http://schemas.openxmlformats.org/presentationml/2006/main">
  <p:tag name="PA" val="v4.0.0"/>
</p:tagLst>
</file>

<file path=ppt/tags/tag4.xml><?xml version="1.0" encoding="utf-8"?>
<p:tagLst xmlns:p="http://schemas.openxmlformats.org/presentationml/2006/main">
  <p:tag name="PA" val="v4.0.0"/>
</p:tagLst>
</file>

<file path=ppt/tags/tag5.xml><?xml version="1.0" encoding="utf-8"?>
<p:tagLst xmlns:p="http://schemas.openxmlformats.org/presentationml/2006/main">
  <p:tag name="PA" val="v4.0.0"/>
</p:tagLst>
</file>

<file path=ppt/tags/tag6.xml><?xml version="1.0" encoding="utf-8"?>
<p:tagLst xmlns:p="http://schemas.openxmlformats.org/presentationml/2006/main">
  <p:tag name="PA" val="v4.0.0"/>
</p:tagLst>
</file>

<file path=ppt/tags/tag7.xml><?xml version="1.0" encoding="utf-8"?>
<p:tagLst xmlns:p="http://schemas.openxmlformats.org/presentationml/2006/main">
  <p:tag name="PA" val="v4.0.0"/>
</p:tagLst>
</file>

<file path=ppt/tags/tag8.xml><?xml version="1.0" encoding="utf-8"?>
<p:tagLst xmlns:p="http://schemas.openxmlformats.org/presentationml/2006/main">
  <p:tag name="PA" val="v4.0.0"/>
</p:tagLst>
</file>

<file path=ppt/tags/tag9.xml><?xml version="1.0" encoding="utf-8"?>
<p:tagLst xmlns:p="http://schemas.openxmlformats.org/presentationml/2006/main">
  <p:tag name="PA" val="v4.0.0"/>
</p:tagLst>
</file>

<file path=ppt/tags/tag10.xml><?xml version="1.0" encoding="utf-8"?>
<p:tagLst xmlns:p="http://schemas.openxmlformats.org/presentationml/2006/main">
  <p:tag name="PA" val="v4.0.0"/>
</p:tagLst>
</file>

<file path=ppt/tags/tag11.xml><?xml version="1.0" encoding="utf-8"?>
<p:tagLst xmlns:p="http://schemas.openxmlformats.org/presentationml/2006/main">
  <p:tag name="PA" val="v4.0.0"/>
</p:tagLst>
</file>

<file path=ppt/tags/tag12.xml><?xml version="1.0" encoding="utf-8"?>
<p:tagLst xmlns:p="http://schemas.openxmlformats.org/presentationml/2006/main">
  <p:tag name="PA" val="v4.0.0"/>
</p:tagLst>
</file>

<file path=ppt/tags/tag13.xml><?xml version="1.0" encoding="utf-8"?>
<p:tagLst xmlns:p="http://schemas.openxmlformats.org/presentationml/2006/main">
  <p:tag name="PA" val="v4.0.0"/>
</p:tagLst>
</file>

<file path=ppt/tags/tag14.xml><?xml version="1.0" encoding="utf-8"?>
<p:tagLst xmlns:p="http://schemas.openxmlformats.org/presentationml/2006/main">
  <p:tag name="PA" val="v4.0.0"/>
</p:tagLst>
</file>

<file path=ppt/tags/tag15.xml><?xml version="1.0" encoding="utf-8"?>
<p:tagLst xmlns:p="http://schemas.openxmlformats.org/presentationml/2006/main">
  <p:tag name="PA" val="v4.0.0"/>
</p:tagLst>
</file>

<file path=ppt/tags/tag16.xml><?xml version="1.0" encoding="utf-8"?>
<p:tagLst xmlns:p="http://schemas.openxmlformats.org/presentationml/2006/main">
  <p:tag name="PA" val="v4.0.0"/>
</p:tagLst>
</file>

<file path=ppt/tags/tag17.xml><?xml version="1.0" encoding="utf-8"?>
<p:tagLst xmlns:p="http://schemas.openxmlformats.org/presentationml/2006/main">
  <p:tag name="PA" val="v4.0.0"/>
</p:tagLst>
</file>

<file path=ppt/tags/tag18.xml><?xml version="1.0" encoding="utf-8"?>
<p:tagLst xmlns:p="http://schemas.openxmlformats.org/presentationml/2006/main">
  <p:tag name="PA" val="v4.0.0"/>
</p:tagLst>
</file>

<file path=ppt/tags/tag19.xml><?xml version="1.0" encoding="utf-8"?>
<p:tagLst xmlns:p="http://schemas.openxmlformats.org/presentationml/2006/main">
  <p:tag name="PA" val="v4.0.0"/>
</p:tagLst>
</file>

<file path=ppt/tags/tag20.xml><?xml version="1.0" encoding="utf-8"?>
<p:tagLst xmlns:p="http://schemas.openxmlformats.org/presentationml/2006/main">
  <p:tag name="PA" val="v4.0.0"/>
</p:tagLst>
</file>

<file path=ppt/tags/tag21.xml><?xml version="1.0" encoding="utf-8"?>
<p:tagLst xmlns:p="http://schemas.openxmlformats.org/presentationml/2006/main">
  <p:tag name="PA" val="v4.0.0"/>
</p:tagLst>
</file>

<file path=ppt/tags/tag22.xml><?xml version="1.0" encoding="utf-8"?>
<p:tagLst xmlns:p="http://schemas.openxmlformats.org/presentationml/2006/main">
  <p:tag name="PA" val="v4.0.0"/>
</p:tagLst>
</file>

<file path=ppt/tags/tag23.xml><?xml version="1.0" encoding="utf-8"?>
<p:tagLst xmlns:p="http://schemas.openxmlformats.org/presentationml/2006/main">
  <p:tag name="PA" val="v4.0.0"/>
</p:tagLst>
</file>

<file path=ppt/tags/tag24.xml><?xml version="1.0" encoding="utf-8"?>
<p:tagLst xmlns:p="http://schemas.openxmlformats.org/presentationml/2006/main">
  <p:tag name="PA" val="v4.0.0"/>
</p:tagLst>
</file>

<file path=ppt/tags/tag25.xml><?xml version="1.0" encoding="utf-8"?>
<p:tagLst xmlns:p="http://schemas.openxmlformats.org/presentationml/2006/main">
  <p:tag name="PA" val="v4.0.0"/>
</p:tagLst>
</file>

<file path=ppt/tags/tag26.xml><?xml version="1.0" encoding="utf-8"?>
<p:tagLst xmlns:p="http://schemas.openxmlformats.org/presentationml/2006/main">
  <p:tag name="PA" val="v4.0.0"/>
</p:tagLst>
</file>

<file path=ppt/tags/tag27.xml><?xml version="1.0" encoding="utf-8"?>
<p:tagLst xmlns:p="http://schemas.openxmlformats.org/presentationml/2006/main">
  <p:tag name="PA" val="v4.0.0"/>
</p:tagLst>
</file>

<file path=ppt/tags/tag28.xml><?xml version="1.0" encoding="utf-8"?>
<p:tagLst xmlns:p="http://schemas.openxmlformats.org/presentationml/2006/main">
  <p:tag name="PA" val="v4.0.0"/>
</p:tagLst>
</file>

<file path=ppt/tags/tag29.xml><?xml version="1.0" encoding="utf-8"?>
<p:tagLst xmlns:p="http://schemas.openxmlformats.org/presentationml/2006/main">
  <p:tag name="PA" val="v4.0.0"/>
</p:tagLst>
</file>

<file path=ppt/tags/tag30.xml><?xml version="1.0" encoding="utf-8"?>
<p:tagLst xmlns:p="http://schemas.openxmlformats.org/presentationml/2006/main">
  <p:tag name="PA" val="v4.0.0"/>
</p:tagLst>
</file>

<file path=ppt/tags/tag31.xml><?xml version="1.0" encoding="utf-8"?>
<p:tagLst xmlns:p="http://schemas.openxmlformats.org/presentationml/2006/main">
  <p:tag name="PA" val="v4.0.0"/>
</p:tagLst>
</file>

<file path=ppt/tags/tag32.xml><?xml version="1.0" encoding="utf-8"?>
<p:tagLst xmlns:p="http://schemas.openxmlformats.org/presentationml/2006/main">
  <p:tag name="PA" val="v4.0.0"/>
</p:tagLst>
</file>

<file path=ppt/tags/tag33.xml><?xml version="1.0" encoding="utf-8"?>
<p:tagLst xmlns:p="http://schemas.openxmlformats.org/presentationml/2006/main">
  <p:tag name="PA" val="v4.0.0"/>
</p:tagLst>
</file>

<file path=ppt/tags/tag34.xml><?xml version="1.0" encoding="utf-8"?>
<p:tagLst xmlns:p="http://schemas.openxmlformats.org/presentationml/2006/main">
  <p:tag name="PA" val="v4.0.0"/>
</p:tagLst>
</file>

<file path=ppt/tags/tag35.xml><?xml version="1.0" encoding="utf-8"?>
<p:tagLst xmlns:p="http://schemas.openxmlformats.org/presentationml/2006/main">
  <p:tag name="PA" val="v4.0.0"/>
</p:tagLst>
</file>

<file path=ppt/tags/tag36.xml><?xml version="1.0" encoding="utf-8"?>
<p:tagLst xmlns:p="http://schemas.openxmlformats.org/presentationml/2006/main">
  <p:tag name="PA" val="v4.0.0"/>
</p:tagLst>
</file>

<file path=ppt/tags/tag37.xml><?xml version="1.0" encoding="utf-8"?>
<p:tagLst xmlns:p="http://schemas.openxmlformats.org/presentationml/2006/main">
  <p:tag name="PA" val="v4.0.0"/>
</p:tagLst>
</file>

<file path=ppt/tags/tag38.xml><?xml version="1.0" encoding="utf-8"?>
<p:tagLst xmlns:p="http://schemas.openxmlformats.org/presentationml/2006/main">
  <p:tag name="PA" val="v4.0.0"/>
</p:tagLst>
</file>

<file path=ppt/tags/tag39.xml><?xml version="1.0" encoding="utf-8"?>
<p:tagLst xmlns:p="http://schemas.openxmlformats.org/presentationml/2006/main">
  <p:tag name="PA" val="v4.0.0"/>
</p:tagLst>
</file>

<file path=ppt/tags/tag40.xml><?xml version="1.0" encoding="utf-8"?>
<p:tagLst xmlns:p="http://schemas.openxmlformats.org/presentationml/2006/main">
  <p:tag name="PA" val="v4.0.0"/>
</p:tagLst>
</file>

<file path=ppt/tags/tag41.xml><?xml version="1.0" encoding="utf-8"?>
<p:tagLst xmlns:p="http://schemas.openxmlformats.org/presentationml/2006/main">
  <p:tag name="PA" val="v4.0.0"/>
</p:tagLst>
</file>

<file path=ppt/tags/tag42.xml><?xml version="1.0" encoding="utf-8"?>
<p:tagLst xmlns:p="http://schemas.openxmlformats.org/presentationml/2006/main">
  <p:tag name="PA" val="v4.0.0"/>
</p:tagLst>
</file>

<file path=ppt/tags/tag43.xml><?xml version="1.0" encoding="utf-8"?>
<p:tagLst xmlns:p="http://schemas.openxmlformats.org/presentationml/2006/main">
  <p:tag name="PA" val="v4.0.0"/>
</p:tagLst>
</file>

<file path=ppt/tags/tag44.xml><?xml version="1.0" encoding="utf-8"?>
<p:tagLst xmlns:p="http://schemas.openxmlformats.org/presentationml/2006/main">
  <p:tag name="PA" val="v4.0.0"/>
</p:tagLst>
</file>

<file path=ppt/tags/tag45.xml><?xml version="1.0" encoding="utf-8"?>
<p:tagLst xmlns:p="http://schemas.openxmlformats.org/presentationml/2006/main">
  <p:tag name="PA" val="v4.0.0"/>
</p:tagLst>
</file>

<file path=ppt/tags/tag46.xml><?xml version="1.0" encoding="utf-8"?>
<p:tagLst xmlns:p="http://schemas.openxmlformats.org/presentationml/2006/main">
  <p:tag name="PA" val="v4.0.0"/>
</p:tagLst>
</file>

<file path=ppt/tags/tag47.xml><?xml version="1.0" encoding="utf-8"?>
<p:tagLst xmlns:p="http://schemas.openxmlformats.org/presentationml/2006/main">
  <p:tag name="PA" val="v4.0.0"/>
</p:tagLst>
</file>

<file path=ppt/tags/tag48.xml><?xml version="1.0" encoding="utf-8"?>
<p:tagLst xmlns:p="http://schemas.openxmlformats.org/presentationml/2006/main">
  <p:tag name="PA" val="v4.0.0"/>
</p:tagLst>
</file>

<file path=ppt/tags/tag49.xml><?xml version="1.0" encoding="utf-8"?>
<p:tagLst xmlns:p="http://schemas.openxmlformats.org/presentationml/2006/main">
  <p:tag name="PA" val="v4.0.0"/>
</p:tagLst>
</file>

<file path=ppt/tags/tag50.xml><?xml version="1.0" encoding="utf-8"?>
<p:tagLst xmlns:p="http://schemas.openxmlformats.org/presentationml/2006/main">
  <p:tag name="PA" val="v4.0.0"/>
</p:tagLst>
</file>

<file path=ppt/tags/tag51.xml><?xml version="1.0" encoding="utf-8"?>
<p:tagLst xmlns:p="http://schemas.openxmlformats.org/presentationml/2006/main">
  <p:tag name="PA" val="v4.0.0"/>
</p:tagLst>
</file>

<file path=ppt/tags/tag52.xml><?xml version="1.0" encoding="utf-8"?>
<p:tagLst xmlns:p="http://schemas.openxmlformats.org/presentationml/2006/main">
  <p:tag name="PA" val="v4.0.0"/>
</p:tagLst>
</file>

<file path=ppt/tags/tag53.xml><?xml version="1.0" encoding="utf-8"?>
<p:tagLst xmlns:p="http://schemas.openxmlformats.org/presentationml/2006/main">
  <p:tag name="PA" val="v4.0.0"/>
</p:tagLst>
</file>

<file path=ppt/tags/tag54.xml><?xml version="1.0" encoding="utf-8"?>
<p:tagLst xmlns:p="http://schemas.openxmlformats.org/presentationml/2006/main">
  <p:tag name="PA" val="v4.0.0"/>
</p:tagLst>
</file>

<file path=ppt/tags/tag55.xml><?xml version="1.0" encoding="utf-8"?>
<p:tagLst xmlns:p="http://schemas.openxmlformats.org/presentationml/2006/main">
  <p:tag name="PA" val="v4.0.0"/>
</p:tagLst>
</file>

<file path=ppt/tags/tag56.xml><?xml version="1.0" encoding="utf-8"?>
<p:tagLst xmlns:p="http://schemas.openxmlformats.org/presentationml/2006/main">
  <p:tag name="PA" val="v4.0.0"/>
</p:tagLst>
</file>

<file path=ppt/tags/tag57.xml><?xml version="1.0" encoding="utf-8"?>
<p:tagLst xmlns:p="http://schemas.openxmlformats.org/presentationml/2006/main">
  <p:tag name="PA" val="v4.0.0"/>
</p:tagLst>
</file>

<file path=ppt/tags/tag58.xml><?xml version="1.0" encoding="utf-8"?>
<p:tagLst xmlns:p="http://schemas.openxmlformats.org/presentationml/2006/main">
  <p:tag name="PA" val="v4.0.0"/>
</p:tagLst>
</file>

<file path=ppt/tags/tag59.xml><?xml version="1.0" encoding="utf-8"?>
<p:tagLst xmlns:p="http://schemas.openxmlformats.org/presentationml/2006/main">
  <p:tag name="PA" val="v4.0.0"/>
</p:tagLst>
</file>

<file path=ppt/tags/tag60.xml><?xml version="1.0" encoding="utf-8"?>
<p:tagLst xmlns:p="http://schemas.openxmlformats.org/presentationml/2006/main">
  <p:tag name="PA" val="v4.0.0"/>
</p:tagLst>
</file>

<file path=ppt/tags/tag61.xml><?xml version="1.0" encoding="utf-8"?>
<p:tagLst xmlns:p="http://schemas.openxmlformats.org/presentationml/2006/main">
  <p:tag name="PA" val="v4.0.0"/>
</p:tagLst>
</file>

<file path=ppt/tags/tag62.xml><?xml version="1.0" encoding="utf-8"?>
<p:tagLst xmlns:p="http://schemas.openxmlformats.org/presentationml/2006/main">
  <p:tag name="PA" val="v4.0.0"/>
</p:tagLst>
</file>

<file path=ppt/tags/tag63.xml><?xml version="1.0" encoding="utf-8"?>
<p:tagLst xmlns:p="http://schemas.openxmlformats.org/presentationml/2006/main">
  <p:tag name="PA" val="v4.0.0"/>
</p:tagLst>
</file>

<file path=ppt/tags/tag64.xml><?xml version="1.0" encoding="utf-8"?>
<p:tagLst xmlns:p="http://schemas.openxmlformats.org/presentationml/2006/main">
  <p:tag name="PA" val="v4.0.0"/>
</p:tagLst>
</file>

<file path=ppt/tags/tag65.xml><?xml version="1.0" encoding="utf-8"?>
<p:tagLst xmlns:p="http://schemas.openxmlformats.org/presentationml/2006/main">
  <p:tag name="PA" val="v4.0.0"/>
</p:tagLst>
</file>

<file path=ppt/tags/tag66.xml><?xml version="1.0" encoding="utf-8"?>
<p:tagLst xmlns:p="http://schemas.openxmlformats.org/presentationml/2006/main">
  <p:tag name="PA" val="v4.0.0"/>
</p:tagLst>
</file>

<file path=ppt/tags/tag67.xml><?xml version="1.0" encoding="utf-8"?>
<p:tagLst xmlns:p="http://schemas.openxmlformats.org/presentationml/2006/main">
  <p:tag name="PA" val="v4.0.0"/>
</p:tagLst>
</file>

<file path=ppt/tags/tag68.xml><?xml version="1.0" encoding="utf-8"?>
<p:tagLst xmlns:p="http://schemas.openxmlformats.org/presentationml/2006/main">
  <p:tag name="PA" val="v4.0.0"/>
</p:tagLst>
</file>

<file path=ppt/tags/tag69.xml><?xml version="1.0" encoding="utf-8"?>
<p:tagLst xmlns:p="http://schemas.openxmlformats.org/presentationml/2006/main">
  <p:tag name="PA" val="v4.0.0"/>
</p:tagLst>
</file>

<file path=ppt/tags/tag70.xml><?xml version="1.0" encoding="utf-8"?>
<p:tagLst xmlns:p="http://schemas.openxmlformats.org/presentationml/2006/main">
  <p:tag name="PA" val="v4.0.0"/>
</p:tagLst>
</file>

<file path=ppt/tags/tag71.xml><?xml version="1.0" encoding="utf-8"?>
<p:tagLst xmlns:p="http://schemas.openxmlformats.org/presentationml/2006/main">
  <p:tag name="PA" val="v4.0.0"/>
</p:tagLst>
</file>

<file path=ppt/tags/tag72.xml><?xml version="1.0" encoding="utf-8"?>
<p:tagLst xmlns:p="http://schemas.openxmlformats.org/presentationml/2006/main">
  <p:tag name="PA" val="v4.0.0"/>
</p:tagLst>
</file>

<file path=ppt/tags/tag73.xml><?xml version="1.0" encoding="utf-8"?>
<p:tagLst xmlns:p="http://schemas.openxmlformats.org/presentationml/2006/main">
  <p:tag name="PA" val="v4.0.0"/>
</p:tagLst>
</file>

<file path=ppt/tags/tag74.xml><?xml version="1.0" encoding="utf-8"?>
<p:tagLst xmlns:p="http://schemas.openxmlformats.org/presentationml/2006/main">
  <p:tag name="PA" val="v4.0.0"/>
</p:tagLst>
</file>

<file path=ppt/tags/tag75.xml><?xml version="1.0" encoding="utf-8"?>
<p:tagLst xmlns:p="http://schemas.openxmlformats.org/presentationml/2006/main">
  <p:tag name="PA" val="v4.0.0"/>
</p:tagLst>
</file>

<file path=ppt/tags/tag76.xml><?xml version="1.0" encoding="utf-8"?>
<p:tagLst xmlns:p="http://schemas.openxmlformats.org/presentationml/2006/main">
  <p:tag name="PA" val="v4.0.0"/>
</p:tagLst>
</file>

<file path=ppt/tags/tag77.xml><?xml version="1.0" encoding="utf-8"?>
<p:tagLst xmlns:p="http://schemas.openxmlformats.org/presentationml/2006/main">
  <p:tag name="PA" val="v4.0.0"/>
</p:tagLst>
</file>

<file path=ppt/tags/tag78.xml><?xml version="1.0" encoding="utf-8"?>
<p:tagLst xmlns:p="http://schemas.openxmlformats.org/presentationml/2006/main">
  <p:tag name="PA" val="v4.0.0"/>
</p:tagLst>
</file>

<file path=ppt/tags/tag79.xml><?xml version="1.0" encoding="utf-8"?>
<p:tagLst xmlns:p="http://schemas.openxmlformats.org/presentationml/2006/main">
  <p:tag name="PA" val="v4.0.0"/>
</p:tagLst>
</file>

<file path=ppt/tags/tag80.xml><?xml version="1.0" encoding="utf-8"?>
<p:tagLst xmlns:p="http://schemas.openxmlformats.org/presentationml/2006/main">
  <p:tag name="PA" val="v4.0.0"/>
</p:tagLst>
</file>

<file path=ppt/tags/tag81.xml><?xml version="1.0" encoding="utf-8"?>
<p:tagLst xmlns:p="http://schemas.openxmlformats.org/presentationml/2006/main">
  <p:tag name="PA" val="v4.0.0"/>
</p:tagLst>
</file>

<file path=ppt/tags/tag82.xml><?xml version="1.0" encoding="utf-8"?>
<p:tagLst xmlns:p="http://schemas.openxmlformats.org/presentationml/2006/main">
  <p:tag name="PA" val="v4.0.0"/>
</p:tagLst>
</file>

<file path=ppt/tags/tag83.xml><?xml version="1.0" encoding="utf-8"?>
<p:tagLst xmlns:p="http://schemas.openxmlformats.org/presentationml/2006/main">
  <p:tag name="PA" val="v4.0.0"/>
</p:tagLst>
</file>

<file path=ppt/tags/tag84.xml><?xml version="1.0" encoding="utf-8"?>
<p:tagLst xmlns:p="http://schemas.openxmlformats.org/presentationml/2006/main">
  <p:tag name="PA" val="v4.0.0"/>
</p:tagLst>
</file>

<file path=ppt/tags/tag85.xml><?xml version="1.0" encoding="utf-8"?>
<p:tagLst xmlns:p="http://schemas.openxmlformats.org/presentationml/2006/main">
  <p:tag name="PA" val="v4.0.0"/>
</p:tagLst>
</file>

<file path=ppt/tags/tag86.xml><?xml version="1.0" encoding="utf-8"?>
<p:tagLst xmlns:p="http://schemas.openxmlformats.org/presentationml/2006/main">
  <p:tag name="PA" val="v4.0.0"/>
</p:tagLst>
</file>

<file path=ppt/tags/tag87.xml><?xml version="1.0" encoding="utf-8"?>
<p:tagLst xmlns:p="http://schemas.openxmlformats.org/presentationml/2006/main">
  <p:tag name="PA" val="v4.0.0"/>
</p:tagLst>
</file>

<file path=ppt/tags/tag88.xml><?xml version="1.0" encoding="utf-8"?>
<p:tagLst xmlns:p="http://schemas.openxmlformats.org/presentationml/2006/main">
  <p:tag name="PA" val="v4.0.0"/>
</p:tagLst>
</file>

<file path=ppt/tags/tag89.xml><?xml version="1.0" encoding="utf-8"?>
<p:tagLst xmlns:p="http://schemas.openxmlformats.org/presentationml/2006/main">
  <p:tag name="PA" val="v4.0.0"/>
</p:tagLst>
</file>

<file path=ppt/tags/tag90.xml><?xml version="1.0" encoding="utf-8"?>
<p:tagLst xmlns:p="http://schemas.openxmlformats.org/presentationml/2006/main">
  <p:tag name="PA" val="v4.0.0"/>
</p:tagLst>
</file>

<file path=ppt/tags/tag91.xml><?xml version="1.0" encoding="utf-8"?>
<p:tagLst xmlns:p="http://schemas.openxmlformats.org/presentationml/2006/main">
  <p:tag name="PA" val="v4.0.0"/>
</p:tagLst>
</file>

<file path=ppt/tags/tag92.xml><?xml version="1.0" encoding="utf-8"?>
<p:tagLst xmlns:p="http://schemas.openxmlformats.org/presentationml/2006/main">
  <p:tag name="PA" val="v4.0.0"/>
</p:tagLst>
</file>

<file path=ppt/tags/tag93.xml><?xml version="1.0" encoding="utf-8"?>
<p:tagLst xmlns:p="http://schemas.openxmlformats.org/presentationml/2006/main">
  <p:tag name="PA" val="v4.0.0"/>
</p:tagLst>
</file>

<file path=ppt/tags/tag94.xml><?xml version="1.0" encoding="utf-8"?>
<p:tagLst xmlns:p="http://schemas.openxmlformats.org/presentationml/2006/main">
  <p:tag name="PA" val="v4.0.0"/>
</p:tagLst>
</file>

<file path=ppt/tags/tag95.xml><?xml version="1.0" encoding="utf-8"?>
<p:tagLst xmlns:p="http://schemas.openxmlformats.org/presentationml/2006/main">
  <p:tag name="PA" val="v4.0.0"/>
</p:tagLst>
</file>

<file path=ppt/tags/tag96.xml><?xml version="1.0" encoding="utf-8"?>
<p:tagLst xmlns:p="http://schemas.openxmlformats.org/presentationml/2006/main">
  <p:tag name="PA" val="v4.0.0"/>
</p:tagLst>
</file>

<file path=ppt/tags/tag97.xml><?xml version="1.0" encoding="utf-8"?>
<p:tagLst xmlns:p="http://schemas.openxmlformats.org/presentationml/2006/main">
  <p:tag name="PA" val="v4.0.0"/>
</p:tagLst>
</file>

<file path=ppt/tags/tag98.xml><?xml version="1.0" encoding="utf-8"?>
<p:tagLst xmlns:p="http://schemas.openxmlformats.org/presentationml/2006/main">
  <p:tag name="PA" val="v4.0.0"/>
</p:tagLst>
</file>

<file path=ppt/tags/tag99.xml><?xml version="1.0" encoding="utf-8"?>
<p:tagLst xmlns:p="http://schemas.openxmlformats.org/presentationml/2006/main">
  <p:tag name="PA" val="v4.0.0"/>
</p:tagLst>
</file>

<file path=ppt/tags/tag100.xml><?xml version="1.0" encoding="utf-8"?>
<p:tagLst xmlns:p="http://schemas.openxmlformats.org/presentationml/2006/main">
  <p:tag name="PA" val="v4.0.0"/>
</p:tagLst>
</file>

<file path=ppt/tags/tag101.xml><?xml version="1.0" encoding="utf-8"?>
<p:tagLst xmlns:p="http://schemas.openxmlformats.org/presentationml/2006/main">
  <p:tag name="PA" val="v4.0.0"/>
</p:tagLst>
</file>

<file path=ppt/tags/tag102.xml><?xml version="1.0" encoding="utf-8"?>
<p:tagLst xmlns:p="http://schemas.openxmlformats.org/presentationml/2006/main">
  <p:tag name="PA" val="v4.0.0"/>
</p:tagLst>
</file>

<file path=ppt/tags/tag103.xml><?xml version="1.0" encoding="utf-8"?>
<p:tagLst xmlns:p="http://schemas.openxmlformats.org/presentationml/2006/main">
  <p:tag name="PA" val="v4.0.0"/>
</p:tagLst>
</file>

<file path=ppt/tags/tag104.xml><?xml version="1.0" encoding="utf-8"?>
<p:tagLst xmlns:p="http://schemas.openxmlformats.org/presentationml/2006/main">
  <p:tag name="PA" val="v4.0.0"/>
</p:tagLst>
</file>

<file path=ppt/tags/tag105.xml><?xml version="1.0" encoding="utf-8"?>
<p:tagLst xmlns:p="http://schemas.openxmlformats.org/presentationml/2006/main">
  <p:tag name="PA" val="v4.0.0"/>
</p:tagLst>
</file>

<file path=ppt/tags/tag106.xml><?xml version="1.0" encoding="utf-8"?>
<p:tagLst xmlns:p="http://schemas.openxmlformats.org/presentationml/2006/main">
  <p:tag name="PA" val="v4.0.0"/>
</p:tagLst>
</file>

<file path=ppt/tags/tag107.xml><?xml version="1.0" encoding="utf-8"?>
<p:tagLst xmlns:p="http://schemas.openxmlformats.org/presentationml/2006/main">
  <p:tag name="PA" val="v4.0.0"/>
</p:tagLst>
</file>

<file path=ppt/tags/tag108.xml><?xml version="1.0" encoding="utf-8"?>
<p:tagLst xmlns:p="http://schemas.openxmlformats.org/presentationml/2006/main">
  <p:tag name="PA" val="v4.0.0"/>
</p:tagLst>
</file>

<file path=ppt/tags/tag109.xml><?xml version="1.0" encoding="utf-8"?>
<p:tagLst xmlns:p="http://schemas.openxmlformats.org/presentationml/2006/main">
  <p:tag name="PA" val="v4.0.0"/>
</p:tagLst>
</file>

<file path=ppt/tags/tag110.xml><?xml version="1.0" encoding="utf-8"?>
<p:tagLst xmlns:p="http://schemas.openxmlformats.org/presentationml/2006/main">
  <p:tag name="PA" val="v4.0.0"/>
</p:tagLst>
</file>

<file path=ppt/tags/tag111.xml><?xml version="1.0" encoding="utf-8"?>
<p:tagLst xmlns:p="http://schemas.openxmlformats.org/presentationml/2006/main">
  <p:tag name="PA" val="v4.0.0"/>
</p:tagLst>
</file>

<file path=ppt/tags/tag112.xml><?xml version="1.0" encoding="utf-8"?>
<p:tagLst xmlns:p="http://schemas.openxmlformats.org/presentationml/2006/main">
  <p:tag name="PA" val="v4.0.0"/>
</p:tagLst>
</file>

<file path=ppt/tags/tag113.xml><?xml version="1.0" encoding="utf-8"?>
<p:tagLst xmlns:p="http://schemas.openxmlformats.org/presentationml/2006/main">
  <p:tag name="PA" val="v4.0.0"/>
</p:tagLst>
</file>

<file path=ppt/tags/tag114.xml><?xml version="1.0" encoding="utf-8"?>
<p:tagLst xmlns:p="http://schemas.openxmlformats.org/presentationml/2006/main">
  <p:tag name="PA" val="v4.0.0"/>
</p:tagLst>
</file>

<file path=ppt/tags/tag115.xml><?xml version="1.0" encoding="utf-8"?>
<p:tagLst xmlns:p="http://schemas.openxmlformats.org/presentationml/2006/main">
  <p:tag name="PA" val="v4.0.0"/>
</p:tagLst>
</file>

<file path=ppt/tags/tag116.xml><?xml version="1.0" encoding="utf-8"?>
<p:tagLst xmlns:p="http://schemas.openxmlformats.org/presentationml/2006/main">
  <p:tag name="PA" val="v4.0.0"/>
</p:tagLst>
</file>

<file path=ppt/tags/tag117.xml><?xml version="1.0" encoding="utf-8"?>
<p:tagLst xmlns:p="http://schemas.openxmlformats.org/presentationml/2006/main">
  <p:tag name="PA" val="v4.0.0"/>
</p:tagLst>
</file>

<file path=ppt/tags/tag118.xml><?xml version="1.0" encoding="utf-8"?>
<p:tagLst xmlns:p="http://schemas.openxmlformats.org/presentationml/2006/main">
  <p:tag name="PA" val="v4.0.0"/>
</p:tagLst>
</file>

<file path=ppt/tags/tag119.xml><?xml version="1.0" encoding="utf-8"?>
<p:tagLst xmlns:p="http://schemas.openxmlformats.org/presentationml/2006/main">
  <p:tag name="PA" val="v4.0.0"/>
</p:tagLst>
</file>

<file path=ppt/tags/tag120.xml><?xml version="1.0" encoding="utf-8"?>
<p:tagLst xmlns:p="http://schemas.openxmlformats.org/presentationml/2006/main">
  <p:tag name="PA" val="v4.0.0"/>
</p:tagLst>
</file>

<file path=ppt/tags/tag121.xml><?xml version="1.0" encoding="utf-8"?>
<p:tagLst xmlns:p="http://schemas.openxmlformats.org/presentationml/2006/main">
  <p:tag name="PA" val="v4.0.0"/>
</p:tagLst>
</file>

<file path=ppt/tags/tag122.xml><?xml version="1.0" encoding="utf-8"?>
<p:tagLst xmlns:p="http://schemas.openxmlformats.org/presentationml/2006/main">
  <p:tag name="PA" val="v4.0.0"/>
</p:tagLst>
</file>

<file path=ppt/tags/tag123.xml><?xml version="1.0" encoding="utf-8"?>
<p:tagLst xmlns:p="http://schemas.openxmlformats.org/presentationml/2006/main">
  <p:tag name="PA" val="v4.0.0"/>
</p:tagLst>
</file>

<file path=ppt/tags/tag124.xml><?xml version="1.0" encoding="utf-8"?>
<p:tagLst xmlns:p="http://schemas.openxmlformats.org/presentationml/2006/main">
  <p:tag name="PA" val="v4.0.0"/>
</p:tagLst>
</file>

<file path=ppt/tags/tag125.xml><?xml version="1.0" encoding="utf-8"?>
<p:tagLst xmlns:p="http://schemas.openxmlformats.org/presentationml/2006/main">
  <p:tag name="PA" val="v4.0.0"/>
</p:tagLst>
</file>

<file path=ppt/tags/tag126.xml><?xml version="1.0" encoding="utf-8"?>
<p:tagLst xmlns:p="http://schemas.openxmlformats.org/presentationml/2006/main">
  <p:tag name="PA" val="v4.0.0"/>
</p:tagLst>
</file>

<file path=ppt/tags/tag127.xml><?xml version="1.0" encoding="utf-8"?>
<p:tagLst xmlns:p="http://schemas.openxmlformats.org/presentationml/2006/main">
  <p:tag name="PA" val="v4.0.0"/>
</p:tagLst>
</file>

<file path=ppt/tags/tag128.xml><?xml version="1.0" encoding="utf-8"?>
<p:tagLst xmlns:p="http://schemas.openxmlformats.org/presentationml/2006/main">
  <p:tag name="PA" val="v4.0.0"/>
</p:tagLst>
</file>

<file path=ppt/tags/tag129.xml><?xml version="1.0" encoding="utf-8"?>
<p:tagLst xmlns:p="http://schemas.openxmlformats.org/presentationml/2006/main">
  <p:tag name="PA" val="v4.0.0"/>
</p:tagLst>
</file>

<file path=ppt/tags/tag130.xml><?xml version="1.0" encoding="utf-8"?>
<p:tagLst xmlns:p="http://schemas.openxmlformats.org/presentationml/2006/main">
  <p:tag name="PA" val="v4.0.0"/>
</p:tagLst>
</file>

<file path=ppt/tags/tag131.xml><?xml version="1.0" encoding="utf-8"?>
<p:tagLst xmlns:p="http://schemas.openxmlformats.org/presentationml/2006/main">
  <p:tag name="PA" val="v4.0.0"/>
</p:tagLst>
</file>

<file path=ppt/tags/tag132.xml><?xml version="1.0" encoding="utf-8"?>
<p:tagLst xmlns:p="http://schemas.openxmlformats.org/presentationml/2006/main">
  <p:tag name="PA" val="v4.0.0"/>
</p:tagLst>
</file>

<file path=ppt/tags/tag133.xml><?xml version="1.0" encoding="utf-8"?>
<p:tagLst xmlns:p="http://schemas.openxmlformats.org/presentationml/2006/main">
  <p:tag name="PA" val="v4.0.0"/>
</p:tagLst>
</file>

<file path=ppt/tags/tag134.xml><?xml version="1.0" encoding="utf-8"?>
<p:tagLst xmlns:p="http://schemas.openxmlformats.org/presentationml/2006/main">
  <p:tag name="PA" val="v4.0.0"/>
</p:tagLst>
</file>

<file path=ppt/tags/tag135.xml><?xml version="1.0" encoding="utf-8"?>
<p:tagLst xmlns:p="http://schemas.openxmlformats.org/presentationml/2006/main">
  <p:tag name="PA" val="v4.0.0"/>
</p:tagLst>
</file>

<file path=ppt/tags/tag136.xml><?xml version="1.0" encoding="utf-8"?>
<p:tagLst xmlns:p="http://schemas.openxmlformats.org/presentationml/2006/main">
  <p:tag name="PA" val="v4.0.0"/>
</p:tagLst>
</file>

<file path=ppt/tags/tag137.xml><?xml version="1.0" encoding="utf-8"?>
<p:tagLst xmlns:p="http://schemas.openxmlformats.org/presentationml/2006/main">
  <p:tag name="PA" val="v4.0.0"/>
</p:tagLst>
</file>

<file path=ppt/tags/tag138.xml><?xml version="1.0" encoding="utf-8"?>
<p:tagLst xmlns:p="http://schemas.openxmlformats.org/presentationml/2006/main">
  <p:tag name="PA" val="v4.0.0"/>
</p:tagLst>
</file>

<file path=ppt/tags/tag139.xml><?xml version="1.0" encoding="utf-8"?>
<p:tagLst xmlns:p="http://schemas.openxmlformats.org/presentationml/2006/main">
  <p:tag name="PA" val="v4.0.0"/>
</p:tagLst>
</file>

<file path=ppt/tags/tag140.xml><?xml version="1.0" encoding="utf-8"?>
<p:tagLst xmlns:p="http://schemas.openxmlformats.org/presentationml/2006/main">
  <p:tag name="PA" val="v4.0.0"/>
</p:tagLst>
</file>

<file path=ppt/tags/tag141.xml><?xml version="1.0" encoding="utf-8"?>
<p:tagLst xmlns:p="http://schemas.openxmlformats.org/presentationml/2006/main">
  <p:tag name="PA" val="v4.0.0"/>
</p:tagLst>
</file>

<file path=ppt/tags/tag142.xml><?xml version="1.0" encoding="utf-8"?>
<p:tagLst xmlns:p="http://schemas.openxmlformats.org/presentationml/2006/main">
  <p:tag name="PA" val="v4.0.0"/>
</p:tagLst>
</file>

<file path=ppt/tags/tag143.xml><?xml version="1.0" encoding="utf-8"?>
<p:tagLst xmlns:p="http://schemas.openxmlformats.org/presentationml/2006/main">
  <p:tag name="PA" val="v4.0.0"/>
</p:tagLst>
</file>

<file path=ppt/tags/tag144.xml><?xml version="1.0" encoding="utf-8"?>
<p:tagLst xmlns:p="http://schemas.openxmlformats.org/presentationml/2006/main">
  <p:tag name="PA" val="v4.0.0"/>
</p:tagLst>
</file>

<file path=ppt/tags/tag145.xml><?xml version="1.0" encoding="utf-8"?>
<p:tagLst xmlns:p="http://schemas.openxmlformats.org/presentationml/2006/main">
  <p:tag name="PA" val="v4.0.0"/>
</p:tagLst>
</file>

<file path=ppt/tags/tag146.xml><?xml version="1.0" encoding="utf-8"?>
<p:tagLst xmlns:p="http://schemas.openxmlformats.org/presentationml/2006/main">
  <p:tag name="PA" val="v4.0.0"/>
</p:tagLst>
</file>

<file path=ppt/tags/tag147.xml><?xml version="1.0" encoding="utf-8"?>
<p:tagLst xmlns:p="http://schemas.openxmlformats.org/presentationml/2006/main">
  <p:tag name="PA" val="v4.0.0"/>
</p:tagLst>
</file>

<file path=ppt/tags/tag148.xml><?xml version="1.0" encoding="utf-8"?>
<p:tagLst xmlns:p="http://schemas.openxmlformats.org/presentationml/2006/main">
  <p:tag name="PA" val="v4.0.0"/>
</p:tagLst>
</file>

<file path=ppt/tags/tag149.xml><?xml version="1.0" encoding="utf-8"?>
<p:tagLst xmlns:p="http://schemas.openxmlformats.org/presentationml/2006/main">
  <p:tag name="PA" val="v4.0.0"/>
</p:tagLst>
</file>

<file path=ppt/tags/tag150.xml><?xml version="1.0" encoding="utf-8"?>
<p:tagLst xmlns:p="http://schemas.openxmlformats.org/presentationml/2006/main">
  <p:tag name="PA" val="v4.0.0"/>
</p:tagLst>
</file>

<file path=ppt/tags/tag151.xml><?xml version="1.0" encoding="utf-8"?>
<p:tagLst xmlns:p="http://schemas.openxmlformats.org/presentationml/2006/main">
  <p:tag name="PA" val="v4.0.0"/>
</p:tagLst>
</file>

<file path=ppt/tags/tag152.xml><?xml version="1.0" encoding="utf-8"?>
<p:tagLst xmlns:p="http://schemas.openxmlformats.org/presentationml/2006/main">
  <p:tag name="PA" val="v4.0.0"/>
</p:tagLst>
</file>

<file path=ppt/tags/tag153.xml><?xml version="1.0" encoding="utf-8"?>
<p:tagLst xmlns:p="http://schemas.openxmlformats.org/presentationml/2006/main">
  <p:tag name="PA" val="v4.0.0"/>
</p:tagLst>
</file>

<file path=ppt/tags/tag154.xml><?xml version="1.0" encoding="utf-8"?>
<p:tagLst xmlns:p="http://schemas.openxmlformats.org/presentationml/2006/main">
  <p:tag name="ISLIDE TOOLS.GUIDESSETTING" val="{&quot;Id&quot;:&quot;GuidesStyle_Normal&quot;,&quot;Name&quot;:&quot;正常&quot;,&quot;HeaderHeight&quot;:10.0,&quot;FooterHeight&quot;:4.0,&quot;SideMargin&quot;:3.0,&quot;TopMargin&quot;:3.0,&quot;BottomMargin&quot;:3.0,&quot;IntervalMargin&quot;:3.0}"/>
  <p:tag name="ISPRING_PRESENTATION_TITLE" val="PowerPoint 演示文稿"/>
</p:tagLst>
</file>

<file path=ppt/theme/theme1.xml><?xml version="1.0" encoding="utf-8"?>
<a:theme xmlns:a="http://schemas.openxmlformats.org/drawingml/2006/main" name="www.ppt.cn">
  <a:themeElements>
    <a:clrScheme name="MC-欧美风主题色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A4DD"/>
      </a:accent1>
      <a:accent2>
        <a:srgbClr val="4A9143"/>
      </a:accent2>
      <a:accent3>
        <a:srgbClr val="CD232E"/>
      </a:accent3>
      <a:accent4>
        <a:srgbClr val="59C3D3"/>
      </a:accent4>
      <a:accent5>
        <a:srgbClr val="786362"/>
      </a:accent5>
      <a:accent6>
        <a:srgbClr val="2E6029"/>
      </a:accent6>
      <a:hlink>
        <a:srgbClr val="0563C1"/>
      </a:hlink>
      <a:folHlink>
        <a:srgbClr val="954F72"/>
      </a:folHlink>
    </a:clrScheme>
    <a:fontScheme name="Arial+微软雅黑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none" rtlCol="0" anchor="ctr">
        <a:spAutoFit/>
      </a:bodyPr>
      <a:lstStyle>
        <a:defPPr>
          <a:lnSpc>
            <a:spcPct val="120000"/>
          </a:lnSpc>
          <a:defRPr dirty="0" smtClean="0">
            <a:solidFill>
              <a:schemeClr val="tx1">
                <a:lumMod val="75000"/>
                <a:lumOff val="25000"/>
              </a:schemeClr>
            </a:solidFill>
          </a:defRPr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千图</Template>
  <TotalTime>0</TotalTime>
  <Words>3259</Words>
  <Application>WPS 演示</Application>
  <PresentationFormat>自定义</PresentationFormat>
  <Paragraphs>467</Paragraphs>
  <Slides>24</Slides>
  <Notes>24</Notes>
  <HiddenSlides>0</HiddenSlides>
  <MMClips>1</MMClips>
  <ScaleCrop>false</ScaleCrop>
  <HeadingPairs>
    <vt:vector size="6" baseType="variant">
      <vt:variant>
        <vt:lpstr>已用的字体</vt:lpstr>
      </vt:variant>
      <vt:variant>
        <vt:i4>15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40" baseType="lpstr">
      <vt:lpstr>Arial</vt:lpstr>
      <vt:lpstr>宋体</vt:lpstr>
      <vt:lpstr>Wingdings</vt:lpstr>
      <vt:lpstr>汉仪南宫体简</vt:lpstr>
      <vt:lpstr>方正清刻本悦宋简体</vt:lpstr>
      <vt:lpstr>华文隶书</vt:lpstr>
      <vt:lpstr>腾祥铁山楷书简繁合集</vt:lpstr>
      <vt:lpstr>Calibri</vt:lpstr>
      <vt:lpstr>华文新魏</vt:lpstr>
      <vt:lpstr>微软雅黑</vt:lpstr>
      <vt:lpstr>Microsoft JhengHei Light</vt:lpstr>
      <vt:lpstr>叶根友行书繁</vt:lpstr>
      <vt:lpstr>Arial Unicode MS</vt:lpstr>
      <vt:lpstr>等线</vt:lpstr>
      <vt:lpstr>Impact</vt:lpstr>
      <vt:lpstr>www.ppt.cn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柚子设计</dc:creator>
  <cp:keywords>MC-PPT模板</cp:keywords>
  <cp:category>模板</cp:category>
  <cp:lastModifiedBy>拉普耶鲁</cp:lastModifiedBy>
  <cp:revision>6</cp:revision>
  <dcterms:created xsi:type="dcterms:W3CDTF">2018-01-03T07:00:00Z</dcterms:created>
  <dcterms:modified xsi:type="dcterms:W3CDTF">2020-07-30T09:32:02Z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2052-11.1.0.9739</vt:lpwstr>
  </property>
</Properties>
</file>