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60" r:id="rId3"/>
    <p:sldId id="261" r:id="rId4"/>
    <p:sldId id="262" r:id="rId5"/>
    <p:sldId id="259" r:id="rId6"/>
    <p:sldId id="266" r:id="rId7"/>
    <p:sldId id="265" r:id="rId8"/>
    <p:sldId id="267" r:id="rId9"/>
    <p:sldId id="268" r:id="rId10"/>
    <p:sldId id="271" r:id="rId11"/>
    <p:sldId id="273" r:id="rId12"/>
    <p:sldId id="274" r:id="rId13"/>
    <p:sldId id="269" r:id="rId14"/>
    <p:sldId id="275" r:id="rId15"/>
    <p:sldId id="277" r:id="rId16"/>
    <p:sldId id="278" r:id="rId17"/>
    <p:sldId id="270" r:id="rId18"/>
    <p:sldId id="280" r:id="rId19"/>
    <p:sldId id="279" r:id="rId20"/>
    <p:sldId id="281" r:id="rId21"/>
    <p:sldId id="263"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29E"/>
    <a:srgbClr val="B38633"/>
    <a:srgbClr val="08111E"/>
    <a:srgbClr val="0D1426"/>
    <a:srgbClr val="08080E"/>
    <a:srgbClr val="F9F7C0"/>
    <a:srgbClr val="F8DE98"/>
    <a:srgbClr val="050E18"/>
    <a:srgbClr val="F4CE78"/>
    <a:srgbClr val="E6AF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25" autoAdjust="0"/>
    <p:restoredTop sz="94660"/>
  </p:normalViewPr>
  <p:slideViewPr>
    <p:cSldViewPr snapToGrid="0">
      <p:cViewPr varScale="1">
        <p:scale>
          <a:sx n="104" d="100"/>
          <a:sy n="104" d="100"/>
        </p:scale>
        <p:origin x="192" y="18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58287110662885E-2"/>
          <c:y val="3.8072801862534242E-2"/>
          <c:w val="0.9214563648293963"/>
          <c:h val="0.87183809055118111"/>
        </c:manualLayout>
      </c:layout>
      <c:scatterChart>
        <c:scatterStyle val="lineMarker"/>
        <c:varyColors val="0"/>
        <c:ser>
          <c:idx val="0"/>
          <c:order val="0"/>
          <c:tx>
            <c:strRef>
              <c:f>Sheet1!$B$1</c:f>
              <c:strCache>
                <c:ptCount val="1"/>
                <c:pt idx="0">
                  <c:v>Y 值</c:v>
                </c:pt>
              </c:strCache>
            </c:strRef>
          </c:tx>
          <c:spPr>
            <a:ln w="38100" cap="rnd">
              <a:gradFill>
                <a:gsLst>
                  <a:gs pos="0">
                    <a:srgbClr val="FBE29E">
                      <a:alpha val="13000"/>
                    </a:srgbClr>
                  </a:gs>
                  <a:gs pos="100000">
                    <a:srgbClr val="B38633"/>
                  </a:gs>
                </a:gsLst>
                <a:lin ang="5400000" scaled="1"/>
              </a:gradFill>
              <a:round/>
            </a:ln>
            <a:effectLst/>
          </c:spPr>
          <c:marker>
            <c:symbol val="circle"/>
            <c:size val="5"/>
            <c:spPr>
              <a:gradFill>
                <a:gsLst>
                  <a:gs pos="21000">
                    <a:srgbClr val="B38633"/>
                  </a:gs>
                  <a:gs pos="100000">
                    <a:srgbClr val="FBE29E"/>
                  </a:gs>
                </a:gsLst>
                <a:lin ang="2700000" scaled="1"/>
              </a:gradFill>
              <a:ln w="38100">
                <a:solidFill>
                  <a:srgbClr val="FBE29E"/>
                </a:solidFill>
              </a:ln>
              <a:effectLst/>
            </c:spPr>
          </c:marker>
          <c:dPt>
            <c:idx val="2"/>
            <c:bubble3D val="0"/>
            <c:extLst xmlns:c16r2="http://schemas.microsoft.com/office/drawing/2015/06/chart">
              <c:ext xmlns:c16="http://schemas.microsoft.com/office/drawing/2014/chart" uri="{C3380CC4-5D6E-409C-BE32-E72D297353CC}">
                <c16:uniqueId val="{00000001-04BB-45A6-A95A-A20B79358363}"/>
              </c:ext>
            </c:extLst>
          </c:dPt>
          <c:dLbls>
            <c:dLbl>
              <c:idx val="0"/>
              <c:layout>
                <c:manualLayout>
                  <c:x val="-0.13846667711712146"/>
                  <c:y val="-0.11727624598106338"/>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2-04BB-45A6-A95A-A20B79358363}"/>
                </c:ext>
                <c:ext xmlns:c15="http://schemas.microsoft.com/office/drawing/2012/chart" uri="{CE6537A1-D6FC-4f65-9D91-7224C49458BB}"/>
              </c:extLst>
            </c:dLbl>
            <c:dLbl>
              <c:idx val="1"/>
              <c:layout>
                <c:manualLayout>
                  <c:x val="-0.11822671859738824"/>
                  <c:y val="-0.10699733399466799"/>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04BB-45A6-A95A-A20B79358363}"/>
                </c:ext>
                <c:ext xmlns:c15="http://schemas.microsoft.com/office/drawing/2012/chart" uri="{CE6537A1-D6FC-4f65-9D91-7224C49458BB}"/>
              </c:extLst>
            </c:dLbl>
            <c:dLbl>
              <c:idx val="2"/>
              <c:layout>
                <c:manualLayout>
                  <c:x val="-1.3578758244805924E-2"/>
                  <c:y val="-8.899958371345313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04BB-45A6-A95A-A20B79358363}"/>
                </c:ext>
                <c:ext xmlns:c15="http://schemas.microsoft.com/office/drawing/2012/chart" uri="{CE6537A1-D6FC-4f65-9D91-7224C49458BB}"/>
              </c:extLst>
            </c:dLbl>
            <c:spPr>
              <a:solidFill>
                <a:prstClr val="white"/>
              </a:solidFill>
              <a:ln>
                <a:noFill/>
              </a:ln>
              <a:effectLst/>
            </c:spPr>
            <c:txPr>
              <a:bodyPr rot="0" vert="horz"/>
              <a:lstStyle/>
              <a:p>
                <a:pPr>
                  <a:defRPr/>
                </a:pPr>
                <a:endParaRPr lang="zh-CN"/>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15:showLeaderLines val="0"/>
              </c:ext>
            </c:extLst>
          </c:dLbls>
          <c:trendline>
            <c:spPr>
              <a:ln w="19050" cap="rnd">
                <a:solidFill>
                  <a:schemeClr val="bg1">
                    <a:lumMod val="75000"/>
                  </a:schemeClr>
                </a:solidFill>
                <a:prstDash val="sysDot"/>
              </a:ln>
              <a:effectLst/>
            </c:spPr>
            <c:trendlineType val="exp"/>
            <c:dispRSqr val="0"/>
            <c:dispEq val="0"/>
          </c:trendline>
          <c:xVal>
            <c:numRef>
              <c:f>Sheet1!$A$2:$A$4</c:f>
              <c:numCache>
                <c:formatCode>General</c:formatCode>
                <c:ptCount val="3"/>
                <c:pt idx="0">
                  <c:v>0.7</c:v>
                </c:pt>
                <c:pt idx="1">
                  <c:v>1.8</c:v>
                </c:pt>
                <c:pt idx="2">
                  <c:v>3.5</c:v>
                </c:pt>
              </c:numCache>
            </c:numRef>
          </c:xVal>
          <c:yVal>
            <c:numRef>
              <c:f>Sheet1!$B$2:$B$4</c:f>
              <c:numCache>
                <c:formatCode>General</c:formatCode>
                <c:ptCount val="3"/>
                <c:pt idx="0">
                  <c:v>0.7</c:v>
                </c:pt>
                <c:pt idx="1">
                  <c:v>3.2</c:v>
                </c:pt>
                <c:pt idx="2">
                  <c:v>2.1</c:v>
                </c:pt>
              </c:numCache>
            </c:numRef>
          </c:yVal>
          <c:smooth val="0"/>
          <c:extLst xmlns:c16r2="http://schemas.microsoft.com/office/drawing/2015/06/chart">
            <c:ext xmlns:c16="http://schemas.microsoft.com/office/drawing/2014/chart" uri="{C3380CC4-5D6E-409C-BE32-E72D297353CC}">
              <c16:uniqueId val="{00000005-04BB-45A6-A95A-A20B79358363}"/>
            </c:ext>
          </c:extLst>
        </c:ser>
        <c:dLbls>
          <c:showLegendKey val="0"/>
          <c:showVal val="0"/>
          <c:showCatName val="0"/>
          <c:showSerName val="0"/>
          <c:showPercent val="0"/>
          <c:showBubbleSize val="0"/>
        </c:dLbls>
        <c:axId val="363135104"/>
        <c:axId val="363159040"/>
      </c:scatterChart>
      <c:valAx>
        <c:axId val="363135104"/>
        <c:scaling>
          <c:orientation val="minMax"/>
          <c:max val="4"/>
        </c:scaling>
        <c:delete val="0"/>
        <c:axPos val="b"/>
        <c:numFmt formatCode="General" sourceLinked="0"/>
        <c:majorTickMark val="none"/>
        <c:minorTickMark val="in"/>
        <c:tickLblPos val="nextTo"/>
        <c:spPr>
          <a:noFill/>
          <a:ln w="9525" cap="flat" cmpd="sng" algn="ctr">
            <a:solidFill>
              <a:schemeClr val="bg1">
                <a:lumMod val="75000"/>
              </a:schemeClr>
            </a:solidFill>
            <a:round/>
          </a:ln>
          <a:effectLst/>
        </c:spPr>
        <c:txPr>
          <a:bodyPr rot="-60000000" vert="horz"/>
          <a:lstStyle/>
          <a:p>
            <a:pPr>
              <a:defRPr/>
            </a:pPr>
            <a:endParaRPr lang="zh-CN"/>
          </a:p>
        </c:txPr>
        <c:crossAx val="363159040"/>
        <c:crosses val="autoZero"/>
        <c:crossBetween val="midCat"/>
      </c:valAx>
      <c:valAx>
        <c:axId val="363159040"/>
        <c:scaling>
          <c:orientation val="minMax"/>
          <c:max val="4"/>
        </c:scaling>
        <c:delete val="0"/>
        <c:axPos val="l"/>
        <c:numFmt formatCode="General" sourceLinked="0"/>
        <c:majorTickMark val="none"/>
        <c:minorTickMark val="in"/>
        <c:tickLblPos val="nextTo"/>
        <c:spPr>
          <a:noFill/>
          <a:ln w="9525" cap="flat" cmpd="sng" algn="ctr">
            <a:solidFill>
              <a:schemeClr val="bg1">
                <a:lumMod val="75000"/>
              </a:schemeClr>
            </a:solidFill>
            <a:round/>
          </a:ln>
          <a:effectLst/>
        </c:spPr>
        <c:txPr>
          <a:bodyPr rot="-60000000" vert="horz"/>
          <a:lstStyle/>
          <a:p>
            <a:pPr>
              <a:defRPr/>
            </a:pPr>
            <a:endParaRPr lang="zh-CN"/>
          </a:p>
        </c:txPr>
        <c:crossAx val="363135104"/>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bg1">
              <a:lumMod val="75000"/>
            </a:schemeClr>
          </a:solidFill>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0936930368209989E-2"/>
          <c:w val="0.95416666666666672"/>
          <c:h val="0.91979584396646008"/>
        </c:manualLayout>
      </c:layout>
      <c:scatterChart>
        <c:scatterStyle val="lineMarker"/>
        <c:varyColors val="0"/>
        <c:ser>
          <c:idx val="0"/>
          <c:order val="0"/>
          <c:tx>
            <c:strRef>
              <c:f>Sheet1!$B$1</c:f>
              <c:strCache>
                <c:ptCount val="1"/>
                <c:pt idx="0">
                  <c:v>Y 值</c:v>
                </c:pt>
              </c:strCache>
            </c:strRef>
          </c:tx>
          <c:spPr>
            <a:ln w="19050" cap="rnd">
              <a:noFill/>
              <a:round/>
            </a:ln>
            <a:effectLst/>
          </c:spPr>
          <c:marker>
            <c:symbol val="none"/>
          </c:marker>
          <c:dLbls>
            <c:spPr>
              <a:noFill/>
              <a:ln>
                <a:noFill/>
              </a:ln>
              <a:effectLst/>
            </c:spPr>
            <c:txPr>
              <a:bodyPr rot="0" vert="horz"/>
              <a:lstStyle/>
              <a:p>
                <a:pPr>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Sheet1!$A$2:$A$7</c:f>
              <c:numCache>
                <c:formatCode>General</c:formatCode>
                <c:ptCount val="6"/>
                <c:pt idx="0">
                  <c:v>0.3</c:v>
                </c:pt>
                <c:pt idx="1">
                  <c:v>0.8</c:v>
                </c:pt>
                <c:pt idx="2">
                  <c:v>1.2</c:v>
                </c:pt>
                <c:pt idx="3">
                  <c:v>1.6</c:v>
                </c:pt>
                <c:pt idx="4">
                  <c:v>2</c:v>
                </c:pt>
                <c:pt idx="5">
                  <c:v>2.5</c:v>
                </c:pt>
              </c:numCache>
            </c:numRef>
          </c:xVal>
          <c:yVal>
            <c:numRef>
              <c:f>Sheet1!$B$2:$B$7</c:f>
              <c:numCache>
                <c:formatCode>General</c:formatCode>
                <c:ptCount val="6"/>
                <c:pt idx="0">
                  <c:v>0.8</c:v>
                </c:pt>
                <c:pt idx="1">
                  <c:v>1.5</c:v>
                </c:pt>
                <c:pt idx="2">
                  <c:v>3.3</c:v>
                </c:pt>
                <c:pt idx="3">
                  <c:v>2.2999999999999998</c:v>
                </c:pt>
                <c:pt idx="4">
                  <c:v>1.6</c:v>
                </c:pt>
                <c:pt idx="5">
                  <c:v>0.5</c:v>
                </c:pt>
              </c:numCache>
            </c:numRef>
          </c:yVal>
          <c:smooth val="0"/>
          <c:extLst xmlns:c16r2="http://schemas.microsoft.com/office/drawing/2015/06/chart">
            <c:ext xmlns:c16="http://schemas.microsoft.com/office/drawing/2014/chart" uri="{C3380CC4-5D6E-409C-BE32-E72D297353CC}">
              <c16:uniqueId val="{00000000-0DDC-48C0-8D48-E9225F63F0E7}"/>
            </c:ext>
          </c:extLst>
        </c:ser>
        <c:ser>
          <c:idx val="1"/>
          <c:order val="1"/>
          <c:tx>
            <c:strRef>
              <c:f>Sheet1!$C$1</c:f>
              <c:strCache>
                <c:ptCount val="1"/>
                <c:pt idx="0">
                  <c:v>列1</c:v>
                </c:pt>
              </c:strCache>
            </c:strRef>
          </c:tx>
          <c:spPr>
            <a:ln w="25400" cap="rnd">
              <a:noFill/>
              <a:round/>
            </a:ln>
            <a:effectLst/>
          </c:spPr>
          <c:marker>
            <c:symbol val="none"/>
          </c:marker>
          <c:dLbls>
            <c:delete val="1"/>
          </c:dLbls>
          <c:errBars>
            <c:errDir val="x"/>
            <c:errBarType val="both"/>
            <c:errValType val="fixedVal"/>
            <c:noEndCap val="1"/>
            <c:val val="0"/>
            <c:spPr>
              <a:noFill/>
              <a:ln w="9525" cap="flat" cmpd="sng" algn="ctr">
                <a:solidFill>
                  <a:schemeClr val="tx1">
                    <a:lumMod val="65000"/>
                    <a:lumOff val="35000"/>
                  </a:schemeClr>
                </a:solidFill>
                <a:round/>
              </a:ln>
              <a:effectLst/>
            </c:spPr>
          </c:errBars>
          <c:errBars>
            <c:errDir val="y"/>
            <c:errBarType val="both"/>
            <c:errValType val="cust"/>
            <c:noEndCap val="1"/>
            <c:plus>
              <c:numRef>
                <c:f>Sheet1!$B$2:$B$7</c:f>
                <c:numCache>
                  <c:formatCode>General</c:formatCode>
                  <c:ptCount val="6"/>
                  <c:pt idx="0">
                    <c:v>0.8</c:v>
                  </c:pt>
                  <c:pt idx="1">
                    <c:v>1.5</c:v>
                  </c:pt>
                  <c:pt idx="2">
                    <c:v>3.3</c:v>
                  </c:pt>
                  <c:pt idx="3">
                    <c:v>2.2999999999999998</c:v>
                  </c:pt>
                  <c:pt idx="4">
                    <c:v>1.6</c:v>
                  </c:pt>
                  <c:pt idx="5">
                    <c:v>0.5</c:v>
                  </c:pt>
                </c:numCache>
              </c:numRef>
            </c:plus>
            <c:minus>
              <c:numLit>
                <c:formatCode>General</c:formatCode>
                <c:ptCount val="1"/>
                <c:pt idx="0">
                  <c:v>0</c:v>
                </c:pt>
              </c:numLit>
            </c:minus>
            <c:spPr>
              <a:noFill/>
              <a:ln w="76200" cap="rnd" cmpd="sng" algn="ctr">
                <a:gradFill>
                  <a:gsLst>
                    <a:gs pos="0">
                      <a:srgbClr val="FBE29E"/>
                    </a:gs>
                    <a:gs pos="100000">
                      <a:srgbClr val="B38633"/>
                    </a:gs>
                  </a:gsLst>
                  <a:lin ang="5400000" scaled="1"/>
                </a:gradFill>
                <a:round/>
                <a:headEnd type="oval" w="med" len="med"/>
                <a:tailEnd type="none" w="sm" len="sm"/>
              </a:ln>
              <a:effectLst/>
            </c:spPr>
          </c:errBars>
          <c:xVal>
            <c:numRef>
              <c:f>Sheet1!$A$2:$A$7</c:f>
              <c:numCache>
                <c:formatCode>General</c:formatCode>
                <c:ptCount val="6"/>
                <c:pt idx="0">
                  <c:v>0.3</c:v>
                </c:pt>
                <c:pt idx="1">
                  <c:v>0.8</c:v>
                </c:pt>
                <c:pt idx="2">
                  <c:v>1.2</c:v>
                </c:pt>
                <c:pt idx="3">
                  <c:v>1.6</c:v>
                </c:pt>
                <c:pt idx="4">
                  <c:v>2</c:v>
                </c:pt>
                <c:pt idx="5">
                  <c:v>2.5</c:v>
                </c:pt>
              </c:numCache>
            </c:numRef>
          </c:xVal>
          <c:yVal>
            <c:numRef>
              <c:f>Sheet1!$C$2:$C$7</c:f>
              <c:numCache>
                <c:formatCode>General</c:formatCode>
                <c:ptCount val="6"/>
                <c:pt idx="0">
                  <c:v>0</c:v>
                </c:pt>
                <c:pt idx="1">
                  <c:v>0</c:v>
                </c:pt>
                <c:pt idx="2">
                  <c:v>0</c:v>
                </c:pt>
                <c:pt idx="3">
                  <c:v>0</c:v>
                </c:pt>
                <c:pt idx="4">
                  <c:v>0</c:v>
                </c:pt>
                <c:pt idx="5">
                  <c:v>0</c:v>
                </c:pt>
              </c:numCache>
            </c:numRef>
          </c:yVal>
          <c:smooth val="0"/>
          <c:extLst xmlns:c16r2="http://schemas.microsoft.com/office/drawing/2015/06/chart">
            <c:ext xmlns:c16="http://schemas.microsoft.com/office/drawing/2014/chart" uri="{C3380CC4-5D6E-409C-BE32-E72D297353CC}">
              <c16:uniqueId val="{00000001-0DDC-48C0-8D48-E9225F63F0E7}"/>
            </c:ext>
          </c:extLst>
        </c:ser>
        <c:ser>
          <c:idx val="2"/>
          <c:order val="2"/>
          <c:tx>
            <c:strRef>
              <c:f>Sheet1!$D$1</c:f>
              <c:strCache>
                <c:ptCount val="1"/>
                <c:pt idx="0">
                  <c:v>列2</c:v>
                </c:pt>
              </c:strCache>
            </c:strRef>
          </c:tx>
          <c:spPr>
            <a:ln w="6350" cap="rnd">
              <a:solidFill>
                <a:srgbClr val="B38633"/>
              </a:solidFill>
              <a:prstDash val="dash"/>
              <a:round/>
            </a:ln>
            <a:effectLst/>
          </c:spPr>
          <c:marker>
            <c:symbol val="triangle"/>
            <c:size val="5"/>
            <c:spPr>
              <a:solidFill>
                <a:srgbClr val="FBE29E"/>
              </a:solidFill>
              <a:ln w="25400">
                <a:noFill/>
              </a:ln>
              <a:effectLst/>
            </c:spPr>
          </c:marker>
          <c:dPt>
            <c:idx val="3"/>
            <c:bubble3D val="0"/>
            <c:extLst xmlns:c16r2="http://schemas.microsoft.com/office/drawing/2015/06/chart">
              <c:ext xmlns:c16="http://schemas.microsoft.com/office/drawing/2014/chart" uri="{C3380CC4-5D6E-409C-BE32-E72D297353CC}">
                <c16:uniqueId val="{00000002-0DDC-48C0-8D48-E9225F63F0E7}"/>
              </c:ext>
            </c:extLst>
          </c:dPt>
          <c:dLbls>
            <c:spPr>
              <a:noFill/>
              <a:ln>
                <a:noFill/>
              </a:ln>
              <a:effectLst/>
            </c:spPr>
            <c:txPr>
              <a:bodyPr rot="0" vert="horz"/>
              <a:lstStyle/>
              <a:p>
                <a:pPr>
                  <a:defRPr/>
                </a:pPr>
                <a:endParaRPr lang="zh-CN"/>
              </a:p>
            </c:txPr>
            <c:dLblPos val="b"/>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Sheet1!$A$2:$A$7</c:f>
              <c:numCache>
                <c:formatCode>General</c:formatCode>
                <c:ptCount val="6"/>
                <c:pt idx="0">
                  <c:v>0.3</c:v>
                </c:pt>
                <c:pt idx="1">
                  <c:v>0.8</c:v>
                </c:pt>
                <c:pt idx="2">
                  <c:v>1.2</c:v>
                </c:pt>
                <c:pt idx="3">
                  <c:v>1.6</c:v>
                </c:pt>
                <c:pt idx="4">
                  <c:v>2</c:v>
                </c:pt>
                <c:pt idx="5">
                  <c:v>2.5</c:v>
                </c:pt>
              </c:numCache>
            </c:numRef>
          </c:xVal>
          <c:yVal>
            <c:numRef>
              <c:f>Sheet1!$D$2:$D$7</c:f>
              <c:numCache>
                <c:formatCode>General</c:formatCode>
                <c:ptCount val="6"/>
                <c:pt idx="0">
                  <c:v>-0.7</c:v>
                </c:pt>
                <c:pt idx="1">
                  <c:v>-0.7</c:v>
                </c:pt>
                <c:pt idx="2">
                  <c:v>-0.7</c:v>
                </c:pt>
                <c:pt idx="3">
                  <c:v>-0.7</c:v>
                </c:pt>
                <c:pt idx="4">
                  <c:v>-0.7</c:v>
                </c:pt>
                <c:pt idx="5">
                  <c:v>-0.7</c:v>
                </c:pt>
              </c:numCache>
            </c:numRef>
          </c:yVal>
          <c:smooth val="0"/>
          <c:extLst xmlns:c16r2="http://schemas.microsoft.com/office/drawing/2015/06/chart">
            <c:ext xmlns:c16="http://schemas.microsoft.com/office/drawing/2014/chart" uri="{C3380CC4-5D6E-409C-BE32-E72D297353CC}">
              <c16:uniqueId val="{00000003-0DDC-48C0-8D48-E9225F63F0E7}"/>
            </c:ext>
          </c:extLst>
        </c:ser>
        <c:dLbls>
          <c:dLblPos val="t"/>
          <c:showLegendKey val="0"/>
          <c:showVal val="1"/>
          <c:showCatName val="0"/>
          <c:showSerName val="0"/>
          <c:showPercent val="0"/>
          <c:showBubbleSize val="0"/>
        </c:dLbls>
        <c:axId val="520055040"/>
        <c:axId val="520077888"/>
      </c:scatterChart>
      <c:valAx>
        <c:axId val="520055040"/>
        <c:scaling>
          <c:orientation val="minMax"/>
          <c:max val="2.8"/>
          <c:min val="0"/>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20077888"/>
        <c:crosses val="autoZero"/>
        <c:crossBetween val="midCat"/>
      </c:valAx>
      <c:valAx>
        <c:axId val="520077888"/>
        <c:scaling>
          <c:orientation val="minMax"/>
          <c:max val="3.5"/>
        </c:scaling>
        <c:delete val="1"/>
        <c:axPos val="l"/>
        <c:numFmt formatCode="General" sourceLinked="1"/>
        <c:majorTickMark val="out"/>
        <c:minorTickMark val="none"/>
        <c:tickLblPos val="nextTo"/>
        <c:crossAx val="520055040"/>
        <c:crosses val="autoZero"/>
        <c:crossBetween val="midCat"/>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Sheet1!$A$2:$A$6</cx:f>
        <cx:lvl ptCount="5" formatCode="G/通用格式">
          <cx:pt idx="0">5000</cx:pt>
          <cx:pt idx="1">4000</cx:pt>
          <cx:pt idx="2">3000</cx:pt>
          <cx:pt idx="3">1000</cx:pt>
          <cx:pt idx="4">250</cx:pt>
        </cx:lvl>
      </cx:numDim>
    </cx:data>
  </cx:chartData>
  <cx:chart>
    <cx:plotArea>
      <cx:plotAreaRegion>
        <cx:series layoutId="funnel" uniqueId="{B6F597C6-0701-4A89-9E54-8FAA635551E5}">
          <cx:tx>
            <cx:txData>
              <cx:f>Sheet1!$A$1</cx:f>
              <cx:v>系列 1</cx:v>
            </cx:txData>
          </cx:tx>
          <cx:spPr>
            <a:gradFill>
              <a:gsLst>
                <a:gs pos="0">
                  <a:srgbClr val="FBE29E"/>
                </a:gs>
                <a:gs pos="100000">
                  <a:srgbClr val="B38633"/>
                </a:gs>
              </a:gsLst>
              <a:lin ang="16200000" scaled="1"/>
            </a:gradFill>
          </cx:spPr>
          <cx:dataLabels>
            <cx:txPr>
              <a:bodyPr spcFirstLastPara="1" vertOverflow="ellipsis" wrap="square" lIns="0" tIns="0" rIns="0" bIns="0" anchor="ctr" anchorCtr="1">
                <a:spAutoFit/>
              </a:bodyPr>
              <a:lstStyle/>
              <a:p>
                <a:pPr>
                  <a:defRPr sz="1600">
                    <a:solidFill>
                      <a:schemeClr val="tx1"/>
                    </a:solidFill>
                    <a:latin typeface="Helvetica" panose="020B0604020202020204" pitchFamily="34" charset="0"/>
                    <a:ea typeface="Helvetica" panose="020B0604020202020204" pitchFamily="34" charset="0"/>
                    <a:cs typeface="Helvetica" panose="020B0604020202020204" pitchFamily="34" charset="0"/>
                  </a:defRPr>
                </a:pPr>
                <a:endParaRPr lang="zh-CN" altLang="en-US" sz="1600">
                  <a:solidFill>
                    <a:schemeClr val="tx1"/>
                  </a:solidFill>
                  <a:latin typeface="Helvetica" panose="020B0604020202020204" pitchFamily="34" charset="0"/>
                </a:endParaRPr>
              </a:p>
            </cx:txPr>
            <cx:visibility seriesName="0" categoryName="0" value="1"/>
          </cx:dataLabels>
          <cx:dataId val="0"/>
        </cx:series>
      </cx:plotAreaRegion>
      <cx:axis id="0">
        <cx:catScaling gapWidth="0.0599999987"/>
        <cx:tickLabels/>
        <cx:txPr>
          <a:bodyPr vertOverflow="overflow" horzOverflow="overflow" wrap="square" lIns="0" tIns="0" rIns="0" bIns="0"/>
          <a:lstStyle/>
          <a:p>
            <a:pPr algn="ctr" rtl="0">
              <a:defRPr sz="1197" b="0" i="0">
                <a:solidFill>
                  <a:schemeClr val="bg1"/>
                </a:solidFill>
                <a:latin typeface="等线" panose="02010600030101010101" pitchFamily="2" charset="-122"/>
                <a:ea typeface="等线" panose="02010600030101010101" pitchFamily="2" charset="-122"/>
                <a:cs typeface="等线" panose="02010600030101010101" pitchFamily="2" charset="-122"/>
              </a:defRPr>
            </a:pPr>
            <a:endParaRPr lang="zh-CN" altLang="en-US">
              <a:solidFill>
                <a:schemeClr val="bg1"/>
              </a:solidFill>
            </a:endParaRPr>
          </a:p>
        </cx:txPr>
      </cx:axis>
    </cx:plotArea>
  </cx:chart>
  <cx:spPr>
    <a:noFill/>
    <a:ln>
      <a:noFill/>
    </a:ln>
  </cx:spPr>
</cx:chartSpace>
</file>

<file path=ppt/charts/colors2.xml><?xml version="1.0" encoding="utf-8"?>
<cs:colorStyle xmlns:cs="http://schemas.microsoft.com/office/drawing/2012/chartStyle" xmlns:a="http://schemas.openxmlformats.org/drawingml/2006/main" meth="withinLinear" id="17">
  <a:schemeClr val="accent4"/>
</cs:color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a:noFill/>
      </a:ln>
    </cs:spPr>
    <cs:defRPr sz="1197" kern="1200"/>
    <cs:bodyPr/>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bodyPr/>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1197" kern="1200"/>
    <cs:bodyPr/>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39826-9A06-4C24-9126-A98C9322B18F}" type="datetimeFigureOut">
              <a:rPr lang="zh-CN" altLang="en-US" smtClean="0"/>
              <a:t>2020/8/3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87336A-65FF-4E91-B7D7-FBF97AE5AF90}" type="slidenum">
              <a:rPr lang="zh-CN" altLang="en-US" smtClean="0"/>
              <a:t>‹#›</a:t>
            </a:fld>
            <a:endParaRPr lang="zh-CN" altLang="en-US"/>
          </a:p>
        </p:txBody>
      </p:sp>
    </p:spTree>
    <p:extLst>
      <p:ext uri="{BB962C8B-B14F-4D97-AF65-F5344CB8AC3E}">
        <p14:creationId xmlns:p14="http://schemas.microsoft.com/office/powerpoint/2010/main" val="4223252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a:t>
            </a:fld>
            <a:endParaRPr lang="zh-CN" altLang="en-US"/>
          </a:p>
        </p:txBody>
      </p:sp>
    </p:spTree>
    <p:extLst>
      <p:ext uri="{BB962C8B-B14F-4D97-AF65-F5344CB8AC3E}">
        <p14:creationId xmlns:p14="http://schemas.microsoft.com/office/powerpoint/2010/main" val="25972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a:t>
            </a:fld>
            <a:endParaRPr lang="zh-CN" altLang="en-US"/>
          </a:p>
        </p:txBody>
      </p:sp>
    </p:spTree>
    <p:extLst>
      <p:ext uri="{BB962C8B-B14F-4D97-AF65-F5344CB8AC3E}">
        <p14:creationId xmlns:p14="http://schemas.microsoft.com/office/powerpoint/2010/main" val="2858497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3</a:t>
            </a:fld>
            <a:endParaRPr lang="zh-CN" altLang="en-US"/>
          </a:p>
        </p:txBody>
      </p:sp>
    </p:spTree>
    <p:extLst>
      <p:ext uri="{BB962C8B-B14F-4D97-AF65-F5344CB8AC3E}">
        <p14:creationId xmlns:p14="http://schemas.microsoft.com/office/powerpoint/2010/main" val="643852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4</a:t>
            </a:fld>
            <a:endParaRPr lang="zh-CN" altLang="en-US"/>
          </a:p>
        </p:txBody>
      </p:sp>
    </p:spTree>
    <p:extLst>
      <p:ext uri="{BB962C8B-B14F-4D97-AF65-F5344CB8AC3E}">
        <p14:creationId xmlns:p14="http://schemas.microsoft.com/office/powerpoint/2010/main" val="174003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5</a:t>
            </a:fld>
            <a:endParaRPr lang="zh-CN" altLang="en-US"/>
          </a:p>
        </p:txBody>
      </p:sp>
    </p:spTree>
    <p:extLst>
      <p:ext uri="{BB962C8B-B14F-4D97-AF65-F5344CB8AC3E}">
        <p14:creationId xmlns:p14="http://schemas.microsoft.com/office/powerpoint/2010/main" val="297437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6</a:t>
            </a:fld>
            <a:endParaRPr lang="zh-CN" altLang="en-US"/>
          </a:p>
        </p:txBody>
      </p:sp>
    </p:spTree>
    <p:extLst>
      <p:ext uri="{BB962C8B-B14F-4D97-AF65-F5344CB8AC3E}">
        <p14:creationId xmlns:p14="http://schemas.microsoft.com/office/powerpoint/2010/main" val="1937412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7</a:t>
            </a:fld>
            <a:endParaRPr lang="zh-CN" altLang="en-US"/>
          </a:p>
        </p:txBody>
      </p:sp>
    </p:spTree>
    <p:extLst>
      <p:ext uri="{BB962C8B-B14F-4D97-AF65-F5344CB8AC3E}">
        <p14:creationId xmlns:p14="http://schemas.microsoft.com/office/powerpoint/2010/main" val="1996141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8</a:t>
            </a:fld>
            <a:endParaRPr lang="zh-CN" altLang="en-US"/>
          </a:p>
        </p:txBody>
      </p:sp>
    </p:spTree>
    <p:extLst>
      <p:ext uri="{BB962C8B-B14F-4D97-AF65-F5344CB8AC3E}">
        <p14:creationId xmlns:p14="http://schemas.microsoft.com/office/powerpoint/2010/main" val="1463042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7276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10</a:t>
            </a:fld>
            <a:endParaRPr lang="zh-CN" altLang="en-US"/>
          </a:p>
        </p:txBody>
      </p:sp>
    </p:spTree>
    <p:extLst>
      <p:ext uri="{BB962C8B-B14F-4D97-AF65-F5344CB8AC3E}">
        <p14:creationId xmlns:p14="http://schemas.microsoft.com/office/powerpoint/2010/main" val="2266392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11</a:t>
            </a:fld>
            <a:endParaRPr lang="zh-CN" altLang="en-US"/>
          </a:p>
        </p:txBody>
      </p:sp>
    </p:spTree>
    <p:extLst>
      <p:ext uri="{BB962C8B-B14F-4D97-AF65-F5344CB8AC3E}">
        <p14:creationId xmlns:p14="http://schemas.microsoft.com/office/powerpoint/2010/main" val="107406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12</a:t>
            </a:fld>
            <a:endParaRPr lang="zh-CN" altLang="en-US"/>
          </a:p>
        </p:txBody>
      </p:sp>
    </p:spTree>
    <p:extLst>
      <p:ext uri="{BB962C8B-B14F-4D97-AF65-F5344CB8AC3E}">
        <p14:creationId xmlns:p14="http://schemas.microsoft.com/office/powerpoint/2010/main" val="113281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19428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14</a:t>
            </a:fld>
            <a:endParaRPr lang="zh-CN" altLang="en-US"/>
          </a:p>
        </p:txBody>
      </p:sp>
    </p:spTree>
    <p:extLst>
      <p:ext uri="{BB962C8B-B14F-4D97-AF65-F5344CB8AC3E}">
        <p14:creationId xmlns:p14="http://schemas.microsoft.com/office/powerpoint/2010/main" val="2582999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15</a:t>
            </a:fld>
            <a:endParaRPr lang="zh-CN" altLang="en-US"/>
          </a:p>
        </p:txBody>
      </p:sp>
    </p:spTree>
    <p:extLst>
      <p:ext uri="{BB962C8B-B14F-4D97-AF65-F5344CB8AC3E}">
        <p14:creationId xmlns:p14="http://schemas.microsoft.com/office/powerpoint/2010/main" val="2080440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16</a:t>
            </a:fld>
            <a:endParaRPr lang="zh-CN" altLang="en-US"/>
          </a:p>
        </p:txBody>
      </p:sp>
    </p:spTree>
    <p:extLst>
      <p:ext uri="{BB962C8B-B14F-4D97-AF65-F5344CB8AC3E}">
        <p14:creationId xmlns:p14="http://schemas.microsoft.com/office/powerpoint/2010/main" val="2164717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825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18</a:t>
            </a:fld>
            <a:endParaRPr lang="zh-CN" altLang="en-US"/>
          </a:p>
        </p:txBody>
      </p:sp>
    </p:spTree>
    <p:extLst>
      <p:ext uri="{BB962C8B-B14F-4D97-AF65-F5344CB8AC3E}">
        <p14:creationId xmlns:p14="http://schemas.microsoft.com/office/powerpoint/2010/main" val="4275513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19</a:t>
            </a:fld>
            <a:endParaRPr lang="zh-CN" altLang="en-US"/>
          </a:p>
        </p:txBody>
      </p:sp>
    </p:spTree>
    <p:extLst>
      <p:ext uri="{BB962C8B-B14F-4D97-AF65-F5344CB8AC3E}">
        <p14:creationId xmlns:p14="http://schemas.microsoft.com/office/powerpoint/2010/main" val="1941473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20</a:t>
            </a:fld>
            <a:endParaRPr lang="zh-CN" altLang="en-US"/>
          </a:p>
        </p:txBody>
      </p:sp>
    </p:spTree>
    <p:extLst>
      <p:ext uri="{BB962C8B-B14F-4D97-AF65-F5344CB8AC3E}">
        <p14:creationId xmlns:p14="http://schemas.microsoft.com/office/powerpoint/2010/main" val="3972966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21</a:t>
            </a:fld>
            <a:endParaRPr lang="zh-CN" altLang="en-US"/>
          </a:p>
        </p:txBody>
      </p:sp>
    </p:spTree>
    <p:extLst>
      <p:ext uri="{BB962C8B-B14F-4D97-AF65-F5344CB8AC3E}">
        <p14:creationId xmlns:p14="http://schemas.microsoft.com/office/powerpoint/2010/main" val="1183732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85F15D3-02E8-4D77-A70B-FD3A5F44DE8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p14="http://schemas.microsoft.com/office/powerpoint/2010/main" xmlns:a16="http://schemas.microsoft.com/office/drawing/2014/main" id="{A32F8465-BD90-4241-B773-D1213985D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p14="http://schemas.microsoft.com/office/powerpoint/2010/main" xmlns:a16="http://schemas.microsoft.com/office/drawing/2014/main" id="{7C86662F-C7AF-491A-B842-89EED5D416AE}"/>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6AD69859-C1C2-4671-BDC0-A3CC39B71A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0459872B-94F2-44CC-9B33-CD5A482B404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358823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7E7912AF-DAE7-4EA5-9F1F-9E6FA400B09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BD01D564-B6B4-4258-A316-B4E51608D5B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3C78CFFC-45D4-42D5-BF7D-508D3A16946F}"/>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4E678B91-E79D-43A7-BA8C-F1384FD8DA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718E1684-B915-4FB7-BD5D-81959B9D9ADF}"/>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653265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6EF5A8FA-B5A9-4C10-9BC4-2D48231EB5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0C6F7223-8A35-48FA-BD0C-0472BABD7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p14="http://schemas.microsoft.com/office/powerpoint/2010/main" xmlns:a16="http://schemas.microsoft.com/office/drawing/2014/main" id="{DCCD661D-72FD-49FE-965F-B7C14ACCA293}"/>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7EE72B9A-CDA7-4C1E-BC9A-35EBB90606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46D20909-AEFB-410C-8E3F-7276EC2D7138}"/>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912199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6855940E-B7E4-46A5-ACFB-7AA860637F2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A406BDA1-9683-4AFC-B32C-B97BF47D3B3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p14="http://schemas.microsoft.com/office/powerpoint/2010/main" xmlns:a16="http://schemas.microsoft.com/office/drawing/2014/main" id="{1D1E94B9-27FC-4F67-ACEA-25E32E40EDF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p14="http://schemas.microsoft.com/office/powerpoint/2010/main" xmlns:a16="http://schemas.microsoft.com/office/drawing/2014/main" id="{8E013101-7839-481F-A002-E2FD8924E7FC}"/>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BF7EDAB9-7D06-453B-9C37-6E7256DE663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E7780048-5DDF-494A-AE69-3FB765CBEB1B}"/>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64674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4091F284-2E57-4D5B-9238-CB126867AEE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7B6480AC-06CB-4714-9A6D-2523AE2C56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p14="http://schemas.microsoft.com/office/powerpoint/2010/main" xmlns:a16="http://schemas.microsoft.com/office/drawing/2014/main" id="{5A14B5DC-61BC-450A-9CC4-DDDC6A9B164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p14="http://schemas.microsoft.com/office/powerpoint/2010/main" xmlns:a16="http://schemas.microsoft.com/office/drawing/2014/main" id="{D697ECA3-28C2-4514-A7AF-5899493B8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p14="http://schemas.microsoft.com/office/powerpoint/2010/main" xmlns:a16="http://schemas.microsoft.com/office/drawing/2014/main" id="{061FDA5D-F36F-43AA-90D1-525F57EA462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p14="http://schemas.microsoft.com/office/powerpoint/2010/main" xmlns:a16="http://schemas.microsoft.com/office/drawing/2014/main" id="{2CA195CC-9F4E-4244-B8A8-0BCD6D318EF9}"/>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8" name="页脚占位符 7">
            <a:extLst>
              <a:ext uri="{FF2B5EF4-FFF2-40B4-BE49-F238E27FC236}">
                <a16:creationId xmlns="" xmlns:p14="http://schemas.microsoft.com/office/powerpoint/2010/main" xmlns:a16="http://schemas.microsoft.com/office/drawing/2014/main" id="{CB7F124B-D7EF-49D2-B4CE-4A8CF36C878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p14="http://schemas.microsoft.com/office/powerpoint/2010/main" xmlns:a16="http://schemas.microsoft.com/office/drawing/2014/main" id="{295B436A-5408-48E4-B9C8-EBD89E176A6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17859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3F72B66A-9C3A-4DFB-899D-817FF5A85CE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p14="http://schemas.microsoft.com/office/powerpoint/2010/main" xmlns:a16="http://schemas.microsoft.com/office/drawing/2014/main" id="{95EC2E40-C857-443B-8895-91B99C938167}"/>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4" name="页脚占位符 3">
            <a:extLst>
              <a:ext uri="{FF2B5EF4-FFF2-40B4-BE49-F238E27FC236}">
                <a16:creationId xmlns="" xmlns:p14="http://schemas.microsoft.com/office/powerpoint/2010/main" xmlns:a16="http://schemas.microsoft.com/office/drawing/2014/main" id="{71C23E35-7DCB-4239-928F-2DDB7FB8538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p14="http://schemas.microsoft.com/office/powerpoint/2010/main" xmlns:a16="http://schemas.microsoft.com/office/drawing/2014/main" id="{8E3C5C3D-E084-4216-9800-103D16A9FBAB}"/>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51091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p14="http://schemas.microsoft.com/office/powerpoint/2010/main" xmlns:a16="http://schemas.microsoft.com/office/drawing/2014/main" id="{4C0B9D13-5D24-4603-B544-65F7BE320E8B}"/>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3" name="页脚占位符 2">
            <a:extLst>
              <a:ext uri="{FF2B5EF4-FFF2-40B4-BE49-F238E27FC236}">
                <a16:creationId xmlns="" xmlns:p14="http://schemas.microsoft.com/office/powerpoint/2010/main" xmlns:a16="http://schemas.microsoft.com/office/drawing/2014/main" id="{427939EA-64ED-41E6-A85B-97CFD88C640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p14="http://schemas.microsoft.com/office/powerpoint/2010/main" xmlns:a16="http://schemas.microsoft.com/office/drawing/2014/main" id="{B14689E6-C61A-42D4-823B-32F0180F25D7}"/>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22646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BE607BB9-675E-44FB-9FDA-C0929E2EECB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1C13B18E-6FF7-410A-B8FC-7AAF2BEA4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p14="http://schemas.microsoft.com/office/powerpoint/2010/main" xmlns:a16="http://schemas.microsoft.com/office/drawing/2014/main" id="{978F5859-C673-453F-AF5B-0CF524245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7D27ECD8-1058-4766-89D1-5C2030B5CB87}"/>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3E6C6BFE-7893-417B-AD91-A1EEFF5513C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4A02969F-2986-4C98-B929-28B929BC296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326064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0907BDC2-BB4D-4CED-8DDC-F3F8FB7D0C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p14="http://schemas.microsoft.com/office/powerpoint/2010/main" xmlns:a16="http://schemas.microsoft.com/office/drawing/2014/main" id="{F5142015-3B6F-465F-9B0F-76918A51D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p14="http://schemas.microsoft.com/office/powerpoint/2010/main" xmlns:a16="http://schemas.microsoft.com/office/drawing/2014/main" id="{6955D607-C986-4B33-9361-2642A623E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40542335-0982-49C9-8517-6629063E8B44}"/>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A7BCA3B9-44AC-453E-8ACB-0E3D2A46C3D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EB5A4961-5509-4575-993C-88183A4EEE74}"/>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843614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9F4ACDC9-5BB6-4CEB-BDE8-E84BB094051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6B6284B0-5252-4F6E-8FEA-97607D80227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148AFBE4-1A05-4F65-993C-6AB155290A40}"/>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898218FF-BB40-4B5C-B504-5995B87E3E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C043747A-F3AE-4432-A06D-9FD753690B18}"/>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41228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p14="http://schemas.microsoft.com/office/powerpoint/2010/main" xmlns:a16="http://schemas.microsoft.com/office/drawing/2014/main" id="{2AF45407-9FD7-4FCF-915E-D2A221AD41A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D5D91774-70A1-4623-A33A-E79EC6E7BF1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8EF1C189-3175-44F2-9029-A0704D43AEB2}"/>
              </a:ext>
            </a:extLst>
          </p:cNvPr>
          <p:cNvSpPr>
            <a:spLocks noGrp="1"/>
          </p:cNvSpPr>
          <p:nvPr>
            <p:ph type="dt" sz="half" idx="10"/>
          </p:nvPr>
        </p:nvSpPr>
        <p:spPr/>
        <p:txBody>
          <a:body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90824CBD-FF50-4BB5-BE4E-D530423259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99C9CD90-E692-4FE3-8098-D4E00147FF80}"/>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285787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p14="http://schemas.microsoft.com/office/powerpoint/2010/main" xmlns:a16="http://schemas.microsoft.com/office/drawing/2014/main" id="{6614F5BA-E669-4E47-9189-F20F37F67A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32880DA6-030D-4FAB-A2D5-77F9A89D66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84ABF363-8B34-4507-8E2E-BA459E3C5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A871D-CEC9-409E-96F7-2EF9EAF9C6F7}" type="datetimeFigureOut">
              <a:rPr lang="zh-CN" altLang="en-US" smtClean="0"/>
              <a:t>2020/8/3</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B3331C87-FBE3-4BC0-B2A2-0913017D83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04E76706-720B-458A-AAED-55C9028B09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2449974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2.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12.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emf"/><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9.emf"/><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2.png"/><Relationship Id="rId4" Type="http://schemas.openxmlformats.org/officeDocument/2006/relationships/image" Target="../media/image20.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20.png"/><Relationship Id="rId2" Type="http://schemas.openxmlformats.org/officeDocument/2006/relationships/tags" Target="../tags/tag3.xml"/><Relationship Id="rId16" Type="http://schemas.openxmlformats.org/officeDocument/2006/relationships/image" Target="../media/image9.emf"/><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14/relationships/chartEx" Target="../charts/chartEx1.xml"/><Relationship Id="rId5" Type="http://schemas.openxmlformats.org/officeDocument/2006/relationships/image" Target="../media/image12.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923DE0-A56F-4F7D-873F-9EA6B8D9BC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25"/>
          <a:stretch/>
        </p:blipFill>
        <p:spPr>
          <a:xfrm>
            <a:off x="0" y="-33805"/>
            <a:ext cx="12218607" cy="6891805"/>
          </a:xfrm>
          <a:prstGeom prst="rect">
            <a:avLst/>
          </a:prstGeom>
        </p:spPr>
      </p:pic>
      <p:grpSp>
        <p:nvGrpSpPr>
          <p:cNvPr id="15" name="组合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2A090E-0256-42F9-ACCC-84156044A73D}"/>
              </a:ext>
            </a:extLst>
          </p:cNvPr>
          <p:cNvGrpSpPr/>
          <p:nvPr/>
        </p:nvGrpSpPr>
        <p:grpSpPr>
          <a:xfrm>
            <a:off x="11240769" y="469105"/>
            <a:ext cx="450851" cy="252411"/>
            <a:chOff x="11144249" y="290511"/>
            <a:chExt cx="450851" cy="252411"/>
          </a:xfrm>
        </p:grpSpPr>
        <p:sp>
          <p:nvSpPr>
            <p:cNvPr id="16" name="矩形: 圆角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8C8C49-58A6-4DD4-BF2F-0E97ABB47B95}"/>
                </a:ext>
              </a:extLst>
            </p:cNvPr>
            <p:cNvSpPr/>
            <p:nvPr/>
          </p:nvSpPr>
          <p:spPr>
            <a:xfrm>
              <a:off x="11144249" y="290511"/>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矩形: 圆角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9AB439-A4E1-4BD3-B96C-F5C3E25CEA3E}"/>
                </a:ext>
              </a:extLst>
            </p:cNvPr>
            <p:cNvSpPr/>
            <p:nvPr/>
          </p:nvSpPr>
          <p:spPr>
            <a:xfrm>
              <a:off x="11144249" y="390522"/>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矩形: 圆角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99832C-C30F-4D95-B288-87CFB02BDF53}"/>
                </a:ext>
              </a:extLst>
            </p:cNvPr>
            <p:cNvSpPr/>
            <p:nvPr/>
          </p:nvSpPr>
          <p:spPr>
            <a:xfrm>
              <a:off x="11144249" y="490533"/>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9" name="矩形: 圆角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EA1F32-DD17-48E9-A161-EE76E33D8188}"/>
              </a:ext>
            </a:extLst>
          </p:cNvPr>
          <p:cNvSpPr/>
          <p:nvPr/>
        </p:nvSpPr>
        <p:spPr>
          <a:xfrm>
            <a:off x="8773160" y="442911"/>
            <a:ext cx="2222500" cy="304800"/>
          </a:xfrm>
          <a:prstGeom prst="roundRect">
            <a:avLst>
              <a:gd name="adj" fmla="val 50000"/>
            </a:avLst>
          </a:prstGeom>
          <a:noFill/>
          <a:ln w="28575">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文本框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9C11EB-CD42-455F-9BC8-C4FAD51432C3}"/>
              </a:ext>
            </a:extLst>
          </p:cNvPr>
          <p:cNvSpPr txBox="1"/>
          <p:nvPr/>
        </p:nvSpPr>
        <p:spPr>
          <a:xfrm>
            <a:off x="9142563" y="445519"/>
            <a:ext cx="1206319" cy="307777"/>
          </a:xfrm>
          <a:prstGeom prst="rect">
            <a:avLst/>
          </a:prstGeom>
          <a:noFill/>
        </p:spPr>
        <p:txBody>
          <a:bodyPr wrap="square" rtlCol="0">
            <a:spAutoFit/>
          </a:bodyPr>
          <a:lstStyle/>
          <a:p>
            <a:r>
              <a:rPr lang="en-US" altLang="zh-CN" sz="1400" dirty="0">
                <a:solidFill>
                  <a:srgbClr val="F9F7C0"/>
                </a:solidFill>
                <a:cs typeface="+mn-ea"/>
                <a:sym typeface="+mn-lt"/>
              </a:rPr>
              <a:t>SEARCH</a:t>
            </a:r>
            <a:endParaRPr lang="zh-CN" altLang="en-US" sz="1400" dirty="0">
              <a:solidFill>
                <a:srgbClr val="F9F7C0"/>
              </a:solidFill>
              <a:cs typeface="+mn-ea"/>
              <a:sym typeface="+mn-lt"/>
            </a:endParaRPr>
          </a:p>
        </p:txBody>
      </p:sp>
      <p:sp>
        <p:nvSpPr>
          <p:cNvPr id="21" name="scan_996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168795-92A6-4AF2-A795-A779FD6355F7}"/>
              </a:ext>
            </a:extLst>
          </p:cNvPr>
          <p:cNvSpPr>
            <a:spLocks noChangeAspect="1"/>
          </p:cNvSpPr>
          <p:nvPr/>
        </p:nvSpPr>
        <p:spPr bwMode="auto">
          <a:xfrm>
            <a:off x="8924729" y="500165"/>
            <a:ext cx="222823" cy="221351"/>
          </a:xfrm>
          <a:custGeom>
            <a:avLst/>
            <a:gdLst>
              <a:gd name="T0" fmla="*/ 378 w 388"/>
              <a:gd name="T1" fmla="*/ 340 h 386"/>
              <a:gd name="T2" fmla="*/ 296 w 388"/>
              <a:gd name="T3" fmla="*/ 259 h 386"/>
              <a:gd name="T4" fmla="*/ 327 w 388"/>
              <a:gd name="T5" fmla="*/ 164 h 386"/>
              <a:gd name="T6" fmla="*/ 279 w 388"/>
              <a:gd name="T7" fmla="*/ 48 h 386"/>
              <a:gd name="T8" fmla="*/ 164 w 388"/>
              <a:gd name="T9" fmla="*/ 0 h 386"/>
              <a:gd name="T10" fmla="*/ 48 w 388"/>
              <a:gd name="T11" fmla="*/ 48 h 386"/>
              <a:gd name="T12" fmla="*/ 0 w 388"/>
              <a:gd name="T13" fmla="*/ 164 h 386"/>
              <a:gd name="T14" fmla="*/ 48 w 388"/>
              <a:gd name="T15" fmla="*/ 279 h 386"/>
              <a:gd name="T16" fmla="*/ 164 w 388"/>
              <a:gd name="T17" fmla="*/ 327 h 386"/>
              <a:gd name="T18" fmla="*/ 259 w 388"/>
              <a:gd name="T19" fmla="*/ 296 h 386"/>
              <a:gd name="T20" fmla="*/ 340 w 388"/>
              <a:gd name="T21" fmla="*/ 378 h 386"/>
              <a:gd name="T22" fmla="*/ 359 w 388"/>
              <a:gd name="T23" fmla="*/ 386 h 386"/>
              <a:gd name="T24" fmla="*/ 378 w 388"/>
              <a:gd name="T25" fmla="*/ 378 h 386"/>
              <a:gd name="T26" fmla="*/ 378 w 388"/>
              <a:gd name="T27" fmla="*/ 340 h 386"/>
              <a:gd name="T28" fmla="*/ 86 w 388"/>
              <a:gd name="T29" fmla="*/ 241 h 386"/>
              <a:gd name="T30" fmla="*/ 53 w 388"/>
              <a:gd name="T31" fmla="*/ 164 h 386"/>
              <a:gd name="T32" fmla="*/ 86 w 388"/>
              <a:gd name="T33" fmla="*/ 86 h 386"/>
              <a:gd name="T34" fmla="*/ 164 w 388"/>
              <a:gd name="T35" fmla="*/ 53 h 386"/>
              <a:gd name="T36" fmla="*/ 241 w 388"/>
              <a:gd name="T37" fmla="*/ 86 h 386"/>
              <a:gd name="T38" fmla="*/ 274 w 388"/>
              <a:gd name="T39" fmla="*/ 164 h 386"/>
              <a:gd name="T40" fmla="*/ 241 w 388"/>
              <a:gd name="T41" fmla="*/ 241 h 386"/>
              <a:gd name="T42" fmla="*/ 164 w 388"/>
              <a:gd name="T43" fmla="*/ 274 h 386"/>
              <a:gd name="T44" fmla="*/ 86 w 388"/>
              <a:gd name="T45" fmla="*/ 241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386">
                <a:moveTo>
                  <a:pt x="378" y="340"/>
                </a:moveTo>
                <a:lnTo>
                  <a:pt x="296" y="259"/>
                </a:lnTo>
                <a:cubicBezTo>
                  <a:pt x="316" y="231"/>
                  <a:pt x="327" y="198"/>
                  <a:pt x="327" y="164"/>
                </a:cubicBezTo>
                <a:cubicBezTo>
                  <a:pt x="327" y="120"/>
                  <a:pt x="310" y="79"/>
                  <a:pt x="279" y="48"/>
                </a:cubicBezTo>
                <a:cubicBezTo>
                  <a:pt x="248" y="17"/>
                  <a:pt x="207" y="0"/>
                  <a:pt x="164" y="0"/>
                </a:cubicBezTo>
                <a:cubicBezTo>
                  <a:pt x="120" y="0"/>
                  <a:pt x="79" y="17"/>
                  <a:pt x="48" y="48"/>
                </a:cubicBezTo>
                <a:cubicBezTo>
                  <a:pt x="17" y="79"/>
                  <a:pt x="0" y="120"/>
                  <a:pt x="0" y="164"/>
                </a:cubicBezTo>
                <a:cubicBezTo>
                  <a:pt x="0" y="207"/>
                  <a:pt x="17" y="248"/>
                  <a:pt x="48" y="279"/>
                </a:cubicBezTo>
                <a:cubicBezTo>
                  <a:pt x="79" y="310"/>
                  <a:pt x="120" y="327"/>
                  <a:pt x="164" y="327"/>
                </a:cubicBezTo>
                <a:cubicBezTo>
                  <a:pt x="198" y="327"/>
                  <a:pt x="231" y="316"/>
                  <a:pt x="259" y="296"/>
                </a:cubicBezTo>
                <a:lnTo>
                  <a:pt x="340" y="378"/>
                </a:lnTo>
                <a:cubicBezTo>
                  <a:pt x="345" y="383"/>
                  <a:pt x="352" y="386"/>
                  <a:pt x="359" y="386"/>
                </a:cubicBezTo>
                <a:cubicBezTo>
                  <a:pt x="366" y="386"/>
                  <a:pt x="373" y="383"/>
                  <a:pt x="378" y="378"/>
                </a:cubicBezTo>
                <a:cubicBezTo>
                  <a:pt x="388" y="368"/>
                  <a:pt x="388" y="351"/>
                  <a:pt x="378" y="340"/>
                </a:cubicBezTo>
                <a:close/>
                <a:moveTo>
                  <a:pt x="86" y="241"/>
                </a:moveTo>
                <a:cubicBezTo>
                  <a:pt x="65" y="221"/>
                  <a:pt x="53" y="193"/>
                  <a:pt x="53" y="164"/>
                </a:cubicBezTo>
                <a:cubicBezTo>
                  <a:pt x="53" y="134"/>
                  <a:pt x="65" y="106"/>
                  <a:pt x="86" y="86"/>
                </a:cubicBezTo>
                <a:cubicBezTo>
                  <a:pt x="106" y="65"/>
                  <a:pt x="134" y="53"/>
                  <a:pt x="164" y="53"/>
                </a:cubicBezTo>
                <a:cubicBezTo>
                  <a:pt x="193" y="53"/>
                  <a:pt x="221" y="65"/>
                  <a:pt x="241" y="86"/>
                </a:cubicBezTo>
                <a:cubicBezTo>
                  <a:pt x="262" y="106"/>
                  <a:pt x="274" y="134"/>
                  <a:pt x="274" y="164"/>
                </a:cubicBezTo>
                <a:cubicBezTo>
                  <a:pt x="274" y="193"/>
                  <a:pt x="262" y="221"/>
                  <a:pt x="241" y="241"/>
                </a:cubicBezTo>
                <a:cubicBezTo>
                  <a:pt x="221" y="262"/>
                  <a:pt x="193" y="274"/>
                  <a:pt x="164" y="274"/>
                </a:cubicBezTo>
                <a:cubicBezTo>
                  <a:pt x="134" y="274"/>
                  <a:pt x="106" y="262"/>
                  <a:pt x="86" y="241"/>
                </a:cubicBezTo>
                <a:close/>
              </a:path>
            </a:pathLst>
          </a:custGeom>
          <a:solidFill>
            <a:srgbClr val="F9F7C0"/>
          </a:solidFill>
          <a:ln>
            <a:noFill/>
          </a:ln>
        </p:spPr>
        <p:txBody>
          <a:bodyPr/>
          <a:lstStyle/>
          <a:p>
            <a:endParaRPr lang="zh-CN" altLang="en-US">
              <a:solidFill>
                <a:schemeClr val="bg1"/>
              </a:solidFill>
              <a:cs typeface="+mn-ea"/>
              <a:sym typeface="+mn-lt"/>
            </a:endParaRPr>
          </a:p>
        </p:txBody>
      </p:sp>
      <p:grpSp>
        <p:nvGrpSpPr>
          <p:cNvPr id="22" name="组合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C5259D-626E-4CE0-9B8E-4335038FD1AB}"/>
              </a:ext>
            </a:extLst>
          </p:cNvPr>
          <p:cNvGrpSpPr/>
          <p:nvPr/>
        </p:nvGrpSpPr>
        <p:grpSpPr>
          <a:xfrm>
            <a:off x="761072" y="500540"/>
            <a:ext cx="5343525" cy="584775"/>
            <a:chOff x="6511925" y="304800"/>
            <a:chExt cx="5343525" cy="584775"/>
          </a:xfrm>
        </p:grpSpPr>
        <p:sp>
          <p:nvSpPr>
            <p:cNvPr id="23" name="文本框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075C308-65A9-40A4-A5BD-097988B0C292}"/>
                </a:ext>
              </a:extLst>
            </p:cNvPr>
            <p:cNvSpPr txBox="1"/>
            <p:nvPr/>
          </p:nvSpPr>
          <p:spPr>
            <a:xfrm>
              <a:off x="6511925"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HOME</a:t>
              </a:r>
              <a:endParaRPr lang="zh-CN" altLang="en-US" sz="1600" dirty="0">
                <a:solidFill>
                  <a:srgbClr val="F9F7C0"/>
                </a:solidFill>
                <a:cs typeface="+mn-ea"/>
                <a:sym typeface="+mn-lt"/>
              </a:endParaRPr>
            </a:p>
          </p:txBody>
        </p:sp>
        <p:sp>
          <p:nvSpPr>
            <p:cNvPr id="24" name="文本框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5F39F83-0E58-4C2E-AFE3-A19A5B275BE1}"/>
                </a:ext>
              </a:extLst>
            </p:cNvPr>
            <p:cNvSpPr txBox="1"/>
            <p:nvPr/>
          </p:nvSpPr>
          <p:spPr>
            <a:xfrm>
              <a:off x="7512050"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ABOUT</a:t>
              </a:r>
              <a:endParaRPr lang="zh-CN" altLang="en-US" sz="1600" dirty="0">
                <a:solidFill>
                  <a:srgbClr val="F9F7C0"/>
                </a:solidFill>
                <a:cs typeface="+mn-ea"/>
                <a:sym typeface="+mn-lt"/>
              </a:endParaRPr>
            </a:p>
          </p:txBody>
        </p:sp>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FC99E26-2853-4A97-854B-9A4DF2AF9148}"/>
                </a:ext>
              </a:extLst>
            </p:cNvPr>
            <p:cNvSpPr txBox="1"/>
            <p:nvPr/>
          </p:nvSpPr>
          <p:spPr>
            <a:xfrm>
              <a:off x="8559800" y="304800"/>
              <a:ext cx="952500" cy="584775"/>
            </a:xfrm>
            <a:prstGeom prst="rect">
              <a:avLst/>
            </a:prstGeom>
            <a:noFill/>
          </p:spPr>
          <p:txBody>
            <a:bodyPr wrap="square" rtlCol="0">
              <a:spAutoFit/>
            </a:bodyPr>
            <a:lstStyle/>
            <a:p>
              <a:pPr algn="ctr"/>
              <a:r>
                <a:rPr lang="en-US" altLang="zh-CN" sz="1600" dirty="0">
                  <a:solidFill>
                    <a:srgbClr val="F9F7C0"/>
                  </a:solidFill>
                  <a:cs typeface="+mn-ea"/>
                  <a:sym typeface="+mn-lt"/>
                </a:rPr>
                <a:t>SERVICE</a:t>
              </a:r>
              <a:endParaRPr lang="zh-CN" altLang="en-US" sz="1600" dirty="0">
                <a:solidFill>
                  <a:srgbClr val="F9F7C0"/>
                </a:solidFill>
                <a:cs typeface="+mn-ea"/>
                <a:sym typeface="+mn-lt"/>
              </a:endParaRPr>
            </a:p>
          </p:txBody>
        </p:sp>
        <p:sp>
          <p:nvSpPr>
            <p:cNvPr id="26" name="文本框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590288-407A-4EBF-B60C-5576F4981826}"/>
                </a:ext>
              </a:extLst>
            </p:cNvPr>
            <p:cNvSpPr txBox="1"/>
            <p:nvPr/>
          </p:nvSpPr>
          <p:spPr>
            <a:xfrm>
              <a:off x="951230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CONTACT</a:t>
              </a:r>
              <a:endParaRPr lang="zh-CN" altLang="en-US" sz="1600" dirty="0">
                <a:solidFill>
                  <a:srgbClr val="F9F7C0"/>
                </a:solidFill>
                <a:cs typeface="+mn-ea"/>
                <a:sym typeface="+mn-lt"/>
              </a:endParaRPr>
            </a:p>
          </p:txBody>
        </p:sp>
        <p:sp>
          <p:nvSpPr>
            <p:cNvPr id="27" name="文本框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EA89995-A03F-4ADC-97D6-FB43C2E05DBF}"/>
                </a:ext>
              </a:extLst>
            </p:cNvPr>
            <p:cNvSpPr txBox="1"/>
            <p:nvPr/>
          </p:nvSpPr>
          <p:spPr>
            <a:xfrm>
              <a:off x="1056005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FAQ</a:t>
              </a:r>
              <a:endParaRPr lang="zh-CN" altLang="en-US" sz="1600" dirty="0">
                <a:solidFill>
                  <a:srgbClr val="F9F7C0"/>
                </a:solidFill>
                <a:cs typeface="+mn-ea"/>
                <a:sym typeface="+mn-lt"/>
              </a:endParaRPr>
            </a:p>
          </p:txBody>
        </p:sp>
      </p:grpSp>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44EC996-0913-447C-9ABA-2B4AD6F08F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5053"/>
          <a:stretch/>
        </p:blipFill>
        <p:spPr>
          <a:xfrm>
            <a:off x="522072" y="2776609"/>
            <a:ext cx="11686310" cy="406728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9A3F0B0-28A3-4E4E-925D-3803C3EE88A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1367626"/>
            <a:ext cx="12192000" cy="5009214"/>
          </a:xfrm>
          <a:prstGeom prst="rect">
            <a:avLst/>
          </a:prstGeom>
        </p:spPr>
      </p:pic>
      <p:pic>
        <p:nvPicPr>
          <p:cNvPr id="41" name="图片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BA6BFE5-B59E-4410-9577-21C789CD54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437022">
            <a:off x="8391133" y="1036364"/>
            <a:ext cx="3786691" cy="2929071"/>
          </a:xfrm>
          <a:prstGeom prst="ellipse">
            <a:avLst/>
          </a:prstGeom>
        </p:spPr>
      </p:pic>
      <p:pic>
        <p:nvPicPr>
          <p:cNvPr id="7" name="图片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AD37ED-D92D-43E9-A827-2B2135E0FF4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814" y="1591459"/>
            <a:ext cx="12185288" cy="5290352"/>
          </a:xfrm>
          <a:prstGeom prst="rect">
            <a:avLst/>
          </a:prstGeom>
        </p:spPr>
      </p:pic>
      <p:grpSp>
        <p:nvGrpSpPr>
          <p:cNvPr id="4" name="组合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ED169AF-4DDC-407B-8A99-04FB652A2154}"/>
              </a:ext>
            </a:extLst>
          </p:cNvPr>
          <p:cNvGrpSpPr/>
          <p:nvPr/>
        </p:nvGrpSpPr>
        <p:grpSpPr>
          <a:xfrm>
            <a:off x="5956932" y="2617561"/>
            <a:ext cx="6821330" cy="3822404"/>
            <a:chOff x="5956932" y="2617561"/>
            <a:chExt cx="6821330" cy="3822404"/>
          </a:xfrm>
        </p:grpSpPr>
        <p:pic>
          <p:nvPicPr>
            <p:cNvPr id="35" name="图片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792FA2C-7D5E-434D-AB9D-9C8852380BB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956932" y="2617561"/>
              <a:ext cx="6821330" cy="3822404"/>
            </a:xfrm>
            <a:prstGeom prst="rect">
              <a:avLst/>
            </a:prstGeom>
          </p:spPr>
        </p:pic>
        <p:sp>
          <p:nvSpPr>
            <p:cNvPr id="37" name="矩形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DC16F4-BC57-4FBD-A818-2FF180C7C48A}"/>
                </a:ext>
              </a:extLst>
            </p:cNvPr>
            <p:cNvSpPr/>
            <p:nvPr/>
          </p:nvSpPr>
          <p:spPr>
            <a:xfrm>
              <a:off x="7288390" y="5982821"/>
              <a:ext cx="3447867" cy="338554"/>
            </a:xfrm>
            <a:prstGeom prst="rect">
              <a:avLst/>
            </a:prstGeom>
          </p:spPr>
          <p:txBody>
            <a:bodyPr wrap="none">
              <a:spAutoFit/>
            </a:bodyPr>
            <a:lstStyle/>
            <a:p>
              <a:r>
                <a:rPr lang="zh-CN" altLang="en-US" sz="1600" dirty="0">
                  <a:solidFill>
                    <a:srgbClr val="F8DE98"/>
                  </a:solidFill>
                  <a:cs typeface="+mn-ea"/>
                  <a:sym typeface="+mn-lt"/>
                </a:rPr>
                <a:t>GONG YING WEI LAI </a:t>
              </a:r>
              <a:r>
                <a:rPr lang="en-US" altLang="zh-CN" sz="1600" dirty="0">
                  <a:solidFill>
                    <a:srgbClr val="F8DE98"/>
                  </a:solidFill>
                  <a:cs typeface="+mn-ea"/>
                  <a:sym typeface="+mn-lt"/>
                </a:rPr>
                <a:t>[ </a:t>
              </a:r>
              <a:r>
                <a:rPr lang="en-US" altLang="zh-CN" sz="1600" dirty="0" smtClean="0">
                  <a:solidFill>
                    <a:srgbClr val="F8DE98"/>
                  </a:solidFill>
                  <a:cs typeface="+mn-ea"/>
                  <a:sym typeface="+mn-lt"/>
                </a:rPr>
                <a:t>2020-2030</a:t>
              </a:r>
              <a:r>
                <a:rPr lang="en-US" altLang="zh-CN" sz="1600" dirty="0">
                  <a:solidFill>
                    <a:srgbClr val="F8DE98"/>
                  </a:solidFill>
                  <a:cs typeface="+mn-ea"/>
                  <a:sym typeface="+mn-lt"/>
                </a:rPr>
                <a:t>] </a:t>
              </a:r>
              <a:endParaRPr lang="zh-CN" altLang="en-US" sz="1600" dirty="0">
                <a:solidFill>
                  <a:srgbClr val="F8DE98"/>
                </a:solidFill>
                <a:cs typeface="+mn-ea"/>
                <a:sym typeface="+mn-lt"/>
              </a:endParaRPr>
            </a:p>
          </p:txBody>
        </p:sp>
      </p:grpSp>
      <p:grpSp>
        <p:nvGrpSpPr>
          <p:cNvPr id="3" name="组合 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D46EF2F-E3D9-44E0-8C9E-810DE63C5803}"/>
              </a:ext>
            </a:extLst>
          </p:cNvPr>
          <p:cNvGrpSpPr/>
          <p:nvPr/>
        </p:nvGrpSpPr>
        <p:grpSpPr>
          <a:xfrm>
            <a:off x="-356691" y="-33805"/>
            <a:ext cx="7136156" cy="3998820"/>
            <a:chOff x="-356691" y="-33805"/>
            <a:chExt cx="7136156" cy="3998820"/>
          </a:xfrm>
        </p:grpSpPr>
        <p:pic>
          <p:nvPicPr>
            <p:cNvPr id="34" name="图片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CD0274-19FE-4315-9450-4C0ACDC68B2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56691" y="-33805"/>
              <a:ext cx="7136156" cy="3998820"/>
            </a:xfrm>
            <a:prstGeom prst="rect">
              <a:avLst/>
            </a:prstGeom>
          </p:spPr>
        </p:pic>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78F3430-9B6F-4612-9DE3-8A19D89C8C81}"/>
                </a:ext>
              </a:extLst>
            </p:cNvPr>
            <p:cNvSpPr/>
            <p:nvPr/>
          </p:nvSpPr>
          <p:spPr>
            <a:xfrm>
              <a:off x="2419689" y="3322575"/>
              <a:ext cx="1878528" cy="338554"/>
            </a:xfrm>
            <a:prstGeom prst="rect">
              <a:avLst/>
            </a:prstGeom>
          </p:spPr>
          <p:txBody>
            <a:bodyPr wrap="none">
              <a:spAutoFit/>
            </a:bodyPr>
            <a:lstStyle/>
            <a:p>
              <a:r>
                <a:rPr lang="zh-CN" altLang="en-US" sz="1600" dirty="0">
                  <a:solidFill>
                    <a:srgbClr val="F8DE98"/>
                  </a:solidFill>
                  <a:cs typeface="+mn-ea"/>
                  <a:sym typeface="+mn-lt"/>
                </a:rPr>
                <a:t>GAN EN YOU NIN</a:t>
              </a:r>
            </a:p>
          </p:txBody>
        </p:sp>
      </p:grpSp>
      <p:sp>
        <p:nvSpPr>
          <p:cNvPr id="39" name="文本框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53D0EC3-C383-4F72-982E-8C745C282BB9}"/>
              </a:ext>
            </a:extLst>
          </p:cNvPr>
          <p:cNvSpPr txBox="1"/>
          <p:nvPr/>
        </p:nvSpPr>
        <p:spPr>
          <a:xfrm>
            <a:off x="33318" y="4317045"/>
            <a:ext cx="5302025" cy="156966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latin typeface="Agency FB" panose="020B0503020202020204" pitchFamily="34" charset="0"/>
                <a:cs typeface="+mn-ea"/>
                <a:sym typeface="+mn-lt"/>
              </a:rPr>
              <a:t>2030</a:t>
            </a:r>
            <a:endParaRPr lang="zh-CN" altLang="en-US" sz="9600" dirty="0">
              <a:gradFill>
                <a:gsLst>
                  <a:gs pos="2000">
                    <a:srgbClr val="FBE29E"/>
                  </a:gs>
                  <a:gs pos="83000">
                    <a:srgbClr val="F4CE78"/>
                  </a:gs>
                  <a:gs pos="100000">
                    <a:srgbClr val="FBE29E"/>
                  </a:gs>
                </a:gsLst>
                <a:lin ang="5400000" scaled="1"/>
              </a:gradFill>
              <a:latin typeface="Agency FB" panose="020B0503020202020204" pitchFamily="34" charset="0"/>
              <a:cs typeface="+mn-ea"/>
              <a:sym typeface="+mn-lt"/>
            </a:endParaRPr>
          </a:p>
        </p:txBody>
      </p:sp>
      <p:sp>
        <p:nvSpPr>
          <p:cNvPr id="38" name="文本框 3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228E0A-8CD5-4B45-AEB4-E0BB51008D6B}"/>
              </a:ext>
            </a:extLst>
          </p:cNvPr>
          <p:cNvSpPr txBox="1"/>
          <p:nvPr/>
        </p:nvSpPr>
        <p:spPr>
          <a:xfrm>
            <a:off x="146506" y="5628878"/>
            <a:ext cx="4870402" cy="523220"/>
          </a:xfrm>
          <a:prstGeom prst="rect">
            <a:avLst/>
          </a:prstGeom>
          <a:noFill/>
        </p:spPr>
        <p:txBody>
          <a:bodyPr wrap="square" rtlCol="0">
            <a:spAutoFit/>
          </a:bodyPr>
          <a:lstStyle/>
          <a:p>
            <a:pPr algn="ctr"/>
            <a:r>
              <a:rPr lang="zh-CN" altLang="en-US" sz="2800" dirty="0">
                <a:gradFill>
                  <a:gsLst>
                    <a:gs pos="0">
                      <a:srgbClr val="E6AF6E"/>
                    </a:gs>
                    <a:gs pos="100000">
                      <a:srgbClr val="F9F7C0"/>
                    </a:gs>
                  </a:gsLst>
                  <a:lin ang="8100000" scaled="1"/>
                </a:gradFill>
                <a:cs typeface="+mn-ea"/>
                <a:sym typeface="+mn-lt"/>
              </a:rPr>
              <a:t>财务分析预算</a:t>
            </a:r>
            <a:r>
              <a:rPr lang="en-US" altLang="zh-CN" sz="2800" dirty="0" err="1">
                <a:gradFill>
                  <a:gsLst>
                    <a:gs pos="0">
                      <a:srgbClr val="E6AF6E"/>
                    </a:gs>
                    <a:gs pos="100000">
                      <a:srgbClr val="F9F7C0"/>
                    </a:gs>
                  </a:gsLst>
                  <a:lin ang="8100000" scaled="1"/>
                </a:gradFill>
                <a:cs typeface="+mn-ea"/>
                <a:sym typeface="+mn-lt"/>
              </a:rPr>
              <a:t>ppt</a:t>
            </a:r>
            <a:r>
              <a:rPr lang="zh-CN" altLang="en-US" sz="2800" dirty="0">
                <a:gradFill>
                  <a:gsLst>
                    <a:gs pos="0">
                      <a:srgbClr val="E6AF6E"/>
                    </a:gs>
                    <a:gs pos="100000">
                      <a:srgbClr val="F9F7C0"/>
                    </a:gs>
                  </a:gsLst>
                  <a:lin ang="8100000" scaled="1"/>
                </a:gradFill>
                <a:cs typeface="+mn-ea"/>
                <a:sym typeface="+mn-lt"/>
              </a:rPr>
              <a:t>模板</a:t>
            </a:r>
            <a:endParaRPr lang="zh-CN" altLang="en-US" sz="2800" dirty="0">
              <a:gradFill>
                <a:gsLst>
                  <a:gs pos="0">
                    <a:srgbClr val="E6AF6E"/>
                  </a:gs>
                  <a:gs pos="100000">
                    <a:srgbClr val="F9F7C0"/>
                  </a:gs>
                </a:gsLst>
                <a:lin ang="8100000" scaled="1"/>
              </a:gradFill>
              <a:cs typeface="+mn-ea"/>
              <a:sym typeface="+mn-lt"/>
            </a:endParaRPr>
          </a:p>
        </p:txBody>
      </p:sp>
    </p:spTree>
    <p:extLst>
      <p:ext uri="{BB962C8B-B14F-4D97-AF65-F5344CB8AC3E}">
        <p14:creationId xmlns:p14="http://schemas.microsoft.com/office/powerpoint/2010/main" val="236398249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500"/>
                                        <p:tgtEl>
                                          <p:spTgt spid="2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outVertical)">
                                      <p:cBhvr>
                                        <p:cTn id="43" dur="500"/>
                                        <p:tgtEl>
                                          <p:spTgt spid="39"/>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arn(outVertical)">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39"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E18"/>
        </a:solid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5A96FB-C2DD-4E59-8DE3-F96A7765C8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518" t="8636" r="2666" b="7643"/>
          <a:stretch/>
        </p:blipFill>
        <p:spPr>
          <a:xfrm>
            <a:off x="1" y="1"/>
            <a:ext cx="12191999" cy="6858000"/>
          </a:xfrm>
          <a:prstGeom prst="rect">
            <a:avLst/>
          </a:prstGeom>
        </p:spPr>
      </p:pic>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4C7A23-7A41-45C9-9D11-B874CB322D9F}"/>
              </a:ext>
            </a:extLst>
          </p:cNvPr>
          <p:cNvSpPr txBox="1"/>
          <p:nvPr/>
        </p:nvSpPr>
        <p:spPr>
          <a:xfrm>
            <a:off x="819150" y="895350"/>
            <a:ext cx="4191000" cy="369332"/>
          </a:xfrm>
          <a:prstGeom prst="rect">
            <a:avLst/>
          </a:prstGeom>
          <a:noFill/>
        </p:spPr>
        <p:txBody>
          <a:bodyPr wrap="square" rtlCol="0">
            <a:spAutoFit/>
          </a:bodyPr>
          <a:lstStyle/>
          <a:p>
            <a:r>
              <a:rPr lang="zh-CN" altLang="en-US" dirty="0">
                <a:cs typeface="+mn-ea"/>
                <a:sym typeface="+mn-lt"/>
              </a:rPr>
              <a:t>发</a:t>
            </a:r>
          </a:p>
        </p:txBody>
      </p:sp>
      <p:sp>
        <p:nvSpPr>
          <p:cNvPr id="17" name="文本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3C2CAFC-6409-48CD-B8FF-E7FDE6516C3B}"/>
              </a:ext>
            </a:extLst>
          </p:cNvPr>
          <p:cNvSpPr txBox="1"/>
          <p:nvPr/>
        </p:nvSpPr>
        <p:spPr>
          <a:xfrm>
            <a:off x="4133850" y="3013501"/>
            <a:ext cx="3924300" cy="830997"/>
          </a:xfrm>
          <a:prstGeom prst="rect">
            <a:avLst/>
          </a:prstGeom>
          <a:noFill/>
        </p:spPr>
        <p:txBody>
          <a:bodyPr wrap="square" rtlCol="0">
            <a:spAutoFit/>
          </a:bodyPr>
          <a:lstStyle/>
          <a:p>
            <a:pPr algn="dist"/>
            <a:r>
              <a:rPr lang="en-US" altLang="zh-CN" sz="4800" b="1" dirty="0">
                <a:solidFill>
                  <a:srgbClr val="F9F7C0">
                    <a:alpha val="22000"/>
                  </a:srgbClr>
                </a:solidFill>
                <a:cs typeface="+mn-ea"/>
                <a:sym typeface="+mn-lt"/>
              </a:rPr>
              <a:t>THANK YOU</a:t>
            </a:r>
            <a:endParaRPr lang="zh-CN" altLang="en-US" sz="4800" b="1" dirty="0">
              <a:solidFill>
                <a:srgbClr val="F9F7C0">
                  <a:alpha val="22000"/>
                </a:srgbClr>
              </a:solidFill>
              <a:cs typeface="+mn-ea"/>
              <a:sym typeface="+mn-lt"/>
            </a:endParaRPr>
          </a:p>
        </p:txBody>
      </p:sp>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2D40385-0321-47AE-8916-4074FD3DD2A0}"/>
              </a:ext>
            </a:extLst>
          </p:cNvPr>
          <p:cNvSpPr txBox="1"/>
          <p:nvPr/>
        </p:nvSpPr>
        <p:spPr>
          <a:xfrm>
            <a:off x="4857750" y="1628566"/>
            <a:ext cx="2476500" cy="3477875"/>
          </a:xfrm>
          <a:prstGeom prst="rect">
            <a:avLst/>
          </a:prstGeom>
          <a:noFill/>
        </p:spPr>
        <p:txBody>
          <a:bodyPr wrap="square" rtlCol="0">
            <a:spAutoFit/>
          </a:bodyPr>
          <a:lstStyle/>
          <a:p>
            <a:pPr algn="ctr"/>
            <a:r>
              <a:rPr lang="zh-CN" altLang="en-US" sz="11000" b="1" dirty="0">
                <a:gradFill>
                  <a:gsLst>
                    <a:gs pos="2000">
                      <a:srgbClr val="F9F7C0"/>
                    </a:gs>
                    <a:gs pos="83000">
                      <a:srgbClr val="B38633"/>
                    </a:gs>
                    <a:gs pos="100000">
                      <a:srgbClr val="F9F7C0"/>
                    </a:gs>
                  </a:gsLst>
                  <a:lin ang="5400000" scaled="1"/>
                </a:gradFill>
                <a:cs typeface="+mn-ea"/>
                <a:sym typeface="+mn-lt"/>
              </a:rPr>
              <a:t>感</a:t>
            </a:r>
            <a:endParaRPr lang="en-US" altLang="zh-CN" sz="11000" b="1" dirty="0">
              <a:gradFill>
                <a:gsLst>
                  <a:gs pos="2000">
                    <a:srgbClr val="F9F7C0"/>
                  </a:gs>
                  <a:gs pos="83000">
                    <a:srgbClr val="B38633"/>
                  </a:gs>
                  <a:gs pos="100000">
                    <a:srgbClr val="F9F7C0"/>
                  </a:gs>
                </a:gsLst>
                <a:lin ang="5400000" scaled="1"/>
              </a:gradFill>
              <a:cs typeface="+mn-ea"/>
              <a:sym typeface="+mn-lt"/>
            </a:endParaRPr>
          </a:p>
          <a:p>
            <a:pPr algn="ctr"/>
            <a:r>
              <a:rPr lang="zh-CN" altLang="en-US" sz="11000" b="1" dirty="0">
                <a:gradFill>
                  <a:gsLst>
                    <a:gs pos="2000">
                      <a:srgbClr val="F9F7C0"/>
                    </a:gs>
                    <a:gs pos="83000">
                      <a:srgbClr val="B38633"/>
                    </a:gs>
                    <a:gs pos="100000">
                      <a:srgbClr val="F9F7C0"/>
                    </a:gs>
                  </a:gsLst>
                  <a:lin ang="5400000" scaled="1"/>
                </a:gradFill>
                <a:cs typeface="+mn-ea"/>
                <a:sym typeface="+mn-lt"/>
              </a:rPr>
              <a:t>言</a:t>
            </a:r>
          </a:p>
        </p:txBody>
      </p:sp>
    </p:spTree>
    <p:extLst>
      <p:ext uri="{BB962C8B-B14F-4D97-AF65-F5344CB8AC3E}">
        <p14:creationId xmlns:p14="http://schemas.microsoft.com/office/powerpoint/2010/main" val="180402746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27C6A8-7EB4-4012-8F92-C444A6E9EC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14514" y="0"/>
            <a:ext cx="12206514" cy="6858000"/>
          </a:xfrm>
          <a:prstGeom prst="rect">
            <a:avLst/>
          </a:prstGeom>
        </p:spPr>
      </p:pic>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85E63D-2AC8-4C90-A8C3-6BC02E42B8A6}"/>
              </a:ext>
            </a:extLst>
          </p:cNvPr>
          <p:cNvSpPr txBox="1"/>
          <p:nvPr/>
        </p:nvSpPr>
        <p:spPr>
          <a:xfrm>
            <a:off x="742950" y="650666"/>
            <a:ext cx="2482850" cy="1323439"/>
          </a:xfrm>
          <a:prstGeom prst="rect">
            <a:avLst/>
          </a:prstGeom>
          <a:noFill/>
        </p:spPr>
        <p:txBody>
          <a:bodyPr wrap="square" rtlCol="0">
            <a:spAutoFit/>
          </a:bodyPr>
          <a:lstStyle/>
          <a:p>
            <a:r>
              <a:rPr lang="zh-CN" altLang="en-US" sz="8000" b="1" dirty="0">
                <a:gradFill>
                  <a:gsLst>
                    <a:gs pos="2000">
                      <a:srgbClr val="F9F7C0"/>
                    </a:gs>
                    <a:gs pos="83000">
                      <a:srgbClr val="B38633"/>
                    </a:gs>
                    <a:gs pos="100000">
                      <a:srgbClr val="F9F7C0"/>
                    </a:gs>
                  </a:gsLst>
                  <a:lin ang="5400000" scaled="1"/>
                </a:gradFill>
                <a:cs typeface="+mn-ea"/>
                <a:sym typeface="+mn-lt"/>
              </a:rPr>
              <a:t>目录</a:t>
            </a:r>
          </a:p>
        </p:txBody>
      </p:sp>
      <p:sp>
        <p:nvSpPr>
          <p:cNvPr id="9" name="文本框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B1EA0D-D016-488C-AADE-02441D516E57}"/>
              </a:ext>
            </a:extLst>
          </p:cNvPr>
          <p:cNvSpPr txBox="1"/>
          <p:nvPr/>
        </p:nvSpPr>
        <p:spPr>
          <a:xfrm>
            <a:off x="2952750" y="1150034"/>
            <a:ext cx="2673350" cy="1200329"/>
          </a:xfrm>
          <a:prstGeom prst="rect">
            <a:avLst/>
          </a:prstGeom>
          <a:noFill/>
        </p:spPr>
        <p:txBody>
          <a:bodyPr wrap="square" rtlCol="0">
            <a:spAutoFit/>
          </a:bodyPr>
          <a:lstStyle/>
          <a:p>
            <a:pPr algn="dist"/>
            <a:r>
              <a:rPr lang="en-US" altLang="zh-CN" sz="3600" b="1" dirty="0">
                <a:solidFill>
                  <a:srgbClr val="F9F7C0">
                    <a:alpha val="22000"/>
                  </a:srgbClr>
                </a:solidFill>
                <a:cs typeface="+mn-ea"/>
                <a:sym typeface="+mn-lt"/>
              </a:rPr>
              <a:t>CONTENTS</a:t>
            </a:r>
            <a:endParaRPr lang="zh-CN" altLang="en-US" sz="3600" b="1" dirty="0">
              <a:solidFill>
                <a:srgbClr val="F9F7C0">
                  <a:alpha val="22000"/>
                </a:srgbClr>
              </a:solidFill>
              <a:cs typeface="+mn-ea"/>
              <a:sym typeface="+mn-lt"/>
            </a:endParaRPr>
          </a:p>
        </p:txBody>
      </p:sp>
      <p:pic>
        <p:nvPicPr>
          <p:cNvPr id="10" name="图片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3A6186A-7A2E-4FD2-9112-2F53FE796B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79908"/>
            <a:ext cx="12191999" cy="6778092"/>
          </a:xfrm>
          <a:prstGeom prst="rect">
            <a:avLst/>
          </a:prstGeom>
        </p:spPr>
      </p:pic>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2E7460-8B64-4CB8-B878-E83608084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974105"/>
            <a:ext cx="12191999" cy="4883894"/>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F463491-12B3-4CF2-84C3-A9B775BE0E33}"/>
              </a:ext>
            </a:extLst>
          </p:cNvPr>
          <p:cNvGrpSpPr/>
          <p:nvPr/>
        </p:nvGrpSpPr>
        <p:grpSpPr>
          <a:xfrm>
            <a:off x="882650" y="3668293"/>
            <a:ext cx="1212850" cy="1215603"/>
            <a:chOff x="882650" y="3668293"/>
            <a:chExt cx="1212850" cy="1215603"/>
          </a:xfrm>
        </p:grpSpPr>
        <p:pic>
          <p:nvPicPr>
            <p:cNvPr id="7" name="图片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69A307-7D12-4210-B267-9BA946B09C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2" name="文本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88D1421-0E5F-4831-B2A9-DAD6E7E3F096}"/>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CD7044F-249D-4C1B-A397-CC725EB85DF2}"/>
              </a:ext>
            </a:extLst>
          </p:cNvPr>
          <p:cNvSpPr txBox="1">
            <a:spLocks noChangeArrowheads="1"/>
          </p:cNvSpPr>
          <p:nvPr/>
        </p:nvSpPr>
        <p:spPr bwMode="auto">
          <a:xfrm>
            <a:off x="2114550" y="328626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5" name="组合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C631F43-0F60-4D33-81F1-DCD9094A191B}"/>
              </a:ext>
            </a:extLst>
          </p:cNvPr>
          <p:cNvGrpSpPr/>
          <p:nvPr/>
        </p:nvGrpSpPr>
        <p:grpSpPr>
          <a:xfrm>
            <a:off x="2978150" y="4761841"/>
            <a:ext cx="1212850" cy="1215603"/>
            <a:chOff x="882650" y="3668293"/>
            <a:chExt cx="1212850" cy="1215603"/>
          </a:xfrm>
        </p:grpSpPr>
        <p:pic>
          <p:nvPicPr>
            <p:cNvPr id="16" name="图片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715256-926D-4D00-B0D7-19956700DEF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7" name="文本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4B4CADA-E692-472F-AAE9-E3641E34E7CA}"/>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02</a:t>
              </a:r>
              <a:endParaRPr lang="zh-CN" altLang="en-US" sz="2400" b="1" dirty="0">
                <a:cs typeface="+mn-ea"/>
                <a:sym typeface="+mn-lt"/>
              </a:endParaRPr>
            </a:p>
          </p:txBody>
        </p:sp>
      </p:grpSp>
      <p:sp>
        <p:nvSpPr>
          <p:cNvPr id="18"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91470B-04C6-4CE0-B0CC-E927B1C6FCE7}"/>
              </a:ext>
            </a:extLst>
          </p:cNvPr>
          <p:cNvSpPr txBox="1">
            <a:spLocks noChangeArrowheads="1"/>
          </p:cNvSpPr>
          <p:nvPr/>
        </p:nvSpPr>
        <p:spPr bwMode="auto">
          <a:xfrm>
            <a:off x="4314825" y="5158000"/>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9" name="组合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07D3F1B-5F67-482F-8B48-564BD006B0ED}"/>
              </a:ext>
            </a:extLst>
          </p:cNvPr>
          <p:cNvGrpSpPr/>
          <p:nvPr/>
        </p:nvGrpSpPr>
        <p:grpSpPr>
          <a:xfrm>
            <a:off x="6496956" y="3263695"/>
            <a:ext cx="1212850" cy="1215603"/>
            <a:chOff x="882650" y="3668293"/>
            <a:chExt cx="1212850" cy="1215603"/>
          </a:xfrm>
        </p:grpSpPr>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527B32-8E59-419A-8EF4-FA9C0637C72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21" name="文本框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0B9B9A-B659-43F4-BBDC-F7B08421353B}"/>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98E4B5-598F-41FE-B94C-C7699CAC0BDD}"/>
              </a:ext>
            </a:extLst>
          </p:cNvPr>
          <p:cNvSpPr txBox="1">
            <a:spLocks noChangeArrowheads="1"/>
          </p:cNvSpPr>
          <p:nvPr/>
        </p:nvSpPr>
        <p:spPr bwMode="auto">
          <a:xfrm>
            <a:off x="7795531" y="417211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3" name="组合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850C514-05EA-4736-8FB7-6876CBF964B5}"/>
              </a:ext>
            </a:extLst>
          </p:cNvPr>
          <p:cNvGrpSpPr/>
          <p:nvPr/>
        </p:nvGrpSpPr>
        <p:grpSpPr>
          <a:xfrm>
            <a:off x="8199439" y="1453242"/>
            <a:ext cx="1212850" cy="1215603"/>
            <a:chOff x="882650" y="3668293"/>
            <a:chExt cx="1212850" cy="1215603"/>
          </a:xfrm>
        </p:grpSpPr>
        <p:pic>
          <p:nvPicPr>
            <p:cNvPr id="24" name="图片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4E2174A-C7E5-4C2C-87DF-9699D0B7096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9F782D-0F84-498F-8032-082DC09A745E}"/>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F7661E0-90E7-470A-9E77-F68B809D187D}"/>
              </a:ext>
            </a:extLst>
          </p:cNvPr>
          <p:cNvSpPr txBox="1">
            <a:spLocks noChangeArrowheads="1"/>
          </p:cNvSpPr>
          <p:nvPr/>
        </p:nvSpPr>
        <p:spPr bwMode="auto">
          <a:xfrm>
            <a:off x="9498014" y="2141918"/>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7" name="组合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4A75A7A-D60C-4C8A-9C76-EF5411A3636C}"/>
              </a:ext>
            </a:extLst>
          </p:cNvPr>
          <p:cNvGrpSpPr/>
          <p:nvPr/>
        </p:nvGrpSpPr>
        <p:grpSpPr>
          <a:xfrm>
            <a:off x="8593949" y="5079607"/>
            <a:ext cx="3219418" cy="1031600"/>
            <a:chOff x="6033366" y="2740025"/>
            <a:chExt cx="3219418" cy="1031600"/>
          </a:xfrm>
        </p:grpSpPr>
        <p:sp>
          <p:nvSpPr>
            <p:cNvPr id="28" name="文本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378D75-570A-4626-8A26-608B6D3AC1C4}"/>
                </a:ext>
              </a:extLst>
            </p:cNvPr>
            <p:cNvSpPr txBox="1">
              <a:spLocks noChangeArrowheads="1"/>
            </p:cNvSpPr>
            <p:nvPr/>
          </p:nvSpPr>
          <p:spPr bwMode="auto">
            <a:xfrm>
              <a:off x="6033366" y="3223836"/>
              <a:ext cx="2963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gn="r"/>
              <a:r>
                <a:rPr lang="en-US" altLang="zh-CN" sz="1600" b="0" dirty="0">
                  <a:solidFill>
                    <a:schemeClr val="bg1"/>
                  </a:solidFill>
                  <a:latin typeface="+mn-lt"/>
                  <a:ea typeface="+mn-ea"/>
                  <a:cs typeface="+mn-ea"/>
                  <a:sym typeface="+mn-lt"/>
                </a:rPr>
                <a:t>PLEASE  ADD YOUR TITLE</a:t>
              </a:r>
              <a:endParaRPr lang="zh-CN" altLang="en-US" sz="1600" b="0" dirty="0">
                <a:solidFill>
                  <a:schemeClr val="bg1"/>
                </a:solidFill>
                <a:latin typeface="+mn-lt"/>
                <a:ea typeface="+mn-ea"/>
                <a:cs typeface="+mn-ea"/>
                <a:sym typeface="+mn-lt"/>
              </a:endParaRPr>
            </a:p>
          </p:txBody>
        </p:sp>
        <p:sp>
          <p:nvSpPr>
            <p:cNvPr id="29" name="文本框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D990C63-344C-4EFE-B8EC-4BD79EDCBD40}"/>
                </a:ext>
              </a:extLst>
            </p:cNvPr>
            <p:cNvSpPr txBox="1"/>
            <p:nvPr/>
          </p:nvSpPr>
          <p:spPr bwMode="auto">
            <a:xfrm>
              <a:off x="8096885" y="2740025"/>
              <a:ext cx="861133" cy="584775"/>
            </a:xfrm>
            <a:prstGeom prst="rect">
              <a:avLst/>
            </a:prstGeom>
            <a:noFill/>
          </p:spPr>
          <p:txBody>
            <a:bodyPr wrap="none">
              <a:spAutoFit/>
            </a:bodyPr>
            <a:lstStyle/>
            <a:p>
              <a:pPr>
                <a:defRPr/>
              </a:pPr>
              <a:r>
                <a:rPr lang="en-US" altLang="zh-CN" sz="3200" b="1" kern="100" dirty="0">
                  <a:gradFill>
                    <a:gsLst>
                      <a:gs pos="0">
                        <a:srgbClr val="FBE29E"/>
                      </a:gs>
                      <a:gs pos="100000">
                        <a:srgbClr val="B38633"/>
                      </a:gs>
                    </a:gsLst>
                    <a:lin ang="5400000" scaled="1"/>
                  </a:gradFill>
                  <a:latin typeface="Agency FB" panose="020B0503020202020204" pitchFamily="34" charset="0"/>
                  <a:cs typeface="+mn-ea"/>
                  <a:sym typeface="+mn-lt"/>
                </a:rPr>
                <a:t>2020</a:t>
              </a:r>
              <a:endParaRPr lang="zh-CN" altLang="en-US" sz="3200" b="1" kern="100" dirty="0">
                <a:gradFill>
                  <a:gsLst>
                    <a:gs pos="0">
                      <a:srgbClr val="FBE29E"/>
                    </a:gs>
                    <a:gs pos="100000">
                      <a:srgbClr val="B38633"/>
                    </a:gs>
                  </a:gsLst>
                  <a:lin ang="5400000" scaled="1"/>
                </a:gradFill>
                <a:latin typeface="Agency FB" panose="020B0503020202020204" pitchFamily="34" charset="0"/>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FF8140-6315-4479-A6AC-9E934AF5D7E0}"/>
                </a:ext>
              </a:extLst>
            </p:cNvPr>
            <p:cNvSpPr/>
            <p:nvPr/>
          </p:nvSpPr>
          <p:spPr>
            <a:xfrm flipV="1">
              <a:off x="8671211" y="3742145"/>
              <a:ext cx="216000" cy="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1" name="组合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AB1C6C1-467A-41AC-9E01-50BA7C509D27}"/>
                </a:ext>
              </a:extLst>
            </p:cNvPr>
            <p:cNvGrpSpPr/>
            <p:nvPr/>
          </p:nvGrpSpPr>
          <p:grpSpPr>
            <a:xfrm>
              <a:off x="8013930" y="3513466"/>
              <a:ext cx="1238854" cy="258159"/>
              <a:chOff x="154535" y="1157616"/>
              <a:chExt cx="1238854" cy="258159"/>
            </a:xfrm>
          </p:grpSpPr>
          <p:grpSp>
            <p:nvGrpSpPr>
              <p:cNvPr id="32" name="组合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ED3F54-9F34-477F-8958-7058315EC6DA}"/>
                  </a:ext>
                </a:extLst>
              </p:cNvPr>
              <p:cNvGrpSpPr/>
              <p:nvPr/>
            </p:nvGrpSpPr>
            <p:grpSpPr>
              <a:xfrm>
                <a:off x="713709" y="1370056"/>
                <a:ext cx="62978" cy="45719"/>
                <a:chOff x="5951738" y="-5733664"/>
                <a:chExt cx="990600" cy="719138"/>
              </a:xfrm>
              <a:solidFill>
                <a:schemeClr val="bg1"/>
              </a:solidFill>
            </p:grpSpPr>
            <p:sp>
              <p:nvSpPr>
                <p:cNvPr id="34" name="Freeform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83F58EB-39A2-4F89-82C8-571611BC227D}"/>
                    </a:ext>
                  </a:extLst>
                </p:cNvPr>
                <p:cNvSpPr>
                  <a:spLocks noEditPoints="1"/>
                </p:cNvSpPr>
                <p:nvPr/>
              </p:nvSpPr>
              <p:spPr bwMode="auto">
                <a:xfrm>
                  <a:off x="5993012" y="-5733664"/>
                  <a:ext cx="906464" cy="423863"/>
                </a:xfrm>
                <a:custGeom>
                  <a:avLst/>
                  <a:gdLst>
                    <a:gd name="T0" fmla="*/ 285 w 571"/>
                    <a:gd name="T1" fmla="*/ 267 h 267"/>
                    <a:gd name="T2" fmla="*/ 571 w 571"/>
                    <a:gd name="T3" fmla="*/ 0 h 267"/>
                    <a:gd name="T4" fmla="*/ 0 w 571"/>
                    <a:gd name="T5" fmla="*/ 0 h 267"/>
                    <a:gd name="T6" fmla="*/ 285 w 571"/>
                    <a:gd name="T7" fmla="*/ 267 h 267"/>
                    <a:gd name="T8" fmla="*/ 285 w 571"/>
                    <a:gd name="T9" fmla="*/ 267 h 267"/>
                    <a:gd name="T10" fmla="*/ 285 w 571"/>
                    <a:gd name="T11" fmla="*/ 267 h 267"/>
                  </a:gdLst>
                  <a:ahLst/>
                  <a:cxnLst>
                    <a:cxn ang="0">
                      <a:pos x="T0" y="T1"/>
                    </a:cxn>
                    <a:cxn ang="0">
                      <a:pos x="T2" y="T3"/>
                    </a:cxn>
                    <a:cxn ang="0">
                      <a:pos x="T4" y="T5"/>
                    </a:cxn>
                    <a:cxn ang="0">
                      <a:pos x="T6" y="T7"/>
                    </a:cxn>
                    <a:cxn ang="0">
                      <a:pos x="T8" y="T9"/>
                    </a:cxn>
                    <a:cxn ang="0">
                      <a:pos x="T10" y="T11"/>
                    </a:cxn>
                  </a:cxnLst>
                  <a:rect l="0" t="0" r="r" b="b"/>
                  <a:pathLst>
                    <a:path w="571" h="267">
                      <a:moveTo>
                        <a:pt x="285" y="267"/>
                      </a:moveTo>
                      <a:lnTo>
                        <a:pt x="571" y="0"/>
                      </a:lnTo>
                      <a:lnTo>
                        <a:pt x="0" y="0"/>
                      </a:lnTo>
                      <a:lnTo>
                        <a:pt x="285" y="267"/>
                      </a:lnTo>
                      <a:close/>
                      <a:moveTo>
                        <a:pt x="285" y="267"/>
                      </a:moveTo>
                      <a:lnTo>
                        <a:pt x="285"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22CD39-F8A9-4262-ADCE-B1352E1A540F}"/>
                    </a:ext>
                  </a:extLst>
                </p:cNvPr>
                <p:cNvSpPr>
                  <a:spLocks noEditPoints="1"/>
                </p:cNvSpPr>
                <p:nvPr/>
              </p:nvSpPr>
              <p:spPr bwMode="auto">
                <a:xfrm>
                  <a:off x="5951738" y="-5697156"/>
                  <a:ext cx="990600" cy="682630"/>
                </a:xfrm>
                <a:custGeom>
                  <a:avLst/>
                  <a:gdLst>
                    <a:gd name="T0" fmla="*/ 0 w 3944"/>
                    <a:gd name="T1" fmla="*/ 2594 h 2721"/>
                    <a:gd name="T2" fmla="*/ 123 w 3944"/>
                    <a:gd name="T3" fmla="*/ 2721 h 2721"/>
                    <a:gd name="T4" fmla="*/ 3819 w 3944"/>
                    <a:gd name="T5" fmla="*/ 2721 h 2721"/>
                    <a:gd name="T6" fmla="*/ 3944 w 3944"/>
                    <a:gd name="T7" fmla="*/ 2594 h 2721"/>
                    <a:gd name="T8" fmla="*/ 3944 w 3944"/>
                    <a:gd name="T9" fmla="*/ 0 h 2721"/>
                    <a:gd name="T10" fmla="*/ 2788 w 3944"/>
                    <a:gd name="T11" fmla="*/ 1077 h 2721"/>
                    <a:gd name="T12" fmla="*/ 3690 w 3944"/>
                    <a:gd name="T13" fmla="*/ 2301 h 2721"/>
                    <a:gd name="T14" fmla="*/ 2573 w 3944"/>
                    <a:gd name="T15" fmla="*/ 1280 h 2721"/>
                    <a:gd name="T16" fmla="*/ 1966 w 3944"/>
                    <a:gd name="T17" fmla="*/ 1846 h 2721"/>
                    <a:gd name="T18" fmla="*/ 1349 w 3944"/>
                    <a:gd name="T19" fmla="*/ 1269 h 2721"/>
                    <a:gd name="T20" fmla="*/ 222 w 3944"/>
                    <a:gd name="T21" fmla="*/ 2301 h 2721"/>
                    <a:gd name="T22" fmla="*/ 1131 w 3944"/>
                    <a:gd name="T23" fmla="*/ 1064 h 2721"/>
                    <a:gd name="T24" fmla="*/ 0 w 3944"/>
                    <a:gd name="T25" fmla="*/ 8 h 2721"/>
                    <a:gd name="T26" fmla="*/ 0 w 3944"/>
                    <a:gd name="T27" fmla="*/ 2594 h 2721"/>
                    <a:gd name="T28" fmla="*/ 0 w 3944"/>
                    <a:gd name="T29" fmla="*/ 2594 h 2721"/>
                    <a:gd name="T30" fmla="*/ 0 w 3944"/>
                    <a:gd name="T31" fmla="*/ 2594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4" h="2721">
                      <a:moveTo>
                        <a:pt x="0" y="2594"/>
                      </a:moveTo>
                      <a:cubicBezTo>
                        <a:pt x="0" y="2666"/>
                        <a:pt x="55" y="2721"/>
                        <a:pt x="123" y="2721"/>
                      </a:cubicBezTo>
                      <a:cubicBezTo>
                        <a:pt x="3819" y="2721"/>
                        <a:pt x="3819" y="2721"/>
                        <a:pt x="3819" y="2721"/>
                      </a:cubicBezTo>
                      <a:cubicBezTo>
                        <a:pt x="3887" y="2721"/>
                        <a:pt x="3944" y="2666"/>
                        <a:pt x="3944" y="2594"/>
                      </a:cubicBezTo>
                      <a:cubicBezTo>
                        <a:pt x="3944" y="0"/>
                        <a:pt x="3944" y="0"/>
                        <a:pt x="3944" y="0"/>
                      </a:cubicBezTo>
                      <a:cubicBezTo>
                        <a:pt x="2788" y="1077"/>
                        <a:pt x="2788" y="1077"/>
                        <a:pt x="2788" y="1077"/>
                      </a:cubicBezTo>
                      <a:cubicBezTo>
                        <a:pt x="3690" y="2301"/>
                        <a:pt x="3690" y="2301"/>
                        <a:pt x="3690" y="2301"/>
                      </a:cubicBezTo>
                      <a:cubicBezTo>
                        <a:pt x="2573" y="1280"/>
                        <a:pt x="2573" y="1280"/>
                        <a:pt x="2573" y="1280"/>
                      </a:cubicBezTo>
                      <a:cubicBezTo>
                        <a:pt x="1966" y="1846"/>
                        <a:pt x="1966" y="1846"/>
                        <a:pt x="1966" y="1846"/>
                      </a:cubicBezTo>
                      <a:cubicBezTo>
                        <a:pt x="1349" y="1269"/>
                        <a:pt x="1349" y="1269"/>
                        <a:pt x="1349" y="1269"/>
                      </a:cubicBezTo>
                      <a:cubicBezTo>
                        <a:pt x="222" y="2301"/>
                        <a:pt x="222" y="2301"/>
                        <a:pt x="222" y="2301"/>
                      </a:cubicBezTo>
                      <a:cubicBezTo>
                        <a:pt x="1131" y="1064"/>
                        <a:pt x="1131" y="1064"/>
                        <a:pt x="1131" y="1064"/>
                      </a:cubicBezTo>
                      <a:cubicBezTo>
                        <a:pt x="0" y="8"/>
                        <a:pt x="0" y="8"/>
                        <a:pt x="0" y="8"/>
                      </a:cubicBezTo>
                      <a:cubicBezTo>
                        <a:pt x="0" y="2594"/>
                        <a:pt x="0" y="2594"/>
                        <a:pt x="0" y="2594"/>
                      </a:cubicBezTo>
                      <a:close/>
                      <a:moveTo>
                        <a:pt x="0" y="2594"/>
                      </a:moveTo>
                      <a:cubicBezTo>
                        <a:pt x="0" y="2594"/>
                        <a:pt x="0" y="2594"/>
                        <a:pt x="0" y="25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3" name="文本框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7A8661-25C4-4AF6-B158-35DA75BD8611}"/>
                  </a:ext>
                </a:extLst>
              </p:cNvPr>
              <p:cNvSpPr txBox="1">
                <a:spLocks noChangeArrowheads="1"/>
              </p:cNvSpPr>
              <p:nvPr/>
            </p:nvSpPr>
            <p:spPr bwMode="auto">
              <a:xfrm>
                <a:off x="154535" y="1157616"/>
                <a:ext cx="123885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r>
                  <a:rPr lang="en-US" altLang="zh-CN" sz="700" dirty="0">
                    <a:latin typeface="+mn-lt"/>
                    <a:ea typeface="+mn-ea"/>
                    <a:cs typeface="+mn-ea"/>
                    <a:sym typeface="+mn-lt"/>
                  </a:rPr>
                  <a:t>YOUR TITLE HERE</a:t>
                </a:r>
                <a:endParaRPr lang="zh-CN" altLang="en-US" sz="700" dirty="0">
                  <a:latin typeface="+mn-lt"/>
                  <a:ea typeface="+mn-ea"/>
                  <a:cs typeface="+mn-ea"/>
                  <a:sym typeface="+mn-lt"/>
                </a:endParaRPr>
              </a:p>
            </p:txBody>
          </p:sp>
        </p:grpSp>
      </p:grpSp>
    </p:spTree>
    <p:extLst>
      <p:ext uri="{BB962C8B-B14F-4D97-AF65-F5344CB8AC3E}">
        <p14:creationId xmlns:p14="http://schemas.microsoft.com/office/powerpoint/2010/main" val="19601549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750"/>
                                        <p:tgtEl>
                                          <p:spTgt spid="27"/>
                                        </p:tgtEl>
                                        <p:attrNameLst>
                                          <p:attrName>ppt_x</p:attrName>
                                        </p:attrNameLst>
                                      </p:cBhvr>
                                      <p:tavLst>
                                        <p:tav tm="0">
                                          <p:val>
                                            <p:strVal val="#ppt_x-#ppt_w*1.125000"/>
                                          </p:val>
                                        </p:tav>
                                        <p:tav tm="100000">
                                          <p:val>
                                            <p:strVal val="#ppt_x"/>
                                          </p:val>
                                        </p:tav>
                                      </p:tavLst>
                                    </p:anim>
                                    <p:animEffect transition="in" filter="wipe(right)">
                                      <p:cBhvr>
                                        <p:cTn id="29"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2"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0" y="0"/>
            <a:ext cx="12192000"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r>
              <a:rPr lang="en-US" altLang="zh-CN" sz="4000" dirty="0" smtClean="0">
                <a:solidFill>
                  <a:srgbClr val="ECDA80"/>
                </a:solidFill>
                <a:cs typeface="+mn-ea"/>
                <a:sym typeface="+mn-lt"/>
              </a:rPr>
              <a:t>2020</a:t>
            </a:r>
            <a:r>
              <a:rPr lang="zh-CN" altLang="en-US" sz="4000" dirty="0" smtClean="0">
                <a:solidFill>
                  <a:srgbClr val="ECDA80"/>
                </a:solidFill>
                <a:cs typeface="+mn-ea"/>
                <a:sym typeface="+mn-lt"/>
              </a:rPr>
              <a:t>年</a:t>
            </a:r>
            <a:r>
              <a:rPr lang="zh-CN" altLang="en-US" sz="4000" dirty="0">
                <a:solidFill>
                  <a:srgbClr val="ECDA80"/>
                </a:solidFill>
                <a:cs typeface="+mn-ea"/>
                <a:sym typeface="+mn-lt"/>
              </a:rPr>
              <a:t>度</a:t>
            </a:r>
            <a:endParaRPr lang="en-US" altLang="zh-CN" sz="4000" dirty="0">
              <a:solidFill>
                <a:srgbClr val="ECDA80"/>
              </a:solidFill>
              <a:cs typeface="+mn-ea"/>
              <a:sym typeface="+mn-lt"/>
            </a:endParaRPr>
          </a:p>
          <a:p>
            <a:r>
              <a:rPr lang="zh-CN" altLang="en-US" sz="4000" dirty="0">
                <a:solidFill>
                  <a:srgbClr val="ECDA80"/>
                </a:solidFill>
                <a:cs typeface="+mn-ea"/>
                <a:sym typeface="+mn-lt"/>
              </a:rPr>
              <a:t>全年销售业绩回顾</a:t>
            </a:r>
            <a:endParaRPr lang="en-US" altLang="zh-CN" sz="4000" dirty="0">
              <a:solidFill>
                <a:srgbClr val="ECDA80"/>
              </a:solidFill>
              <a:cs typeface="+mn-ea"/>
              <a:sym typeface="+mn-lt"/>
            </a:endParaRPr>
          </a:p>
        </p:txBody>
      </p:sp>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34751"/>
            <a:ext cx="4968668" cy="1200329"/>
          </a:xfrm>
          <a:prstGeom prst="rect">
            <a:avLst/>
          </a:prstGeom>
        </p:spPr>
        <p:txBody>
          <a:bodyPr wrap="none">
            <a:spAutoFit/>
          </a:bodyPr>
          <a:lstStyle/>
          <a:p>
            <a:r>
              <a:rPr lang="en-US" altLang="zh-CN" sz="7200" b="1" dirty="0">
                <a:solidFill>
                  <a:srgbClr val="ECDA80">
                    <a:alpha val="14000"/>
                  </a:srgbClr>
                </a:solidFill>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cs typeface="+mn-ea"/>
                <a:sym typeface="+mn-lt"/>
              </a:rPr>
              <a:t>It has survived not only five centuries, </a:t>
            </a:r>
            <a:endParaRPr lang="en-US" altLang="zh-CN" sz="1200" dirty="0">
              <a:solidFill>
                <a:schemeClr val="bg1"/>
              </a:solidFill>
              <a:cs typeface="+mn-ea"/>
              <a:sym typeface="+mn-lt"/>
            </a:endParaRPr>
          </a:p>
          <a:p>
            <a:pPr>
              <a:lnSpc>
                <a:spcPct val="150000"/>
              </a:lnSpc>
            </a:pPr>
            <a:r>
              <a:rPr lang="zh-CN" altLang="en-US" sz="1200" dirty="0">
                <a:solidFill>
                  <a:schemeClr val="bg1"/>
                </a:solidFill>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r>
              <a:rPr lang="en-US" altLang="zh-CN" sz="1050" b="1" dirty="0">
                <a:solidFill>
                  <a:srgbClr val="ECDA80"/>
                </a:solidFill>
                <a:cs typeface="+mn-ea"/>
                <a:sym typeface="+mn-lt"/>
              </a:rPr>
              <a:t>TEXT HERE</a:t>
            </a:r>
            <a:endParaRPr lang="en-US" altLang="zh-CN" sz="700" b="1" dirty="0">
              <a:solidFill>
                <a:srgbClr val="ECDA80"/>
              </a:solidFill>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8538196" y="1064957"/>
            <a:ext cx="2498104" cy="5522297"/>
          </a:xfrm>
          <a:prstGeom prst="rect">
            <a:avLst/>
          </a:prstGeom>
        </p:spPr>
        <p:txBody>
          <a:bodyPr wrap="square">
            <a:prstTxWarp prst="textPlain">
              <a:avLst/>
            </a:prstTxWarp>
            <a:spAutoFit/>
          </a:bodyPr>
          <a:lstStyle/>
          <a:p>
            <a:pPr algn="ctr"/>
            <a:r>
              <a:rPr lang="en-US" altLang="zh-CN" sz="50000" b="1" dirty="0">
                <a:ln>
                  <a:gradFill>
                    <a:gsLst>
                      <a:gs pos="0">
                        <a:srgbClr val="FBE29E"/>
                      </a:gs>
                      <a:gs pos="100000">
                        <a:srgbClr val="B38633"/>
                      </a:gs>
                    </a:gsLst>
                    <a:lin ang="5400000" scaled="1"/>
                  </a:gradFill>
                </a:ln>
                <a:noFill/>
                <a:effectLst>
                  <a:glow rad="12700">
                    <a:srgbClr val="FBE29E"/>
                  </a:glow>
                </a:effectLst>
                <a:cs typeface="+mn-ea"/>
                <a:sym typeface="+mn-lt"/>
              </a:rPr>
              <a:t>1</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Tree>
    <p:extLst>
      <p:ext uri="{BB962C8B-B14F-4D97-AF65-F5344CB8AC3E}">
        <p14:creationId xmlns:p14="http://schemas.microsoft.com/office/powerpoint/2010/main" val="129777431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14514" y="0"/>
            <a:ext cx="12206514" cy="6858000"/>
          </a:xfrm>
          <a:prstGeom prst="rect">
            <a:avLst/>
          </a:prstGeom>
        </p:spPr>
      </p:pic>
      <p:grpSp>
        <p:nvGrpSpPr>
          <p:cNvPr id="20" name="组合 1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BE82EB-E13E-45EA-94E2-D400E9E9A23A}"/>
              </a:ext>
            </a:extLst>
          </p:cNvPr>
          <p:cNvGrpSpPr/>
          <p:nvPr/>
        </p:nvGrpSpPr>
        <p:grpSpPr>
          <a:xfrm>
            <a:off x="565008" y="581996"/>
            <a:ext cx="3181428" cy="279361"/>
            <a:chOff x="17400" y="119876"/>
            <a:chExt cx="6661247" cy="584925"/>
          </a:xfrm>
        </p:grpSpPr>
        <p:sp>
          <p:nvSpPr>
            <p:cNvPr id="21" name="矩形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474DE2-33C6-4379-8E22-A756E3ED1B41}"/>
                </a:ext>
              </a:extLst>
            </p:cNvPr>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22" name="矩形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323BBC-5DB2-47AC-9CF8-C1BFCC81A418}"/>
                </a:ext>
              </a:extLst>
            </p:cNvPr>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48CBC4-A8EF-4B65-BAA3-89F0DFA01635}"/>
                </a:ext>
              </a:extLst>
            </p:cNvPr>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C532E75-A794-44C2-9C50-EC2A8F1BC85B}"/>
                </a:ext>
              </a:extLst>
            </p:cNvPr>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grpSp>
      <p:grpSp>
        <p:nvGrpSpPr>
          <p:cNvPr id="30" name="组合 2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0FE3249-9B31-46B6-AE1E-C600E6A0AF8B}"/>
              </a:ext>
            </a:extLst>
          </p:cNvPr>
          <p:cNvGrpSpPr/>
          <p:nvPr/>
        </p:nvGrpSpPr>
        <p:grpSpPr>
          <a:xfrm rot="10800000">
            <a:off x="8506333" y="6055544"/>
            <a:ext cx="3181428" cy="279361"/>
            <a:chOff x="17400" y="119876"/>
            <a:chExt cx="6661247" cy="584925"/>
          </a:xfrm>
        </p:grpSpPr>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0BF393C-BD7C-4E71-B0EA-76116B38FF9A}"/>
                </a:ext>
              </a:extLst>
            </p:cNvPr>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7B7AAB-280D-4F37-8F6C-EC15D0F7D6A9}"/>
                </a:ext>
              </a:extLst>
            </p:cNvPr>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C59655B-C6A9-4011-9D46-69F6F5E3C349}"/>
                </a:ext>
              </a:extLst>
            </p:cNvPr>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sp>
          <p:nvSpPr>
            <p:cNvPr id="34" name="矩形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7A8AAE2-8084-402F-BF63-97029A4265D8}"/>
                </a:ext>
              </a:extLst>
            </p:cNvPr>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grpSp>
      <p:sp>
        <p:nvSpPr>
          <p:cNvPr id="35" name="文本框 34"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E9B815-55FD-41CC-8E35-3A6CB63EDFB6}"/>
              </a:ext>
            </a:extLst>
          </p:cNvPr>
          <p:cNvSpPr txBox="1"/>
          <p:nvPr/>
        </p:nvSpPr>
        <p:spPr>
          <a:xfrm>
            <a:off x="925407" y="2532357"/>
            <a:ext cx="10440143" cy="1446550"/>
          </a:xfrm>
          <a:prstGeom prst="rect">
            <a:avLst/>
          </a:prstGeom>
          <a:noFill/>
        </p:spPr>
        <p:txBody>
          <a:bodyPr wrap="square" rtlCol="0">
            <a:spAutoFit/>
          </a:bodyPr>
          <a:lstStyle/>
          <a:p>
            <a:pPr algn="dist" defTabSz="959937"/>
            <a:r>
              <a:rPr lang="en-US" altLang="zh-CN" sz="8800" dirty="0">
                <a:gradFill>
                  <a:gsLst>
                    <a:gs pos="0">
                      <a:schemeClr val="bg1">
                        <a:alpha val="62000"/>
                      </a:schemeClr>
                    </a:gs>
                    <a:gs pos="100000">
                      <a:schemeClr val="bg1">
                        <a:alpha val="0"/>
                      </a:schemeClr>
                    </a:gs>
                  </a:gsLst>
                  <a:lin ang="0" scaled="0"/>
                </a:gradFill>
                <a:cs typeface="+mn-ea"/>
                <a:sym typeface="+mn-lt"/>
              </a:rPr>
              <a:t>DREAM WINNER</a:t>
            </a:r>
            <a:endParaRPr lang="zh-CN" altLang="en-US" sz="8800" dirty="0">
              <a:gradFill>
                <a:gsLst>
                  <a:gs pos="0">
                    <a:schemeClr val="bg1">
                      <a:alpha val="62000"/>
                    </a:schemeClr>
                  </a:gs>
                  <a:gs pos="100000">
                    <a:schemeClr val="bg1">
                      <a:alpha val="0"/>
                    </a:schemeClr>
                  </a:gs>
                </a:gsLst>
                <a:lin ang="0" scaled="0"/>
              </a:gradFill>
              <a:cs typeface="+mn-ea"/>
              <a:sym typeface="+mn-lt"/>
            </a:endParaRPr>
          </a:p>
        </p:txBody>
      </p:sp>
      <p:grpSp>
        <p:nvGrpSpPr>
          <p:cNvPr id="36" name="组合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1926F2-EB90-4D35-B351-40F2742F7396}"/>
              </a:ext>
            </a:extLst>
          </p:cNvPr>
          <p:cNvGrpSpPr/>
          <p:nvPr/>
        </p:nvGrpSpPr>
        <p:grpSpPr>
          <a:xfrm>
            <a:off x="1139159" y="1737609"/>
            <a:ext cx="9861967" cy="3327877"/>
            <a:chOff x="2776398" y="2699476"/>
            <a:chExt cx="9861967" cy="3327877"/>
          </a:xfrm>
        </p:grpSpPr>
        <p:sp>
          <p:nvSpPr>
            <p:cNvPr id="37" name="矩形 36"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71ED6C0-F2A9-4EDF-ACCB-9D1BC02433BF}"/>
                </a:ext>
              </a:extLst>
            </p:cNvPr>
            <p:cNvSpPr/>
            <p:nvPr/>
          </p:nvSpPr>
          <p:spPr>
            <a:xfrm>
              <a:off x="8815772" y="2699476"/>
              <a:ext cx="3267240" cy="2774157"/>
            </a:xfrm>
            <a:prstGeom prst="rect">
              <a:avLst/>
            </a:prstGeom>
          </p:spPr>
          <p:txBody>
            <a:bodyPr wrap="none">
              <a:spAutoFit/>
            </a:bodyPr>
            <a:lstStyle/>
            <a:p>
              <a:pPr algn="ctr" defTabSz="959937"/>
              <a:r>
                <a:rPr lang="en-US" altLang="zh-CN" sz="17427"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50</a:t>
              </a:r>
              <a:r>
                <a:rPr lang="en-US" altLang="zh-CN" sz="5249"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a:t>
              </a:r>
              <a:endParaRPr lang="zh-CN" altLang="en-US" sz="5249"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endParaRPr>
            </a:p>
          </p:txBody>
        </p:sp>
        <p:sp>
          <p:nvSpPr>
            <p:cNvPr id="38" name="文本框 37"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154E9C-7876-4E0C-854E-EC89D3272098}"/>
                </a:ext>
              </a:extLst>
            </p:cNvPr>
            <p:cNvSpPr txBox="1"/>
            <p:nvPr/>
          </p:nvSpPr>
          <p:spPr>
            <a:xfrm>
              <a:off x="2776398" y="3071019"/>
              <a:ext cx="5410456" cy="2031069"/>
            </a:xfrm>
            <a:prstGeom prst="rect">
              <a:avLst/>
            </a:prstGeom>
            <a:noFill/>
          </p:spPr>
          <p:txBody>
            <a:bodyPr wrap="none" rtlCol="0">
              <a:spAutoFit/>
            </a:bodyPr>
            <a:lstStyle/>
            <a:p>
              <a:pPr algn="ctr" defTabSz="959937"/>
              <a:r>
                <a:rPr lang="zh-CN" altLang="en-US" sz="6299" b="1" dirty="0">
                  <a:gradFill>
                    <a:gsLst>
                      <a:gs pos="0">
                        <a:srgbClr val="B38633"/>
                      </a:gs>
                      <a:gs pos="100000">
                        <a:srgbClr val="FBE29E"/>
                      </a:gs>
                    </a:gsLst>
                    <a:lin ang="0" scaled="0"/>
                  </a:gradFill>
                  <a:cs typeface="+mn-ea"/>
                  <a:sym typeface="+mn-lt"/>
                </a:rPr>
                <a:t>追逐梦想</a:t>
              </a:r>
              <a:endParaRPr lang="en-US" altLang="zh-CN" sz="6299" b="1" dirty="0">
                <a:gradFill>
                  <a:gsLst>
                    <a:gs pos="0">
                      <a:srgbClr val="B38633"/>
                    </a:gs>
                    <a:gs pos="100000">
                      <a:srgbClr val="FBE29E"/>
                    </a:gs>
                  </a:gsLst>
                  <a:lin ang="0" scaled="0"/>
                </a:gradFill>
                <a:cs typeface="+mn-ea"/>
                <a:sym typeface="+mn-lt"/>
              </a:endParaRPr>
            </a:p>
            <a:p>
              <a:pPr algn="ctr" defTabSz="959937"/>
              <a:r>
                <a:rPr lang="en-US" altLang="zh-CN" sz="6299" b="1" dirty="0" smtClean="0">
                  <a:gradFill>
                    <a:gsLst>
                      <a:gs pos="0">
                        <a:srgbClr val="B38633"/>
                      </a:gs>
                      <a:gs pos="100000">
                        <a:srgbClr val="FBE29E"/>
                      </a:gs>
                    </a:gsLst>
                    <a:lin ang="0" scaled="0"/>
                  </a:gradFill>
                  <a:cs typeface="+mn-ea"/>
                  <a:sym typeface="+mn-lt"/>
                </a:rPr>
                <a:t>2020</a:t>
              </a:r>
              <a:r>
                <a:rPr lang="zh-CN" altLang="en-US" sz="6299" b="1" dirty="0" smtClean="0">
                  <a:gradFill>
                    <a:gsLst>
                      <a:gs pos="0">
                        <a:srgbClr val="B38633"/>
                      </a:gs>
                      <a:gs pos="100000">
                        <a:srgbClr val="FBE29E"/>
                      </a:gs>
                    </a:gsLst>
                    <a:lin ang="0" scaled="0"/>
                  </a:gradFill>
                  <a:cs typeface="+mn-ea"/>
                  <a:sym typeface="+mn-lt"/>
                </a:rPr>
                <a:t>增</a:t>
              </a:r>
              <a:r>
                <a:rPr lang="zh-CN" altLang="en-US" sz="6299" b="1" dirty="0">
                  <a:gradFill>
                    <a:gsLst>
                      <a:gs pos="0">
                        <a:srgbClr val="B38633"/>
                      </a:gs>
                      <a:gs pos="100000">
                        <a:srgbClr val="FBE29E"/>
                      </a:gs>
                    </a:gsLst>
                    <a:lin ang="0" scaled="0"/>
                  </a:gradFill>
                  <a:cs typeface="+mn-ea"/>
                  <a:sym typeface="+mn-lt"/>
                </a:rPr>
                <a:t>长率达</a:t>
              </a:r>
            </a:p>
          </p:txBody>
        </p:sp>
        <p:sp>
          <p:nvSpPr>
            <p:cNvPr id="39" name="矩形 38"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977FB0-98D1-480F-826B-974C5EF18A12}"/>
                </a:ext>
              </a:extLst>
            </p:cNvPr>
            <p:cNvSpPr/>
            <p:nvPr/>
          </p:nvSpPr>
          <p:spPr>
            <a:xfrm>
              <a:off x="2828110" y="5644171"/>
              <a:ext cx="9810255" cy="383182"/>
            </a:xfrm>
            <a:prstGeom prst="rect">
              <a:avLst/>
            </a:prstGeom>
          </p:spPr>
          <p:txBody>
            <a:bodyPr wrap="square">
              <a:spAutoFit/>
            </a:bodyPr>
            <a:lstStyle/>
            <a:p>
              <a:pPr algn="dist" defTabSz="959937"/>
              <a:r>
                <a:rPr lang="en-US" altLang="zh-CN" sz="1890" kern="4400" spc="1260" dirty="0">
                  <a:solidFill>
                    <a:prstClr val="white">
                      <a:lumMod val="85000"/>
                    </a:prstClr>
                  </a:solidFill>
                  <a:cs typeface="+mn-ea"/>
                  <a:sym typeface="+mn-lt"/>
                </a:rPr>
                <a:t>THE DREAM - PRODUCT PARSING</a:t>
              </a:r>
              <a:endParaRPr lang="zh-CN" altLang="en-US" sz="1890" kern="4400" spc="1260" dirty="0">
                <a:solidFill>
                  <a:prstClr val="white">
                    <a:lumMod val="85000"/>
                  </a:prstClr>
                </a:solidFill>
                <a:cs typeface="+mn-ea"/>
                <a:sym typeface="+mn-lt"/>
              </a:endParaRPr>
            </a:p>
          </p:txBody>
        </p:sp>
      </p:grpSp>
      <p:sp>
        <p:nvSpPr>
          <p:cNvPr id="40" name="下箭头 1"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8745BC7-442F-4E2B-8F3A-BA7E659C9633}"/>
              </a:ext>
            </a:extLst>
          </p:cNvPr>
          <p:cNvSpPr/>
          <p:nvPr/>
        </p:nvSpPr>
        <p:spPr>
          <a:xfrm rot="10800000">
            <a:off x="9987031" y="1828960"/>
            <a:ext cx="533282" cy="613275"/>
          </a:xfrm>
          <a:prstGeom prst="downArrow">
            <a:avLst/>
          </a:prstGeom>
          <a:gradFill flip="none" rotWithShape="1">
            <a:gsLst>
              <a:gs pos="0">
                <a:srgbClr val="B38633">
                  <a:alpha val="0"/>
                </a:srgbClr>
              </a:gs>
              <a:gs pos="100000">
                <a:srgbClr val="FBE29E"/>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dirty="0">
              <a:solidFill>
                <a:prstClr val="white"/>
              </a:solidFill>
              <a:cs typeface="+mn-ea"/>
              <a:sym typeface="+mn-lt"/>
            </a:endParaRPr>
          </a:p>
        </p:txBody>
      </p:sp>
    </p:spTree>
    <p:extLst>
      <p:ext uri="{BB962C8B-B14F-4D97-AF65-F5344CB8AC3E}">
        <p14:creationId xmlns:p14="http://schemas.microsoft.com/office/powerpoint/2010/main" val="348961369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sp>
        <p:nvSpPr>
          <p:cNvPr id="8" name="矩形 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BE71180-30A9-4425-9AEF-FD1DA996C296}"/>
              </a:ext>
            </a:extLst>
          </p:cNvPr>
          <p:cNvSpPr/>
          <p:nvPr/>
        </p:nvSpPr>
        <p:spPr>
          <a:xfrm>
            <a:off x="-25400" y="5532967"/>
            <a:ext cx="12217400" cy="48000"/>
          </a:xfrm>
          <a:prstGeom prst="rect">
            <a:avLst/>
          </a:prstGeom>
          <a:gradFill flip="none" rotWithShape="1">
            <a:gsLst>
              <a:gs pos="0">
                <a:srgbClr val="FBE29E">
                  <a:alpha val="13000"/>
                </a:srgbClr>
              </a:gs>
              <a:gs pos="100000">
                <a:srgbClr val="B3863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aphicFrame>
        <p:nvGraphicFramePr>
          <p:cNvPr id="10" name="图表 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D04818C-A01C-46D2-BD05-1571F1214046}"/>
              </a:ext>
            </a:extLst>
          </p:cNvPr>
          <p:cNvGraphicFramePr/>
          <p:nvPr>
            <p:extLst>
              <p:ext uri="{D42A27DB-BD31-4B8C-83A1-F6EECF244321}">
                <p14:modId xmlns:p14="http://schemas.microsoft.com/office/powerpoint/2010/main" val="3889056190"/>
              </p:ext>
            </p:extLst>
          </p:nvPr>
        </p:nvGraphicFramePr>
        <p:xfrm>
          <a:off x="1270000" y="1779442"/>
          <a:ext cx="5528733" cy="3310154"/>
        </p:xfrm>
        <a:graphic>
          <a:graphicData uri="http://schemas.openxmlformats.org/drawingml/2006/chart">
            <c:chart xmlns:c="http://schemas.openxmlformats.org/drawingml/2006/chart" xmlns:r="http://schemas.openxmlformats.org/officeDocument/2006/relationships" r:id="rId6"/>
          </a:graphicData>
        </a:graphic>
      </p:graphicFrame>
      <p:grpSp>
        <p:nvGrpSpPr>
          <p:cNvPr id="11" name="组合 1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1B4EBE8-A5B2-4D20-A989-6C9826F64FA3}"/>
              </a:ext>
            </a:extLst>
          </p:cNvPr>
          <p:cNvGrpSpPr>
            <a:grpSpLocks/>
          </p:cNvGrpSpPr>
          <p:nvPr/>
        </p:nvGrpSpPr>
        <p:grpSpPr bwMode="auto">
          <a:xfrm>
            <a:off x="1428326" y="5825071"/>
            <a:ext cx="1710852" cy="690917"/>
            <a:chOff x="3638765" y="2788147"/>
            <a:chExt cx="1283139" cy="517424"/>
          </a:xfrm>
        </p:grpSpPr>
        <p:sp>
          <p:nvSpPr>
            <p:cNvPr id="12" name="文本框 1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1C0F7F3-2574-4BAA-8B26-F1A55FAC42FD}"/>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16"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7EF5C2E-4B19-42AF-B14E-5EAADC154196}"/>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17" name="椭圆 1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D1A662E-29D7-4592-A197-E70697329F83}"/>
              </a:ext>
            </a:extLst>
          </p:cNvPr>
          <p:cNvSpPr/>
          <p:nvPr/>
        </p:nvSpPr>
        <p:spPr>
          <a:xfrm>
            <a:off x="19939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nvGrpSpPr>
          <p:cNvPr id="19" name="组合 1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82DF61D-679B-494C-BBFC-C4B0E5A3A389}"/>
              </a:ext>
            </a:extLst>
          </p:cNvPr>
          <p:cNvGrpSpPr/>
          <p:nvPr/>
        </p:nvGrpSpPr>
        <p:grpSpPr>
          <a:xfrm>
            <a:off x="4618567" y="5384800"/>
            <a:ext cx="381000" cy="381000"/>
            <a:chOff x="3638550" y="3848100"/>
            <a:chExt cx="285750" cy="285750"/>
          </a:xfrm>
        </p:grpSpPr>
        <p:sp>
          <p:nvSpPr>
            <p:cNvPr id="20" name="椭圆 1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181168BC-5D22-40B3-9EFE-B5C152ACA1C1}"/>
                </a:ext>
              </a:extLst>
            </p:cNvPr>
            <p:cNvSpPr/>
            <p:nvPr/>
          </p:nvSpPr>
          <p:spPr>
            <a:xfrm>
              <a:off x="3638550" y="3848100"/>
              <a:ext cx="285750" cy="285750"/>
            </a:xfrm>
            <a:prstGeom prst="ellipse">
              <a:avLst/>
            </a:prstGeom>
            <a:solidFill>
              <a:srgbClr val="FBE29E">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sp>
          <p:nvSpPr>
            <p:cNvPr id="21" name="椭圆 2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2733847-A9F2-4354-9E7A-CE9D24E2154F}"/>
                </a:ext>
              </a:extLst>
            </p:cNvPr>
            <p:cNvSpPr/>
            <p:nvPr/>
          </p:nvSpPr>
          <p:spPr>
            <a:xfrm>
              <a:off x="3714750" y="3914775"/>
              <a:ext cx="133350" cy="13335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sp>
        <p:nvSpPr>
          <p:cNvPr id="22" name="椭圆 2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289582E-8752-4AA7-BA17-65A473326F06}"/>
              </a:ext>
            </a:extLst>
          </p:cNvPr>
          <p:cNvSpPr/>
          <p:nvPr/>
        </p:nvSpPr>
        <p:spPr>
          <a:xfrm>
            <a:off x="7446433"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sp>
        <p:nvSpPr>
          <p:cNvPr id="23" name="椭圆 2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6EE116F-6543-428D-98CD-5008234ED9B9}"/>
              </a:ext>
            </a:extLst>
          </p:cNvPr>
          <p:cNvSpPr/>
          <p:nvPr/>
        </p:nvSpPr>
        <p:spPr>
          <a:xfrm>
            <a:off x="100711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nvGrpSpPr>
          <p:cNvPr id="24" name="组合 2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D9E40B7-36C1-44C1-941A-EEDB621CD6B0}"/>
              </a:ext>
            </a:extLst>
          </p:cNvPr>
          <p:cNvGrpSpPr>
            <a:grpSpLocks/>
          </p:cNvGrpSpPr>
          <p:nvPr/>
        </p:nvGrpSpPr>
        <p:grpSpPr bwMode="auto">
          <a:xfrm>
            <a:off x="4196926" y="5825071"/>
            <a:ext cx="1710852" cy="690917"/>
            <a:chOff x="3638765" y="2788147"/>
            <a:chExt cx="1283139" cy="517424"/>
          </a:xfrm>
        </p:grpSpPr>
        <p:sp>
          <p:nvSpPr>
            <p:cNvPr id="25" name="文本框 2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5F1AA9BD-3D69-483D-9E60-7F50E1A5EC85}"/>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26"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59BF83B-71BA-4FFD-944E-0CC9DD7486B3}"/>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27" name="组合 2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CF1C5F0-85A4-4CB6-8E5A-B5EE3BB09F3F}"/>
              </a:ext>
            </a:extLst>
          </p:cNvPr>
          <p:cNvGrpSpPr>
            <a:grpSpLocks/>
          </p:cNvGrpSpPr>
          <p:nvPr/>
        </p:nvGrpSpPr>
        <p:grpSpPr bwMode="auto">
          <a:xfrm>
            <a:off x="6990926" y="5825071"/>
            <a:ext cx="1710852" cy="690917"/>
            <a:chOff x="3638765" y="2788147"/>
            <a:chExt cx="1283139" cy="517424"/>
          </a:xfrm>
        </p:grpSpPr>
        <p:sp>
          <p:nvSpPr>
            <p:cNvPr id="28" name="文本框 2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655AE3D-3DB9-4FA5-8EFB-460C895D64E3}"/>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29"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CD3B28F-8B3D-4B4D-BD26-73600D7042A3}"/>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30" name="组合 2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7B10B67-F3CB-4C65-A2AE-F2CD6C6CAA2B}"/>
              </a:ext>
            </a:extLst>
          </p:cNvPr>
          <p:cNvGrpSpPr>
            <a:grpSpLocks/>
          </p:cNvGrpSpPr>
          <p:nvPr/>
        </p:nvGrpSpPr>
        <p:grpSpPr bwMode="auto">
          <a:xfrm>
            <a:off x="9607126" y="5825071"/>
            <a:ext cx="1710852" cy="690917"/>
            <a:chOff x="3638765" y="2788147"/>
            <a:chExt cx="1283139" cy="517424"/>
          </a:xfrm>
        </p:grpSpPr>
        <p:sp>
          <p:nvSpPr>
            <p:cNvPr id="31" name="文本框 3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7BF3A05-5A79-46BC-8CC2-A26819C3D5A0}"/>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32"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11E5A827-3CAB-455E-A080-B2EAA9C9E249}"/>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33" name="文本框 3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A28A968-C955-4094-BB7A-46A40322F966}"/>
              </a:ext>
            </a:extLst>
          </p:cNvPr>
          <p:cNvSpPr txBox="1">
            <a:spLocks noChangeArrowheads="1"/>
          </p:cNvSpPr>
          <p:nvPr/>
        </p:nvSpPr>
        <p:spPr bwMode="auto">
          <a:xfrm>
            <a:off x="8184728" y="3122894"/>
            <a:ext cx="4129977"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pPr>
            <a:r>
              <a:rPr lang="en-US" altLang="zh-CN" sz="3733" b="0" dirty="0">
                <a:solidFill>
                  <a:prstClr val="white"/>
                </a:solidFill>
                <a:latin typeface="+mn-lt"/>
                <a:ea typeface="+mn-ea"/>
                <a:cs typeface="+mn-ea"/>
                <a:sym typeface="+mn-lt"/>
              </a:rPr>
              <a:t>PLEASE</a:t>
            </a:r>
          </a:p>
          <a:p>
            <a:pPr defTabSz="914377" fontAlgn="base">
              <a:spcBef>
                <a:spcPct val="0"/>
              </a:spcBef>
              <a:spcAft>
                <a:spcPct val="0"/>
              </a:spcAft>
            </a:pPr>
            <a:r>
              <a:rPr lang="en-US" altLang="zh-CN" sz="3733" b="0" dirty="0">
                <a:solidFill>
                  <a:prstClr val="white"/>
                </a:solidFill>
                <a:latin typeface="+mn-lt"/>
                <a:ea typeface="+mn-ea"/>
                <a:cs typeface="+mn-ea"/>
                <a:sym typeface="+mn-lt"/>
              </a:rPr>
              <a:t>ADD YOUR TITLE</a:t>
            </a:r>
            <a:endParaRPr lang="zh-CN" altLang="en-US" sz="3733" b="0" dirty="0">
              <a:solidFill>
                <a:prstClr val="white"/>
              </a:solidFill>
              <a:latin typeface="+mn-lt"/>
              <a:ea typeface="+mn-ea"/>
              <a:cs typeface="+mn-ea"/>
              <a:sym typeface="+mn-lt"/>
            </a:endParaRPr>
          </a:p>
        </p:txBody>
      </p:sp>
      <p:sp>
        <p:nvSpPr>
          <p:cNvPr id="34" name="文本框 3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AC77432-5C35-49F2-9091-7F58E3AAE594}"/>
              </a:ext>
            </a:extLst>
          </p:cNvPr>
          <p:cNvSpPr txBox="1"/>
          <p:nvPr/>
        </p:nvSpPr>
        <p:spPr bwMode="auto">
          <a:xfrm>
            <a:off x="8116149" y="1516343"/>
            <a:ext cx="3230372" cy="1733680"/>
          </a:xfrm>
          <a:prstGeom prst="rect">
            <a:avLst/>
          </a:prstGeom>
          <a:noFill/>
        </p:spPr>
        <p:txBody>
          <a:bodyPr wrap="none">
            <a:spAutoFit/>
          </a:bodyPr>
          <a:lstStyle/>
          <a:p>
            <a:pPr defTabSz="914377" eaLnBrk="0" fontAlgn="base" hangingPunct="0">
              <a:spcBef>
                <a:spcPct val="0"/>
              </a:spcBef>
              <a:spcAft>
                <a:spcPct val="0"/>
              </a:spcAft>
              <a:defRPr/>
            </a:pPr>
            <a:r>
              <a:rPr lang="en-US" altLang="zh-CN" sz="10666" b="1" kern="100" dirty="0" smtClean="0">
                <a:gradFill flip="none" rotWithShape="1">
                  <a:gsLst>
                    <a:gs pos="0">
                      <a:srgbClr val="B38633"/>
                    </a:gs>
                    <a:gs pos="100000">
                      <a:srgbClr val="FBE29E"/>
                    </a:gs>
                  </a:gsLst>
                  <a:lin ang="0" scaled="1"/>
                  <a:tileRect/>
                </a:gradFill>
                <a:cs typeface="+mn-ea"/>
                <a:sym typeface="+mn-lt"/>
              </a:rPr>
              <a:t>2020</a:t>
            </a:r>
            <a:endParaRPr lang="zh-CN" altLang="en-US" sz="10666" b="1" kern="100" dirty="0">
              <a:gradFill flip="none" rotWithShape="1">
                <a:gsLst>
                  <a:gs pos="0">
                    <a:srgbClr val="B38633"/>
                  </a:gs>
                  <a:gs pos="100000">
                    <a:srgbClr val="FBE29E"/>
                  </a:gs>
                </a:gsLst>
                <a:lin ang="0" scaled="1"/>
                <a:tileRect/>
              </a:gradFill>
              <a:cs typeface="+mn-ea"/>
              <a:sym typeface="+mn-lt"/>
            </a:endParaRPr>
          </a:p>
        </p:txBody>
      </p:sp>
      <p:sp>
        <p:nvSpPr>
          <p:cNvPr id="35"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1D8FBB8-60FE-4594-8BA7-28BFF18C9054}"/>
              </a:ext>
            </a:extLst>
          </p:cNvPr>
          <p:cNvSpPr txBox="1">
            <a:spLocks noChangeArrowheads="1"/>
          </p:cNvSpPr>
          <p:nvPr/>
        </p:nvSpPr>
        <p:spPr bwMode="auto">
          <a:xfrm>
            <a:off x="8235951" y="4465209"/>
            <a:ext cx="2686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prstClr val="white"/>
              </a:solidFill>
              <a:latin typeface="+mn-lt"/>
              <a:ea typeface="+mn-ea"/>
              <a:cs typeface="+mn-ea"/>
              <a:sym typeface="+mn-lt"/>
            </a:endParaRPr>
          </a:p>
        </p:txBody>
      </p:sp>
    </p:spTree>
    <p:extLst>
      <p:ext uri="{BB962C8B-B14F-4D97-AF65-F5344CB8AC3E}">
        <p14:creationId xmlns:p14="http://schemas.microsoft.com/office/powerpoint/2010/main" val="114160096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http://schemas.openxmlformats.org/drawingml/2006/chart">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7" dur="750"/>
                                        <p:tgtEl>
                                          <p:spTgt spid="10">
                                            <p:graphicEl>
                                              <a:chart seriesIdx="-3" categoryIdx="-3" bldStep="gridLegend"/>
                                            </p:graphicEl>
                                          </p:spTgt>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wipe(down)">
                                      <p:cBhvr>
                                        <p:cTn id="10" dur="750"/>
                                        <p:tgtEl>
                                          <p:spTgt spid="10">
                                            <p:graphicEl>
                                              <a:chart seriesIdx="-4" categoryIdx="0" bldStep="category"/>
                                            </p:graphicEl>
                                          </p:spTgt>
                                        </p:tgtEl>
                                      </p:cBhvr>
                                    </p:animEffect>
                                  </p:childTnLst>
                                </p:cTn>
                              </p:par>
                              <p:par>
                                <p:cTn id="11" presetID="22" presetClass="entr" presetSubtype="4" fill="hold" grpId="0" nodeType="withEffect">
                                  <p:stCondLst>
                                    <p:cond delay="700"/>
                                  </p:stCondLst>
                                  <p:childTnLst>
                                    <p:set>
                                      <p:cBhvr>
                                        <p:cTn id="12"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wipe(down)">
                                      <p:cBhvr>
                                        <p:cTn id="13" dur="750"/>
                                        <p:tgtEl>
                                          <p:spTgt spid="10">
                                            <p:graphicEl>
                                              <a:chart seriesIdx="-4" categoryIdx="1" bldStep="category"/>
                                            </p:graphicEl>
                                          </p:spTgt>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wipe(left)">
                                      <p:cBhvr>
                                        <p:cTn id="16" dur="750"/>
                                        <p:tgtEl>
                                          <p:spTgt spid="10">
                                            <p:graphicEl>
                                              <a:chart seriesIdx="-4" categoryIdx="2" bldStep="category"/>
                                            </p:graphicEl>
                                          </p:spTgt>
                                        </p:tgtEl>
                                      </p:cBhvr>
                                    </p:animEffect>
                                  </p:childTnLst>
                                </p:cTn>
                              </p:par>
                              <p:par>
                                <p:cTn id="17" presetID="2" presetClass="entr" presetSubtype="2" fill="hold" grpId="0"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1+#ppt_w/2"/>
                                          </p:val>
                                        </p:tav>
                                        <p:tav tm="100000">
                                          <p:val>
                                            <p:strVal val="#ppt_x"/>
                                          </p:val>
                                        </p:tav>
                                      </p:tavLst>
                                    </p:anim>
                                    <p:anim calcmode="lin" valueType="num">
                                      <p:cBhvr additive="base">
                                        <p:cTn id="20" dur="10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000" fill="hold"/>
                                        <p:tgtEl>
                                          <p:spTgt spid="33"/>
                                        </p:tgtEl>
                                        <p:attrNameLst>
                                          <p:attrName>ppt_x</p:attrName>
                                        </p:attrNameLst>
                                      </p:cBhvr>
                                      <p:tavLst>
                                        <p:tav tm="0">
                                          <p:val>
                                            <p:strVal val="1+#ppt_w/2"/>
                                          </p:val>
                                        </p:tav>
                                        <p:tav tm="100000">
                                          <p:val>
                                            <p:strVal val="#ppt_x"/>
                                          </p:val>
                                        </p:tav>
                                      </p:tavLst>
                                    </p:anim>
                                    <p:anim calcmode="lin" valueType="num">
                                      <p:cBhvr additive="base">
                                        <p:cTn id="24" dur="10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40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7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750"/>
                                        <p:tgtEl>
                                          <p:spTgt spid="8"/>
                                        </p:tgtEl>
                                      </p:cBhvr>
                                    </p:animEffect>
                                  </p:childTnLst>
                                </p:cTn>
                              </p:par>
                              <p:par>
                                <p:cTn id="32" presetID="2" presetClass="entr" presetSubtype="8" fill="hold" grpId="0" nodeType="withEffect">
                                  <p:stCondLst>
                                    <p:cond delay="20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1000" fill="hold"/>
                                        <p:tgtEl>
                                          <p:spTgt spid="23"/>
                                        </p:tgtEl>
                                        <p:attrNameLst>
                                          <p:attrName>ppt_x</p:attrName>
                                        </p:attrNameLst>
                                      </p:cBhvr>
                                      <p:tavLst>
                                        <p:tav tm="0">
                                          <p:val>
                                            <p:strVal val="0-#ppt_w/2"/>
                                          </p:val>
                                        </p:tav>
                                        <p:tav tm="100000">
                                          <p:val>
                                            <p:strVal val="#ppt_x"/>
                                          </p:val>
                                        </p:tav>
                                      </p:tavLst>
                                    </p:anim>
                                    <p:anim calcmode="lin" valueType="num">
                                      <p:cBhvr additive="base">
                                        <p:cTn id="35" dur="100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1000" fill="hold"/>
                                        <p:tgtEl>
                                          <p:spTgt spid="22"/>
                                        </p:tgtEl>
                                        <p:attrNameLst>
                                          <p:attrName>ppt_x</p:attrName>
                                        </p:attrNameLst>
                                      </p:cBhvr>
                                      <p:tavLst>
                                        <p:tav tm="0">
                                          <p:val>
                                            <p:strVal val="0-#ppt_w/2"/>
                                          </p:val>
                                        </p:tav>
                                        <p:tav tm="100000">
                                          <p:val>
                                            <p:strVal val="#ppt_x"/>
                                          </p:val>
                                        </p:tav>
                                      </p:tavLst>
                                    </p:anim>
                                    <p:anim calcmode="lin" valueType="num">
                                      <p:cBhvr additive="base">
                                        <p:cTn id="39" dur="10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6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1000" fill="hold"/>
                                        <p:tgtEl>
                                          <p:spTgt spid="19"/>
                                        </p:tgtEl>
                                        <p:attrNameLst>
                                          <p:attrName>ppt_x</p:attrName>
                                        </p:attrNameLst>
                                      </p:cBhvr>
                                      <p:tavLst>
                                        <p:tav tm="0">
                                          <p:val>
                                            <p:strVal val="0-#ppt_w/2"/>
                                          </p:val>
                                        </p:tav>
                                        <p:tav tm="100000">
                                          <p:val>
                                            <p:strVal val="#ppt_x"/>
                                          </p:val>
                                        </p:tav>
                                      </p:tavLst>
                                    </p:anim>
                                    <p:anim calcmode="lin" valueType="num">
                                      <p:cBhvr additive="base">
                                        <p:cTn id="43" dur="10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300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1000" fill="hold"/>
                                        <p:tgtEl>
                                          <p:spTgt spid="17"/>
                                        </p:tgtEl>
                                        <p:attrNameLst>
                                          <p:attrName>ppt_x</p:attrName>
                                        </p:attrNameLst>
                                      </p:cBhvr>
                                      <p:tavLst>
                                        <p:tav tm="0">
                                          <p:val>
                                            <p:strVal val="0-#ppt_w/2"/>
                                          </p:val>
                                        </p:tav>
                                        <p:tav tm="100000">
                                          <p:val>
                                            <p:strVal val="#ppt_x"/>
                                          </p:val>
                                        </p:tav>
                                      </p:tavLst>
                                    </p:anim>
                                    <p:anim calcmode="lin" valueType="num">
                                      <p:cBhvr additive="base">
                                        <p:cTn id="47" dur="1000" fill="hold"/>
                                        <p:tgtEl>
                                          <p:spTgt spid="17"/>
                                        </p:tgtEl>
                                        <p:attrNameLst>
                                          <p:attrName>ppt_y</p:attrName>
                                        </p:attrNameLst>
                                      </p:cBhvr>
                                      <p:tavLst>
                                        <p:tav tm="0">
                                          <p:val>
                                            <p:strVal val="#ppt_y"/>
                                          </p:val>
                                        </p:tav>
                                        <p:tav tm="100000">
                                          <p:val>
                                            <p:strVal val="#ppt_y"/>
                                          </p:val>
                                        </p:tav>
                                      </p:tavLst>
                                    </p:anim>
                                  </p:childTnLst>
                                </p:cTn>
                              </p:par>
                              <p:par>
                                <p:cTn id="48" presetID="42" presetClass="entr" presetSubtype="0" fill="hold" nodeType="withEffect">
                                  <p:stCondLst>
                                    <p:cond delay="28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750"/>
                                        <p:tgtEl>
                                          <p:spTgt spid="30"/>
                                        </p:tgtEl>
                                      </p:cBhvr>
                                    </p:animEffect>
                                    <p:anim calcmode="lin" valueType="num">
                                      <p:cBhvr>
                                        <p:cTn id="51" dur="750" fill="hold"/>
                                        <p:tgtEl>
                                          <p:spTgt spid="30"/>
                                        </p:tgtEl>
                                        <p:attrNameLst>
                                          <p:attrName>ppt_x</p:attrName>
                                        </p:attrNameLst>
                                      </p:cBhvr>
                                      <p:tavLst>
                                        <p:tav tm="0">
                                          <p:val>
                                            <p:strVal val="#ppt_x"/>
                                          </p:val>
                                        </p:tav>
                                        <p:tav tm="100000">
                                          <p:val>
                                            <p:strVal val="#ppt_x"/>
                                          </p:val>
                                        </p:tav>
                                      </p:tavLst>
                                    </p:anim>
                                    <p:anim calcmode="lin" valueType="num">
                                      <p:cBhvr>
                                        <p:cTn id="52" dur="75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0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750"/>
                                        <p:tgtEl>
                                          <p:spTgt spid="27"/>
                                        </p:tgtEl>
                                      </p:cBhvr>
                                    </p:animEffect>
                                    <p:anim calcmode="lin" valueType="num">
                                      <p:cBhvr>
                                        <p:cTn id="56" dur="750" fill="hold"/>
                                        <p:tgtEl>
                                          <p:spTgt spid="27"/>
                                        </p:tgtEl>
                                        <p:attrNameLst>
                                          <p:attrName>ppt_x</p:attrName>
                                        </p:attrNameLst>
                                      </p:cBhvr>
                                      <p:tavLst>
                                        <p:tav tm="0">
                                          <p:val>
                                            <p:strVal val="#ppt_x"/>
                                          </p:val>
                                        </p:tav>
                                        <p:tav tm="100000">
                                          <p:val>
                                            <p:strVal val="#ppt_x"/>
                                          </p:val>
                                        </p:tav>
                                      </p:tavLst>
                                    </p:anim>
                                    <p:anim calcmode="lin" valueType="num">
                                      <p:cBhvr>
                                        <p:cTn id="57" dur="75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32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750"/>
                                        <p:tgtEl>
                                          <p:spTgt spid="24"/>
                                        </p:tgtEl>
                                      </p:cBhvr>
                                    </p:animEffect>
                                    <p:anim calcmode="lin" valueType="num">
                                      <p:cBhvr>
                                        <p:cTn id="61" dur="750" fill="hold"/>
                                        <p:tgtEl>
                                          <p:spTgt spid="24"/>
                                        </p:tgtEl>
                                        <p:attrNameLst>
                                          <p:attrName>ppt_x</p:attrName>
                                        </p:attrNameLst>
                                      </p:cBhvr>
                                      <p:tavLst>
                                        <p:tav tm="0">
                                          <p:val>
                                            <p:strVal val="#ppt_x"/>
                                          </p:val>
                                        </p:tav>
                                        <p:tav tm="100000">
                                          <p:val>
                                            <p:strVal val="#ppt_x"/>
                                          </p:val>
                                        </p:tav>
                                      </p:tavLst>
                                    </p:anim>
                                    <p:anim calcmode="lin" valueType="num">
                                      <p:cBhvr>
                                        <p:cTn id="62" dur="75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50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750"/>
                                        <p:tgtEl>
                                          <p:spTgt spid="11"/>
                                        </p:tgtEl>
                                      </p:cBhvr>
                                    </p:animEffect>
                                    <p:anim calcmode="lin" valueType="num">
                                      <p:cBhvr>
                                        <p:cTn id="66" dur="750" fill="hold"/>
                                        <p:tgtEl>
                                          <p:spTgt spid="11"/>
                                        </p:tgtEl>
                                        <p:attrNameLst>
                                          <p:attrName>ppt_x</p:attrName>
                                        </p:attrNameLst>
                                      </p:cBhvr>
                                      <p:tavLst>
                                        <p:tav tm="0">
                                          <p:val>
                                            <p:strVal val="#ppt_x"/>
                                          </p:val>
                                        </p:tav>
                                        <p:tav tm="100000">
                                          <p:val>
                                            <p:strVal val="#ppt_x"/>
                                          </p:val>
                                        </p:tav>
                                      </p:tavLst>
                                    </p:anim>
                                    <p:anim calcmode="lin" valueType="num">
                                      <p:cBhvr>
                                        <p:cTn id="67"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10" grpId="0" uiExpand="1">
        <p:bldSub>
          <a:bldChart bld="category"/>
        </p:bldSub>
      </p:bldGraphic>
      <p:bldP spid="17" grpId="0" animBg="1"/>
      <p:bldP spid="22" grpId="0" animBg="1"/>
      <p:bldP spid="23" grpId="0" animBg="1"/>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86BB209-35F9-4FF1-8C2F-69D3514647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graphicFrame>
        <p:nvGraphicFramePr>
          <p:cNvPr id="57" name="图表 5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0E9DA97-F6F6-4B2F-8281-C150E2C9E217}"/>
              </a:ext>
            </a:extLst>
          </p:cNvPr>
          <p:cNvGraphicFramePr/>
          <p:nvPr>
            <p:extLst>
              <p:ext uri="{D42A27DB-BD31-4B8C-83A1-F6EECF244321}">
                <p14:modId xmlns:p14="http://schemas.microsoft.com/office/powerpoint/2010/main" val="2646469536"/>
              </p:ext>
            </p:extLst>
          </p:nvPr>
        </p:nvGraphicFramePr>
        <p:xfrm>
          <a:off x="5230813" y="2443772"/>
          <a:ext cx="7162800" cy="3752554"/>
        </p:xfrm>
        <a:graphic>
          <a:graphicData uri="http://schemas.openxmlformats.org/drawingml/2006/chart">
            <c:chart xmlns:c="http://schemas.openxmlformats.org/drawingml/2006/chart" xmlns:r="http://schemas.openxmlformats.org/officeDocument/2006/relationships" r:id="rId6"/>
          </a:graphicData>
        </a:graphic>
      </p:graphicFrame>
      <p:grpSp>
        <p:nvGrpSpPr>
          <p:cNvPr id="58" name="组合 5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D76726A-3E1C-45CA-8E16-4364645BC7D1}"/>
              </a:ext>
            </a:extLst>
          </p:cNvPr>
          <p:cNvGrpSpPr/>
          <p:nvPr/>
        </p:nvGrpSpPr>
        <p:grpSpPr>
          <a:xfrm>
            <a:off x="1137119" y="2332679"/>
            <a:ext cx="3234392" cy="1038841"/>
            <a:chOff x="364207" y="560164"/>
            <a:chExt cx="2425794" cy="861728"/>
          </a:xfrm>
        </p:grpSpPr>
        <p:sp>
          <p:nvSpPr>
            <p:cNvPr id="59"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F2F2316-41BA-40DF-9C69-6E22DDD0082A}"/>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60"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D16C9B3-7613-455F-B6D5-FF3D84EA0F91}"/>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01</a:t>
              </a:r>
              <a:endParaRPr lang="zh-CN" altLang="en-US" sz="3200" dirty="0">
                <a:solidFill>
                  <a:srgbClr val="FBE29E"/>
                </a:solidFill>
                <a:latin typeface="+mn-lt"/>
                <a:ea typeface="+mn-ea"/>
                <a:cs typeface="+mn-ea"/>
                <a:sym typeface="+mn-lt"/>
              </a:endParaRPr>
            </a:p>
          </p:txBody>
        </p:sp>
      </p:grpSp>
      <p:grpSp>
        <p:nvGrpSpPr>
          <p:cNvPr id="67" name="组合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3A2036F-3E91-46EA-9916-04C692BEF781}"/>
              </a:ext>
            </a:extLst>
          </p:cNvPr>
          <p:cNvGrpSpPr/>
          <p:nvPr/>
        </p:nvGrpSpPr>
        <p:grpSpPr>
          <a:xfrm>
            <a:off x="755650" y="2331430"/>
            <a:ext cx="278185" cy="1014545"/>
            <a:chOff x="78105" y="557926"/>
            <a:chExt cx="208639" cy="841574"/>
          </a:xfrm>
        </p:grpSpPr>
        <p:sp>
          <p:nvSpPr>
            <p:cNvPr id="68"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50B5ABA4-ECAD-4BE4-9690-189193F83E8D}"/>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69" name="矩形 6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5541A71-F9BC-4382-B1B6-70478B2A70E5}"/>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grpSp>
        <p:nvGrpSpPr>
          <p:cNvPr id="76" name="组合 7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4557E4C-EC52-4EB8-9D7F-7031FE66C29E}"/>
              </a:ext>
            </a:extLst>
          </p:cNvPr>
          <p:cNvGrpSpPr/>
          <p:nvPr/>
        </p:nvGrpSpPr>
        <p:grpSpPr>
          <a:xfrm>
            <a:off x="1137119" y="3623876"/>
            <a:ext cx="3234392" cy="1038841"/>
            <a:chOff x="364207" y="560164"/>
            <a:chExt cx="2425794" cy="861728"/>
          </a:xfrm>
        </p:grpSpPr>
        <p:sp>
          <p:nvSpPr>
            <p:cNvPr id="77"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74F0A89-28DD-47DF-A135-40E3B3862077}"/>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78"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2B68354-0602-43F9-A6E0-C94159B1679A}"/>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02</a:t>
              </a:r>
              <a:endParaRPr lang="zh-CN" altLang="en-US" sz="3200" dirty="0">
                <a:solidFill>
                  <a:srgbClr val="FBE29E"/>
                </a:solidFill>
                <a:latin typeface="+mn-lt"/>
                <a:ea typeface="+mn-ea"/>
                <a:cs typeface="+mn-ea"/>
                <a:sym typeface="+mn-lt"/>
              </a:endParaRPr>
            </a:p>
          </p:txBody>
        </p:sp>
      </p:grpSp>
      <p:grpSp>
        <p:nvGrpSpPr>
          <p:cNvPr id="79" name="组合 7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270F773-5E7D-4207-A481-8C20C6AC932E}"/>
              </a:ext>
            </a:extLst>
          </p:cNvPr>
          <p:cNvGrpSpPr/>
          <p:nvPr/>
        </p:nvGrpSpPr>
        <p:grpSpPr>
          <a:xfrm>
            <a:off x="755650" y="3622627"/>
            <a:ext cx="278185" cy="1014545"/>
            <a:chOff x="78105" y="557926"/>
            <a:chExt cx="208639" cy="841574"/>
          </a:xfrm>
        </p:grpSpPr>
        <p:sp>
          <p:nvSpPr>
            <p:cNvPr id="80"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F8F4379-7E2D-4D6D-B48C-90D5635893D8}"/>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81" name="矩形 8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D3B9450-8497-4DE1-AAB4-8550C908B1AE}"/>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grpSp>
        <p:nvGrpSpPr>
          <p:cNvPr id="82" name="组合 8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94D3680-7049-404B-9B2B-D80B32A1EBEB}"/>
              </a:ext>
            </a:extLst>
          </p:cNvPr>
          <p:cNvGrpSpPr/>
          <p:nvPr/>
        </p:nvGrpSpPr>
        <p:grpSpPr>
          <a:xfrm>
            <a:off x="1137119" y="4910686"/>
            <a:ext cx="3234392" cy="1038841"/>
            <a:chOff x="364207" y="560164"/>
            <a:chExt cx="2425794" cy="861728"/>
          </a:xfrm>
        </p:grpSpPr>
        <p:sp>
          <p:nvSpPr>
            <p:cNvPr id="83"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D38A623-558B-4737-9798-61E6D80C1924}"/>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84"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FBC9424-423D-4126-9D10-22C8ACFC6D5E}"/>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03</a:t>
              </a:r>
              <a:endParaRPr lang="zh-CN" altLang="en-US" sz="3200" dirty="0">
                <a:solidFill>
                  <a:srgbClr val="FBE29E"/>
                </a:solidFill>
                <a:latin typeface="+mn-lt"/>
                <a:ea typeface="+mn-ea"/>
                <a:cs typeface="+mn-ea"/>
                <a:sym typeface="+mn-lt"/>
              </a:endParaRPr>
            </a:p>
          </p:txBody>
        </p:sp>
      </p:grpSp>
      <p:grpSp>
        <p:nvGrpSpPr>
          <p:cNvPr id="85" name="组合 8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28DF785-A1F0-4369-AE9E-8FD82F8077E2}"/>
              </a:ext>
            </a:extLst>
          </p:cNvPr>
          <p:cNvGrpSpPr/>
          <p:nvPr/>
        </p:nvGrpSpPr>
        <p:grpSpPr>
          <a:xfrm>
            <a:off x="755650" y="4909437"/>
            <a:ext cx="278185" cy="1014545"/>
            <a:chOff x="78105" y="557926"/>
            <a:chExt cx="208639" cy="841574"/>
          </a:xfrm>
        </p:grpSpPr>
        <p:sp>
          <p:nvSpPr>
            <p:cNvPr id="86"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43A049D-F69C-4505-9FAA-2FF5B105E6AD}"/>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87" name="矩形 8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3E25894-B35D-4F61-A1CF-87D15937B3F3}"/>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spTree>
    <p:extLst>
      <p:ext uri="{BB962C8B-B14F-4D97-AF65-F5344CB8AC3E}">
        <p14:creationId xmlns:p14="http://schemas.microsoft.com/office/powerpoint/2010/main" val="26834409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http://schemas.openxmlformats.org/drawingml/2006/chart">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12" presetClass="entr" presetSubtype="2" fill="hold" nodeType="withEffect">
                                  <p:stCondLst>
                                    <p:cond delay="10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1000"/>
                                        <p:tgtEl>
                                          <p:spTgt spid="58"/>
                                        </p:tgtEl>
                                        <p:attrNameLst>
                                          <p:attrName>ppt_x</p:attrName>
                                        </p:attrNameLst>
                                      </p:cBhvr>
                                      <p:tavLst>
                                        <p:tav tm="0">
                                          <p:val>
                                            <p:strVal val="#ppt_x+#ppt_w*1.125000"/>
                                          </p:val>
                                        </p:tav>
                                        <p:tav tm="100000">
                                          <p:val>
                                            <p:strVal val="#ppt_x"/>
                                          </p:val>
                                        </p:tav>
                                      </p:tavLst>
                                    </p:anim>
                                    <p:animEffect transition="in" filter="wipe(left)">
                                      <p:cBhvr>
                                        <p:cTn id="12" dur="1000"/>
                                        <p:tgtEl>
                                          <p:spTgt spid="58"/>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fade">
                                      <p:cBhvr>
                                        <p:cTn id="15" dur="1000"/>
                                        <p:tgtEl>
                                          <p:spTgt spid="57">
                                            <p:graphicEl>
                                              <a:chart seriesIdx="-3" categoryIdx="-3" bldStep="gridLegend"/>
                                            </p:graphicEl>
                                          </p:spTgt>
                                        </p:tgtEl>
                                      </p:cBhvr>
                                    </p:animEffect>
                                    <p:anim calcmode="lin" valueType="num">
                                      <p:cBhvr>
                                        <p:cTn id="16" dur="1000" fill="hold"/>
                                        <p:tgtEl>
                                          <p:spTgt spid="57">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7" dur="1000" fill="hold"/>
                                        <p:tgtEl>
                                          <p:spTgt spid="57">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57">
                                            <p:graphicEl>
                                              <a:chart seriesIdx="-4" categoryIdx="0" bldStep="category"/>
                                            </p:graphicEl>
                                          </p:spTgt>
                                        </p:tgtEl>
                                        <p:attrNameLst>
                                          <p:attrName>style.visibility</p:attrName>
                                        </p:attrNameLst>
                                      </p:cBhvr>
                                      <p:to>
                                        <p:strVal val="visible"/>
                                      </p:to>
                                    </p:set>
                                    <p:animEffect transition="in" filter="fade">
                                      <p:cBhvr>
                                        <p:cTn id="20" dur="1000"/>
                                        <p:tgtEl>
                                          <p:spTgt spid="57">
                                            <p:graphicEl>
                                              <a:chart seriesIdx="-4" categoryIdx="0" bldStep="category"/>
                                            </p:graphicEl>
                                          </p:spTgt>
                                        </p:tgtEl>
                                      </p:cBhvr>
                                    </p:animEffect>
                                    <p:anim calcmode="lin" valueType="num">
                                      <p:cBhvr>
                                        <p:cTn id="21" dur="1000" fill="hold"/>
                                        <p:tgtEl>
                                          <p:spTgt spid="57">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22" dur="1000" fill="hold"/>
                                        <p:tgtEl>
                                          <p:spTgt spid="57">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00"/>
                                  </p:stCondLst>
                                  <p:childTnLst>
                                    <p:set>
                                      <p:cBhvr>
                                        <p:cTn id="24" dur="1" fill="hold">
                                          <p:stCondLst>
                                            <p:cond delay="0"/>
                                          </p:stCondLst>
                                        </p:cTn>
                                        <p:tgtEl>
                                          <p:spTgt spid="57">
                                            <p:graphicEl>
                                              <a:chart seriesIdx="-4" categoryIdx="1" bldStep="category"/>
                                            </p:graphicEl>
                                          </p:spTgt>
                                        </p:tgtEl>
                                        <p:attrNameLst>
                                          <p:attrName>style.visibility</p:attrName>
                                        </p:attrNameLst>
                                      </p:cBhvr>
                                      <p:to>
                                        <p:strVal val="visible"/>
                                      </p:to>
                                    </p:set>
                                    <p:animEffect transition="in" filter="fade">
                                      <p:cBhvr>
                                        <p:cTn id="25" dur="1000"/>
                                        <p:tgtEl>
                                          <p:spTgt spid="57">
                                            <p:graphicEl>
                                              <a:chart seriesIdx="-4" categoryIdx="1" bldStep="category"/>
                                            </p:graphicEl>
                                          </p:spTgt>
                                        </p:tgtEl>
                                      </p:cBhvr>
                                    </p:animEffect>
                                    <p:anim calcmode="lin" valueType="num">
                                      <p:cBhvr>
                                        <p:cTn id="26" dur="1000" fill="hold"/>
                                        <p:tgtEl>
                                          <p:spTgt spid="57">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7" dur="1000" fill="hold"/>
                                        <p:tgtEl>
                                          <p:spTgt spid="57">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800"/>
                                  </p:stCondLst>
                                  <p:childTnLst>
                                    <p:set>
                                      <p:cBhvr>
                                        <p:cTn id="29" dur="1" fill="hold">
                                          <p:stCondLst>
                                            <p:cond delay="0"/>
                                          </p:stCondLst>
                                        </p:cTn>
                                        <p:tgtEl>
                                          <p:spTgt spid="57">
                                            <p:graphicEl>
                                              <a:chart seriesIdx="-4" categoryIdx="2" bldStep="category"/>
                                            </p:graphicEl>
                                          </p:spTgt>
                                        </p:tgtEl>
                                        <p:attrNameLst>
                                          <p:attrName>style.visibility</p:attrName>
                                        </p:attrNameLst>
                                      </p:cBhvr>
                                      <p:to>
                                        <p:strVal val="visible"/>
                                      </p:to>
                                    </p:set>
                                    <p:animEffect transition="in" filter="fade">
                                      <p:cBhvr>
                                        <p:cTn id="30" dur="1000"/>
                                        <p:tgtEl>
                                          <p:spTgt spid="57">
                                            <p:graphicEl>
                                              <a:chart seriesIdx="-4" categoryIdx="2" bldStep="category"/>
                                            </p:graphicEl>
                                          </p:spTgt>
                                        </p:tgtEl>
                                      </p:cBhvr>
                                    </p:animEffect>
                                    <p:anim calcmode="lin" valueType="num">
                                      <p:cBhvr>
                                        <p:cTn id="31" dur="1000" fill="hold"/>
                                        <p:tgtEl>
                                          <p:spTgt spid="57">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2" dur="1000" fill="hold"/>
                                        <p:tgtEl>
                                          <p:spTgt spid="57">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57">
                                            <p:graphicEl>
                                              <a:chart seriesIdx="-4" categoryIdx="3" bldStep="category"/>
                                            </p:graphicEl>
                                          </p:spTgt>
                                        </p:tgtEl>
                                        <p:attrNameLst>
                                          <p:attrName>style.visibility</p:attrName>
                                        </p:attrNameLst>
                                      </p:cBhvr>
                                      <p:to>
                                        <p:strVal val="visible"/>
                                      </p:to>
                                    </p:set>
                                    <p:animEffect transition="in" filter="fade">
                                      <p:cBhvr>
                                        <p:cTn id="35" dur="1000"/>
                                        <p:tgtEl>
                                          <p:spTgt spid="57">
                                            <p:graphicEl>
                                              <a:chart seriesIdx="-4" categoryIdx="3" bldStep="category"/>
                                            </p:graphicEl>
                                          </p:spTgt>
                                        </p:tgtEl>
                                      </p:cBhvr>
                                    </p:animEffect>
                                    <p:anim calcmode="lin" valueType="num">
                                      <p:cBhvr>
                                        <p:cTn id="36" dur="1000" fill="hold"/>
                                        <p:tgtEl>
                                          <p:spTgt spid="57">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7" dur="1000" fill="hold"/>
                                        <p:tgtEl>
                                          <p:spTgt spid="57">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300"/>
                                  </p:stCondLst>
                                  <p:childTnLst>
                                    <p:set>
                                      <p:cBhvr>
                                        <p:cTn id="39" dur="1" fill="hold">
                                          <p:stCondLst>
                                            <p:cond delay="0"/>
                                          </p:stCondLst>
                                        </p:cTn>
                                        <p:tgtEl>
                                          <p:spTgt spid="57">
                                            <p:graphicEl>
                                              <a:chart seriesIdx="-4" categoryIdx="4" bldStep="category"/>
                                            </p:graphicEl>
                                          </p:spTgt>
                                        </p:tgtEl>
                                        <p:attrNameLst>
                                          <p:attrName>style.visibility</p:attrName>
                                        </p:attrNameLst>
                                      </p:cBhvr>
                                      <p:to>
                                        <p:strVal val="visible"/>
                                      </p:to>
                                    </p:set>
                                    <p:animEffect transition="in" filter="fade">
                                      <p:cBhvr>
                                        <p:cTn id="40" dur="1000"/>
                                        <p:tgtEl>
                                          <p:spTgt spid="57">
                                            <p:graphicEl>
                                              <a:chart seriesIdx="-4" categoryIdx="4" bldStep="category"/>
                                            </p:graphicEl>
                                          </p:spTgt>
                                        </p:tgtEl>
                                      </p:cBhvr>
                                    </p:animEffect>
                                    <p:anim calcmode="lin" valueType="num">
                                      <p:cBhvr>
                                        <p:cTn id="41" dur="1000" fill="hold"/>
                                        <p:tgtEl>
                                          <p:spTgt spid="57">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42" dur="1000" fill="hold"/>
                                        <p:tgtEl>
                                          <p:spTgt spid="57">
                                            <p:graphicEl>
                                              <a:chart seriesIdx="-4" categoryIdx="4" bldStep="category"/>
                                            </p:graphic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57">
                                            <p:graphicEl>
                                              <a:chart seriesIdx="-4" categoryIdx="5" bldStep="category"/>
                                            </p:graphicEl>
                                          </p:spTgt>
                                        </p:tgtEl>
                                        <p:attrNameLst>
                                          <p:attrName>style.visibility</p:attrName>
                                        </p:attrNameLst>
                                      </p:cBhvr>
                                      <p:to>
                                        <p:strVal val="visible"/>
                                      </p:to>
                                    </p:set>
                                    <p:animEffect transition="in" filter="fade">
                                      <p:cBhvr>
                                        <p:cTn id="45" dur="1000"/>
                                        <p:tgtEl>
                                          <p:spTgt spid="57">
                                            <p:graphicEl>
                                              <a:chart seriesIdx="-4" categoryIdx="5" bldStep="category"/>
                                            </p:graphicEl>
                                          </p:spTgt>
                                        </p:tgtEl>
                                      </p:cBhvr>
                                    </p:animEffect>
                                    <p:anim calcmode="lin" valueType="num">
                                      <p:cBhvr>
                                        <p:cTn id="46" dur="1000" fill="hold"/>
                                        <p:tgtEl>
                                          <p:spTgt spid="57">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cBhvr>
                                        <p:cTn id="47" dur="1000" fill="hold"/>
                                        <p:tgtEl>
                                          <p:spTgt spid="57">
                                            <p:graphicEl>
                                              <a:chart seriesIdx="-4" categoryIdx="5" bldStep="category"/>
                                            </p:graphicEl>
                                          </p:spTgt>
                                        </p:tgtEl>
                                        <p:attrNameLst>
                                          <p:attrName>ppt_y</p:attrName>
                                        </p:attrNameLst>
                                      </p:cBhvr>
                                      <p:tavLst>
                                        <p:tav tm="0">
                                          <p:val>
                                            <p:strVal val="#ppt_y+.1"/>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 calcmode="lin" valueType="num">
                                      <p:cBhvr additive="base">
                                        <p:cTn id="50" dur="500" fill="hold"/>
                                        <p:tgtEl>
                                          <p:spTgt spid="79"/>
                                        </p:tgtEl>
                                        <p:attrNameLst>
                                          <p:attrName>ppt_x</p:attrName>
                                        </p:attrNameLst>
                                      </p:cBhvr>
                                      <p:tavLst>
                                        <p:tav tm="0">
                                          <p:val>
                                            <p:strVal val="0-#ppt_w/2"/>
                                          </p:val>
                                        </p:tav>
                                        <p:tav tm="100000">
                                          <p:val>
                                            <p:strVal val="#ppt_x"/>
                                          </p:val>
                                        </p:tav>
                                      </p:tavLst>
                                    </p:anim>
                                    <p:anim calcmode="lin" valueType="num">
                                      <p:cBhvr additive="base">
                                        <p:cTn id="51" dur="500" fill="hold"/>
                                        <p:tgtEl>
                                          <p:spTgt spid="79"/>
                                        </p:tgtEl>
                                        <p:attrNameLst>
                                          <p:attrName>ppt_y</p:attrName>
                                        </p:attrNameLst>
                                      </p:cBhvr>
                                      <p:tavLst>
                                        <p:tav tm="0">
                                          <p:val>
                                            <p:strVal val="#ppt_y"/>
                                          </p:val>
                                        </p:tav>
                                        <p:tav tm="100000">
                                          <p:val>
                                            <p:strVal val="#ppt_y"/>
                                          </p:val>
                                        </p:tav>
                                      </p:tavLst>
                                    </p:anim>
                                  </p:childTnLst>
                                </p:cTn>
                              </p:par>
                              <p:par>
                                <p:cTn id="52" presetID="12" presetClass="entr" presetSubtype="2" fill="hold" nodeType="withEffect">
                                  <p:stCondLst>
                                    <p:cond delay="1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1000"/>
                                        <p:tgtEl>
                                          <p:spTgt spid="76"/>
                                        </p:tgtEl>
                                        <p:attrNameLst>
                                          <p:attrName>ppt_x</p:attrName>
                                        </p:attrNameLst>
                                      </p:cBhvr>
                                      <p:tavLst>
                                        <p:tav tm="0">
                                          <p:val>
                                            <p:strVal val="#ppt_x+#ppt_w*1.125000"/>
                                          </p:val>
                                        </p:tav>
                                        <p:tav tm="100000">
                                          <p:val>
                                            <p:strVal val="#ppt_x"/>
                                          </p:val>
                                        </p:tav>
                                      </p:tavLst>
                                    </p:anim>
                                    <p:animEffect transition="in" filter="wipe(left)">
                                      <p:cBhvr>
                                        <p:cTn id="55" dur="1000"/>
                                        <p:tgtEl>
                                          <p:spTgt spid="76"/>
                                        </p:tgtEl>
                                      </p:cBhvr>
                                    </p:animEffect>
                                  </p:childTnLst>
                                </p:cTn>
                              </p:par>
                              <p:par>
                                <p:cTn id="56" presetID="2" presetClass="entr" presetSubtype="8"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0-#ppt_w/2"/>
                                          </p:val>
                                        </p:tav>
                                        <p:tav tm="100000">
                                          <p:val>
                                            <p:strVal val="#ppt_x"/>
                                          </p:val>
                                        </p:tav>
                                      </p:tavLst>
                                    </p:anim>
                                    <p:anim calcmode="lin" valueType="num">
                                      <p:cBhvr additive="base">
                                        <p:cTn id="59" dur="500" fill="hold"/>
                                        <p:tgtEl>
                                          <p:spTgt spid="85"/>
                                        </p:tgtEl>
                                        <p:attrNameLst>
                                          <p:attrName>ppt_y</p:attrName>
                                        </p:attrNameLst>
                                      </p:cBhvr>
                                      <p:tavLst>
                                        <p:tav tm="0">
                                          <p:val>
                                            <p:strVal val="#ppt_y"/>
                                          </p:val>
                                        </p:tav>
                                        <p:tav tm="100000">
                                          <p:val>
                                            <p:strVal val="#ppt_y"/>
                                          </p:val>
                                        </p:tav>
                                      </p:tavLst>
                                    </p:anim>
                                  </p:childTnLst>
                                </p:cTn>
                              </p:par>
                              <p:par>
                                <p:cTn id="60" presetID="12" presetClass="entr" presetSubtype="2" fill="hold" nodeType="withEffect">
                                  <p:stCondLst>
                                    <p:cond delay="1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1000"/>
                                        <p:tgtEl>
                                          <p:spTgt spid="82"/>
                                        </p:tgtEl>
                                        <p:attrNameLst>
                                          <p:attrName>ppt_x</p:attrName>
                                        </p:attrNameLst>
                                      </p:cBhvr>
                                      <p:tavLst>
                                        <p:tav tm="0">
                                          <p:val>
                                            <p:strVal val="#ppt_x+#ppt_w*1.125000"/>
                                          </p:val>
                                        </p:tav>
                                        <p:tav tm="100000">
                                          <p:val>
                                            <p:strVal val="#ppt_x"/>
                                          </p:val>
                                        </p:tav>
                                      </p:tavLst>
                                    </p:anim>
                                    <p:animEffect transition="in" filter="wipe(left)">
                                      <p:cBhvr>
                                        <p:cTn id="63"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 grpId="0" uiExpan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CD5DD94-CE70-49EA-8002-A88DB73D0E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8" name="图片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CC59A65-B7DE-4321-B772-E8AAA836B5C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10678" b="100000" l="9833" r="100000">
                        <a14:foregroundMark x1="50000" y1="49692" x2="71967" y2="64271"/>
                        <a14:foregroundMark x1="71967" y1="64271" x2="99895" y2="73511"/>
                        <a14:foregroundMark x1="47490" y1="57290" x2="91109" y2="97947"/>
                        <a14:foregroundMark x1="43828" y1="53183" x2="57218" y2="64682"/>
                        <a14:foregroundMark x1="54916" y1="58932" x2="79498" y2="71458"/>
                        <a14:foregroundMark x1="44038" y1="50513" x2="49268" y2="62012"/>
                        <a14:foregroundMark x1="66736" y1="65914" x2="79498" y2="76181"/>
                        <a14:foregroundMark x1="53243" y1="57290" x2="55439" y2="62834"/>
                        <a14:foregroundMark x1="47071" y1="51745" x2="55335" y2="61191"/>
                        <a14:backgroundMark x1="54079" y1="24641" x2="95188" y2="34086"/>
                        <a14:backgroundMark x1="96653" y1="48460" x2="99895" y2="49487"/>
                        <a14:backgroundMark x1="42573" y1="67762" x2="67573" y2="91786"/>
                        <a14:backgroundMark x1="67573" y1="91786" x2="70397" y2="92813"/>
                      </a14:backgroundRemoval>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0" y="666249"/>
            <a:ext cx="12192000" cy="6191751"/>
          </a:xfrm>
          <a:prstGeom prst="rect">
            <a:avLst/>
          </a:prstGeom>
          <a:noFill/>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grpSp>
        <p:nvGrpSpPr>
          <p:cNvPr id="10" name="组合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0423C6-4EA9-43E6-AFA8-19E806970C1A}"/>
              </a:ext>
            </a:extLst>
          </p:cNvPr>
          <p:cNvGrpSpPr/>
          <p:nvPr/>
        </p:nvGrpSpPr>
        <p:grpSpPr>
          <a:xfrm>
            <a:off x="4958813" y="4582447"/>
            <a:ext cx="2581497" cy="830997"/>
            <a:chOff x="4810854" y="3828482"/>
            <a:chExt cx="2581497" cy="830997"/>
          </a:xfrm>
        </p:grpSpPr>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2F9637A-60E8-42BF-99D6-10D62DD82B43}"/>
                </a:ext>
              </a:extLst>
            </p:cNvPr>
            <p:cNvSpPr/>
            <p:nvPr/>
          </p:nvSpPr>
          <p:spPr>
            <a:xfrm>
              <a:off x="5179513" y="4117881"/>
              <a:ext cx="2212838"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p>
          </p:txBody>
        </p:sp>
        <p:sp>
          <p:nvSpPr>
            <p:cNvPr id="12" name="矩形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1F1E2AE-F7BF-4353-8F7F-029848893405}"/>
                </a:ext>
              </a:extLst>
            </p:cNvPr>
            <p:cNvSpPr/>
            <p:nvPr/>
          </p:nvSpPr>
          <p:spPr>
            <a:xfrm>
              <a:off x="4810854" y="3828482"/>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2</a:t>
              </a:r>
              <a:endParaRPr lang="zh-CN" altLang="en-US" sz="4800" dirty="0">
                <a:solidFill>
                  <a:srgbClr val="FFC000">
                    <a:alpha val="30000"/>
                  </a:srgbClr>
                </a:solidFill>
                <a:cs typeface="+mn-ea"/>
                <a:sym typeface="+mn-lt"/>
              </a:endParaRPr>
            </a:p>
          </p:txBody>
        </p:sp>
      </p:grpSp>
      <p:grpSp>
        <p:nvGrpSpPr>
          <p:cNvPr id="16" name="组合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696B00A-2889-4D3A-BAEA-9D5631220E8F}"/>
              </a:ext>
            </a:extLst>
          </p:cNvPr>
          <p:cNvGrpSpPr/>
          <p:nvPr/>
        </p:nvGrpSpPr>
        <p:grpSpPr>
          <a:xfrm>
            <a:off x="7143559" y="5397753"/>
            <a:ext cx="2505888" cy="830997"/>
            <a:chOff x="7143559" y="4731504"/>
            <a:chExt cx="2505888" cy="830997"/>
          </a:xfrm>
        </p:grpSpPr>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82C66B2-1221-4B7B-9CD0-15196AC06A18}"/>
                </a:ext>
              </a:extLst>
            </p:cNvPr>
            <p:cNvSpPr/>
            <p:nvPr/>
          </p:nvSpPr>
          <p:spPr>
            <a:xfrm>
              <a:off x="7519525" y="4999666"/>
              <a:ext cx="2129922" cy="328936"/>
            </a:xfrm>
            <a:prstGeom prst="rect">
              <a:avLst/>
            </a:prstGeom>
          </p:spPr>
          <p:txBody>
            <a:bodyPr wrap="square">
              <a:spAutoFit/>
            </a:bodyPr>
            <a:lstStyle/>
            <a:p>
              <a:pPr algn="just">
                <a:lnSpc>
                  <a:spcPct val="120000"/>
                </a:lnSpc>
              </a:pPr>
              <a:r>
                <a:rPr lang="en-US" altLang="zh-CN" sz="1400" dirty="0">
                  <a:solidFill>
                    <a:srgbClr val="ECDA80"/>
                  </a:solidFill>
                  <a:cs typeface="+mn-ea"/>
                  <a:sym typeface="+mn-lt"/>
                </a:rPr>
                <a:t>T</a:t>
              </a:r>
              <a:r>
                <a:rPr lang="zh-CN" altLang="en-US" sz="1400" dirty="0">
                  <a:solidFill>
                    <a:srgbClr val="ECDA80"/>
                  </a:solidFill>
                  <a:cs typeface="+mn-ea"/>
                  <a:sym typeface="+mn-lt"/>
                </a:rPr>
                <a:t>ypesetting industry. </a:t>
              </a: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259EB8-D7A0-4B89-B9AC-B64BFA7C8586}"/>
                </a:ext>
              </a:extLst>
            </p:cNvPr>
            <p:cNvSpPr/>
            <p:nvPr/>
          </p:nvSpPr>
          <p:spPr>
            <a:xfrm>
              <a:off x="7143559" y="4731504"/>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1</a:t>
              </a:r>
              <a:endParaRPr lang="zh-CN" altLang="en-US" sz="4800" dirty="0">
                <a:solidFill>
                  <a:srgbClr val="FFC000">
                    <a:alpha val="30000"/>
                  </a:srgbClr>
                </a:solidFill>
                <a:cs typeface="+mn-ea"/>
                <a:sym typeface="+mn-lt"/>
              </a:endParaRPr>
            </a:p>
          </p:txBody>
        </p:sp>
      </p:grpSp>
      <p:cxnSp>
        <p:nvCxnSpPr>
          <p:cNvPr id="20" name="直接连接符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C3BA048-270B-45C5-93F0-34161B7EFA6D}"/>
              </a:ext>
            </a:extLst>
          </p:cNvPr>
          <p:cNvCxnSpPr/>
          <p:nvPr/>
        </p:nvCxnSpPr>
        <p:spPr>
          <a:xfrm flipH="1" flipV="1">
            <a:off x="4191421" y="3391284"/>
            <a:ext cx="7955451" cy="3611532"/>
          </a:xfrm>
          <a:prstGeom prst="line">
            <a:avLst/>
          </a:prstGeom>
          <a:ln>
            <a:gradFill flip="none" rotWithShape="1">
              <a:gsLst>
                <a:gs pos="0">
                  <a:srgbClr val="ECDA80">
                    <a:alpha val="0"/>
                  </a:srgbClr>
                </a:gs>
                <a:gs pos="61000">
                  <a:srgbClr val="F3E8AF"/>
                </a:gs>
                <a:gs pos="83000">
                  <a:srgbClr val="ECDA80"/>
                </a:gs>
                <a:gs pos="100000">
                  <a:srgbClr val="ECDA80"/>
                </a:gs>
              </a:gsLst>
              <a:lin ang="1620000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70B665-C610-4F3A-8BDD-951AF8484A5E}"/>
              </a:ext>
            </a:extLst>
          </p:cNvPr>
          <p:cNvGrpSpPr/>
          <p:nvPr/>
        </p:nvGrpSpPr>
        <p:grpSpPr>
          <a:xfrm>
            <a:off x="7841460" y="3116433"/>
            <a:ext cx="475227" cy="1333392"/>
            <a:chOff x="7841460" y="2450184"/>
            <a:chExt cx="475227" cy="1333392"/>
          </a:xfrm>
        </p:grpSpPr>
        <p:sp>
          <p:nvSpPr>
            <p:cNvPr id="22" name="圆角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34A4C8-622A-480E-8322-04DD5752FBC6}"/>
                </a:ext>
              </a:extLst>
            </p:cNvPr>
            <p:cNvSpPr/>
            <p:nvPr/>
          </p:nvSpPr>
          <p:spPr>
            <a:xfrm>
              <a:off x="8005475" y="2804165"/>
              <a:ext cx="186597" cy="648000"/>
            </a:xfrm>
            <a:prstGeom prst="roundRect">
              <a:avLst>
                <a:gd name="adj" fmla="val 50000"/>
              </a:avLst>
            </a:prstGeom>
            <a:gradFill flip="none" rotWithShape="1">
              <a:gsLst>
                <a:gs pos="1333">
                  <a:srgbClr val="F3E8AF">
                    <a:alpha val="23000"/>
                  </a:srgbClr>
                </a:gs>
                <a:gs pos="73000">
                  <a:srgbClr val="B38633">
                    <a:alpha val="88000"/>
                  </a:srgbClr>
                </a:gs>
                <a:gs pos="29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4A8DD2-3E58-45CA-B055-C412D760F917}"/>
                </a:ext>
              </a:extLst>
            </p:cNvPr>
            <p:cNvSpPr/>
            <p:nvPr/>
          </p:nvSpPr>
          <p:spPr>
            <a:xfrm>
              <a:off x="7841460" y="3488431"/>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2th</a:t>
              </a:r>
              <a:endParaRPr lang="zh-CN" altLang="en-US" sz="1200" dirty="0">
                <a:solidFill>
                  <a:srgbClr val="ECDA80"/>
                </a:solidFill>
                <a:cs typeface="+mn-ea"/>
                <a:sym typeface="+mn-lt"/>
              </a:endParaRP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283EDCF-CE50-454B-9E71-FF35F5002EF9}"/>
                </a:ext>
              </a:extLst>
            </p:cNvPr>
            <p:cNvSpPr/>
            <p:nvPr/>
          </p:nvSpPr>
          <p:spPr>
            <a:xfrm>
              <a:off x="7868415" y="245018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9%</a:t>
              </a:r>
              <a:endParaRPr lang="zh-CN" altLang="en-US" sz="1200" dirty="0">
                <a:solidFill>
                  <a:srgbClr val="ECDA80"/>
                </a:solidFill>
                <a:cs typeface="+mn-ea"/>
                <a:sym typeface="+mn-lt"/>
              </a:endParaRPr>
            </a:p>
          </p:txBody>
        </p:sp>
      </p:grpSp>
      <p:grpSp>
        <p:nvGrpSpPr>
          <p:cNvPr id="25" name="组合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C9E5DC-3D79-4752-A970-09358213BAA9}"/>
              </a:ext>
            </a:extLst>
          </p:cNvPr>
          <p:cNvGrpSpPr/>
          <p:nvPr/>
        </p:nvGrpSpPr>
        <p:grpSpPr>
          <a:xfrm>
            <a:off x="8349857" y="1817299"/>
            <a:ext cx="491959" cy="2784088"/>
            <a:chOff x="8349857" y="1151050"/>
            <a:chExt cx="491959" cy="2784088"/>
          </a:xfrm>
        </p:grpSpPr>
        <p:sp>
          <p:nvSpPr>
            <p:cNvPr id="26" name="圆角矩形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58F37FC-3C09-48FB-8DA9-4D42D33E26E5}"/>
                </a:ext>
              </a:extLst>
            </p:cNvPr>
            <p:cNvSpPr/>
            <p:nvPr/>
          </p:nvSpPr>
          <p:spPr>
            <a:xfrm>
              <a:off x="8524382" y="1510083"/>
              <a:ext cx="186597" cy="2113385"/>
            </a:xfrm>
            <a:prstGeom prst="roundRect">
              <a:avLst>
                <a:gd name="adj" fmla="val 50000"/>
              </a:avLst>
            </a:prstGeom>
            <a:gradFill flip="none" rotWithShape="1">
              <a:gsLst>
                <a:gs pos="1333">
                  <a:srgbClr val="F3E8AF">
                    <a:alpha val="27000"/>
                  </a:srgbClr>
                </a:gs>
                <a:gs pos="52000">
                  <a:srgbClr val="B38633"/>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EA80E-CA67-4C86-BCFA-11B44AB9E8EC}"/>
                </a:ext>
              </a:extLst>
            </p:cNvPr>
            <p:cNvSpPr/>
            <p:nvPr/>
          </p:nvSpPr>
          <p:spPr>
            <a:xfrm>
              <a:off x="8349857" y="3639993"/>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3th</a:t>
              </a:r>
              <a:endParaRPr lang="zh-CN" altLang="en-US" sz="1200" dirty="0">
                <a:solidFill>
                  <a:srgbClr val="ECDA80"/>
                </a:solidFill>
                <a:cs typeface="+mn-ea"/>
                <a:sym typeface="+mn-lt"/>
              </a:endParaRPr>
            </a:p>
          </p:txBody>
        </p:sp>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1B736D-0618-49D1-8C89-3DCC4AC795FE}"/>
                </a:ext>
              </a:extLst>
            </p:cNvPr>
            <p:cNvSpPr/>
            <p:nvPr/>
          </p:nvSpPr>
          <p:spPr>
            <a:xfrm>
              <a:off x="8393544" y="115105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45%</a:t>
              </a:r>
              <a:endParaRPr lang="zh-CN" altLang="en-US" sz="1200" dirty="0">
                <a:solidFill>
                  <a:srgbClr val="ECDA80"/>
                </a:solidFill>
                <a:cs typeface="+mn-ea"/>
                <a:sym typeface="+mn-lt"/>
              </a:endParaRPr>
            </a:p>
          </p:txBody>
        </p:sp>
      </p:gr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8D995D9-E83F-4074-B56C-11E040A47F29}"/>
              </a:ext>
            </a:extLst>
          </p:cNvPr>
          <p:cNvGrpSpPr/>
          <p:nvPr/>
        </p:nvGrpSpPr>
        <p:grpSpPr>
          <a:xfrm>
            <a:off x="8872542" y="1600258"/>
            <a:ext cx="488181" cy="3168568"/>
            <a:chOff x="8872542" y="934009"/>
            <a:chExt cx="488181" cy="3168568"/>
          </a:xfrm>
        </p:grpSpPr>
        <p:sp>
          <p:nvSpPr>
            <p:cNvPr id="30" name="圆角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E7B4E3-FB51-4B27-8753-27B05D288A71}"/>
                </a:ext>
              </a:extLst>
            </p:cNvPr>
            <p:cNvSpPr/>
            <p:nvPr/>
          </p:nvSpPr>
          <p:spPr>
            <a:xfrm>
              <a:off x="9043289" y="1306776"/>
              <a:ext cx="186597" cy="2520000"/>
            </a:xfrm>
            <a:prstGeom prst="roundRect">
              <a:avLst>
                <a:gd name="adj" fmla="val 50000"/>
              </a:avLst>
            </a:prstGeom>
            <a:gradFill flip="none" rotWithShape="1">
              <a:gsLst>
                <a:gs pos="1333">
                  <a:srgbClr val="F3E8AF">
                    <a:alpha val="16000"/>
                  </a:srgbClr>
                </a:gs>
                <a:gs pos="58000">
                  <a:srgbClr val="B38633"/>
                </a:gs>
                <a:gs pos="22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E3013F8-0CA9-4E0F-BD40-85C0E53872B9}"/>
                </a:ext>
              </a:extLst>
            </p:cNvPr>
            <p:cNvSpPr/>
            <p:nvPr/>
          </p:nvSpPr>
          <p:spPr>
            <a:xfrm>
              <a:off x="8872542" y="380743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4th</a:t>
              </a:r>
              <a:endParaRPr lang="zh-CN" altLang="en-US" sz="1200" dirty="0">
                <a:solidFill>
                  <a:srgbClr val="ECDA80"/>
                </a:solidFill>
                <a:cs typeface="+mn-ea"/>
                <a:sym typeface="+mn-lt"/>
              </a:endParaRPr>
            </a:p>
          </p:txBody>
        </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761F22-61FC-4CA2-8B90-81FEB0903C60}"/>
                </a:ext>
              </a:extLst>
            </p:cNvPr>
            <p:cNvSpPr/>
            <p:nvPr/>
          </p:nvSpPr>
          <p:spPr>
            <a:xfrm>
              <a:off x="8912451" y="93400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56%</a:t>
              </a:r>
              <a:endParaRPr lang="zh-CN" altLang="en-US" sz="1200" dirty="0">
                <a:solidFill>
                  <a:srgbClr val="ECDA80"/>
                </a:solidFill>
                <a:cs typeface="+mn-ea"/>
                <a:sym typeface="+mn-lt"/>
              </a:endParaRPr>
            </a:p>
          </p:txBody>
        </p:sp>
      </p:grpSp>
      <p:grpSp>
        <p:nvGrpSpPr>
          <p:cNvPr id="33" name="组合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463EE85-FB8F-4F9F-B66B-5A31AE9D2290}"/>
              </a:ext>
            </a:extLst>
          </p:cNvPr>
          <p:cNvGrpSpPr/>
          <p:nvPr/>
        </p:nvGrpSpPr>
        <p:grpSpPr>
          <a:xfrm>
            <a:off x="9409515" y="2950908"/>
            <a:ext cx="463893" cy="2015942"/>
            <a:chOff x="9409515" y="2284659"/>
            <a:chExt cx="463893" cy="2015942"/>
          </a:xfrm>
        </p:grpSpPr>
        <p:sp>
          <p:nvSpPr>
            <p:cNvPr id="34" name="圆角矩形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7807F0-E3F5-4515-95F9-2E43A4AF1BD8}"/>
                </a:ext>
              </a:extLst>
            </p:cNvPr>
            <p:cNvSpPr/>
            <p:nvPr/>
          </p:nvSpPr>
          <p:spPr>
            <a:xfrm>
              <a:off x="9562196" y="2644936"/>
              <a:ext cx="186597" cy="1368000"/>
            </a:xfrm>
            <a:prstGeom prst="roundRect">
              <a:avLst>
                <a:gd name="adj" fmla="val 50000"/>
              </a:avLst>
            </a:prstGeom>
            <a:gradFill flip="none" rotWithShape="1">
              <a:gsLst>
                <a:gs pos="1333">
                  <a:srgbClr val="F3E8AF">
                    <a:alpha val="31000"/>
                  </a:srgbClr>
                </a:gs>
                <a:gs pos="84000">
                  <a:srgbClr val="B38633">
                    <a:alpha val="88000"/>
                  </a:srgbClr>
                </a:gs>
                <a:gs pos="25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66F9AEF-6A75-48E3-B35D-919C0AA8525C}"/>
                </a:ext>
              </a:extLst>
            </p:cNvPr>
            <p:cNvSpPr/>
            <p:nvPr/>
          </p:nvSpPr>
          <p:spPr>
            <a:xfrm>
              <a:off x="9409515" y="4005456"/>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5th</a:t>
              </a:r>
              <a:endParaRPr lang="zh-CN" altLang="en-US" sz="1200" dirty="0">
                <a:solidFill>
                  <a:srgbClr val="ECDA80"/>
                </a:solidFill>
                <a:cs typeface="+mn-ea"/>
                <a:sym typeface="+mn-lt"/>
              </a:endParaRPr>
            </a:p>
          </p:txBody>
        </p:sp>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6418E13-1F52-4816-BDF0-DEC8A2AEC24D}"/>
                </a:ext>
              </a:extLst>
            </p:cNvPr>
            <p:cNvSpPr/>
            <p:nvPr/>
          </p:nvSpPr>
          <p:spPr>
            <a:xfrm>
              <a:off x="9425136" y="228465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32%</a:t>
              </a:r>
              <a:endParaRPr lang="zh-CN" altLang="en-US" sz="1200" dirty="0">
                <a:solidFill>
                  <a:srgbClr val="ECDA80"/>
                </a:solidFill>
                <a:cs typeface="+mn-ea"/>
                <a:sym typeface="+mn-lt"/>
              </a:endParaRPr>
            </a:p>
          </p:txBody>
        </p:sp>
      </p:grpSp>
      <p:grpSp>
        <p:nvGrpSpPr>
          <p:cNvPr id="37" name="组合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FB605C-7C2A-4CDA-BAF1-6C0B4442CCEC}"/>
              </a:ext>
            </a:extLst>
          </p:cNvPr>
          <p:cNvGrpSpPr/>
          <p:nvPr/>
        </p:nvGrpSpPr>
        <p:grpSpPr>
          <a:xfrm>
            <a:off x="9932200" y="2821416"/>
            <a:ext cx="466338" cy="2313556"/>
            <a:chOff x="9932200" y="2155167"/>
            <a:chExt cx="466338" cy="2313556"/>
          </a:xfrm>
        </p:grpSpPr>
        <p:sp>
          <p:nvSpPr>
            <p:cNvPr id="38" name="圆角矩形 4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AE21DD-FAF4-462A-ABA3-D698E0E3EBC6}"/>
                </a:ext>
              </a:extLst>
            </p:cNvPr>
            <p:cNvSpPr/>
            <p:nvPr/>
          </p:nvSpPr>
          <p:spPr>
            <a:xfrm>
              <a:off x="10081103" y="2547982"/>
              <a:ext cx="186597" cy="1620000"/>
            </a:xfrm>
            <a:prstGeom prst="roundRect">
              <a:avLst>
                <a:gd name="adj" fmla="val 50000"/>
              </a:avLst>
            </a:prstGeom>
            <a:gradFill flip="none" rotWithShape="1">
              <a:gsLst>
                <a:gs pos="16000">
                  <a:srgbClr val="F3E8AF">
                    <a:alpha val="31000"/>
                  </a:srgbClr>
                </a:gs>
                <a:gs pos="55000">
                  <a:srgbClr val="B38633">
                    <a:alpha val="88000"/>
                  </a:srgbClr>
                </a:gs>
                <a:gs pos="33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C3F3B8-959E-421B-84D5-660E63F2D8DC}"/>
                </a:ext>
              </a:extLst>
            </p:cNvPr>
            <p:cNvSpPr/>
            <p:nvPr/>
          </p:nvSpPr>
          <p:spPr>
            <a:xfrm>
              <a:off x="9932200" y="4173578"/>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6th</a:t>
              </a:r>
              <a:endParaRPr lang="zh-CN" altLang="en-US" sz="1200" dirty="0">
                <a:solidFill>
                  <a:srgbClr val="ECDA80"/>
                </a:solidFill>
                <a:cs typeface="+mn-ea"/>
                <a:sym typeface="+mn-lt"/>
              </a:endParaRPr>
            </a:p>
          </p:txBody>
        </p:sp>
        <p:sp>
          <p:nvSpPr>
            <p:cNvPr id="40" name="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105B001-B735-4D8D-951D-8CD7F5D2AA19}"/>
                </a:ext>
              </a:extLst>
            </p:cNvPr>
            <p:cNvSpPr/>
            <p:nvPr/>
          </p:nvSpPr>
          <p:spPr>
            <a:xfrm>
              <a:off x="9950266" y="2155167"/>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43%</a:t>
              </a:r>
              <a:endParaRPr lang="zh-CN" altLang="en-US" sz="1200" dirty="0">
                <a:solidFill>
                  <a:srgbClr val="ECDA80"/>
                </a:solidFill>
                <a:cs typeface="+mn-ea"/>
                <a:sym typeface="+mn-lt"/>
              </a:endParaRPr>
            </a:p>
          </p:txBody>
        </p:sp>
      </p:grpSp>
      <p:grpSp>
        <p:nvGrpSpPr>
          <p:cNvPr id="41" name="组合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EFB750-7C96-454C-A136-FCBF2565B881}"/>
              </a:ext>
            </a:extLst>
          </p:cNvPr>
          <p:cNvGrpSpPr/>
          <p:nvPr/>
        </p:nvGrpSpPr>
        <p:grpSpPr>
          <a:xfrm>
            <a:off x="10454885" y="3620319"/>
            <a:ext cx="462560" cy="1701709"/>
            <a:chOff x="10454885" y="2954070"/>
            <a:chExt cx="462560" cy="1701709"/>
          </a:xfrm>
        </p:grpSpPr>
        <p:sp>
          <p:nvSpPr>
            <p:cNvPr id="42" name="圆角矩形 4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6EFE8F6-56C8-49E1-B67B-2D13E7189914}"/>
                </a:ext>
              </a:extLst>
            </p:cNvPr>
            <p:cNvSpPr/>
            <p:nvPr/>
          </p:nvSpPr>
          <p:spPr>
            <a:xfrm>
              <a:off x="10600011" y="3328936"/>
              <a:ext cx="186597" cy="1008000"/>
            </a:xfrm>
            <a:prstGeom prst="roundRect">
              <a:avLst>
                <a:gd name="adj" fmla="val 50000"/>
              </a:avLst>
            </a:prstGeom>
            <a:gradFill flip="none" rotWithShape="1">
              <a:gsLst>
                <a:gs pos="26000">
                  <a:srgbClr val="F3E8AF">
                    <a:alpha val="20000"/>
                  </a:srgbClr>
                </a:gs>
                <a:gs pos="72000">
                  <a:srgbClr val="B38633">
                    <a:alpha val="88000"/>
                  </a:srgbClr>
                </a:gs>
                <a:gs pos="48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AFE8BE4-4AEF-4B59-AF1A-2C7E27BC5556}"/>
                </a:ext>
              </a:extLst>
            </p:cNvPr>
            <p:cNvSpPr/>
            <p:nvPr/>
          </p:nvSpPr>
          <p:spPr>
            <a:xfrm>
              <a:off x="10454885" y="436063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7th</a:t>
              </a:r>
              <a:endParaRPr lang="zh-CN" altLang="en-US" sz="1200" dirty="0">
                <a:solidFill>
                  <a:srgbClr val="ECDA80"/>
                </a:solidFill>
                <a:cs typeface="+mn-ea"/>
                <a:sym typeface="+mn-lt"/>
              </a:endParaRPr>
            </a:p>
          </p:txBody>
        </p:sp>
        <p:sp>
          <p:nvSpPr>
            <p:cNvPr id="44" name="矩形 4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9AB368-32FC-455E-9954-1E2BDA2B2E6B}"/>
                </a:ext>
              </a:extLst>
            </p:cNvPr>
            <p:cNvSpPr/>
            <p:nvPr/>
          </p:nvSpPr>
          <p:spPr>
            <a:xfrm>
              <a:off x="10469173" y="295407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11%</a:t>
              </a:r>
              <a:endParaRPr lang="zh-CN" altLang="en-US" sz="1200" dirty="0">
                <a:solidFill>
                  <a:srgbClr val="ECDA80"/>
                </a:solidFill>
                <a:cs typeface="+mn-ea"/>
                <a:sym typeface="+mn-lt"/>
              </a:endParaRPr>
            </a:p>
          </p:txBody>
        </p:sp>
      </p:grpSp>
      <p:grpSp>
        <p:nvGrpSpPr>
          <p:cNvPr id="45" name="组合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58540BC-A6BB-43B3-B53A-BA83DAD2418F}"/>
              </a:ext>
            </a:extLst>
          </p:cNvPr>
          <p:cNvGrpSpPr/>
          <p:nvPr/>
        </p:nvGrpSpPr>
        <p:grpSpPr>
          <a:xfrm>
            <a:off x="5193280" y="3815185"/>
            <a:ext cx="180000" cy="180000"/>
            <a:chOff x="835631" y="5236820"/>
            <a:chExt cx="180000" cy="180000"/>
          </a:xfrm>
        </p:grpSpPr>
        <p:sp>
          <p:nvSpPr>
            <p:cNvPr id="46" name="椭圆 4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8B1297-7AF6-4219-BEDF-3F77FE4395DB}"/>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E3FC782-BF51-4BB2-914A-9742D9EFC9F8}"/>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8" name="组合 4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CC23A80-CB48-4F0D-9565-19BBDF8FE8E6}"/>
              </a:ext>
            </a:extLst>
          </p:cNvPr>
          <p:cNvGrpSpPr/>
          <p:nvPr/>
        </p:nvGrpSpPr>
        <p:grpSpPr>
          <a:xfrm>
            <a:off x="7236729" y="4740457"/>
            <a:ext cx="180000" cy="180000"/>
            <a:chOff x="835631" y="5236820"/>
            <a:chExt cx="180000" cy="180000"/>
          </a:xfrm>
        </p:grpSpPr>
        <p:sp>
          <p:nvSpPr>
            <p:cNvPr id="49" name="椭圆 4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A67486-C985-4B46-8B29-BEAF3EA698FE}"/>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2450A9-0535-4A68-A731-0E853A2B8DE7}"/>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1" name="组合 5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B2BDE3D-ECF8-4E36-80E6-02A9BA46F8EF}"/>
              </a:ext>
            </a:extLst>
          </p:cNvPr>
          <p:cNvGrpSpPr/>
          <p:nvPr/>
        </p:nvGrpSpPr>
        <p:grpSpPr>
          <a:xfrm>
            <a:off x="9249808" y="5650791"/>
            <a:ext cx="180000" cy="180000"/>
            <a:chOff x="835631" y="5236820"/>
            <a:chExt cx="180000" cy="180000"/>
          </a:xfrm>
        </p:grpSpPr>
        <p:sp>
          <p:nvSpPr>
            <p:cNvPr id="52" name="椭圆 5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5E33021-5176-4335-8E0B-E6DD509E560D}"/>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椭圆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614117-B8A7-48B7-99C3-7BC32D3E0243}"/>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6BE118-D537-423A-AE37-D25503944D5F}"/>
              </a:ext>
            </a:extLst>
          </p:cNvPr>
          <p:cNvGrpSpPr/>
          <p:nvPr/>
        </p:nvGrpSpPr>
        <p:grpSpPr>
          <a:xfrm>
            <a:off x="7304487" y="1285677"/>
            <a:ext cx="455757" cy="2978609"/>
            <a:chOff x="7304487" y="619428"/>
            <a:chExt cx="455757" cy="2978609"/>
          </a:xfrm>
        </p:grpSpPr>
        <p:sp>
          <p:nvSpPr>
            <p:cNvPr id="55" name="圆角矩形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B8EA2C6-5DD0-4178-BF01-056B4D93EA83}"/>
                </a:ext>
              </a:extLst>
            </p:cNvPr>
            <p:cNvSpPr/>
            <p:nvPr/>
          </p:nvSpPr>
          <p:spPr>
            <a:xfrm>
              <a:off x="7449028" y="921093"/>
              <a:ext cx="186597" cy="2376000"/>
            </a:xfrm>
            <a:prstGeom prst="roundRect">
              <a:avLst>
                <a:gd name="adj" fmla="val 50000"/>
              </a:avLst>
            </a:prstGeom>
            <a:gradFill flip="none" rotWithShape="1">
              <a:gsLst>
                <a:gs pos="1333">
                  <a:srgbClr val="F3E8AF">
                    <a:alpha val="27000"/>
                  </a:srgbClr>
                </a:gs>
                <a:gs pos="56000">
                  <a:srgbClr val="B38633">
                    <a:alpha val="88000"/>
                  </a:srgbClr>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81427E5-405F-42DE-BCFB-B54ECA0FF255}"/>
                </a:ext>
              </a:extLst>
            </p:cNvPr>
            <p:cNvSpPr/>
            <p:nvPr/>
          </p:nvSpPr>
          <p:spPr>
            <a:xfrm>
              <a:off x="7311972" y="619428"/>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75%</a:t>
              </a:r>
              <a:endParaRPr lang="zh-CN" altLang="en-US" sz="1200" dirty="0">
                <a:solidFill>
                  <a:srgbClr val="ECDA80"/>
                </a:solidFill>
                <a:cs typeface="+mn-ea"/>
                <a:sym typeface="+mn-lt"/>
              </a:endParaRPr>
            </a:p>
          </p:txBody>
        </p:sp>
        <p:sp>
          <p:nvSpPr>
            <p:cNvPr id="57" name="矩形 5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E36453-D4B4-4B85-A8F4-4B1E483E6616}"/>
                </a:ext>
              </a:extLst>
            </p:cNvPr>
            <p:cNvSpPr/>
            <p:nvPr/>
          </p:nvSpPr>
          <p:spPr>
            <a:xfrm>
              <a:off x="7304487" y="330289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1th</a:t>
              </a:r>
              <a:endParaRPr lang="zh-CN" altLang="en-US" sz="1200" dirty="0">
                <a:solidFill>
                  <a:srgbClr val="ECDA80"/>
                </a:solidFill>
                <a:cs typeface="+mn-ea"/>
                <a:sym typeface="+mn-lt"/>
              </a:endParaRPr>
            </a:p>
          </p:txBody>
        </p:sp>
      </p:grpSp>
      <p:grpSp>
        <p:nvGrpSpPr>
          <p:cNvPr id="58" name="组合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534221-61B3-4C9E-A4BF-5BA79B706222}"/>
              </a:ext>
            </a:extLst>
          </p:cNvPr>
          <p:cNvGrpSpPr/>
          <p:nvPr/>
        </p:nvGrpSpPr>
        <p:grpSpPr>
          <a:xfrm>
            <a:off x="2723964" y="3487039"/>
            <a:ext cx="3348632" cy="830997"/>
            <a:chOff x="1270442" y="2946655"/>
            <a:chExt cx="3348632" cy="830997"/>
          </a:xfrm>
        </p:grpSpPr>
        <p:sp>
          <p:nvSpPr>
            <p:cNvPr id="59" name="矩形 5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50793A-E7EF-4E65-9D17-110DC982EA1B}"/>
                </a:ext>
              </a:extLst>
            </p:cNvPr>
            <p:cNvSpPr/>
            <p:nvPr/>
          </p:nvSpPr>
          <p:spPr>
            <a:xfrm>
              <a:off x="1270442" y="2946655"/>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3</a:t>
              </a:r>
              <a:endParaRPr lang="zh-CN" altLang="en-US" sz="4800" dirty="0">
                <a:solidFill>
                  <a:srgbClr val="FFC000">
                    <a:alpha val="30000"/>
                  </a:srgbClr>
                </a:solidFill>
                <a:cs typeface="+mn-ea"/>
                <a:sym typeface="+mn-lt"/>
              </a:endParaRPr>
            </a:p>
          </p:txBody>
        </p:sp>
        <p:sp>
          <p:nvSpPr>
            <p:cNvPr id="60" name="矩形 5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A99038-5BEA-4616-838F-774DDB77E220}"/>
                </a:ext>
              </a:extLst>
            </p:cNvPr>
            <p:cNvSpPr/>
            <p:nvPr/>
          </p:nvSpPr>
          <p:spPr>
            <a:xfrm>
              <a:off x="1726920" y="3189287"/>
              <a:ext cx="2892154"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p>
          </p:txBody>
        </p:sp>
      </p:grpSp>
      <p:sp>
        <p:nvSpPr>
          <p:cNvPr id="63" name="菱形 6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B2016F-297F-4398-973E-22563F0473E4}"/>
              </a:ext>
            </a:extLst>
          </p:cNvPr>
          <p:cNvSpPr/>
          <p:nvPr/>
        </p:nvSpPr>
        <p:spPr>
          <a:xfrm>
            <a:off x="-276787" y="2950908"/>
            <a:ext cx="3776156" cy="3776156"/>
          </a:xfrm>
          <a:prstGeom prst="diamond">
            <a:avLst/>
          </a:prstGeom>
          <a:gradFill flip="none" rotWithShape="1">
            <a:gsLst>
              <a:gs pos="0">
                <a:srgbClr val="2B4A70">
                  <a:alpha val="0"/>
                </a:srgbClr>
              </a:gs>
              <a:gs pos="35320">
                <a:srgbClr val="FBE29E">
                  <a:alpha val="53000"/>
                </a:srgbClr>
              </a:gs>
              <a:gs pos="16000">
                <a:srgbClr val="2B4A70">
                  <a:alpha val="7000"/>
                </a:srgbClr>
              </a:gs>
              <a:gs pos="62000">
                <a:srgbClr val="B38633"/>
              </a:gs>
              <a:gs pos="100000">
                <a:srgbClr val="B38633"/>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菱形 6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171911D-1F43-40E5-806C-1892D24AFACE}"/>
              </a:ext>
            </a:extLst>
          </p:cNvPr>
          <p:cNvSpPr/>
          <p:nvPr/>
        </p:nvSpPr>
        <p:spPr>
          <a:xfrm>
            <a:off x="1830703" y="2559334"/>
            <a:ext cx="674984" cy="674984"/>
          </a:xfrm>
          <a:prstGeom prst="diamond">
            <a:avLst/>
          </a:prstGeom>
          <a:solidFill>
            <a:srgbClr val="ECDA8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菱形 6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962BC6-77EF-4DF6-B320-313006E9DA46}"/>
              </a:ext>
            </a:extLst>
          </p:cNvPr>
          <p:cNvSpPr/>
          <p:nvPr/>
        </p:nvSpPr>
        <p:spPr>
          <a:xfrm>
            <a:off x="2350221" y="2872318"/>
            <a:ext cx="214414" cy="214414"/>
          </a:xfrm>
          <a:prstGeom prst="diamond">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矩形 6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B3E1A4-303A-4038-9993-0FFACA6E9E85}"/>
              </a:ext>
            </a:extLst>
          </p:cNvPr>
          <p:cNvSpPr/>
          <p:nvPr/>
        </p:nvSpPr>
        <p:spPr>
          <a:xfrm>
            <a:off x="590041" y="4110963"/>
            <a:ext cx="6290172" cy="2616101"/>
          </a:xfrm>
          <a:prstGeom prst="rect">
            <a:avLst/>
          </a:prstGeom>
        </p:spPr>
        <p:txBody>
          <a:bodyPr vert="horz" wrap="square">
            <a:spAutoFit/>
          </a:bodyPr>
          <a:lstStyle/>
          <a:p>
            <a:r>
              <a:rPr lang="en-US" altLang="zh-CN" sz="4400" dirty="0" smtClean="0">
                <a:solidFill>
                  <a:schemeClr val="bg1"/>
                </a:solidFill>
                <a:effectLst>
                  <a:outerShdw blurRad="50800" dist="38100" dir="2700000" algn="tl" rotWithShape="0">
                    <a:prstClr val="black">
                      <a:alpha val="40000"/>
                    </a:prstClr>
                  </a:outerShdw>
                </a:effectLst>
                <a:cs typeface="+mn-ea"/>
                <a:sym typeface="+mn-lt"/>
              </a:rPr>
              <a:t>2020</a:t>
            </a:r>
            <a:r>
              <a:rPr lang="zh-CN" altLang="en-US" sz="4400" dirty="0" smtClean="0">
                <a:solidFill>
                  <a:schemeClr val="bg1"/>
                </a:solidFill>
                <a:effectLst>
                  <a:outerShdw blurRad="50800" dist="38100" dir="2700000" algn="tl" rotWithShape="0">
                    <a:prstClr val="black">
                      <a:alpha val="40000"/>
                    </a:prstClr>
                  </a:outerShdw>
                </a:effectLst>
                <a:cs typeface="+mn-ea"/>
                <a:sym typeface="+mn-lt"/>
              </a:rPr>
              <a:t>年</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r>
              <a:rPr lang="zh-CN" altLang="en-US" sz="4400" dirty="0">
                <a:solidFill>
                  <a:schemeClr val="bg1"/>
                </a:solidFill>
                <a:effectLst>
                  <a:outerShdw blurRad="50800" dist="38100" dir="2700000" algn="tl" rotWithShape="0">
                    <a:prstClr val="black">
                      <a:alpha val="40000"/>
                    </a:prstClr>
                  </a:outerShdw>
                </a:effectLst>
                <a:cs typeface="+mn-ea"/>
                <a:sym typeface="+mn-lt"/>
              </a:rPr>
              <a:t>销售回顾</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pPr defTabSz="914377" fontAlgn="base">
              <a:spcBef>
                <a:spcPct val="0"/>
              </a:spcBef>
              <a:spcAft>
                <a:spcPct val="0"/>
              </a:spcAft>
            </a:pPr>
            <a:r>
              <a:rPr lang="en-US" altLang="zh-CN" sz="3200" dirty="0">
                <a:solidFill>
                  <a:prstClr val="white"/>
                </a:solidFill>
                <a:cs typeface="+mn-ea"/>
                <a:sym typeface="+mn-lt"/>
              </a:rPr>
              <a:t>PLEASE ADD YOUR TITLE</a:t>
            </a:r>
            <a:endParaRPr lang="zh-CN" altLang="en-US" sz="3200" dirty="0">
              <a:solidFill>
                <a:prstClr val="white"/>
              </a:solidFill>
              <a:cs typeface="+mn-ea"/>
              <a:sym typeface="+mn-lt"/>
            </a:endParaRPr>
          </a:p>
          <a:p>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p:txBody>
      </p:sp>
    </p:spTree>
    <p:extLst>
      <p:ext uri="{BB962C8B-B14F-4D97-AF65-F5344CB8AC3E}">
        <p14:creationId xmlns:p14="http://schemas.microsoft.com/office/powerpoint/2010/main" val="427725130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par>
                                <p:cTn id="8" presetID="22" presetClass="entr" presetSubtype="4" fill="hold" nodeType="withEffect">
                                  <p:stCondLst>
                                    <p:cond delay="10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20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par>
                                <p:cTn id="14" presetID="22" presetClass="entr" presetSubtype="4" fill="hold" nodeType="withEffect">
                                  <p:stCondLst>
                                    <p:cond delay="3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nodeType="withEffect">
                                  <p:stCondLst>
                                    <p:cond delay="40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22" presetClass="entr" presetSubtype="4" fill="hold" nodeType="withEffect">
                                  <p:stCondLst>
                                    <p:cond delay="50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22" presetClass="entr" presetSubtype="4" fill="hold" nodeType="withEffect">
                                  <p:stCondLst>
                                    <p:cond delay="60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childTnLst>
                          </p:cTn>
                        </p:par>
                        <p:par>
                          <p:cTn id="26" fill="hold">
                            <p:stCondLst>
                              <p:cond delay="110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par>
                          <p:cTn id="30" fill="hold">
                            <p:stCondLst>
                              <p:cond delay="1600"/>
                            </p:stCondLst>
                            <p:childTnLst>
                              <p:par>
                                <p:cTn id="31" presetID="6" presetClass="entr" presetSubtype="32"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circle(out)">
                                      <p:cBhvr>
                                        <p:cTn id="33" dur="500"/>
                                        <p:tgtEl>
                                          <p:spTgt spid="45"/>
                                        </p:tgtEl>
                                      </p:cBhvr>
                                    </p:animEffect>
                                  </p:childTnLst>
                                </p:cTn>
                              </p:par>
                              <p:par>
                                <p:cTn id="34" presetID="6" presetClass="entr" presetSubtype="32" fill="hold" nodeType="withEffect">
                                  <p:stCondLst>
                                    <p:cond delay="200"/>
                                  </p:stCondLst>
                                  <p:childTnLst>
                                    <p:set>
                                      <p:cBhvr>
                                        <p:cTn id="35" dur="1" fill="hold">
                                          <p:stCondLst>
                                            <p:cond delay="0"/>
                                          </p:stCondLst>
                                        </p:cTn>
                                        <p:tgtEl>
                                          <p:spTgt spid="48"/>
                                        </p:tgtEl>
                                        <p:attrNameLst>
                                          <p:attrName>style.visibility</p:attrName>
                                        </p:attrNameLst>
                                      </p:cBhvr>
                                      <p:to>
                                        <p:strVal val="visible"/>
                                      </p:to>
                                    </p:set>
                                    <p:animEffect transition="in" filter="circle(out)">
                                      <p:cBhvr>
                                        <p:cTn id="36" dur="500"/>
                                        <p:tgtEl>
                                          <p:spTgt spid="48"/>
                                        </p:tgtEl>
                                      </p:cBhvr>
                                    </p:animEffect>
                                  </p:childTnLst>
                                </p:cTn>
                              </p:par>
                              <p:par>
                                <p:cTn id="37" presetID="6" presetClass="entr" presetSubtype="32" fill="hold" nodeType="withEffect">
                                  <p:stCondLst>
                                    <p:cond delay="400"/>
                                  </p:stCondLst>
                                  <p:childTnLst>
                                    <p:set>
                                      <p:cBhvr>
                                        <p:cTn id="38" dur="1" fill="hold">
                                          <p:stCondLst>
                                            <p:cond delay="0"/>
                                          </p:stCondLst>
                                        </p:cTn>
                                        <p:tgtEl>
                                          <p:spTgt spid="51"/>
                                        </p:tgtEl>
                                        <p:attrNameLst>
                                          <p:attrName>style.visibility</p:attrName>
                                        </p:attrNameLst>
                                      </p:cBhvr>
                                      <p:to>
                                        <p:strVal val="visible"/>
                                      </p:to>
                                    </p:set>
                                    <p:animEffect transition="in" filter="circle(out)">
                                      <p:cBhvr>
                                        <p:cTn id="39" dur="500"/>
                                        <p:tgtEl>
                                          <p:spTgt spid="51"/>
                                        </p:tgtEl>
                                      </p:cBhvr>
                                    </p:animEffect>
                                  </p:childTnLst>
                                </p:cTn>
                              </p:par>
                            </p:childTnLst>
                          </p:cTn>
                        </p:par>
                        <p:par>
                          <p:cTn id="40" fill="hold">
                            <p:stCondLst>
                              <p:cond delay="2500"/>
                            </p:stCondLst>
                            <p:childTnLst>
                              <p:par>
                                <p:cTn id="41" presetID="12" presetClass="entr" presetSubtype="2"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left)">
                                      <p:cBhvr>
                                        <p:cTn id="44" dur="500"/>
                                        <p:tgtEl>
                                          <p:spTgt spid="16"/>
                                        </p:tgtEl>
                                      </p:cBhvr>
                                    </p:animEffect>
                                  </p:childTnLst>
                                </p:cTn>
                              </p:par>
                            </p:childTnLst>
                          </p:cTn>
                        </p:par>
                        <p:par>
                          <p:cTn id="45" fill="hold">
                            <p:stCondLst>
                              <p:cond delay="3000"/>
                            </p:stCondLst>
                            <p:childTnLst>
                              <p:par>
                                <p:cTn id="46" presetID="1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ppt_x</p:attrName>
                                        </p:attrNameLst>
                                      </p:cBhvr>
                                      <p:tavLst>
                                        <p:tav tm="0">
                                          <p:val>
                                            <p:strVal val="#ppt_x+#ppt_w*1.125000"/>
                                          </p:val>
                                        </p:tav>
                                        <p:tav tm="100000">
                                          <p:val>
                                            <p:strVal val="#ppt_x"/>
                                          </p:val>
                                        </p:tav>
                                      </p:tavLst>
                                    </p:anim>
                                    <p:animEffect transition="in" filter="wipe(left)">
                                      <p:cBhvr>
                                        <p:cTn id="49" dur="500"/>
                                        <p:tgtEl>
                                          <p:spTgt spid="10"/>
                                        </p:tgtEl>
                                      </p:cBhvr>
                                    </p:animEffect>
                                  </p:childTnLst>
                                </p:cTn>
                              </p:par>
                            </p:childTnLst>
                          </p:cTn>
                        </p:par>
                        <p:par>
                          <p:cTn id="50" fill="hold">
                            <p:stCondLst>
                              <p:cond delay="3500"/>
                            </p:stCondLst>
                            <p:childTnLst>
                              <p:par>
                                <p:cTn id="51" presetID="1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ppt_x</p:attrName>
                                        </p:attrNameLst>
                                      </p:cBhvr>
                                      <p:tavLst>
                                        <p:tav tm="0">
                                          <p:val>
                                            <p:strVal val="#ppt_x+#ppt_w*1.125000"/>
                                          </p:val>
                                        </p:tav>
                                        <p:tav tm="100000">
                                          <p:val>
                                            <p:strVal val="#ppt_x"/>
                                          </p:val>
                                        </p:tav>
                                      </p:tavLst>
                                    </p:anim>
                                    <p:animEffect transition="in" filter="wipe(left)">
                                      <p:cBhvr>
                                        <p:cTn id="54" dur="500"/>
                                        <p:tgtEl>
                                          <p:spTgt spid="58"/>
                                        </p:tgtEl>
                                      </p:cBhvr>
                                    </p:animEffect>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ppt_x</p:attrName>
                                        </p:attrNameLst>
                                      </p:cBhvr>
                                      <p:tavLst>
                                        <p:tav tm="0">
                                          <p:val>
                                            <p:strVal val="#ppt_x"/>
                                          </p:val>
                                        </p:tav>
                                        <p:tav tm="100000">
                                          <p:val>
                                            <p:strVal val="#ppt_x"/>
                                          </p:val>
                                        </p:tav>
                                      </p:tavLst>
                                    </p:anim>
                                    <p:anim calcmode="lin" valueType="num">
                                      <p:cBhvr>
                                        <p:cTn id="60" dur="1000" fill="hold"/>
                                        <p:tgtEl>
                                          <p:spTgt spid="63"/>
                                        </p:tgtEl>
                                        <p:attrNameLst>
                                          <p:attrName>ppt_y</p:attrName>
                                        </p:attrNameLst>
                                      </p:cBhvr>
                                      <p:tavLst>
                                        <p:tav tm="0">
                                          <p:val>
                                            <p:strVal val="#ppt_y+.1"/>
                                          </p:val>
                                        </p:tav>
                                        <p:tav tm="100000">
                                          <p:val>
                                            <p:strVal val="#ppt_y"/>
                                          </p:val>
                                        </p:tav>
                                      </p:tavLst>
                                    </p:anim>
                                  </p:childTnLst>
                                </p:cTn>
                              </p:par>
                              <p:par>
                                <p:cTn id="61" presetID="49" presetClass="entr" presetSubtype="0" decel="100000" fill="hold" grpId="0" nodeType="withEffect">
                                  <p:stCondLst>
                                    <p:cond delay="40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 calcmode="lin" valueType="num">
                                      <p:cBhvr>
                                        <p:cTn id="65" dur="500" fill="hold"/>
                                        <p:tgtEl>
                                          <p:spTgt spid="64"/>
                                        </p:tgtEl>
                                        <p:attrNameLst>
                                          <p:attrName>style.rotation</p:attrName>
                                        </p:attrNameLst>
                                      </p:cBhvr>
                                      <p:tavLst>
                                        <p:tav tm="0">
                                          <p:val>
                                            <p:fltVal val="360"/>
                                          </p:val>
                                        </p:tav>
                                        <p:tav tm="100000">
                                          <p:val>
                                            <p:fltVal val="0"/>
                                          </p:val>
                                        </p:tav>
                                      </p:tavLst>
                                    </p:anim>
                                    <p:animEffect transition="in" filter="fade">
                                      <p:cBhvr>
                                        <p:cTn id="66" dur="500"/>
                                        <p:tgtEl>
                                          <p:spTgt spid="64"/>
                                        </p:tgtEl>
                                      </p:cBhvr>
                                    </p:animEffect>
                                  </p:childTnLst>
                                </p:cTn>
                              </p:par>
                              <p:par>
                                <p:cTn id="67" presetID="49" presetClass="entr" presetSubtype="0" decel="100000" fill="hold" grpId="0" nodeType="withEffect">
                                  <p:stCondLst>
                                    <p:cond delay="60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 calcmode="lin" valueType="num">
                                      <p:cBhvr>
                                        <p:cTn id="71" dur="500" fill="hold"/>
                                        <p:tgtEl>
                                          <p:spTgt spid="65"/>
                                        </p:tgtEl>
                                        <p:attrNameLst>
                                          <p:attrName>style.rotation</p:attrName>
                                        </p:attrNameLst>
                                      </p:cBhvr>
                                      <p:tavLst>
                                        <p:tav tm="0">
                                          <p:val>
                                            <p:fltVal val="360"/>
                                          </p:val>
                                        </p:tav>
                                        <p:tav tm="100000">
                                          <p:val>
                                            <p:fltVal val="0"/>
                                          </p:val>
                                        </p:tav>
                                      </p:tavLst>
                                    </p:anim>
                                    <p:animEffect transition="in" filter="fade">
                                      <p:cBhvr>
                                        <p:cTn id="72" dur="500"/>
                                        <p:tgtEl>
                                          <p:spTgt spid="65"/>
                                        </p:tgtEl>
                                      </p:cBhvr>
                                    </p:animEffect>
                                  </p:childTnLst>
                                </p:cTn>
                              </p:par>
                            </p:childTnLst>
                          </p:cTn>
                        </p:par>
                        <p:par>
                          <p:cTn id="73" fill="hold">
                            <p:stCondLst>
                              <p:cond delay="5100"/>
                            </p:stCondLst>
                            <p:childTnLst>
                              <p:par>
                                <p:cTn id="74" presetID="25" presetClass="entr" presetSubtype="0" fill="hold" grpId="0" nodeType="afterEffect">
                                  <p:stCondLst>
                                    <p:cond delay="0"/>
                                  </p:stCondLst>
                                  <p:iterate type="lt">
                                    <p:tmPct val="10000"/>
                                  </p:iterate>
                                  <p:childTnLst>
                                    <p:set>
                                      <p:cBhvr>
                                        <p:cTn id="75" dur="1" fill="hold">
                                          <p:stCondLst>
                                            <p:cond delay="0"/>
                                          </p:stCondLst>
                                        </p:cTn>
                                        <p:tgtEl>
                                          <p:spTgt spid="62"/>
                                        </p:tgtEl>
                                        <p:attrNameLst>
                                          <p:attrName>style.visibility</p:attrName>
                                        </p:attrNameLst>
                                      </p:cBhvr>
                                      <p:to>
                                        <p:strVal val="visible"/>
                                      </p:to>
                                    </p:set>
                                    <p:anim calcmode="lin" valueType="num">
                                      <p:cBhvr>
                                        <p:cTn id="76"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79" dur="1000" fill="hold"/>
                                        <p:tgtEl>
                                          <p:spTgt spid="62"/>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62"/>
                                        </p:tgtEl>
                                      </p:cBhvr>
                                    </p:animEffect>
                                  </p:childTnLst>
                                </p:cTn>
                              </p:par>
                              <p:par>
                                <p:cTn id="84" presetID="36" presetClass="emph" presetSubtype="0" fill="hold" grpId="1" nodeType="withEffect">
                                  <p:stCondLst>
                                    <p:cond delay="1000"/>
                                  </p:stCondLst>
                                  <p:iterate type="lt">
                                    <p:tmPct val="20000"/>
                                  </p:iterate>
                                  <p:childTnLst>
                                    <p:animScale>
                                      <p:cBhvr>
                                        <p:cTn id="85" dur="250" autoRev="1" fill="hold">
                                          <p:stCondLst>
                                            <p:cond delay="0"/>
                                          </p:stCondLst>
                                        </p:cTn>
                                        <p:tgtEl>
                                          <p:spTgt spid="62"/>
                                        </p:tgtEl>
                                      </p:cBhvr>
                                      <p:to x="80000" y="100000"/>
                                    </p:animScale>
                                    <p:anim by="(#ppt_w*0.10)" calcmode="lin" valueType="num">
                                      <p:cBhvr>
                                        <p:cTn id="86" dur="250" autoRev="1" fill="hold">
                                          <p:stCondLst>
                                            <p:cond delay="0"/>
                                          </p:stCondLst>
                                        </p:cTn>
                                        <p:tgtEl>
                                          <p:spTgt spid="62"/>
                                        </p:tgtEl>
                                        <p:attrNameLst>
                                          <p:attrName>ppt_x</p:attrName>
                                        </p:attrNameLst>
                                      </p:cBhvr>
                                    </p:anim>
                                    <p:anim by="(-#ppt_w*0.10)" calcmode="lin" valueType="num">
                                      <p:cBhvr>
                                        <p:cTn id="87" dur="250" autoRev="1" fill="hold">
                                          <p:stCondLst>
                                            <p:cond delay="0"/>
                                          </p:stCondLst>
                                        </p:cTn>
                                        <p:tgtEl>
                                          <p:spTgt spid="62"/>
                                        </p:tgtEl>
                                        <p:attrNameLst>
                                          <p:attrName>ppt_y</p:attrName>
                                        </p:attrNameLst>
                                      </p:cBhvr>
                                    </p:anim>
                                    <p:animRot by="-480000">
                                      <p:cBhvr>
                                        <p:cTn id="88" dur="2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2" grpId="0"/>
      <p:bldP spid="6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C4451C8-A862-4668-92C8-3482AB8AB0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88104"/>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2</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67755" y="2060571"/>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成功项目展示</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extLst>
      <p:ext uri="{BB962C8B-B14F-4D97-AF65-F5344CB8AC3E}">
        <p14:creationId xmlns:p14="http://schemas.microsoft.com/office/powerpoint/2010/main" val="9703991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9769E3-3A73-4EDD-8B35-2B965F587C4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254FD1F-F008-47AA-AA90-B2A4AA108DA7}"/>
              </a:ext>
            </a:extLst>
          </p:cNvPr>
          <p:cNvSpPr/>
          <p:nvPr/>
        </p:nvSpPr>
        <p:spPr>
          <a:xfrm>
            <a:off x="755650" y="1718816"/>
            <a:ext cx="548977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P</a:t>
            </a:r>
            <a:r>
              <a:rPr kumimoji="0" lang="en-US" altLang="zh-CN"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RODUCT INTRODUCTION</a:t>
            </a:r>
            <a:endPar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endParaRPr>
          </a:p>
        </p:txBody>
      </p:sp>
      <p:sp>
        <p:nvSpPr>
          <p:cNvPr id="10" name="矩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75671A-5781-47B3-9969-54EC72757A2B}"/>
              </a:ext>
            </a:extLst>
          </p:cNvPr>
          <p:cNvSpPr/>
          <p:nvPr/>
        </p:nvSpPr>
        <p:spPr>
          <a:xfrm>
            <a:off x="755650" y="2320677"/>
            <a:ext cx="8467230" cy="58561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sit er elit lamet, consectetaur cillium adipisicing pecu, sed do eiusmod tempor incididunt ut labore et dolore magna aliqua.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grpSp>
        <p:nvGrpSpPr>
          <p:cNvPr id="11" name="组合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D6DE9D-A24D-45AB-9FE7-B41805FD905D}"/>
              </a:ext>
            </a:extLst>
          </p:cNvPr>
          <p:cNvGrpSpPr/>
          <p:nvPr/>
        </p:nvGrpSpPr>
        <p:grpSpPr>
          <a:xfrm>
            <a:off x="1444103" y="3642703"/>
            <a:ext cx="2914806" cy="2115430"/>
            <a:chOff x="1698103" y="3864445"/>
            <a:chExt cx="2914806" cy="2115430"/>
          </a:xfrm>
        </p:grpSpPr>
        <p:sp>
          <p:nvSpPr>
            <p:cNvPr id="12" name="椭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0F3678A-9F3F-402F-A195-06850940F1F4}"/>
                </a:ext>
              </a:extLst>
            </p:cNvPr>
            <p:cNvSpPr/>
            <p:nvPr/>
          </p:nvSpPr>
          <p:spPr>
            <a:xfrm>
              <a:off x="190320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C3DC637-260A-41CF-BC6F-3470AA6DB226}"/>
                </a:ext>
              </a:extLst>
            </p:cNvPr>
            <p:cNvSpPr/>
            <p:nvPr/>
          </p:nvSpPr>
          <p:spPr>
            <a:xfrm>
              <a:off x="228712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01</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F6575D9-EE58-43FE-9D34-3327E33F8088}"/>
                </a:ext>
              </a:extLst>
            </p:cNvPr>
            <p:cNvSpPr/>
            <p:nvPr/>
          </p:nvSpPr>
          <p:spPr>
            <a:xfrm>
              <a:off x="291059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FA84F43-959B-4560-A9A8-FB338852FC3C}"/>
                </a:ext>
              </a:extLst>
            </p:cNvPr>
            <p:cNvSpPr/>
            <p:nvPr/>
          </p:nvSpPr>
          <p:spPr>
            <a:xfrm>
              <a:off x="289737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20" name="直接箭头连接符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76A1C28-DBFE-45BE-89BB-2CC46C49D298}"/>
                </a:ext>
              </a:extLst>
            </p:cNvPr>
            <p:cNvCxnSpPr/>
            <p:nvPr/>
          </p:nvCxnSpPr>
          <p:spPr>
            <a:xfrm>
              <a:off x="293917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CD542F-9ED3-452E-A571-E24A0129BC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98103" y="4539875"/>
              <a:ext cx="1568513" cy="1440000"/>
            </a:xfrm>
            <a:prstGeom prst="rect">
              <a:avLst/>
            </a:prstGeom>
            <a:effectLst>
              <a:reflection blurRad="6350" stA="30000" endPos="23000" dir="5400000" sy="-100000" algn="bl" rotWithShape="0"/>
            </a:effectLst>
          </p:spPr>
        </p:pic>
      </p:grpSp>
      <p:grpSp>
        <p:nvGrpSpPr>
          <p:cNvPr id="27" name="组合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5C4F40-FF4B-4C52-A73A-EC2409623340}"/>
              </a:ext>
            </a:extLst>
          </p:cNvPr>
          <p:cNvGrpSpPr/>
          <p:nvPr/>
        </p:nvGrpSpPr>
        <p:grpSpPr>
          <a:xfrm>
            <a:off x="4806443" y="3642703"/>
            <a:ext cx="2868176" cy="2151430"/>
            <a:chOff x="5060443" y="3864445"/>
            <a:chExt cx="2868176" cy="2151430"/>
          </a:xfrm>
        </p:grpSpPr>
        <p:sp>
          <p:nvSpPr>
            <p:cNvPr id="28" name="椭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2BC2976-7ECE-4A8D-9929-12B2EF3ED068}"/>
                </a:ext>
              </a:extLst>
            </p:cNvPr>
            <p:cNvSpPr/>
            <p:nvPr/>
          </p:nvSpPr>
          <p:spPr>
            <a:xfrm>
              <a:off x="521891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29" name="矩形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C5F2A0-8CAC-48CC-BDF6-EF8B1F381624}"/>
                </a:ext>
              </a:extLst>
            </p:cNvPr>
            <p:cNvSpPr/>
            <p:nvPr/>
          </p:nvSpPr>
          <p:spPr>
            <a:xfrm>
              <a:off x="622630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3269B8D-F591-4C6F-B75F-1205D9240E84}"/>
                </a:ext>
              </a:extLst>
            </p:cNvPr>
            <p:cNvSpPr/>
            <p:nvPr/>
          </p:nvSpPr>
          <p:spPr>
            <a:xfrm>
              <a:off x="621308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1" name="直接箭头连接符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AFD228E-83F8-422F-A820-0EF50AD8ADAD}"/>
                </a:ext>
              </a:extLst>
            </p:cNvPr>
            <p:cNvCxnSpPr/>
            <p:nvPr/>
          </p:nvCxnSpPr>
          <p:spPr>
            <a:xfrm>
              <a:off x="625488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2" name="图片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5422743-E0BF-4FA1-9AB2-7C28DF94C8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60443" y="4503875"/>
              <a:ext cx="1512000" cy="1512000"/>
            </a:xfrm>
            <a:prstGeom prst="rect">
              <a:avLst/>
            </a:prstGeom>
            <a:effectLst>
              <a:reflection blurRad="6350" stA="30000" endPos="23000" dir="5400000" sy="-100000" algn="bl" rotWithShape="0"/>
            </a:effectLst>
          </p:spPr>
        </p:pic>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0FE209F-DAB3-4784-B41F-DBFAE5E7968B}"/>
                </a:ext>
              </a:extLst>
            </p:cNvPr>
            <p:cNvSpPr/>
            <p:nvPr/>
          </p:nvSpPr>
          <p:spPr>
            <a:xfrm>
              <a:off x="561731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02</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grpSp>
        <p:nvGrpSpPr>
          <p:cNvPr id="34" name="组合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AC3B997-097C-47A7-8757-9104599EB948}"/>
              </a:ext>
            </a:extLst>
          </p:cNvPr>
          <p:cNvGrpSpPr/>
          <p:nvPr/>
        </p:nvGrpSpPr>
        <p:grpSpPr>
          <a:xfrm>
            <a:off x="8112269" y="3642703"/>
            <a:ext cx="2878061" cy="2202470"/>
            <a:chOff x="8366269" y="3864445"/>
            <a:chExt cx="2878061" cy="2202470"/>
          </a:xfrm>
        </p:grpSpPr>
        <p:sp>
          <p:nvSpPr>
            <p:cNvPr id="35" name="椭圆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4C70EB1-E042-49CC-9BE2-26EA0F7C43D0}"/>
                </a:ext>
              </a:extLst>
            </p:cNvPr>
            <p:cNvSpPr/>
            <p:nvPr/>
          </p:nvSpPr>
          <p:spPr>
            <a:xfrm>
              <a:off x="8534626"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AD6D90-7BF2-4014-897E-FEE1E2B7153C}"/>
                </a:ext>
              </a:extLst>
            </p:cNvPr>
            <p:cNvSpPr/>
            <p:nvPr/>
          </p:nvSpPr>
          <p:spPr>
            <a:xfrm>
              <a:off x="9542016"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7" name="矩形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FAF8617-95CF-45F7-BC31-7075C45CAD36}"/>
                </a:ext>
              </a:extLst>
            </p:cNvPr>
            <p:cNvSpPr/>
            <p:nvPr/>
          </p:nvSpPr>
          <p:spPr>
            <a:xfrm>
              <a:off x="9528796"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8" name="直接箭头连接符 3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C2CB69-778A-4F3C-A081-8EB621E63142}"/>
                </a:ext>
              </a:extLst>
            </p:cNvPr>
            <p:cNvCxnSpPr/>
            <p:nvPr/>
          </p:nvCxnSpPr>
          <p:spPr>
            <a:xfrm>
              <a:off x="9570592"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425AFF-F2A3-4362-A712-AA589775A6F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flipH="1">
              <a:off x="8366269" y="4452836"/>
              <a:ext cx="1671497" cy="1614079"/>
            </a:xfrm>
            <a:prstGeom prst="rect">
              <a:avLst/>
            </a:prstGeom>
            <a:effectLst>
              <a:reflection blurRad="6350" stA="30000" endPos="23000" dir="5400000" sy="-100000" algn="bl" rotWithShape="0"/>
            </a:effectLst>
          </p:spPr>
        </p:pic>
        <p:sp>
          <p:nvSpPr>
            <p:cNvPr id="40" name="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775117-B545-488F-8100-C50778FD7360}"/>
                </a:ext>
              </a:extLst>
            </p:cNvPr>
            <p:cNvSpPr/>
            <p:nvPr/>
          </p:nvSpPr>
          <p:spPr>
            <a:xfrm>
              <a:off x="8947502"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03</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spTree>
    <p:extLst>
      <p:ext uri="{BB962C8B-B14F-4D97-AF65-F5344CB8AC3E}">
        <p14:creationId xmlns:p14="http://schemas.microsoft.com/office/powerpoint/2010/main" val="381180578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par>
                                <p:cTn id="15" presetID="36" presetClass="emph" presetSubtype="0" fill="hold" grpId="1" nodeType="withEffect">
                                  <p:stCondLst>
                                    <p:cond delay="1000"/>
                                  </p:stCondLst>
                                  <p:iterate type="lt">
                                    <p:tmPct val="2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childTnLst>
                          </p:cTn>
                        </p:par>
                        <p:par>
                          <p:cTn id="20" fill="hold">
                            <p:stCondLst>
                              <p:cond delay="3300"/>
                            </p:stCondLst>
                            <p:childTnLst>
                              <p:par>
                                <p:cTn id="21" presetID="12" presetClass="entr" presetSubtype="2"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00"/>
                                        <p:tgtEl>
                                          <p:spTgt spid="10"/>
                                        </p:tgtEl>
                                        <p:attrNameLst>
                                          <p:attrName>ppt_x</p:attrName>
                                        </p:attrNameLst>
                                      </p:cBhvr>
                                      <p:tavLst>
                                        <p:tav tm="0">
                                          <p:val>
                                            <p:strVal val="#ppt_x+#ppt_w*1.125000"/>
                                          </p:val>
                                        </p:tav>
                                        <p:tav tm="100000">
                                          <p:val>
                                            <p:strVal val="#ppt_x"/>
                                          </p:val>
                                        </p:tav>
                                      </p:tavLst>
                                    </p:anim>
                                    <p:animEffect transition="in" filter="wipe(left)">
                                      <p:cBhvr>
                                        <p:cTn id="24" dur="200"/>
                                        <p:tgtEl>
                                          <p:spTgt spid="10"/>
                                        </p:tgtEl>
                                      </p:cBhvr>
                                    </p:animEffect>
                                  </p:childTnLst>
                                </p:cTn>
                              </p:par>
                            </p:childTnLst>
                          </p:cTn>
                        </p:par>
                        <p:par>
                          <p:cTn id="25" fill="hold">
                            <p:stCondLst>
                              <p:cond delay="590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transition="in" filter="fade">
                                      <p:cBhvr>
                                        <p:cTn id="31" dur="500"/>
                                        <p:tgtEl>
                                          <p:spTgt spid="11"/>
                                        </p:tgtEl>
                                      </p:cBhvr>
                                    </p:animEffect>
                                  </p:childTnLst>
                                </p:cTn>
                              </p:par>
                              <p:par>
                                <p:cTn id="32" presetID="49" presetClass="entr" presetSubtype="0" decel="100000" fill="hold" nodeType="withEffect">
                                  <p:stCondLst>
                                    <p:cond delay="1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 calcmode="lin" valueType="num">
                                      <p:cBhvr>
                                        <p:cTn id="36" dur="500" fill="hold"/>
                                        <p:tgtEl>
                                          <p:spTgt spid="27"/>
                                        </p:tgtEl>
                                        <p:attrNameLst>
                                          <p:attrName>style.rotation</p:attrName>
                                        </p:attrNameLst>
                                      </p:cBhvr>
                                      <p:tavLst>
                                        <p:tav tm="0">
                                          <p:val>
                                            <p:fltVal val="360"/>
                                          </p:val>
                                        </p:tav>
                                        <p:tav tm="100000">
                                          <p:val>
                                            <p:fltVal val="0"/>
                                          </p:val>
                                        </p:tav>
                                      </p:tavLst>
                                    </p:anim>
                                    <p:animEffect transition="in" filter="fade">
                                      <p:cBhvr>
                                        <p:cTn id="37" dur="500"/>
                                        <p:tgtEl>
                                          <p:spTgt spid="27"/>
                                        </p:tgtEl>
                                      </p:cBhvr>
                                    </p:animEffect>
                                  </p:childTnLst>
                                </p:cTn>
                              </p:par>
                              <p:par>
                                <p:cTn id="38" presetID="49" presetClass="entr" presetSubtype="0" decel="100000" fill="hold" nodeType="withEffect">
                                  <p:stCondLst>
                                    <p:cond delay="20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 calcmode="lin" valueType="num">
                                      <p:cBhvr>
                                        <p:cTn id="42" dur="500" fill="hold"/>
                                        <p:tgtEl>
                                          <p:spTgt spid="34"/>
                                        </p:tgtEl>
                                        <p:attrNameLst>
                                          <p:attrName>style.rotation</p:attrName>
                                        </p:attrNameLst>
                                      </p:cBhvr>
                                      <p:tavLst>
                                        <p:tav tm="0">
                                          <p:val>
                                            <p:fltVal val="360"/>
                                          </p:val>
                                        </p:tav>
                                        <p:tav tm="100000">
                                          <p:val>
                                            <p:fltVal val="0"/>
                                          </p:val>
                                        </p:tav>
                                      </p:tavLst>
                                    </p:anim>
                                    <p:animEffect transition="in" filter="fade">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7B81CA1-1C7D-4C6F-8DD5-715F212107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sp>
        <p:nvSpPr>
          <p:cNvPr id="6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53DFFA9-56B5-4E68-B3FE-DCDA4F34C64E}"/>
              </a:ext>
            </a:extLst>
          </p:cNvPr>
          <p:cNvSpPr txBox="1">
            <a:spLocks noChangeArrowheads="1"/>
          </p:cNvSpPr>
          <p:nvPr/>
        </p:nvSpPr>
        <p:spPr bwMode="auto">
          <a:xfrm>
            <a:off x="897391" y="43567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68"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019EF52-FF6C-4C15-B927-BE5CDB5FDBDE}"/>
              </a:ext>
            </a:extLst>
          </p:cNvPr>
          <p:cNvSpPr txBox="1">
            <a:spLocks noChangeArrowheads="1"/>
          </p:cNvSpPr>
          <p:nvPr/>
        </p:nvSpPr>
        <p:spPr bwMode="auto">
          <a:xfrm>
            <a:off x="893159" y="53621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6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BDCD3B-AF3F-4BC9-8A8C-15D556987116}"/>
              </a:ext>
            </a:extLst>
          </p:cNvPr>
          <p:cNvSpPr txBox="1">
            <a:spLocks noChangeArrowheads="1"/>
          </p:cNvSpPr>
          <p:nvPr/>
        </p:nvSpPr>
        <p:spPr bwMode="auto">
          <a:xfrm>
            <a:off x="3636359" y="50700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B6129AE-9615-424D-A448-AAAEE6083B32}"/>
              </a:ext>
            </a:extLst>
          </p:cNvPr>
          <p:cNvSpPr txBox="1">
            <a:spLocks noChangeArrowheads="1"/>
          </p:cNvSpPr>
          <p:nvPr/>
        </p:nvSpPr>
        <p:spPr bwMode="auto">
          <a:xfrm>
            <a:off x="6366859" y="47144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1"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2C9718E-AA34-407A-9FAA-F5D3587D684F}"/>
              </a:ext>
            </a:extLst>
          </p:cNvPr>
          <p:cNvSpPr txBox="1">
            <a:spLocks noChangeArrowheads="1"/>
          </p:cNvSpPr>
          <p:nvPr/>
        </p:nvSpPr>
        <p:spPr bwMode="auto">
          <a:xfrm>
            <a:off x="3661758" y="4157756"/>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sp>
        <p:nvSpPr>
          <p:cNvPr id="7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9067753-4CCF-4B6D-8673-B54D49B1957F}"/>
              </a:ext>
            </a:extLst>
          </p:cNvPr>
          <p:cNvSpPr txBox="1">
            <a:spLocks noChangeArrowheads="1"/>
          </p:cNvSpPr>
          <p:nvPr/>
        </p:nvSpPr>
        <p:spPr bwMode="auto">
          <a:xfrm>
            <a:off x="6345691" y="37725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sp>
        <p:nvSpPr>
          <p:cNvPr id="7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0A6EC5-14CD-4C4E-885A-BE1B73103D93}"/>
              </a:ext>
            </a:extLst>
          </p:cNvPr>
          <p:cNvSpPr txBox="1">
            <a:spLocks noChangeArrowheads="1"/>
          </p:cNvSpPr>
          <p:nvPr/>
        </p:nvSpPr>
        <p:spPr bwMode="auto">
          <a:xfrm>
            <a:off x="9110059" y="42953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B4B5DB-E4B7-40A5-BC6D-C4842225204D}"/>
              </a:ext>
            </a:extLst>
          </p:cNvPr>
          <p:cNvSpPr txBox="1">
            <a:spLocks noChangeArrowheads="1"/>
          </p:cNvSpPr>
          <p:nvPr/>
        </p:nvSpPr>
        <p:spPr bwMode="auto">
          <a:xfrm>
            <a:off x="9088891" y="33534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pic>
        <p:nvPicPr>
          <p:cNvPr id="75" name="图片 7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6DDFB00-AF5B-40E4-8DCA-11F0E3447DC2}"/>
              </a:ext>
            </a:extLst>
          </p:cNvPr>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1143888" y="2720105"/>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6" name="图片 7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7E3236-502F-4BF0-B35B-CC06EAF072F4}"/>
              </a:ext>
            </a:extLst>
          </p:cNvPr>
          <p:cNvPicPr>
            <a:picLocks noChangeAspect="1"/>
          </p:cNvPicPr>
          <p:nvPr/>
        </p:nvPicPr>
        <p:blipFill>
          <a:blip r:embed="rId7" cstate="screen">
            <a:grayscl/>
            <a:extLst>
              <a:ext uri="{28A0092B-C50C-407E-A947-70E740481C1C}">
                <a14:useLocalDpi xmlns:a14="http://schemas.microsoft.com/office/drawing/2010/main"/>
              </a:ext>
            </a:extLst>
          </a:blip>
          <a:srcRect/>
          <a:stretch>
            <a:fillRect/>
          </a:stretch>
        </p:blipFill>
        <p:spPr>
          <a:xfrm>
            <a:off x="9272257" y="1500829"/>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7" name="图片 7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1FA446-9DC2-4807-917E-CB9AE4D243BE}"/>
              </a:ext>
            </a:extLst>
          </p:cNvPr>
          <p:cNvPicPr>
            <a:picLocks noChangeAspect="1"/>
          </p:cNvPicPr>
          <p:nvPr/>
        </p:nvPicPr>
        <p:blipFill>
          <a:blip r:embed="rId8" cstate="screen">
            <a:grayscl/>
            <a:extLst>
              <a:ext uri="{28A0092B-C50C-407E-A947-70E740481C1C}">
                <a14:useLocalDpi xmlns:a14="http://schemas.microsoft.com/office/drawing/2010/main"/>
              </a:ext>
            </a:extLst>
          </a:blip>
          <a:srcRect/>
          <a:stretch>
            <a:fillRect/>
          </a:stretch>
        </p:blipFill>
        <p:spPr>
          <a:xfrm>
            <a:off x="6517502" y="1929894"/>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8" name="图片 7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02736F-2EEE-4CC8-A178-0E78E13A6621}"/>
              </a:ext>
            </a:extLst>
          </p:cNvPr>
          <p:cNvPicPr>
            <a:picLocks noChangeAspect="1"/>
          </p:cNvPicPr>
          <p:nvPr/>
        </p:nvPicPr>
        <p:blipFill>
          <a:blip r:embed="rId9" cstate="screen">
            <a:grayscl/>
            <a:extLst>
              <a:ext uri="{28A0092B-C50C-407E-A947-70E740481C1C}">
                <a14:useLocalDpi xmlns:a14="http://schemas.microsoft.com/office/drawing/2010/main"/>
              </a:ext>
            </a:extLst>
          </a:blip>
          <a:srcRect/>
          <a:stretch>
            <a:fillRect/>
          </a:stretch>
        </p:blipFill>
        <p:spPr>
          <a:xfrm>
            <a:off x="3818568" y="2322589"/>
            <a:ext cx="1428021" cy="1428021"/>
          </a:xfrm>
          <a:custGeom>
            <a:avLst/>
            <a:gdLst>
              <a:gd name="connsiteX0" fmla="*/ 441515 w 883050"/>
              <a:gd name="connsiteY0" fmla="*/ 0 h 883049"/>
              <a:gd name="connsiteX1" fmla="*/ 441535 w 883050"/>
              <a:gd name="connsiteY1" fmla="*/ 0 h 883049"/>
              <a:gd name="connsiteX2" fmla="*/ 530508 w 883050"/>
              <a:gd name="connsiteY2" fmla="*/ 8969 h 883049"/>
              <a:gd name="connsiteX3" fmla="*/ 883050 w 883050"/>
              <a:gd name="connsiteY3" fmla="*/ 441524 h 883049"/>
              <a:gd name="connsiteX4" fmla="*/ 441525 w 883050"/>
              <a:gd name="connsiteY4" fmla="*/ 883049 h 883049"/>
              <a:gd name="connsiteX5" fmla="*/ 0 w 883050"/>
              <a:gd name="connsiteY5" fmla="*/ 441524 h 883049"/>
              <a:gd name="connsiteX6" fmla="*/ 352542 w 883050"/>
              <a:gd name="connsiteY6" fmla="*/ 8969 h 8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3050" h="883049">
                <a:moveTo>
                  <a:pt x="441515" y="0"/>
                </a:moveTo>
                <a:lnTo>
                  <a:pt x="441535" y="0"/>
                </a:lnTo>
                <a:lnTo>
                  <a:pt x="530508" y="8969"/>
                </a:lnTo>
                <a:cubicBezTo>
                  <a:pt x="731704" y="50140"/>
                  <a:pt x="883050" y="228157"/>
                  <a:pt x="883050" y="441524"/>
                </a:cubicBezTo>
                <a:cubicBezTo>
                  <a:pt x="883050" y="685372"/>
                  <a:pt x="685373" y="883049"/>
                  <a:pt x="441525" y="883049"/>
                </a:cubicBezTo>
                <a:cubicBezTo>
                  <a:pt x="197677" y="883049"/>
                  <a:pt x="0" y="685372"/>
                  <a:pt x="0" y="441524"/>
                </a:cubicBezTo>
                <a:cubicBezTo>
                  <a:pt x="0" y="228157"/>
                  <a:pt x="151347" y="50140"/>
                  <a:pt x="352542" y="8969"/>
                </a:cubicBezTo>
                <a:close/>
              </a:path>
            </a:pathLst>
          </a:custGeom>
        </p:spPr>
      </p:pic>
      <p:sp>
        <p:nvSpPr>
          <p:cNvPr id="79"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1949E57-7648-4829-8E8E-3EBF9C2A3EE7}"/>
              </a:ext>
            </a:extLst>
          </p:cNvPr>
          <p:cNvSpPr txBox="1">
            <a:spLocks noChangeArrowheads="1"/>
          </p:cNvSpPr>
          <p:nvPr/>
        </p:nvSpPr>
        <p:spPr bwMode="auto">
          <a:xfrm>
            <a:off x="1776412" y="25805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0"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F2569B3-2741-4232-96E1-39554D4F4F4A}"/>
              </a:ext>
            </a:extLst>
          </p:cNvPr>
          <p:cNvSpPr txBox="1">
            <a:spLocks noChangeArrowheads="1"/>
          </p:cNvSpPr>
          <p:nvPr/>
        </p:nvSpPr>
        <p:spPr bwMode="auto">
          <a:xfrm>
            <a:off x="4430712" y="2186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A4036F-F4A7-4CA9-A869-74224093E708}"/>
              </a:ext>
            </a:extLst>
          </p:cNvPr>
          <p:cNvSpPr txBox="1">
            <a:spLocks noChangeArrowheads="1"/>
          </p:cNvSpPr>
          <p:nvPr/>
        </p:nvSpPr>
        <p:spPr bwMode="auto">
          <a:xfrm>
            <a:off x="7184496" y="1805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2"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BEAAAA-225C-4030-8E74-C511A3F5F0EE}"/>
              </a:ext>
            </a:extLst>
          </p:cNvPr>
          <p:cNvSpPr txBox="1">
            <a:spLocks noChangeArrowheads="1"/>
          </p:cNvSpPr>
          <p:nvPr/>
        </p:nvSpPr>
        <p:spPr bwMode="auto">
          <a:xfrm>
            <a:off x="9936163" y="13613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grpSp>
        <p:nvGrpSpPr>
          <p:cNvPr id="83" name="组合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BF487D-2302-4052-8BA4-839E88DAADA1}"/>
              </a:ext>
            </a:extLst>
          </p:cNvPr>
          <p:cNvGrpSpPr>
            <a:grpSpLocks/>
          </p:cNvGrpSpPr>
          <p:nvPr/>
        </p:nvGrpSpPr>
        <p:grpSpPr bwMode="auto">
          <a:xfrm>
            <a:off x="840240" y="5815101"/>
            <a:ext cx="3031067" cy="523959"/>
            <a:chOff x="670125" y="4305300"/>
            <a:chExt cx="2273100" cy="393249"/>
          </a:xfrm>
        </p:grpSpPr>
        <p:sp>
          <p:nvSpPr>
            <p:cNvPr id="84" name="矩形: 圆角 8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6B16D8-769D-4713-9F6D-F2BA0CB31A9C}"/>
                </a:ext>
              </a:extLst>
            </p:cNvPr>
            <p:cNvSpPr/>
            <p:nvPr/>
          </p:nvSpPr>
          <p:spPr>
            <a:xfrm>
              <a:off x="724095" y="4305300"/>
              <a:ext cx="2219130" cy="46071"/>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dirty="0">
                <a:solidFill>
                  <a:srgbClr val="FBE29E"/>
                </a:solidFill>
                <a:cs typeface="+mn-ea"/>
                <a:sym typeface="+mn-lt"/>
              </a:endParaRPr>
            </a:p>
          </p:txBody>
        </p:sp>
        <p:sp>
          <p:nvSpPr>
            <p:cNvPr id="85"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49226E6-353F-4114-A614-9F8A675295DF}"/>
                </a:ext>
              </a:extLst>
            </p:cNvPr>
            <p:cNvSpPr txBox="1">
              <a:spLocks noChangeArrowheads="1"/>
            </p:cNvSpPr>
            <p:nvPr/>
          </p:nvSpPr>
          <p:spPr bwMode="auto">
            <a:xfrm>
              <a:off x="670125" y="4475300"/>
              <a:ext cx="422194" cy="22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2017</a:t>
              </a:r>
              <a:endParaRPr lang="zh-CN" altLang="en-US" sz="1333" dirty="0">
                <a:solidFill>
                  <a:srgbClr val="FBE29E"/>
                </a:solidFill>
                <a:latin typeface="+mn-lt"/>
                <a:ea typeface="+mn-ea"/>
                <a:cs typeface="+mn-ea"/>
                <a:sym typeface="+mn-lt"/>
              </a:endParaRPr>
            </a:p>
          </p:txBody>
        </p:sp>
      </p:grpSp>
      <p:grpSp>
        <p:nvGrpSpPr>
          <p:cNvPr id="86" name="组合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FE46A7-EE95-45ED-9AAA-51DF08E38F0A}"/>
              </a:ext>
            </a:extLst>
          </p:cNvPr>
          <p:cNvGrpSpPr>
            <a:grpSpLocks/>
          </p:cNvGrpSpPr>
          <p:nvPr/>
        </p:nvGrpSpPr>
        <p:grpSpPr bwMode="auto">
          <a:xfrm>
            <a:off x="3426808" y="5484910"/>
            <a:ext cx="2959100" cy="460490"/>
            <a:chOff x="2609850" y="4057650"/>
            <a:chExt cx="2219325" cy="345645"/>
          </a:xfrm>
        </p:grpSpPr>
        <p:sp>
          <p:nvSpPr>
            <p:cNvPr id="87" name="矩形: 圆角 8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2EF304-5F05-465C-8D83-3E67FD80691E}"/>
                </a:ext>
              </a:extLst>
            </p:cNvPr>
            <p:cNvSpPr/>
            <p:nvPr/>
          </p:nvSpPr>
          <p:spPr>
            <a:xfrm>
              <a:off x="2609850" y="4057650"/>
              <a:ext cx="2219325" cy="46075"/>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srgbClr val="FBE29E"/>
                </a:solidFill>
                <a:cs typeface="+mn-ea"/>
                <a:sym typeface="+mn-lt"/>
              </a:endParaRPr>
            </a:p>
          </p:txBody>
        </p:sp>
        <p:sp>
          <p:nvSpPr>
            <p:cNvPr id="8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0B1EDC0-1CB6-44A7-860B-E0455FF91A41}"/>
                </a:ext>
              </a:extLst>
            </p:cNvPr>
            <p:cNvSpPr txBox="1">
              <a:spLocks noChangeArrowheads="1"/>
            </p:cNvSpPr>
            <p:nvPr/>
          </p:nvSpPr>
          <p:spPr bwMode="auto">
            <a:xfrm>
              <a:off x="3038337" y="4180025"/>
              <a:ext cx="422231" cy="22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2018</a:t>
              </a:r>
              <a:endParaRPr lang="zh-CN" altLang="en-US" sz="1333" dirty="0">
                <a:solidFill>
                  <a:srgbClr val="FBE29E"/>
                </a:solidFill>
                <a:latin typeface="+mn-lt"/>
                <a:ea typeface="+mn-ea"/>
                <a:cs typeface="+mn-ea"/>
                <a:sym typeface="+mn-lt"/>
              </a:endParaRPr>
            </a:p>
          </p:txBody>
        </p:sp>
      </p:grpSp>
      <p:grpSp>
        <p:nvGrpSpPr>
          <p:cNvPr id="89" name="组合 8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2ED315-4B83-4FF2-AED2-4029E85A6C6C}"/>
              </a:ext>
            </a:extLst>
          </p:cNvPr>
          <p:cNvGrpSpPr>
            <a:grpSpLocks/>
          </p:cNvGrpSpPr>
          <p:nvPr/>
        </p:nvGrpSpPr>
        <p:grpSpPr bwMode="auto">
          <a:xfrm>
            <a:off x="6157308" y="5154710"/>
            <a:ext cx="2959100" cy="485877"/>
            <a:chOff x="4657725" y="3810000"/>
            <a:chExt cx="2219325" cy="364686"/>
          </a:xfrm>
        </p:grpSpPr>
        <p:sp>
          <p:nvSpPr>
            <p:cNvPr id="90" name="矩形: 圆角 8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0E76B3-ED85-4B53-A510-F6194ACAEBB0}"/>
                </a:ext>
              </a:extLst>
            </p:cNvPr>
            <p:cNvSpPr/>
            <p:nvPr/>
          </p:nvSpPr>
          <p:spPr>
            <a:xfrm>
              <a:off x="4657725" y="3810000"/>
              <a:ext cx="2219325" cy="46073"/>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srgbClr val="FBE29E"/>
                </a:solidFill>
                <a:cs typeface="+mn-ea"/>
                <a:sym typeface="+mn-lt"/>
              </a:endParaRPr>
            </a:p>
          </p:txBody>
        </p:sp>
        <p:sp>
          <p:nvSpPr>
            <p:cNvPr id="9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93A61A7-B4B4-4A32-B333-9C111110B98A}"/>
                </a:ext>
              </a:extLst>
            </p:cNvPr>
            <p:cNvSpPr txBox="1">
              <a:spLocks noChangeArrowheads="1"/>
            </p:cNvSpPr>
            <p:nvPr/>
          </p:nvSpPr>
          <p:spPr bwMode="auto">
            <a:xfrm>
              <a:off x="4975425" y="3951425"/>
              <a:ext cx="422231" cy="22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smtClean="0">
                  <a:solidFill>
                    <a:srgbClr val="FBE29E"/>
                  </a:solidFill>
                  <a:latin typeface="+mn-lt"/>
                  <a:ea typeface="+mn-ea"/>
                  <a:cs typeface="+mn-ea"/>
                  <a:sym typeface="+mn-lt"/>
                </a:rPr>
                <a:t>2020</a:t>
              </a:r>
              <a:endParaRPr lang="zh-CN" altLang="en-US" sz="1333" dirty="0">
                <a:solidFill>
                  <a:srgbClr val="FBE29E"/>
                </a:solidFill>
                <a:latin typeface="+mn-lt"/>
                <a:ea typeface="+mn-ea"/>
                <a:cs typeface="+mn-ea"/>
                <a:sym typeface="+mn-lt"/>
              </a:endParaRPr>
            </a:p>
          </p:txBody>
        </p:sp>
      </p:grpSp>
      <p:grpSp>
        <p:nvGrpSpPr>
          <p:cNvPr id="92" name="组合 9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F94FD08-1D3D-4DCF-B41B-8737DE22055B}"/>
              </a:ext>
            </a:extLst>
          </p:cNvPr>
          <p:cNvGrpSpPr>
            <a:grpSpLocks/>
          </p:cNvGrpSpPr>
          <p:nvPr/>
        </p:nvGrpSpPr>
        <p:grpSpPr bwMode="auto">
          <a:xfrm>
            <a:off x="8831565" y="4793819"/>
            <a:ext cx="2959100" cy="476275"/>
            <a:chOff x="6663418" y="3539314"/>
            <a:chExt cx="2219325" cy="357472"/>
          </a:xfrm>
        </p:grpSpPr>
        <p:sp>
          <p:nvSpPr>
            <p:cNvPr id="93" name="矩形: 圆角 9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FC4A4E4-0FF5-49CB-9389-EC6EF65269DA}"/>
                </a:ext>
              </a:extLst>
            </p:cNvPr>
            <p:cNvSpPr/>
            <p:nvPr/>
          </p:nvSpPr>
          <p:spPr>
            <a:xfrm>
              <a:off x="6663418" y="3539314"/>
              <a:ext cx="2219325" cy="46072"/>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6E49128-9F18-4D51-B28A-B002702CEBBF}"/>
                </a:ext>
              </a:extLst>
            </p:cNvPr>
            <p:cNvSpPr txBox="1">
              <a:spLocks noChangeArrowheads="1"/>
            </p:cNvSpPr>
            <p:nvPr/>
          </p:nvSpPr>
          <p:spPr bwMode="auto">
            <a:xfrm>
              <a:off x="7032825" y="3713300"/>
              <a:ext cx="583376" cy="183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defTabSz="914377" eaLnBrk="0" fontAlgn="base" hangingPunct="0">
                <a:spcBef>
                  <a:spcPct val="0"/>
                </a:spcBef>
                <a:spcAft>
                  <a:spcPct val="0"/>
                </a:spcAft>
                <a:defRPr sz="1733">
                  <a:solidFill>
                    <a:srgbClr val="FBE29E"/>
                  </a:solidFill>
                  <a:latin typeface="Calibri" panose="020F0502020204030204"/>
                  <a:ea typeface="宋体" panose="02010600030101010101" pitchFamily="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cs typeface="+mn-ea"/>
                  <a:sym typeface="+mn-lt"/>
                </a:rPr>
                <a:t>2020</a:t>
              </a:r>
              <a:endParaRPr lang="zh-CN" altLang="en-US" dirty="0">
                <a:latin typeface="+mn-lt"/>
                <a:ea typeface="+mn-ea"/>
                <a:cs typeface="+mn-ea"/>
                <a:sym typeface="+mn-lt"/>
              </a:endParaRPr>
            </a:p>
          </p:txBody>
        </p:sp>
      </p:grpSp>
    </p:spTree>
    <p:extLst>
      <p:ext uri="{BB962C8B-B14F-4D97-AF65-F5344CB8AC3E}">
        <p14:creationId xmlns:p14="http://schemas.microsoft.com/office/powerpoint/2010/main" val="3274575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40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10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000"/>
                                        <p:tgtEl>
                                          <p:spTgt spid="68"/>
                                        </p:tgtEl>
                                      </p:cBhvr>
                                    </p:animEffect>
                                    <p:anim calcmode="lin" valueType="num">
                                      <p:cBhvr>
                                        <p:cTn id="13" dur="1000" fill="hold"/>
                                        <p:tgtEl>
                                          <p:spTgt spid="68"/>
                                        </p:tgtEl>
                                        <p:attrNameLst>
                                          <p:attrName>ppt_x</p:attrName>
                                        </p:attrNameLst>
                                      </p:cBhvr>
                                      <p:tavLst>
                                        <p:tav tm="0">
                                          <p:val>
                                            <p:strVal val="#ppt_x"/>
                                          </p:val>
                                        </p:tav>
                                        <p:tav tm="100000">
                                          <p:val>
                                            <p:strVal val="#ppt_x"/>
                                          </p:val>
                                        </p:tav>
                                      </p:tavLst>
                                    </p:anim>
                                    <p:anim calcmode="lin" valueType="num">
                                      <p:cBhvr>
                                        <p:cTn id="14" dur="10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1000"/>
                                        <p:tgtEl>
                                          <p:spTgt spid="69"/>
                                        </p:tgtEl>
                                      </p:cBhvr>
                                    </p:animEffect>
                                    <p:anim calcmode="lin" valueType="num">
                                      <p:cBhvr>
                                        <p:cTn id="18" dur="1000" fill="hold"/>
                                        <p:tgtEl>
                                          <p:spTgt spid="69"/>
                                        </p:tgtEl>
                                        <p:attrNameLst>
                                          <p:attrName>ppt_x</p:attrName>
                                        </p:attrNameLst>
                                      </p:cBhvr>
                                      <p:tavLst>
                                        <p:tav tm="0">
                                          <p:val>
                                            <p:strVal val="#ppt_x"/>
                                          </p:val>
                                        </p:tav>
                                        <p:tav tm="100000">
                                          <p:val>
                                            <p:strVal val="#ppt_x"/>
                                          </p:val>
                                        </p:tav>
                                      </p:tavLst>
                                    </p:anim>
                                    <p:anim calcmode="lin" valueType="num">
                                      <p:cBhvr>
                                        <p:cTn id="19" dur="1000" fill="hold"/>
                                        <p:tgtEl>
                                          <p:spTgt spid="6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1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1000"/>
                                        <p:tgtEl>
                                          <p:spTgt spid="70"/>
                                        </p:tgtEl>
                                      </p:cBhvr>
                                    </p:animEffect>
                                    <p:anim calcmode="lin" valueType="num">
                                      <p:cBhvr>
                                        <p:cTn id="23" dur="1000" fill="hold"/>
                                        <p:tgtEl>
                                          <p:spTgt spid="70"/>
                                        </p:tgtEl>
                                        <p:attrNameLst>
                                          <p:attrName>ppt_x</p:attrName>
                                        </p:attrNameLst>
                                      </p:cBhvr>
                                      <p:tavLst>
                                        <p:tav tm="0">
                                          <p:val>
                                            <p:strVal val="#ppt_x"/>
                                          </p:val>
                                        </p:tav>
                                        <p:tav tm="100000">
                                          <p:val>
                                            <p:strVal val="#ppt_x"/>
                                          </p:val>
                                        </p:tav>
                                      </p:tavLst>
                                    </p:anim>
                                    <p:anim calcmode="lin" valueType="num">
                                      <p:cBhvr>
                                        <p:cTn id="24" dur="1000" fill="hold"/>
                                        <p:tgtEl>
                                          <p:spTgt spid="7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40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anim calcmode="lin" valueType="num">
                                      <p:cBhvr>
                                        <p:cTn id="28" dur="1000" fill="hold"/>
                                        <p:tgtEl>
                                          <p:spTgt spid="71"/>
                                        </p:tgtEl>
                                        <p:attrNameLst>
                                          <p:attrName>ppt_x</p:attrName>
                                        </p:attrNameLst>
                                      </p:cBhvr>
                                      <p:tavLst>
                                        <p:tav tm="0">
                                          <p:val>
                                            <p:strVal val="#ppt_x"/>
                                          </p:val>
                                        </p:tav>
                                        <p:tav tm="100000">
                                          <p:val>
                                            <p:strVal val="#ppt_x"/>
                                          </p:val>
                                        </p:tav>
                                      </p:tavLst>
                                    </p:anim>
                                    <p:anim calcmode="lin" valueType="num">
                                      <p:cBhvr>
                                        <p:cTn id="29" dur="1000" fill="hold"/>
                                        <p:tgtEl>
                                          <p:spTgt spid="7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40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10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1000"/>
                                        <p:tgtEl>
                                          <p:spTgt spid="73"/>
                                        </p:tgtEl>
                                      </p:cBhvr>
                                    </p:animEffect>
                                    <p:anim calcmode="lin" valueType="num">
                                      <p:cBhvr>
                                        <p:cTn id="38" dur="1000" fill="hold"/>
                                        <p:tgtEl>
                                          <p:spTgt spid="73"/>
                                        </p:tgtEl>
                                        <p:attrNameLst>
                                          <p:attrName>ppt_x</p:attrName>
                                        </p:attrNameLst>
                                      </p:cBhvr>
                                      <p:tavLst>
                                        <p:tav tm="0">
                                          <p:val>
                                            <p:strVal val="#ppt_x"/>
                                          </p:val>
                                        </p:tav>
                                        <p:tav tm="100000">
                                          <p:val>
                                            <p:strVal val="#ppt_x"/>
                                          </p:val>
                                        </p:tav>
                                      </p:tavLst>
                                    </p:anim>
                                    <p:anim calcmode="lin" valueType="num">
                                      <p:cBhvr>
                                        <p:cTn id="39" dur="1000" fill="hold"/>
                                        <p:tgtEl>
                                          <p:spTgt spid="7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74"/>
                                        </p:tgtEl>
                                        <p:attrNameLst>
                                          <p:attrName>style.visibility</p:attrName>
                                        </p:attrNameLst>
                                      </p:cBhvr>
                                      <p:to>
                                        <p:strVal val="visible"/>
                                      </p:to>
                                    </p:set>
                                    <p:animEffect transition="in" filter="fade">
                                      <p:cBhvr>
                                        <p:cTn id="42" dur="1000"/>
                                        <p:tgtEl>
                                          <p:spTgt spid="74"/>
                                        </p:tgtEl>
                                      </p:cBhvr>
                                    </p:animEffect>
                                    <p:anim calcmode="lin" valueType="num">
                                      <p:cBhvr>
                                        <p:cTn id="43" dur="1000" fill="hold"/>
                                        <p:tgtEl>
                                          <p:spTgt spid="74"/>
                                        </p:tgtEl>
                                        <p:attrNameLst>
                                          <p:attrName>ppt_x</p:attrName>
                                        </p:attrNameLst>
                                      </p:cBhvr>
                                      <p:tavLst>
                                        <p:tav tm="0">
                                          <p:val>
                                            <p:strVal val="#ppt_x"/>
                                          </p:val>
                                        </p:tav>
                                        <p:tav tm="100000">
                                          <p:val>
                                            <p:strVal val="#ppt_x"/>
                                          </p:val>
                                        </p:tav>
                                      </p:tavLst>
                                    </p:anim>
                                    <p:anim calcmode="lin" valueType="num">
                                      <p:cBhvr>
                                        <p:cTn id="44" dur="1000" fill="hold"/>
                                        <p:tgtEl>
                                          <p:spTgt spid="74"/>
                                        </p:tgtEl>
                                        <p:attrNameLst>
                                          <p:attrName>ppt_y</p:attrName>
                                        </p:attrNameLst>
                                      </p:cBhvr>
                                      <p:tavLst>
                                        <p:tav tm="0">
                                          <p:val>
                                            <p:strVal val="#ppt_y+.1"/>
                                          </p:val>
                                        </p:tav>
                                        <p:tav tm="100000">
                                          <p:val>
                                            <p:strVal val="#ppt_y"/>
                                          </p:val>
                                        </p:tav>
                                      </p:tavLst>
                                    </p:anim>
                                  </p:childTnLst>
                                </p:cTn>
                              </p:par>
                              <p:par>
                                <p:cTn id="45" presetID="2" presetClass="entr" presetSubtype="2" fill="hold" nodeType="withEffect">
                                  <p:stCondLst>
                                    <p:cond delay="190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1500" fill="hold"/>
                                        <p:tgtEl>
                                          <p:spTgt spid="83"/>
                                        </p:tgtEl>
                                        <p:attrNameLst>
                                          <p:attrName>ppt_x</p:attrName>
                                        </p:attrNameLst>
                                      </p:cBhvr>
                                      <p:tavLst>
                                        <p:tav tm="0">
                                          <p:val>
                                            <p:strVal val="1+#ppt_w/2"/>
                                          </p:val>
                                        </p:tav>
                                        <p:tav tm="100000">
                                          <p:val>
                                            <p:strVal val="#ppt_x"/>
                                          </p:val>
                                        </p:tav>
                                      </p:tavLst>
                                    </p:anim>
                                    <p:anim calcmode="lin" valueType="num">
                                      <p:cBhvr additive="base">
                                        <p:cTn id="48" dur="1500" fill="hold"/>
                                        <p:tgtEl>
                                          <p:spTgt spid="8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10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1500" fill="hold"/>
                                        <p:tgtEl>
                                          <p:spTgt spid="86"/>
                                        </p:tgtEl>
                                        <p:attrNameLst>
                                          <p:attrName>ppt_x</p:attrName>
                                        </p:attrNameLst>
                                      </p:cBhvr>
                                      <p:tavLst>
                                        <p:tav tm="0">
                                          <p:val>
                                            <p:strVal val="1+#ppt_w/2"/>
                                          </p:val>
                                        </p:tav>
                                        <p:tav tm="100000">
                                          <p:val>
                                            <p:strVal val="#ppt_x"/>
                                          </p:val>
                                        </p:tav>
                                      </p:tavLst>
                                    </p:anim>
                                    <p:anim calcmode="lin" valueType="num">
                                      <p:cBhvr additive="base">
                                        <p:cTn id="52" dur="1500" fill="hold"/>
                                        <p:tgtEl>
                                          <p:spTgt spid="86"/>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40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1500" fill="hold"/>
                                        <p:tgtEl>
                                          <p:spTgt spid="89"/>
                                        </p:tgtEl>
                                        <p:attrNameLst>
                                          <p:attrName>ppt_x</p:attrName>
                                        </p:attrNameLst>
                                      </p:cBhvr>
                                      <p:tavLst>
                                        <p:tav tm="0">
                                          <p:val>
                                            <p:strVal val="1+#ppt_w/2"/>
                                          </p:val>
                                        </p:tav>
                                        <p:tav tm="100000">
                                          <p:val>
                                            <p:strVal val="#ppt_x"/>
                                          </p:val>
                                        </p:tav>
                                      </p:tavLst>
                                    </p:anim>
                                    <p:anim calcmode="lin" valueType="num">
                                      <p:cBhvr additive="base">
                                        <p:cTn id="56" dur="1500" fill="hold"/>
                                        <p:tgtEl>
                                          <p:spTgt spid="89"/>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2500"/>
                                  </p:stCondLst>
                                  <p:childTnLst>
                                    <p:set>
                                      <p:cBhvr>
                                        <p:cTn id="58" dur="1" fill="hold">
                                          <p:stCondLst>
                                            <p:cond delay="0"/>
                                          </p:stCondLst>
                                        </p:cTn>
                                        <p:tgtEl>
                                          <p:spTgt spid="92"/>
                                        </p:tgtEl>
                                        <p:attrNameLst>
                                          <p:attrName>style.visibility</p:attrName>
                                        </p:attrNameLst>
                                      </p:cBhvr>
                                      <p:to>
                                        <p:strVal val="visible"/>
                                      </p:to>
                                    </p:set>
                                    <p:anim calcmode="lin" valueType="num">
                                      <p:cBhvr additive="base">
                                        <p:cTn id="59" dur="1500" fill="hold"/>
                                        <p:tgtEl>
                                          <p:spTgt spid="92"/>
                                        </p:tgtEl>
                                        <p:attrNameLst>
                                          <p:attrName>ppt_x</p:attrName>
                                        </p:attrNameLst>
                                      </p:cBhvr>
                                      <p:tavLst>
                                        <p:tav tm="0">
                                          <p:val>
                                            <p:strVal val="1+#ppt_w/2"/>
                                          </p:val>
                                        </p:tav>
                                        <p:tav tm="100000">
                                          <p:val>
                                            <p:strVal val="#ppt_x"/>
                                          </p:val>
                                        </p:tav>
                                      </p:tavLst>
                                    </p:anim>
                                    <p:anim calcmode="lin" valueType="num">
                                      <p:cBhvr additive="base">
                                        <p:cTn id="60" dur="1500" fill="hold"/>
                                        <p:tgtEl>
                                          <p:spTgt spid="92"/>
                                        </p:tgtEl>
                                        <p:attrNameLst>
                                          <p:attrName>ppt_y</p:attrName>
                                        </p:attrNameLst>
                                      </p:cBhvr>
                                      <p:tavLst>
                                        <p:tav tm="0">
                                          <p:val>
                                            <p:strVal val="#ppt_y"/>
                                          </p:val>
                                        </p:tav>
                                        <p:tav tm="100000">
                                          <p:val>
                                            <p:strVal val="#ppt_y"/>
                                          </p:val>
                                        </p:tav>
                                      </p:tavLst>
                                    </p:anim>
                                  </p:childTnLst>
                                </p:cTn>
                              </p:par>
                              <p:par>
                                <p:cTn id="61" presetID="42" presetClass="entr" presetSubtype="0" fill="hold" nodeType="withEffect">
                                  <p:stCondLst>
                                    <p:cond delay="260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1000"/>
                                        <p:tgtEl>
                                          <p:spTgt spid="75"/>
                                        </p:tgtEl>
                                      </p:cBhvr>
                                    </p:animEffect>
                                    <p:anim calcmode="lin" valueType="num">
                                      <p:cBhvr>
                                        <p:cTn id="64" dur="1000" fill="hold"/>
                                        <p:tgtEl>
                                          <p:spTgt spid="75"/>
                                        </p:tgtEl>
                                        <p:attrNameLst>
                                          <p:attrName>ppt_x</p:attrName>
                                        </p:attrNameLst>
                                      </p:cBhvr>
                                      <p:tavLst>
                                        <p:tav tm="0">
                                          <p:val>
                                            <p:strVal val="#ppt_x"/>
                                          </p:val>
                                        </p:tav>
                                        <p:tav tm="100000">
                                          <p:val>
                                            <p:strVal val="#ppt_x"/>
                                          </p:val>
                                        </p:tav>
                                      </p:tavLst>
                                    </p:anim>
                                    <p:anim calcmode="lin" valueType="num">
                                      <p:cBhvr>
                                        <p:cTn id="65" dur="1000" fill="hold"/>
                                        <p:tgtEl>
                                          <p:spTgt spid="7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800"/>
                                  </p:stCondLst>
                                  <p:childTnLst>
                                    <p:set>
                                      <p:cBhvr>
                                        <p:cTn id="67" dur="1" fill="hold">
                                          <p:stCondLst>
                                            <p:cond delay="0"/>
                                          </p:stCondLst>
                                        </p:cTn>
                                        <p:tgtEl>
                                          <p:spTgt spid="78"/>
                                        </p:tgtEl>
                                        <p:attrNameLst>
                                          <p:attrName>style.visibility</p:attrName>
                                        </p:attrNameLst>
                                      </p:cBhvr>
                                      <p:to>
                                        <p:strVal val="visible"/>
                                      </p:to>
                                    </p:set>
                                    <p:animEffect transition="in" filter="fade">
                                      <p:cBhvr>
                                        <p:cTn id="68" dur="1000"/>
                                        <p:tgtEl>
                                          <p:spTgt spid="78"/>
                                        </p:tgtEl>
                                      </p:cBhvr>
                                    </p:animEffect>
                                    <p:anim calcmode="lin" valueType="num">
                                      <p:cBhvr>
                                        <p:cTn id="69" dur="1000" fill="hold"/>
                                        <p:tgtEl>
                                          <p:spTgt spid="78"/>
                                        </p:tgtEl>
                                        <p:attrNameLst>
                                          <p:attrName>ppt_x</p:attrName>
                                        </p:attrNameLst>
                                      </p:cBhvr>
                                      <p:tavLst>
                                        <p:tav tm="0">
                                          <p:val>
                                            <p:strVal val="#ppt_x"/>
                                          </p:val>
                                        </p:tav>
                                        <p:tav tm="100000">
                                          <p:val>
                                            <p:strVal val="#ppt_x"/>
                                          </p:val>
                                        </p:tav>
                                      </p:tavLst>
                                    </p:anim>
                                    <p:anim calcmode="lin" valueType="num">
                                      <p:cBhvr>
                                        <p:cTn id="70" dur="1000" fill="hold"/>
                                        <p:tgtEl>
                                          <p:spTgt spid="7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31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anim calcmode="lin" valueType="num">
                                      <p:cBhvr>
                                        <p:cTn id="74" dur="1000" fill="hold"/>
                                        <p:tgtEl>
                                          <p:spTgt spid="77"/>
                                        </p:tgtEl>
                                        <p:attrNameLst>
                                          <p:attrName>ppt_x</p:attrName>
                                        </p:attrNameLst>
                                      </p:cBhvr>
                                      <p:tavLst>
                                        <p:tav tm="0">
                                          <p:val>
                                            <p:strVal val="#ppt_x"/>
                                          </p:val>
                                        </p:tav>
                                        <p:tav tm="100000">
                                          <p:val>
                                            <p:strVal val="#ppt_x"/>
                                          </p:val>
                                        </p:tav>
                                      </p:tavLst>
                                    </p:anim>
                                    <p:anim calcmode="lin" valueType="num">
                                      <p:cBhvr>
                                        <p:cTn id="75" dur="1000" fill="hold"/>
                                        <p:tgtEl>
                                          <p:spTgt spid="7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350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1000"/>
                                        <p:tgtEl>
                                          <p:spTgt spid="76"/>
                                        </p:tgtEl>
                                      </p:cBhvr>
                                    </p:animEffect>
                                    <p:anim calcmode="lin" valueType="num">
                                      <p:cBhvr>
                                        <p:cTn id="79" dur="1000" fill="hold"/>
                                        <p:tgtEl>
                                          <p:spTgt spid="76"/>
                                        </p:tgtEl>
                                        <p:attrNameLst>
                                          <p:attrName>ppt_x</p:attrName>
                                        </p:attrNameLst>
                                      </p:cBhvr>
                                      <p:tavLst>
                                        <p:tav tm="0">
                                          <p:val>
                                            <p:strVal val="#ppt_x"/>
                                          </p:val>
                                        </p:tav>
                                        <p:tav tm="100000">
                                          <p:val>
                                            <p:strVal val="#ppt_x"/>
                                          </p:val>
                                        </p:tav>
                                      </p:tavLst>
                                    </p:anim>
                                    <p:anim calcmode="lin" valueType="num">
                                      <p:cBhvr>
                                        <p:cTn id="80" dur="1000" fill="hold"/>
                                        <p:tgtEl>
                                          <p:spTgt spid="76"/>
                                        </p:tgtEl>
                                        <p:attrNameLst>
                                          <p:attrName>ppt_y</p:attrName>
                                        </p:attrNameLst>
                                      </p:cBhvr>
                                      <p:tavLst>
                                        <p:tav tm="0">
                                          <p:val>
                                            <p:strVal val="#ppt_y+.1"/>
                                          </p:val>
                                        </p:tav>
                                        <p:tav tm="100000">
                                          <p:val>
                                            <p:strVal val="#ppt_y"/>
                                          </p:val>
                                        </p:tav>
                                      </p:tavLst>
                                    </p:anim>
                                  </p:childTnLst>
                                </p:cTn>
                              </p:par>
                              <p:par>
                                <p:cTn id="81" presetID="52" presetClass="entr" presetSubtype="0" fill="hold" grpId="0" nodeType="withEffect">
                                  <p:stCondLst>
                                    <p:cond delay="3500"/>
                                  </p:stCondLst>
                                  <p:childTnLst>
                                    <p:set>
                                      <p:cBhvr>
                                        <p:cTn id="82" dur="1" fill="hold">
                                          <p:stCondLst>
                                            <p:cond delay="0"/>
                                          </p:stCondLst>
                                        </p:cTn>
                                        <p:tgtEl>
                                          <p:spTgt spid="79"/>
                                        </p:tgtEl>
                                        <p:attrNameLst>
                                          <p:attrName>style.visibility</p:attrName>
                                        </p:attrNameLst>
                                      </p:cBhvr>
                                      <p:to>
                                        <p:strVal val="visible"/>
                                      </p:to>
                                    </p:set>
                                    <p:animScale>
                                      <p:cBhvr>
                                        <p:cTn id="83"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79"/>
                                        </p:tgtEl>
                                        <p:attrNameLst>
                                          <p:attrName>ppt_x</p:attrName>
                                          <p:attrName>ppt_y</p:attrName>
                                        </p:attrNameLst>
                                      </p:cBhvr>
                                    </p:animMotion>
                                    <p:animEffect transition="in" filter="fade">
                                      <p:cBhvr>
                                        <p:cTn id="85" dur="1000"/>
                                        <p:tgtEl>
                                          <p:spTgt spid="79"/>
                                        </p:tgtEl>
                                      </p:cBhvr>
                                    </p:animEffect>
                                  </p:childTnLst>
                                </p:cTn>
                              </p:par>
                              <p:par>
                                <p:cTn id="86" presetID="52" presetClass="entr" presetSubtype="0" fill="hold" grpId="0" nodeType="withEffect">
                                  <p:stCondLst>
                                    <p:cond delay="3700"/>
                                  </p:stCondLst>
                                  <p:childTnLst>
                                    <p:set>
                                      <p:cBhvr>
                                        <p:cTn id="87" dur="1" fill="hold">
                                          <p:stCondLst>
                                            <p:cond delay="0"/>
                                          </p:stCondLst>
                                        </p:cTn>
                                        <p:tgtEl>
                                          <p:spTgt spid="80"/>
                                        </p:tgtEl>
                                        <p:attrNameLst>
                                          <p:attrName>style.visibility</p:attrName>
                                        </p:attrNameLst>
                                      </p:cBhvr>
                                      <p:to>
                                        <p:strVal val="visible"/>
                                      </p:to>
                                    </p:set>
                                    <p:animScale>
                                      <p:cBhvr>
                                        <p:cTn id="88"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80"/>
                                        </p:tgtEl>
                                        <p:attrNameLst>
                                          <p:attrName>ppt_x</p:attrName>
                                          <p:attrName>ppt_y</p:attrName>
                                        </p:attrNameLst>
                                      </p:cBhvr>
                                    </p:animMotion>
                                    <p:animEffect transition="in" filter="fade">
                                      <p:cBhvr>
                                        <p:cTn id="90" dur="1000"/>
                                        <p:tgtEl>
                                          <p:spTgt spid="80"/>
                                        </p:tgtEl>
                                      </p:cBhvr>
                                    </p:animEffect>
                                  </p:childTnLst>
                                </p:cTn>
                              </p:par>
                              <p:par>
                                <p:cTn id="91" presetID="52" presetClass="entr" presetSubtype="0" fill="hold" grpId="0" nodeType="withEffect">
                                  <p:stCondLst>
                                    <p:cond delay="3900"/>
                                  </p:stCondLst>
                                  <p:childTnLst>
                                    <p:set>
                                      <p:cBhvr>
                                        <p:cTn id="92" dur="1" fill="hold">
                                          <p:stCondLst>
                                            <p:cond delay="0"/>
                                          </p:stCondLst>
                                        </p:cTn>
                                        <p:tgtEl>
                                          <p:spTgt spid="81"/>
                                        </p:tgtEl>
                                        <p:attrNameLst>
                                          <p:attrName>style.visibility</p:attrName>
                                        </p:attrNameLst>
                                      </p:cBhvr>
                                      <p:to>
                                        <p:strVal val="visible"/>
                                      </p:to>
                                    </p:set>
                                    <p:animScale>
                                      <p:cBhvr>
                                        <p:cTn id="93" dur="1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81"/>
                                        </p:tgtEl>
                                        <p:attrNameLst>
                                          <p:attrName>ppt_x</p:attrName>
                                          <p:attrName>ppt_y</p:attrName>
                                        </p:attrNameLst>
                                      </p:cBhvr>
                                    </p:animMotion>
                                    <p:animEffect transition="in" filter="fade">
                                      <p:cBhvr>
                                        <p:cTn id="95" dur="1000"/>
                                        <p:tgtEl>
                                          <p:spTgt spid="81"/>
                                        </p:tgtEl>
                                      </p:cBhvr>
                                    </p:animEffect>
                                  </p:childTnLst>
                                </p:cTn>
                              </p:par>
                              <p:par>
                                <p:cTn id="96" presetID="52" presetClass="entr" presetSubtype="0" fill="hold" grpId="0" nodeType="withEffect">
                                  <p:stCondLst>
                                    <p:cond delay="4100"/>
                                  </p:stCondLst>
                                  <p:childTnLst>
                                    <p:set>
                                      <p:cBhvr>
                                        <p:cTn id="97" dur="1" fill="hold">
                                          <p:stCondLst>
                                            <p:cond delay="0"/>
                                          </p:stCondLst>
                                        </p:cTn>
                                        <p:tgtEl>
                                          <p:spTgt spid="82"/>
                                        </p:tgtEl>
                                        <p:attrNameLst>
                                          <p:attrName>style.visibility</p:attrName>
                                        </p:attrNameLst>
                                      </p:cBhvr>
                                      <p:to>
                                        <p:strVal val="visible"/>
                                      </p:to>
                                    </p:set>
                                    <p:animScale>
                                      <p:cBhvr>
                                        <p:cTn id="98"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82"/>
                                        </p:tgtEl>
                                        <p:attrNameLst>
                                          <p:attrName>ppt_x</p:attrName>
                                          <p:attrName>ppt_y</p:attrName>
                                        </p:attrNameLst>
                                      </p:cBhvr>
                                    </p:animMotion>
                                    <p:animEffect transition="in" filter="fade">
                                      <p:cBhvr>
                                        <p:cTn id="100"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9" grpId="0" animBg="1"/>
      <p:bldP spid="80" grpId="0" animBg="1"/>
      <p:bldP spid="81" grpId="0" animBg="1"/>
      <p:bldP spid="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37E7C9-7810-4EFB-8D0D-4E2A499EB6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pic>
        <p:nvPicPr>
          <p:cNvPr id="76" name="图片 7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278F76D-F046-413F-B6A3-7979024194D1}"/>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a:ext>
            </a:extLst>
          </a:blip>
          <a:srcRect/>
          <a:stretch/>
        </p:blipFill>
        <p:spPr>
          <a:xfrm>
            <a:off x="0" y="2674190"/>
            <a:ext cx="12192000" cy="4350176"/>
          </a:xfrm>
          <a:prstGeom prst="rect">
            <a:avLst/>
          </a:prstGeom>
        </p:spPr>
      </p:pic>
      <p:sp>
        <p:nvSpPr>
          <p:cNvPr id="93" name="椭圆 9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334115-EBD9-426C-BF45-12AFEA3DAD70}"/>
              </a:ext>
            </a:extLst>
          </p:cNvPr>
          <p:cNvSpPr/>
          <p:nvPr/>
        </p:nvSpPr>
        <p:spPr>
          <a:xfrm>
            <a:off x="1802454" y="22530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椭圆 9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F4EF39-822D-4641-B37D-50F836C5EFD5}"/>
              </a:ext>
            </a:extLst>
          </p:cNvPr>
          <p:cNvSpPr/>
          <p:nvPr/>
        </p:nvSpPr>
        <p:spPr>
          <a:xfrm>
            <a:off x="1729428" y="21789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5" name="任意多边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2569415-B23E-43BC-98C0-D41D8309CAF3}"/>
              </a:ext>
            </a:extLst>
          </p:cNvPr>
          <p:cNvSpPr/>
          <p:nvPr/>
        </p:nvSpPr>
        <p:spPr>
          <a:xfrm>
            <a:off x="1920240" y="23507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96" name="组合 9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0EABC8C-49F7-4210-A21E-CE9055DFF513}"/>
              </a:ext>
            </a:extLst>
          </p:cNvPr>
          <p:cNvGrpSpPr/>
          <p:nvPr/>
        </p:nvGrpSpPr>
        <p:grpSpPr>
          <a:xfrm>
            <a:off x="9806941" y="1848689"/>
            <a:ext cx="1928283" cy="997605"/>
            <a:chOff x="6792754" y="2553333"/>
            <a:chExt cx="1446212" cy="748204"/>
          </a:xfrm>
        </p:grpSpPr>
        <p:sp>
          <p:nvSpPr>
            <p:cNvPr id="9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A20827D-1A08-4FAA-8F95-2AE6A821D64F}"/>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11E08E4-04EE-4D3F-AFC2-7C968C2D3E02}"/>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99" name="组合 9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B44F86D-706E-45C7-B8ED-6F2A464F6C47}"/>
              </a:ext>
            </a:extLst>
          </p:cNvPr>
          <p:cNvGrpSpPr/>
          <p:nvPr/>
        </p:nvGrpSpPr>
        <p:grpSpPr>
          <a:xfrm>
            <a:off x="6797041" y="2128092"/>
            <a:ext cx="1928283" cy="874495"/>
            <a:chOff x="6792754" y="2553333"/>
            <a:chExt cx="1446212" cy="655871"/>
          </a:xfrm>
        </p:grpSpPr>
        <p:sp>
          <p:nvSpPr>
            <p:cNvPr id="10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BBE4911-EC9B-435C-BA60-4D6EDF044BEB}"/>
                </a:ext>
              </a:extLst>
            </p:cNvPr>
            <p:cNvSpPr txBox="1">
              <a:spLocks noChangeArrowheads="1"/>
            </p:cNvSpPr>
            <p:nvPr/>
          </p:nvSpPr>
          <p:spPr bwMode="auto">
            <a:xfrm>
              <a:off x="6808630" y="2955288"/>
              <a:ext cx="125095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t>
              </a:r>
              <a:endParaRPr lang="zh-CN" altLang="en-US" sz="800" dirty="0">
                <a:solidFill>
                  <a:srgbClr val="FBE29E"/>
                </a:solidFill>
                <a:latin typeface="+mn-lt"/>
                <a:ea typeface="+mn-ea"/>
                <a:cs typeface="+mn-ea"/>
                <a:sym typeface="+mn-lt"/>
              </a:endParaRPr>
            </a:p>
          </p:txBody>
        </p:sp>
        <p:sp>
          <p:nvSpPr>
            <p:cNvPr id="10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543EF17-B44E-4822-A980-D4DE15B517CA}"/>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102" name="组合 10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DA170F0-080F-4F5D-8312-B1021D4C72FB}"/>
              </a:ext>
            </a:extLst>
          </p:cNvPr>
          <p:cNvGrpSpPr/>
          <p:nvPr/>
        </p:nvGrpSpPr>
        <p:grpSpPr>
          <a:xfrm>
            <a:off x="2082801" y="2107769"/>
            <a:ext cx="1928283" cy="997605"/>
            <a:chOff x="6792754" y="2553333"/>
            <a:chExt cx="1446212" cy="748204"/>
          </a:xfrm>
        </p:grpSpPr>
        <p:sp>
          <p:nvSpPr>
            <p:cNvPr id="10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276CF1-9A32-4F66-A8FC-2A69D655FADB}"/>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0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845E43-B6A5-4181-A020-C5FE71C96824}"/>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05" name="椭圆 10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EAE7220-D30D-4E35-B271-DA018A636F02}"/>
              </a:ext>
            </a:extLst>
          </p:cNvPr>
          <p:cNvSpPr/>
          <p:nvPr/>
        </p:nvSpPr>
        <p:spPr>
          <a:xfrm>
            <a:off x="1357004" y="4344557"/>
            <a:ext cx="1119496" cy="1119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6" name="椭圆 10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7090837-B329-42B8-839C-8C8138CC6F3E}"/>
              </a:ext>
            </a:extLst>
          </p:cNvPr>
          <p:cNvSpPr/>
          <p:nvPr/>
        </p:nvSpPr>
        <p:spPr>
          <a:xfrm>
            <a:off x="1674827" y="4639643"/>
            <a:ext cx="483851" cy="483851"/>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7" name="椭圆 10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4D61CEC-6336-434E-BF57-1A10A197D73F}"/>
              </a:ext>
            </a:extLst>
          </p:cNvPr>
          <p:cNvSpPr/>
          <p:nvPr/>
        </p:nvSpPr>
        <p:spPr>
          <a:xfrm>
            <a:off x="1830082" y="4794897"/>
            <a:ext cx="173341" cy="173341"/>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8" name="椭圆 10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79BB7D5-3011-472A-B8DE-4C7E53AA491E}"/>
              </a:ext>
            </a:extLst>
          </p:cNvPr>
          <p:cNvSpPr/>
          <p:nvPr/>
        </p:nvSpPr>
        <p:spPr>
          <a:xfrm>
            <a:off x="4164654" y="19355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9" name="椭圆 10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7727A8-413B-4001-92CF-AF1E8E7D467A}"/>
              </a:ext>
            </a:extLst>
          </p:cNvPr>
          <p:cNvSpPr/>
          <p:nvPr/>
        </p:nvSpPr>
        <p:spPr>
          <a:xfrm>
            <a:off x="4091628" y="18614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0" name="任意多边形 7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9C0C92-4CC5-454A-94ED-8BDE95F1D97B}"/>
              </a:ext>
            </a:extLst>
          </p:cNvPr>
          <p:cNvSpPr/>
          <p:nvPr/>
        </p:nvSpPr>
        <p:spPr>
          <a:xfrm>
            <a:off x="4282440" y="20332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111" name="组合 1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0C29412-4A39-4151-AC2E-997D606EFA7B}"/>
              </a:ext>
            </a:extLst>
          </p:cNvPr>
          <p:cNvGrpSpPr/>
          <p:nvPr/>
        </p:nvGrpSpPr>
        <p:grpSpPr>
          <a:xfrm>
            <a:off x="4495801" y="1802969"/>
            <a:ext cx="1928283" cy="997605"/>
            <a:chOff x="6792754" y="2553333"/>
            <a:chExt cx="1446212" cy="748204"/>
          </a:xfrm>
        </p:grpSpPr>
        <p:sp>
          <p:nvSpPr>
            <p:cNvPr id="11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9BF0E5F-D884-485F-B59D-6D69E33700E3}"/>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1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FBC022-30D2-48FE-A4A2-C27680D9EF95}"/>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14" name="椭圆 1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CDA9F3-E11F-4BB6-9E10-27F9BC384A0D}"/>
              </a:ext>
            </a:extLst>
          </p:cNvPr>
          <p:cNvSpPr/>
          <p:nvPr/>
        </p:nvSpPr>
        <p:spPr>
          <a:xfrm>
            <a:off x="3630304" y="3519057"/>
            <a:ext cx="1348096" cy="13480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5" name="椭圆 1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D84F57F-9702-4CD6-9C77-57F993FC1A75}"/>
              </a:ext>
            </a:extLst>
          </p:cNvPr>
          <p:cNvSpPr/>
          <p:nvPr/>
        </p:nvSpPr>
        <p:spPr>
          <a:xfrm>
            <a:off x="4013026" y="3879042"/>
            <a:ext cx="582653" cy="582653"/>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6" name="椭圆 1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AF6808E-E78D-41B1-A300-D47FE082C2A5}"/>
              </a:ext>
            </a:extLst>
          </p:cNvPr>
          <p:cNvSpPr/>
          <p:nvPr/>
        </p:nvSpPr>
        <p:spPr>
          <a:xfrm>
            <a:off x="4199983" y="4065998"/>
            <a:ext cx="208739" cy="20873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7" name="椭圆 1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BDBB5D-63DE-4FDE-8841-3168E19CFF42}"/>
              </a:ext>
            </a:extLst>
          </p:cNvPr>
          <p:cNvSpPr/>
          <p:nvPr/>
        </p:nvSpPr>
        <p:spPr>
          <a:xfrm>
            <a:off x="6121291" y="4473343"/>
            <a:ext cx="861923" cy="861923"/>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8" name="椭圆 1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5D204B-8AA2-46CA-B278-32F13D4F2D3B}"/>
              </a:ext>
            </a:extLst>
          </p:cNvPr>
          <p:cNvSpPr/>
          <p:nvPr/>
        </p:nvSpPr>
        <p:spPr>
          <a:xfrm>
            <a:off x="6365990" y="4695306"/>
            <a:ext cx="372525" cy="372525"/>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9" name="椭圆 1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F7D697A-C6BF-48D1-83AD-BB09949E2A8E}"/>
              </a:ext>
            </a:extLst>
          </p:cNvPr>
          <p:cNvSpPr/>
          <p:nvPr/>
        </p:nvSpPr>
        <p:spPr>
          <a:xfrm>
            <a:off x="6485523" y="4814838"/>
            <a:ext cx="133459" cy="13345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0" name="椭圆 1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CBC1567-4415-4454-8141-2C588C6B48EB}"/>
              </a:ext>
            </a:extLst>
          </p:cNvPr>
          <p:cNvSpPr/>
          <p:nvPr/>
        </p:nvSpPr>
        <p:spPr>
          <a:xfrm>
            <a:off x="6425254" y="2278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1" name="椭圆 1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901C7E-0E37-4FAC-A3DB-6AC92D6BEBD7}"/>
              </a:ext>
            </a:extLst>
          </p:cNvPr>
          <p:cNvSpPr/>
          <p:nvPr/>
        </p:nvSpPr>
        <p:spPr>
          <a:xfrm>
            <a:off x="6352228" y="2204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2" name="任意多边形 10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B704AEF-C832-42DA-87B6-879483F0D6B7}"/>
              </a:ext>
            </a:extLst>
          </p:cNvPr>
          <p:cNvSpPr/>
          <p:nvPr/>
        </p:nvSpPr>
        <p:spPr>
          <a:xfrm>
            <a:off x="6543040" y="2376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3" name="椭圆 1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EAD155-45D4-4A78-B545-737C219DF042}"/>
              </a:ext>
            </a:extLst>
          </p:cNvPr>
          <p:cNvSpPr/>
          <p:nvPr/>
        </p:nvSpPr>
        <p:spPr>
          <a:xfrm>
            <a:off x="8862704" y="3861957"/>
            <a:ext cx="1246496" cy="1246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4" name="椭圆 1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764BC11-41D0-40E4-8C77-F88824C5539C}"/>
              </a:ext>
            </a:extLst>
          </p:cNvPr>
          <p:cNvSpPr/>
          <p:nvPr/>
        </p:nvSpPr>
        <p:spPr>
          <a:xfrm>
            <a:off x="9216583" y="4193099"/>
            <a:ext cx="538739" cy="538739"/>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5" name="椭圆 1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8E3B9EC-C6A9-4D8B-A7DF-063BDA88EE6D}"/>
              </a:ext>
            </a:extLst>
          </p:cNvPr>
          <p:cNvSpPr/>
          <p:nvPr/>
        </p:nvSpPr>
        <p:spPr>
          <a:xfrm>
            <a:off x="9389450" y="4365965"/>
            <a:ext cx="193005" cy="193005"/>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6" name="椭圆 1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21C3F8C-938F-42D8-917F-0A63DDD91BCD}"/>
              </a:ext>
            </a:extLst>
          </p:cNvPr>
          <p:cNvSpPr/>
          <p:nvPr/>
        </p:nvSpPr>
        <p:spPr>
          <a:xfrm>
            <a:off x="9358954" y="2024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7" name="椭圆 1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C7A5BAB-7BA9-4F9B-BFFC-CB93CC8D8970}"/>
              </a:ext>
            </a:extLst>
          </p:cNvPr>
          <p:cNvSpPr/>
          <p:nvPr/>
        </p:nvSpPr>
        <p:spPr>
          <a:xfrm>
            <a:off x="9285928" y="1950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8" name="任意多边形 10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49B40AC-F97D-472D-9D0E-758DC5FB735E}"/>
              </a:ext>
            </a:extLst>
          </p:cNvPr>
          <p:cNvSpPr/>
          <p:nvPr/>
        </p:nvSpPr>
        <p:spPr>
          <a:xfrm>
            <a:off x="9476740" y="2122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Tree>
    <p:extLst>
      <p:ext uri="{BB962C8B-B14F-4D97-AF65-F5344CB8AC3E}">
        <p14:creationId xmlns:p14="http://schemas.microsoft.com/office/powerpoint/2010/main" val="381044744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14:presetBounceEnd="46000">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14:bounceEnd="46000">
                                          <p:cBhvr additive="base">
                                            <p:cTn id="43" dur="1000" fill="hold"/>
                                            <p:tgtEl>
                                              <p:spTgt spid="102"/>
                                            </p:tgtEl>
                                            <p:attrNameLst>
                                              <p:attrName>ppt_x</p:attrName>
                                            </p:attrNameLst>
                                          </p:cBhvr>
                                          <p:tavLst>
                                            <p:tav tm="0">
                                              <p:val>
                                                <p:strVal val="0-#ppt_w/2"/>
                                              </p:val>
                                            </p:tav>
                                            <p:tav tm="100000">
                                              <p:val>
                                                <p:strVal val="#ppt_x"/>
                                              </p:val>
                                            </p:tav>
                                          </p:tavLst>
                                        </p:anim>
                                        <p:anim calcmode="lin" valueType="num" p14:bounceEnd="46000">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14:presetBounceEnd="46000">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14:bounceEnd="46000">
                                          <p:cBhvr additive="base">
                                            <p:cTn id="79" dur="1000" fill="hold"/>
                                            <p:tgtEl>
                                              <p:spTgt spid="111"/>
                                            </p:tgtEl>
                                            <p:attrNameLst>
                                              <p:attrName>ppt_x</p:attrName>
                                            </p:attrNameLst>
                                          </p:cBhvr>
                                          <p:tavLst>
                                            <p:tav tm="0">
                                              <p:val>
                                                <p:strVal val="0-#ppt_w/2"/>
                                              </p:val>
                                            </p:tav>
                                            <p:tav tm="100000">
                                              <p:val>
                                                <p:strVal val="#ppt_x"/>
                                              </p:val>
                                            </p:tav>
                                          </p:tavLst>
                                        </p:anim>
                                        <p:anim calcmode="lin" valueType="num" p14:bounceEnd="46000">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14:presetBounceEnd="46000">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14:bounceEnd="46000">
                                          <p:cBhvr additive="base">
                                            <p:cTn id="115" dur="100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14:presetBounceEnd="46000">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14:bounceEnd="46000">
                                          <p:cBhvr additive="base">
                                            <p:cTn id="151" dur="1000" fill="hold"/>
                                            <p:tgtEl>
                                              <p:spTgt spid="96"/>
                                            </p:tgtEl>
                                            <p:attrNameLst>
                                              <p:attrName>ppt_x</p:attrName>
                                            </p:attrNameLst>
                                          </p:cBhvr>
                                          <p:tavLst>
                                            <p:tav tm="0">
                                              <p:val>
                                                <p:strVal val="1+#ppt_w/2"/>
                                              </p:val>
                                            </p:tav>
                                            <p:tav tm="100000">
                                              <p:val>
                                                <p:strVal val="#ppt_x"/>
                                              </p:val>
                                            </p:tav>
                                          </p:tavLst>
                                        </p:anim>
                                        <p:anim calcmode="lin" valueType="num" p14:bounceEnd="46000">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cBhvr additive="base">
                                            <p:cTn id="43" dur="1000" fill="hold"/>
                                            <p:tgtEl>
                                              <p:spTgt spid="102"/>
                                            </p:tgtEl>
                                            <p:attrNameLst>
                                              <p:attrName>ppt_x</p:attrName>
                                            </p:attrNameLst>
                                          </p:cBhvr>
                                          <p:tavLst>
                                            <p:tav tm="0">
                                              <p:val>
                                                <p:strVal val="0-#ppt_w/2"/>
                                              </p:val>
                                            </p:tav>
                                            <p:tav tm="100000">
                                              <p:val>
                                                <p:strVal val="#ppt_x"/>
                                              </p:val>
                                            </p:tav>
                                          </p:tavLst>
                                        </p:anim>
                                        <p:anim calcmode="lin" valueType="num">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cBhvr additive="base">
                                            <p:cTn id="79" dur="1000" fill="hold"/>
                                            <p:tgtEl>
                                              <p:spTgt spid="111"/>
                                            </p:tgtEl>
                                            <p:attrNameLst>
                                              <p:attrName>ppt_x</p:attrName>
                                            </p:attrNameLst>
                                          </p:cBhvr>
                                          <p:tavLst>
                                            <p:tav tm="0">
                                              <p:val>
                                                <p:strVal val="0-#ppt_w/2"/>
                                              </p:val>
                                            </p:tav>
                                            <p:tav tm="100000">
                                              <p:val>
                                                <p:strVal val="#ppt_x"/>
                                              </p:val>
                                            </p:tav>
                                          </p:tavLst>
                                        </p:anim>
                                        <p:anim calcmode="lin" valueType="num">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cBhvr additive="base">
                                            <p:cTn id="115" dur="1000" fill="hold"/>
                                            <p:tgtEl>
                                              <p:spTgt spid="99"/>
                                            </p:tgtEl>
                                            <p:attrNameLst>
                                              <p:attrName>ppt_x</p:attrName>
                                            </p:attrNameLst>
                                          </p:cBhvr>
                                          <p:tavLst>
                                            <p:tav tm="0">
                                              <p:val>
                                                <p:strVal val="1+#ppt_w/2"/>
                                              </p:val>
                                            </p:tav>
                                            <p:tav tm="100000">
                                              <p:val>
                                                <p:strVal val="#ppt_x"/>
                                              </p:val>
                                            </p:tav>
                                          </p:tavLst>
                                        </p:anim>
                                        <p:anim calcmode="lin" valueType="num">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cBhvr additive="base">
                                            <p:cTn id="151" dur="1000" fill="hold"/>
                                            <p:tgtEl>
                                              <p:spTgt spid="96"/>
                                            </p:tgtEl>
                                            <p:attrNameLst>
                                              <p:attrName>ppt_x</p:attrName>
                                            </p:attrNameLst>
                                          </p:cBhvr>
                                          <p:tavLst>
                                            <p:tav tm="0">
                                              <p:val>
                                                <p:strVal val="1+#ppt_w/2"/>
                                              </p:val>
                                            </p:tav>
                                            <p:tav tm="100000">
                                              <p:val>
                                                <p:strVal val="#ppt_x"/>
                                              </p:val>
                                            </p:tav>
                                          </p:tavLst>
                                        </p:anim>
                                        <p:anim calcmode="lin" valueType="num">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C7D8EC-C4FE-43C7-9759-98078AA152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72956"/>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3</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全年销售亮点概述</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extLst>
      <p:ext uri="{BB962C8B-B14F-4D97-AF65-F5344CB8AC3E}">
        <p14:creationId xmlns:p14="http://schemas.microsoft.com/office/powerpoint/2010/main" val="234079510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3EAF7E-01AD-4B20-921B-A088062A2C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grpSp>
        <p:nvGrpSpPr>
          <p:cNvPr id="50" name="组合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C3A29B-EDE8-459C-9635-615BE9846364}"/>
              </a:ext>
            </a:extLst>
          </p:cNvPr>
          <p:cNvGrpSpPr/>
          <p:nvPr/>
        </p:nvGrpSpPr>
        <p:grpSpPr>
          <a:xfrm>
            <a:off x="6627912" y="5095381"/>
            <a:ext cx="1928283" cy="982342"/>
            <a:chOff x="6792755" y="2564780"/>
            <a:chExt cx="1446212" cy="736757"/>
          </a:xfrm>
        </p:grpSpPr>
        <p:sp>
          <p:nvSpPr>
            <p:cNvPr id="51"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35DDF4-B52F-4E8C-82C6-CD858F689E26}"/>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2"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BB23750-E903-4231-90B0-CA783B95C59B}"/>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53" name="组合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67F4FE-C0CA-4992-96B9-F0FD8D9FBBCA}"/>
              </a:ext>
            </a:extLst>
          </p:cNvPr>
          <p:cNvGrpSpPr/>
          <p:nvPr/>
        </p:nvGrpSpPr>
        <p:grpSpPr>
          <a:xfrm>
            <a:off x="4154239" y="5122178"/>
            <a:ext cx="1928283" cy="982342"/>
            <a:chOff x="6792755" y="2564780"/>
            <a:chExt cx="1446212" cy="736757"/>
          </a:xfrm>
        </p:grpSpPr>
        <p:sp>
          <p:nvSpPr>
            <p:cNvPr id="5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EB50CF-87D2-43A2-ACD1-182623F2ADAD}"/>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5"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59EA64-F81D-4F8E-B048-3580F17918BD}"/>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56" name="组合 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9AEFF1-A977-4665-9273-2F2575351EF8}"/>
              </a:ext>
            </a:extLst>
          </p:cNvPr>
          <p:cNvGrpSpPr/>
          <p:nvPr/>
        </p:nvGrpSpPr>
        <p:grpSpPr>
          <a:xfrm>
            <a:off x="1807565" y="5095381"/>
            <a:ext cx="1928283" cy="982342"/>
            <a:chOff x="6792755" y="2564780"/>
            <a:chExt cx="1446212" cy="736757"/>
          </a:xfrm>
        </p:grpSpPr>
        <p:sp>
          <p:nvSpPr>
            <p:cNvPr id="5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664323-7C6C-4BDD-91DB-681CB2E040B5}"/>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40CA3F4-5D28-41FF-A4AF-4289233B81C8}"/>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75" name="组合 7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318A55-F0DF-44DB-80DB-C19D596E2234}"/>
              </a:ext>
            </a:extLst>
          </p:cNvPr>
          <p:cNvGrpSpPr/>
          <p:nvPr/>
        </p:nvGrpSpPr>
        <p:grpSpPr>
          <a:xfrm>
            <a:off x="1674844" y="2685490"/>
            <a:ext cx="1524000" cy="1524000"/>
            <a:chOff x="1348740" y="1877973"/>
            <a:chExt cx="1143000" cy="1143000"/>
          </a:xfrm>
        </p:grpSpPr>
        <p:sp>
          <p:nvSpPr>
            <p:cNvPr id="76" name="Freeform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E3A48A-DCBE-46E5-8580-3D704F1FFC5D}"/>
                </a:ext>
              </a:extLst>
            </p:cNvPr>
            <p:cNvSpPr>
              <a:spLocks noEditPoints="1"/>
            </p:cNvSpPr>
            <p:nvPr/>
          </p:nvSpPr>
          <p:spPr bwMode="auto">
            <a:xfrm>
              <a:off x="1723073" y="2290762"/>
              <a:ext cx="419100" cy="301625"/>
            </a:xfrm>
            <a:custGeom>
              <a:avLst/>
              <a:gdLst>
                <a:gd name="T0" fmla="*/ 111 w 139"/>
                <a:gd name="T1" fmla="*/ 37 h 100"/>
                <a:gd name="T2" fmla="*/ 102 w 139"/>
                <a:gd name="T3" fmla="*/ 46 h 100"/>
                <a:gd name="T4" fmla="*/ 105 w 139"/>
                <a:gd name="T5" fmla="*/ 54 h 100"/>
                <a:gd name="T6" fmla="*/ 88 w 139"/>
                <a:gd name="T7" fmla="*/ 81 h 100"/>
                <a:gd name="T8" fmla="*/ 90 w 139"/>
                <a:gd name="T9" fmla="*/ 82 h 100"/>
                <a:gd name="T10" fmla="*/ 101 w 139"/>
                <a:gd name="T11" fmla="*/ 72 h 100"/>
                <a:gd name="T12" fmla="*/ 96 w 139"/>
                <a:gd name="T13" fmla="*/ 100 h 100"/>
                <a:gd name="T14" fmla="*/ 105 w 139"/>
                <a:gd name="T15" fmla="*/ 100 h 100"/>
                <a:gd name="T16" fmla="*/ 111 w 139"/>
                <a:gd name="T17" fmla="*/ 88 h 100"/>
                <a:gd name="T18" fmla="*/ 118 w 139"/>
                <a:gd name="T19" fmla="*/ 100 h 100"/>
                <a:gd name="T20" fmla="*/ 127 w 139"/>
                <a:gd name="T21" fmla="*/ 100 h 100"/>
                <a:gd name="T22" fmla="*/ 122 w 139"/>
                <a:gd name="T23" fmla="*/ 72 h 100"/>
                <a:gd name="T24" fmla="*/ 133 w 139"/>
                <a:gd name="T25" fmla="*/ 82 h 100"/>
                <a:gd name="T26" fmla="*/ 135 w 139"/>
                <a:gd name="T27" fmla="*/ 81 h 100"/>
                <a:gd name="T28" fmla="*/ 118 w 139"/>
                <a:gd name="T29" fmla="*/ 54 h 100"/>
                <a:gd name="T30" fmla="*/ 121 w 139"/>
                <a:gd name="T31" fmla="*/ 46 h 100"/>
                <a:gd name="T32" fmla="*/ 111 w 139"/>
                <a:gd name="T33" fmla="*/ 37 h 100"/>
                <a:gd name="T34" fmla="*/ 43 w 139"/>
                <a:gd name="T35" fmla="*/ 0 h 100"/>
                <a:gd name="T36" fmla="*/ 27 w 139"/>
                <a:gd name="T37" fmla="*/ 15 h 100"/>
                <a:gd name="T38" fmla="*/ 33 w 139"/>
                <a:gd name="T39" fmla="*/ 27 h 100"/>
                <a:gd name="T40" fmla="*/ 5 w 139"/>
                <a:gd name="T41" fmla="*/ 70 h 100"/>
                <a:gd name="T42" fmla="*/ 9 w 139"/>
                <a:gd name="T43" fmla="*/ 71 h 100"/>
                <a:gd name="T44" fmla="*/ 26 w 139"/>
                <a:gd name="T45" fmla="*/ 56 h 100"/>
                <a:gd name="T46" fmla="*/ 18 w 139"/>
                <a:gd name="T47" fmla="*/ 100 h 100"/>
                <a:gd name="T48" fmla="*/ 32 w 139"/>
                <a:gd name="T49" fmla="*/ 100 h 100"/>
                <a:gd name="T50" fmla="*/ 43 w 139"/>
                <a:gd name="T51" fmla="*/ 82 h 100"/>
                <a:gd name="T52" fmla="*/ 53 w 139"/>
                <a:gd name="T53" fmla="*/ 100 h 100"/>
                <a:gd name="T54" fmla="*/ 68 w 139"/>
                <a:gd name="T55" fmla="*/ 100 h 100"/>
                <a:gd name="T56" fmla="*/ 60 w 139"/>
                <a:gd name="T57" fmla="*/ 56 h 100"/>
                <a:gd name="T58" fmla="*/ 77 w 139"/>
                <a:gd name="T59" fmla="*/ 71 h 100"/>
                <a:gd name="T60" fmla="*/ 80 w 139"/>
                <a:gd name="T61" fmla="*/ 70 h 100"/>
                <a:gd name="T62" fmla="*/ 53 w 139"/>
                <a:gd name="T63" fmla="*/ 27 h 100"/>
                <a:gd name="T64" fmla="*/ 58 w 139"/>
                <a:gd name="T65" fmla="*/ 15 h 100"/>
                <a:gd name="T66" fmla="*/ 43 w 139"/>
                <a:gd name="T6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9" h="100">
                  <a:moveTo>
                    <a:pt x="111" y="37"/>
                  </a:moveTo>
                  <a:cubicBezTo>
                    <a:pt x="106" y="37"/>
                    <a:pt x="102" y="41"/>
                    <a:pt x="102" y="46"/>
                  </a:cubicBezTo>
                  <a:cubicBezTo>
                    <a:pt x="102" y="49"/>
                    <a:pt x="103" y="52"/>
                    <a:pt x="105" y="54"/>
                  </a:cubicBezTo>
                  <a:cubicBezTo>
                    <a:pt x="95" y="57"/>
                    <a:pt x="84" y="78"/>
                    <a:pt x="88" y="81"/>
                  </a:cubicBezTo>
                  <a:cubicBezTo>
                    <a:pt x="88" y="82"/>
                    <a:pt x="89" y="82"/>
                    <a:pt x="90" y="82"/>
                  </a:cubicBezTo>
                  <a:cubicBezTo>
                    <a:pt x="93" y="82"/>
                    <a:pt x="97" y="77"/>
                    <a:pt x="101" y="72"/>
                  </a:cubicBezTo>
                  <a:cubicBezTo>
                    <a:pt x="98" y="81"/>
                    <a:pt x="97" y="91"/>
                    <a:pt x="96" y="100"/>
                  </a:cubicBezTo>
                  <a:cubicBezTo>
                    <a:pt x="105" y="100"/>
                    <a:pt x="105" y="100"/>
                    <a:pt x="105" y="100"/>
                  </a:cubicBezTo>
                  <a:cubicBezTo>
                    <a:pt x="105" y="95"/>
                    <a:pt x="108" y="88"/>
                    <a:pt x="111" y="88"/>
                  </a:cubicBezTo>
                  <a:cubicBezTo>
                    <a:pt x="115" y="88"/>
                    <a:pt x="118" y="95"/>
                    <a:pt x="118" y="100"/>
                  </a:cubicBezTo>
                  <a:cubicBezTo>
                    <a:pt x="127" y="100"/>
                    <a:pt x="127" y="100"/>
                    <a:pt x="127" y="100"/>
                  </a:cubicBezTo>
                  <a:cubicBezTo>
                    <a:pt x="126" y="91"/>
                    <a:pt x="124" y="81"/>
                    <a:pt x="122" y="72"/>
                  </a:cubicBezTo>
                  <a:cubicBezTo>
                    <a:pt x="125" y="77"/>
                    <a:pt x="130" y="82"/>
                    <a:pt x="133" y="82"/>
                  </a:cubicBezTo>
                  <a:cubicBezTo>
                    <a:pt x="134" y="82"/>
                    <a:pt x="134" y="82"/>
                    <a:pt x="135" y="81"/>
                  </a:cubicBezTo>
                  <a:cubicBezTo>
                    <a:pt x="139" y="78"/>
                    <a:pt x="128" y="57"/>
                    <a:pt x="118" y="54"/>
                  </a:cubicBezTo>
                  <a:cubicBezTo>
                    <a:pt x="120" y="52"/>
                    <a:pt x="121" y="49"/>
                    <a:pt x="121" y="46"/>
                  </a:cubicBezTo>
                  <a:cubicBezTo>
                    <a:pt x="121" y="41"/>
                    <a:pt x="117" y="37"/>
                    <a:pt x="111" y="37"/>
                  </a:cubicBezTo>
                  <a:moveTo>
                    <a:pt x="43" y="0"/>
                  </a:moveTo>
                  <a:cubicBezTo>
                    <a:pt x="34" y="0"/>
                    <a:pt x="27" y="7"/>
                    <a:pt x="27" y="15"/>
                  </a:cubicBezTo>
                  <a:cubicBezTo>
                    <a:pt x="27" y="20"/>
                    <a:pt x="30" y="24"/>
                    <a:pt x="33" y="27"/>
                  </a:cubicBezTo>
                  <a:cubicBezTo>
                    <a:pt x="17" y="33"/>
                    <a:pt x="0" y="64"/>
                    <a:pt x="5" y="70"/>
                  </a:cubicBezTo>
                  <a:cubicBezTo>
                    <a:pt x="6" y="71"/>
                    <a:pt x="7" y="71"/>
                    <a:pt x="9" y="71"/>
                  </a:cubicBezTo>
                  <a:cubicBezTo>
                    <a:pt x="14" y="71"/>
                    <a:pt x="21" y="63"/>
                    <a:pt x="26" y="56"/>
                  </a:cubicBezTo>
                  <a:cubicBezTo>
                    <a:pt x="22" y="70"/>
                    <a:pt x="19" y="86"/>
                    <a:pt x="18" y="100"/>
                  </a:cubicBezTo>
                  <a:cubicBezTo>
                    <a:pt x="32" y="100"/>
                    <a:pt x="32" y="100"/>
                    <a:pt x="32" y="100"/>
                  </a:cubicBezTo>
                  <a:cubicBezTo>
                    <a:pt x="32" y="92"/>
                    <a:pt x="37" y="82"/>
                    <a:pt x="43" y="82"/>
                  </a:cubicBezTo>
                  <a:cubicBezTo>
                    <a:pt x="48" y="82"/>
                    <a:pt x="53" y="92"/>
                    <a:pt x="53" y="100"/>
                  </a:cubicBezTo>
                  <a:cubicBezTo>
                    <a:pt x="68" y="100"/>
                    <a:pt x="68" y="100"/>
                    <a:pt x="68" y="100"/>
                  </a:cubicBezTo>
                  <a:cubicBezTo>
                    <a:pt x="66" y="86"/>
                    <a:pt x="63" y="70"/>
                    <a:pt x="60" y="56"/>
                  </a:cubicBezTo>
                  <a:cubicBezTo>
                    <a:pt x="65" y="63"/>
                    <a:pt x="72" y="71"/>
                    <a:pt x="77" y="71"/>
                  </a:cubicBezTo>
                  <a:cubicBezTo>
                    <a:pt x="78" y="71"/>
                    <a:pt x="79" y="71"/>
                    <a:pt x="80" y="70"/>
                  </a:cubicBezTo>
                  <a:cubicBezTo>
                    <a:pt x="86" y="64"/>
                    <a:pt x="68" y="33"/>
                    <a:pt x="53" y="27"/>
                  </a:cubicBezTo>
                  <a:cubicBezTo>
                    <a:pt x="56" y="24"/>
                    <a:pt x="58" y="20"/>
                    <a:pt x="58" y="15"/>
                  </a:cubicBezTo>
                  <a:cubicBezTo>
                    <a:pt x="58" y="7"/>
                    <a:pt x="51" y="0"/>
                    <a:pt x="43" y="0"/>
                  </a:cubicBezTo>
                </a:path>
              </a:pathLst>
            </a:custGeom>
            <a:gradFill>
              <a:gsLst>
                <a:gs pos="952">
                  <a:srgbClr val="FBE29E"/>
                </a:gs>
                <a:gs pos="100000">
                  <a:srgbClr val="B38633"/>
                </a:gs>
              </a:gsLst>
              <a:lin ang="10800000" scaled="1"/>
            </a:gradFill>
            <a:ln>
              <a:noFill/>
            </a:ln>
          </p:spPr>
          <p:txBody>
            <a:bodyPr/>
            <a:lstStyle/>
            <a:p>
              <a:pPr defTabSz="914377">
                <a:defRPr/>
              </a:pPr>
              <a:endParaRPr lang="zh-CN" altLang="en-US">
                <a:solidFill>
                  <a:srgbClr val="FBE29E"/>
                </a:solidFill>
                <a:cs typeface="+mn-ea"/>
                <a:sym typeface="+mn-lt"/>
              </a:endParaRPr>
            </a:p>
          </p:txBody>
        </p:sp>
        <p:sp>
          <p:nvSpPr>
            <p:cNvPr id="77" name="椭圆 7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7F65532-7BA0-447A-8736-D4327611E457}"/>
                </a:ext>
              </a:extLst>
            </p:cNvPr>
            <p:cNvSpPr/>
            <p:nvPr/>
          </p:nvSpPr>
          <p:spPr>
            <a:xfrm>
              <a:off x="134874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78" name="组合 7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04AA226-B848-4D1F-81F1-4C73F82D7F38}"/>
              </a:ext>
            </a:extLst>
          </p:cNvPr>
          <p:cNvGrpSpPr/>
          <p:nvPr/>
        </p:nvGrpSpPr>
        <p:grpSpPr>
          <a:xfrm>
            <a:off x="4031964" y="2685490"/>
            <a:ext cx="1524000" cy="1524000"/>
            <a:chOff x="3162300" y="1877973"/>
            <a:chExt cx="1143000" cy="1143000"/>
          </a:xfrm>
        </p:grpSpPr>
        <p:sp>
          <p:nvSpPr>
            <p:cNvPr id="79" name="Freeform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3160B44-51C4-4178-A265-30DCC242DAA5}"/>
                </a:ext>
              </a:extLst>
            </p:cNvPr>
            <p:cNvSpPr>
              <a:spLocks noEditPoints="1"/>
            </p:cNvSpPr>
            <p:nvPr/>
          </p:nvSpPr>
          <p:spPr bwMode="auto">
            <a:xfrm>
              <a:off x="3576081" y="2247899"/>
              <a:ext cx="366713" cy="344488"/>
            </a:xfrm>
            <a:custGeom>
              <a:avLst/>
              <a:gdLst>
                <a:gd name="T0" fmla="*/ 182 w 194"/>
                <a:gd name="T1" fmla="*/ 95 h 182"/>
                <a:gd name="T2" fmla="*/ 139 w 194"/>
                <a:gd name="T3" fmla="*/ 95 h 182"/>
                <a:gd name="T4" fmla="*/ 139 w 194"/>
                <a:gd name="T5" fmla="*/ 170 h 182"/>
                <a:gd name="T6" fmla="*/ 119 w 194"/>
                <a:gd name="T7" fmla="*/ 170 h 182"/>
                <a:gd name="T8" fmla="*/ 119 w 194"/>
                <a:gd name="T9" fmla="*/ 113 h 182"/>
                <a:gd name="T10" fmla="*/ 77 w 194"/>
                <a:gd name="T11" fmla="*/ 113 h 182"/>
                <a:gd name="T12" fmla="*/ 77 w 194"/>
                <a:gd name="T13" fmla="*/ 170 h 182"/>
                <a:gd name="T14" fmla="*/ 56 w 194"/>
                <a:gd name="T15" fmla="*/ 170 h 182"/>
                <a:gd name="T16" fmla="*/ 56 w 194"/>
                <a:gd name="T17" fmla="*/ 128 h 182"/>
                <a:gd name="T18" fmla="*/ 14 w 194"/>
                <a:gd name="T19" fmla="*/ 128 h 182"/>
                <a:gd name="T20" fmla="*/ 14 w 194"/>
                <a:gd name="T21" fmla="*/ 170 h 182"/>
                <a:gd name="T22" fmla="*/ 0 w 194"/>
                <a:gd name="T23" fmla="*/ 170 h 182"/>
                <a:gd name="T24" fmla="*/ 0 w 194"/>
                <a:gd name="T25" fmla="*/ 182 h 182"/>
                <a:gd name="T26" fmla="*/ 194 w 194"/>
                <a:gd name="T27" fmla="*/ 182 h 182"/>
                <a:gd name="T28" fmla="*/ 194 w 194"/>
                <a:gd name="T29" fmla="*/ 170 h 182"/>
                <a:gd name="T30" fmla="*/ 182 w 194"/>
                <a:gd name="T31" fmla="*/ 170 h 182"/>
                <a:gd name="T32" fmla="*/ 182 w 194"/>
                <a:gd name="T33" fmla="*/ 95 h 182"/>
                <a:gd name="T34" fmla="*/ 178 w 194"/>
                <a:gd name="T35" fmla="*/ 0 h 182"/>
                <a:gd name="T36" fmla="*/ 137 w 194"/>
                <a:gd name="T37" fmla="*/ 14 h 182"/>
                <a:gd name="T38" fmla="*/ 149 w 194"/>
                <a:gd name="T39" fmla="*/ 26 h 182"/>
                <a:gd name="T40" fmla="*/ 95 w 194"/>
                <a:gd name="T41" fmla="*/ 93 h 182"/>
                <a:gd name="T42" fmla="*/ 69 w 194"/>
                <a:gd name="T43" fmla="*/ 65 h 182"/>
                <a:gd name="T44" fmla="*/ 64 w 194"/>
                <a:gd name="T45" fmla="*/ 61 h 182"/>
                <a:gd name="T46" fmla="*/ 62 w 194"/>
                <a:gd name="T47" fmla="*/ 65 h 182"/>
                <a:gd name="T48" fmla="*/ 28 w 194"/>
                <a:gd name="T49" fmla="*/ 109 h 182"/>
                <a:gd name="T50" fmla="*/ 36 w 194"/>
                <a:gd name="T51" fmla="*/ 115 h 182"/>
                <a:gd name="T52" fmla="*/ 64 w 194"/>
                <a:gd name="T53" fmla="*/ 75 h 182"/>
                <a:gd name="T54" fmla="*/ 93 w 194"/>
                <a:gd name="T55" fmla="*/ 101 h 182"/>
                <a:gd name="T56" fmla="*/ 97 w 194"/>
                <a:gd name="T57" fmla="*/ 105 h 182"/>
                <a:gd name="T58" fmla="*/ 99 w 194"/>
                <a:gd name="T59" fmla="*/ 101 h 182"/>
                <a:gd name="T60" fmla="*/ 157 w 194"/>
                <a:gd name="T61" fmla="*/ 30 h 182"/>
                <a:gd name="T62" fmla="*/ 172 w 194"/>
                <a:gd name="T63" fmla="*/ 43 h 182"/>
                <a:gd name="T64" fmla="*/ 178 w 194"/>
                <a:gd name="T6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182">
                  <a:moveTo>
                    <a:pt x="182" y="95"/>
                  </a:moveTo>
                  <a:lnTo>
                    <a:pt x="139" y="95"/>
                  </a:lnTo>
                  <a:lnTo>
                    <a:pt x="139" y="170"/>
                  </a:lnTo>
                  <a:lnTo>
                    <a:pt x="119" y="170"/>
                  </a:lnTo>
                  <a:lnTo>
                    <a:pt x="119" y="113"/>
                  </a:lnTo>
                  <a:lnTo>
                    <a:pt x="77" y="113"/>
                  </a:lnTo>
                  <a:lnTo>
                    <a:pt x="77" y="170"/>
                  </a:lnTo>
                  <a:lnTo>
                    <a:pt x="56" y="170"/>
                  </a:lnTo>
                  <a:lnTo>
                    <a:pt x="56" y="128"/>
                  </a:lnTo>
                  <a:lnTo>
                    <a:pt x="14" y="128"/>
                  </a:lnTo>
                  <a:lnTo>
                    <a:pt x="14" y="170"/>
                  </a:lnTo>
                  <a:lnTo>
                    <a:pt x="0" y="170"/>
                  </a:lnTo>
                  <a:lnTo>
                    <a:pt x="0" y="182"/>
                  </a:lnTo>
                  <a:lnTo>
                    <a:pt x="194" y="182"/>
                  </a:lnTo>
                  <a:lnTo>
                    <a:pt x="194" y="170"/>
                  </a:lnTo>
                  <a:lnTo>
                    <a:pt x="182" y="170"/>
                  </a:lnTo>
                  <a:lnTo>
                    <a:pt x="182" y="95"/>
                  </a:lnTo>
                  <a:close/>
                  <a:moveTo>
                    <a:pt x="178" y="0"/>
                  </a:moveTo>
                  <a:lnTo>
                    <a:pt x="137" y="14"/>
                  </a:lnTo>
                  <a:lnTo>
                    <a:pt x="149" y="26"/>
                  </a:lnTo>
                  <a:lnTo>
                    <a:pt x="95" y="93"/>
                  </a:lnTo>
                  <a:lnTo>
                    <a:pt x="69" y="65"/>
                  </a:lnTo>
                  <a:lnTo>
                    <a:pt x="64" y="61"/>
                  </a:lnTo>
                  <a:lnTo>
                    <a:pt x="62" y="65"/>
                  </a:lnTo>
                  <a:lnTo>
                    <a:pt x="28" y="109"/>
                  </a:lnTo>
                  <a:lnTo>
                    <a:pt x="36" y="115"/>
                  </a:lnTo>
                  <a:lnTo>
                    <a:pt x="64" y="75"/>
                  </a:lnTo>
                  <a:lnTo>
                    <a:pt x="93" y="101"/>
                  </a:lnTo>
                  <a:lnTo>
                    <a:pt x="97" y="105"/>
                  </a:lnTo>
                  <a:lnTo>
                    <a:pt x="99" y="101"/>
                  </a:lnTo>
                  <a:lnTo>
                    <a:pt x="157" y="30"/>
                  </a:lnTo>
                  <a:lnTo>
                    <a:pt x="172" y="43"/>
                  </a:lnTo>
                  <a:lnTo>
                    <a:pt x="178" y="0"/>
                  </a:lnTo>
                  <a:close/>
                </a:path>
              </a:pathLst>
            </a:custGeom>
            <a:gradFill>
              <a:gsLst>
                <a:gs pos="952">
                  <a:srgbClr val="FBE29E"/>
                </a:gs>
                <a:gs pos="100000">
                  <a:srgbClr val="B38633"/>
                </a:gs>
              </a:gsLst>
              <a:lin ang="10800000" scaled="1"/>
            </a:gradFill>
            <a:ln>
              <a:noFill/>
            </a:ln>
          </p:spPr>
          <p:txBody>
            <a:bodyPr/>
            <a:lstStyle/>
            <a:p>
              <a:pPr defTabSz="914377">
                <a:defRPr/>
              </a:pPr>
              <a:endParaRPr lang="zh-CN" altLang="en-US" dirty="0">
                <a:solidFill>
                  <a:srgbClr val="FBE29E"/>
                </a:solidFill>
                <a:cs typeface="+mn-ea"/>
                <a:sym typeface="+mn-lt"/>
              </a:endParaRPr>
            </a:p>
          </p:txBody>
        </p:sp>
        <p:sp>
          <p:nvSpPr>
            <p:cNvPr id="80" name="椭圆 7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DB2125B-BE84-4750-ACE7-EAAC788A6F44}"/>
                </a:ext>
              </a:extLst>
            </p:cNvPr>
            <p:cNvSpPr/>
            <p:nvPr/>
          </p:nvSpPr>
          <p:spPr>
            <a:xfrm>
              <a:off x="316230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81" name="组合 8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E03BF6-BC54-4212-8330-2A6A14558161}"/>
              </a:ext>
            </a:extLst>
          </p:cNvPr>
          <p:cNvGrpSpPr/>
          <p:nvPr/>
        </p:nvGrpSpPr>
        <p:grpSpPr>
          <a:xfrm>
            <a:off x="6389084" y="2685490"/>
            <a:ext cx="1524000" cy="1524000"/>
            <a:chOff x="4945380" y="1877973"/>
            <a:chExt cx="1143000" cy="1143000"/>
          </a:xfrm>
        </p:grpSpPr>
        <p:sp>
          <p:nvSpPr>
            <p:cNvPr id="82" name="Freeform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281BA5A-3794-489E-8671-A337642799CD}"/>
                </a:ext>
              </a:extLst>
            </p:cNvPr>
            <p:cNvSpPr>
              <a:spLocks noEditPoints="1"/>
            </p:cNvSpPr>
            <p:nvPr/>
          </p:nvSpPr>
          <p:spPr bwMode="auto">
            <a:xfrm>
              <a:off x="5376702" y="2241866"/>
              <a:ext cx="273050" cy="333375"/>
            </a:xfrm>
            <a:custGeom>
              <a:avLst/>
              <a:gdLst>
                <a:gd name="T0" fmla="*/ 28 w 170"/>
                <a:gd name="T1" fmla="*/ 173 h 208"/>
                <a:gd name="T2" fmla="*/ 52 w 170"/>
                <a:gd name="T3" fmla="*/ 182 h 208"/>
                <a:gd name="T4" fmla="*/ 81 w 170"/>
                <a:gd name="T5" fmla="*/ 173 h 208"/>
                <a:gd name="T6" fmla="*/ 58 w 170"/>
                <a:gd name="T7" fmla="*/ 182 h 208"/>
                <a:gd name="T8" fmla="*/ 81 w 170"/>
                <a:gd name="T9" fmla="*/ 173 h 208"/>
                <a:gd name="T10" fmla="*/ 91 w 170"/>
                <a:gd name="T11" fmla="*/ 173 h 208"/>
                <a:gd name="T12" fmla="*/ 137 w 170"/>
                <a:gd name="T13" fmla="*/ 182 h 208"/>
                <a:gd name="T14" fmla="*/ 117 w 170"/>
                <a:gd name="T15" fmla="*/ 155 h 208"/>
                <a:gd name="T16" fmla="*/ 46 w 170"/>
                <a:gd name="T17" fmla="*/ 163 h 208"/>
                <a:gd name="T18" fmla="*/ 117 w 170"/>
                <a:gd name="T19" fmla="*/ 155 h 208"/>
                <a:gd name="T20" fmla="*/ 28 w 170"/>
                <a:gd name="T21" fmla="*/ 137 h 208"/>
                <a:gd name="T22" fmla="*/ 77 w 170"/>
                <a:gd name="T23" fmla="*/ 145 h 208"/>
                <a:gd name="T24" fmla="*/ 137 w 170"/>
                <a:gd name="T25" fmla="*/ 137 h 208"/>
                <a:gd name="T26" fmla="*/ 91 w 170"/>
                <a:gd name="T27" fmla="*/ 145 h 208"/>
                <a:gd name="T28" fmla="*/ 137 w 170"/>
                <a:gd name="T29" fmla="*/ 137 h 208"/>
                <a:gd name="T30" fmla="*/ 28 w 170"/>
                <a:gd name="T31" fmla="*/ 119 h 208"/>
                <a:gd name="T32" fmla="*/ 34 w 170"/>
                <a:gd name="T33" fmla="*/ 125 h 208"/>
                <a:gd name="T34" fmla="*/ 54 w 170"/>
                <a:gd name="T35" fmla="*/ 119 h 208"/>
                <a:gd name="T36" fmla="*/ 44 w 170"/>
                <a:gd name="T37" fmla="*/ 125 h 208"/>
                <a:gd name="T38" fmla="*/ 54 w 170"/>
                <a:gd name="T39" fmla="*/ 119 h 208"/>
                <a:gd name="T40" fmla="*/ 64 w 170"/>
                <a:gd name="T41" fmla="*/ 119 h 208"/>
                <a:gd name="T42" fmla="*/ 129 w 170"/>
                <a:gd name="T43" fmla="*/ 125 h 208"/>
                <a:gd name="T44" fmla="*/ 111 w 170"/>
                <a:gd name="T45" fmla="*/ 99 h 208"/>
                <a:gd name="T46" fmla="*/ 44 w 170"/>
                <a:gd name="T47" fmla="*/ 107 h 208"/>
                <a:gd name="T48" fmla="*/ 111 w 170"/>
                <a:gd name="T49" fmla="*/ 99 h 208"/>
                <a:gd name="T50" fmla="*/ 125 w 170"/>
                <a:gd name="T51" fmla="*/ 99 h 208"/>
                <a:gd name="T52" fmla="*/ 137 w 170"/>
                <a:gd name="T53" fmla="*/ 107 h 208"/>
                <a:gd name="T54" fmla="*/ 50 w 170"/>
                <a:gd name="T55" fmla="*/ 80 h 208"/>
                <a:gd name="T56" fmla="*/ 28 w 170"/>
                <a:gd name="T57" fmla="*/ 86 h 208"/>
                <a:gd name="T58" fmla="*/ 50 w 170"/>
                <a:gd name="T59" fmla="*/ 80 h 208"/>
                <a:gd name="T60" fmla="*/ 64 w 170"/>
                <a:gd name="T61" fmla="*/ 80 h 208"/>
                <a:gd name="T62" fmla="*/ 137 w 170"/>
                <a:gd name="T63" fmla="*/ 86 h 208"/>
                <a:gd name="T64" fmla="*/ 18 w 170"/>
                <a:gd name="T65" fmla="*/ 54 h 208"/>
                <a:gd name="T66" fmla="*/ 56 w 170"/>
                <a:gd name="T67" fmla="*/ 54 h 208"/>
                <a:gd name="T68" fmla="*/ 10 w 170"/>
                <a:gd name="T69" fmla="*/ 198 h 208"/>
                <a:gd name="T70" fmla="*/ 66 w 170"/>
                <a:gd name="T71" fmla="*/ 64 h 208"/>
                <a:gd name="T72" fmla="*/ 157 w 170"/>
                <a:gd name="T73" fmla="*/ 10 h 208"/>
                <a:gd name="T74" fmla="*/ 10 w 170"/>
                <a:gd name="T75" fmla="*/ 198 h 208"/>
                <a:gd name="T76" fmla="*/ 58 w 170"/>
                <a:gd name="T77" fmla="*/ 0 h 208"/>
                <a:gd name="T78" fmla="*/ 2 w 170"/>
                <a:gd name="T79" fmla="*/ 56 h 208"/>
                <a:gd name="T80" fmla="*/ 0 w 170"/>
                <a:gd name="T81" fmla="*/ 208 h 208"/>
                <a:gd name="T82" fmla="*/ 170 w 170"/>
                <a:gd name="T8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08">
                  <a:moveTo>
                    <a:pt x="52" y="173"/>
                  </a:moveTo>
                  <a:lnTo>
                    <a:pt x="28" y="173"/>
                  </a:lnTo>
                  <a:lnTo>
                    <a:pt x="28" y="182"/>
                  </a:lnTo>
                  <a:lnTo>
                    <a:pt x="52" y="182"/>
                  </a:lnTo>
                  <a:lnTo>
                    <a:pt x="52" y="173"/>
                  </a:lnTo>
                  <a:close/>
                  <a:moveTo>
                    <a:pt x="81" y="173"/>
                  </a:moveTo>
                  <a:lnTo>
                    <a:pt x="58" y="173"/>
                  </a:lnTo>
                  <a:lnTo>
                    <a:pt x="58" y="182"/>
                  </a:lnTo>
                  <a:lnTo>
                    <a:pt x="81" y="182"/>
                  </a:lnTo>
                  <a:lnTo>
                    <a:pt x="81" y="173"/>
                  </a:lnTo>
                  <a:close/>
                  <a:moveTo>
                    <a:pt x="137" y="173"/>
                  </a:moveTo>
                  <a:lnTo>
                    <a:pt x="91" y="173"/>
                  </a:lnTo>
                  <a:lnTo>
                    <a:pt x="91" y="182"/>
                  </a:lnTo>
                  <a:lnTo>
                    <a:pt x="137" y="182"/>
                  </a:lnTo>
                  <a:lnTo>
                    <a:pt x="137" y="173"/>
                  </a:lnTo>
                  <a:close/>
                  <a:moveTo>
                    <a:pt x="117" y="155"/>
                  </a:moveTo>
                  <a:lnTo>
                    <a:pt x="46" y="155"/>
                  </a:lnTo>
                  <a:lnTo>
                    <a:pt x="46" y="163"/>
                  </a:lnTo>
                  <a:lnTo>
                    <a:pt x="117" y="163"/>
                  </a:lnTo>
                  <a:lnTo>
                    <a:pt x="117" y="155"/>
                  </a:lnTo>
                  <a:close/>
                  <a:moveTo>
                    <a:pt x="77" y="137"/>
                  </a:moveTo>
                  <a:lnTo>
                    <a:pt x="28" y="137"/>
                  </a:lnTo>
                  <a:lnTo>
                    <a:pt x="28" y="145"/>
                  </a:lnTo>
                  <a:lnTo>
                    <a:pt x="77" y="145"/>
                  </a:lnTo>
                  <a:lnTo>
                    <a:pt x="77" y="137"/>
                  </a:lnTo>
                  <a:close/>
                  <a:moveTo>
                    <a:pt x="137" y="137"/>
                  </a:moveTo>
                  <a:lnTo>
                    <a:pt x="91" y="137"/>
                  </a:lnTo>
                  <a:lnTo>
                    <a:pt x="91" y="145"/>
                  </a:lnTo>
                  <a:lnTo>
                    <a:pt x="137" y="145"/>
                  </a:lnTo>
                  <a:lnTo>
                    <a:pt x="137" y="137"/>
                  </a:lnTo>
                  <a:close/>
                  <a:moveTo>
                    <a:pt x="34" y="119"/>
                  </a:moveTo>
                  <a:lnTo>
                    <a:pt x="28" y="119"/>
                  </a:lnTo>
                  <a:lnTo>
                    <a:pt x="28" y="125"/>
                  </a:lnTo>
                  <a:lnTo>
                    <a:pt x="34" y="125"/>
                  </a:lnTo>
                  <a:lnTo>
                    <a:pt x="34" y="119"/>
                  </a:lnTo>
                  <a:close/>
                  <a:moveTo>
                    <a:pt x="54" y="119"/>
                  </a:moveTo>
                  <a:lnTo>
                    <a:pt x="44" y="119"/>
                  </a:lnTo>
                  <a:lnTo>
                    <a:pt x="44" y="125"/>
                  </a:lnTo>
                  <a:lnTo>
                    <a:pt x="54" y="125"/>
                  </a:lnTo>
                  <a:lnTo>
                    <a:pt x="54" y="119"/>
                  </a:lnTo>
                  <a:close/>
                  <a:moveTo>
                    <a:pt x="129" y="119"/>
                  </a:moveTo>
                  <a:lnTo>
                    <a:pt x="64" y="119"/>
                  </a:lnTo>
                  <a:lnTo>
                    <a:pt x="64" y="125"/>
                  </a:lnTo>
                  <a:lnTo>
                    <a:pt x="129" y="125"/>
                  </a:lnTo>
                  <a:lnTo>
                    <a:pt x="129" y="119"/>
                  </a:lnTo>
                  <a:close/>
                  <a:moveTo>
                    <a:pt x="111" y="99"/>
                  </a:moveTo>
                  <a:lnTo>
                    <a:pt x="44" y="99"/>
                  </a:lnTo>
                  <a:lnTo>
                    <a:pt x="44" y="107"/>
                  </a:lnTo>
                  <a:lnTo>
                    <a:pt x="111" y="107"/>
                  </a:lnTo>
                  <a:lnTo>
                    <a:pt x="111" y="99"/>
                  </a:lnTo>
                  <a:close/>
                  <a:moveTo>
                    <a:pt x="137" y="99"/>
                  </a:moveTo>
                  <a:lnTo>
                    <a:pt x="125" y="99"/>
                  </a:lnTo>
                  <a:lnTo>
                    <a:pt x="125" y="107"/>
                  </a:lnTo>
                  <a:lnTo>
                    <a:pt x="137" y="107"/>
                  </a:lnTo>
                  <a:lnTo>
                    <a:pt x="137" y="99"/>
                  </a:lnTo>
                  <a:close/>
                  <a:moveTo>
                    <a:pt x="50" y="80"/>
                  </a:moveTo>
                  <a:lnTo>
                    <a:pt x="28" y="80"/>
                  </a:lnTo>
                  <a:lnTo>
                    <a:pt x="28" y="86"/>
                  </a:lnTo>
                  <a:lnTo>
                    <a:pt x="50" y="86"/>
                  </a:lnTo>
                  <a:lnTo>
                    <a:pt x="50" y="80"/>
                  </a:lnTo>
                  <a:close/>
                  <a:moveTo>
                    <a:pt x="137" y="80"/>
                  </a:moveTo>
                  <a:lnTo>
                    <a:pt x="64" y="80"/>
                  </a:lnTo>
                  <a:lnTo>
                    <a:pt x="64" y="86"/>
                  </a:lnTo>
                  <a:lnTo>
                    <a:pt x="137" y="86"/>
                  </a:lnTo>
                  <a:lnTo>
                    <a:pt x="137" y="80"/>
                  </a:lnTo>
                  <a:close/>
                  <a:moveTo>
                    <a:pt x="18" y="54"/>
                  </a:moveTo>
                  <a:lnTo>
                    <a:pt x="56" y="18"/>
                  </a:lnTo>
                  <a:lnTo>
                    <a:pt x="56" y="54"/>
                  </a:lnTo>
                  <a:lnTo>
                    <a:pt x="18" y="54"/>
                  </a:lnTo>
                  <a:close/>
                  <a:moveTo>
                    <a:pt x="10" y="198"/>
                  </a:moveTo>
                  <a:lnTo>
                    <a:pt x="10" y="64"/>
                  </a:lnTo>
                  <a:lnTo>
                    <a:pt x="66" y="64"/>
                  </a:lnTo>
                  <a:lnTo>
                    <a:pt x="66" y="10"/>
                  </a:lnTo>
                  <a:lnTo>
                    <a:pt x="157" y="10"/>
                  </a:lnTo>
                  <a:lnTo>
                    <a:pt x="157" y="198"/>
                  </a:lnTo>
                  <a:lnTo>
                    <a:pt x="10" y="198"/>
                  </a:lnTo>
                  <a:close/>
                  <a:moveTo>
                    <a:pt x="170" y="0"/>
                  </a:moveTo>
                  <a:lnTo>
                    <a:pt x="58" y="0"/>
                  </a:lnTo>
                  <a:lnTo>
                    <a:pt x="56" y="2"/>
                  </a:lnTo>
                  <a:lnTo>
                    <a:pt x="2" y="56"/>
                  </a:lnTo>
                  <a:lnTo>
                    <a:pt x="0" y="58"/>
                  </a:lnTo>
                  <a:lnTo>
                    <a:pt x="0" y="208"/>
                  </a:lnTo>
                  <a:lnTo>
                    <a:pt x="170" y="208"/>
                  </a:lnTo>
                  <a:lnTo>
                    <a:pt x="170" y="0"/>
                  </a:lnTo>
                  <a:close/>
                </a:path>
              </a:pathLst>
            </a:custGeom>
            <a:gradFill>
              <a:gsLst>
                <a:gs pos="952">
                  <a:srgbClr val="FBE29E"/>
                </a:gs>
                <a:gs pos="100000">
                  <a:srgbClr val="B38633"/>
                </a:gs>
              </a:gsLst>
              <a:lin ang="10800000" scaled="1"/>
            </a:gradFill>
            <a:ln>
              <a:noFill/>
            </a:ln>
          </p:spPr>
          <p:txBody>
            <a:bodyPr/>
            <a:lstStyle/>
            <a:p>
              <a:pPr defTabSz="914377">
                <a:defRPr/>
              </a:pPr>
              <a:endParaRPr lang="zh-CN" altLang="en-US">
                <a:solidFill>
                  <a:srgbClr val="FBE29E"/>
                </a:solidFill>
                <a:cs typeface="+mn-ea"/>
                <a:sym typeface="+mn-lt"/>
              </a:endParaRPr>
            </a:p>
          </p:txBody>
        </p:sp>
        <p:sp>
          <p:nvSpPr>
            <p:cNvPr id="83" name="椭圆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5E78B2D-F047-47AA-A5BA-E790153D6A7B}"/>
                </a:ext>
              </a:extLst>
            </p:cNvPr>
            <p:cNvSpPr/>
            <p:nvPr/>
          </p:nvSpPr>
          <p:spPr>
            <a:xfrm>
              <a:off x="494538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84" name="组合 8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E0315CE-846C-4257-BAD6-6DF8ACF72AC3}"/>
              </a:ext>
            </a:extLst>
          </p:cNvPr>
          <p:cNvGrpSpPr/>
          <p:nvPr/>
        </p:nvGrpSpPr>
        <p:grpSpPr>
          <a:xfrm>
            <a:off x="8746204" y="2685490"/>
            <a:ext cx="1524000" cy="1524000"/>
            <a:chOff x="6652260" y="1877973"/>
            <a:chExt cx="1143000" cy="1143000"/>
          </a:xfrm>
        </p:grpSpPr>
        <p:grpSp>
          <p:nvGrpSpPr>
            <p:cNvPr id="85" name="组合 8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9E6080-746D-44D6-AFEF-8B6BBE8A4DD2}"/>
                </a:ext>
              </a:extLst>
            </p:cNvPr>
            <p:cNvGrpSpPr/>
            <p:nvPr/>
          </p:nvGrpSpPr>
          <p:grpSpPr bwMode="auto">
            <a:xfrm>
              <a:off x="7083660" y="2271962"/>
              <a:ext cx="336996" cy="339223"/>
              <a:chOff x="6441736" y="4806997"/>
              <a:chExt cx="301964" cy="304466"/>
            </a:xfrm>
            <a:solidFill>
              <a:schemeClr val="tx1"/>
            </a:solidFill>
          </p:grpSpPr>
          <p:sp>
            <p:nvSpPr>
              <p:cNvPr id="87" name="Freeform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BF6F799-9956-41E7-A2DC-7B360795F538}"/>
                  </a:ext>
                </a:extLst>
              </p:cNvPr>
              <p:cNvSpPr>
                <a:spLocks noEditPoints="1"/>
              </p:cNvSpPr>
              <p:nvPr/>
            </p:nvSpPr>
            <p:spPr bwMode="auto">
              <a:xfrm>
                <a:off x="6441736" y="4806997"/>
                <a:ext cx="301964" cy="30446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291 h 318"/>
                  <a:gd name="T12" fmla="*/ 27 w 318"/>
                  <a:gd name="T13" fmla="*/ 159 h 318"/>
                  <a:gd name="T14" fmla="*/ 159 w 318"/>
                  <a:gd name="T15" fmla="*/ 28 h 318"/>
                  <a:gd name="T16" fmla="*/ 291 w 318"/>
                  <a:gd name="T17" fmla="*/ 159 h 318"/>
                  <a:gd name="T18" fmla="*/ 159 w 318"/>
                  <a:gd name="T19" fmla="*/ 29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7" y="318"/>
                      <a:pt x="318" y="247"/>
                      <a:pt x="318" y="159"/>
                    </a:cubicBezTo>
                    <a:cubicBezTo>
                      <a:pt x="318" y="72"/>
                      <a:pt x="247" y="0"/>
                      <a:pt x="159" y="0"/>
                    </a:cubicBezTo>
                    <a:close/>
                    <a:moveTo>
                      <a:pt x="159" y="291"/>
                    </a:moveTo>
                    <a:cubicBezTo>
                      <a:pt x="86" y="291"/>
                      <a:pt x="27" y="232"/>
                      <a:pt x="27" y="159"/>
                    </a:cubicBezTo>
                    <a:cubicBezTo>
                      <a:pt x="27" y="87"/>
                      <a:pt x="86" y="28"/>
                      <a:pt x="159" y="28"/>
                    </a:cubicBezTo>
                    <a:cubicBezTo>
                      <a:pt x="232" y="28"/>
                      <a:pt x="291" y="87"/>
                      <a:pt x="291" y="159"/>
                    </a:cubicBezTo>
                    <a:cubicBezTo>
                      <a:pt x="291" y="232"/>
                      <a:pt x="232" y="291"/>
                      <a:pt x="159" y="291"/>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dirty="0">
                  <a:solidFill>
                    <a:srgbClr val="FBE29E"/>
                  </a:solidFill>
                  <a:cs typeface="+mn-ea"/>
                  <a:sym typeface="+mn-lt"/>
                </a:endParaRPr>
              </a:p>
            </p:txBody>
          </p:sp>
          <p:sp>
            <p:nvSpPr>
              <p:cNvPr id="88" name="Freeform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6E2771-B326-4B75-99C7-FE02DDF17A69}"/>
                  </a:ext>
                </a:extLst>
              </p:cNvPr>
              <p:cNvSpPr>
                <a:spLocks/>
              </p:cNvSpPr>
              <p:nvPr/>
            </p:nvSpPr>
            <p:spPr bwMode="auto">
              <a:xfrm>
                <a:off x="6536830" y="4879568"/>
                <a:ext cx="125957" cy="96762"/>
              </a:xfrm>
              <a:custGeom>
                <a:avLst/>
                <a:gdLst>
                  <a:gd name="T0" fmla="*/ 129 w 133"/>
                  <a:gd name="T1" fmla="*/ 3 h 101"/>
                  <a:gd name="T2" fmla="*/ 118 w 133"/>
                  <a:gd name="T3" fmla="*/ 4 h 101"/>
                  <a:gd name="T4" fmla="*/ 57 w 133"/>
                  <a:gd name="T5" fmla="*/ 82 h 101"/>
                  <a:gd name="T6" fmla="*/ 13 w 133"/>
                  <a:gd name="T7" fmla="*/ 59 h 101"/>
                  <a:gd name="T8" fmla="*/ 2 w 133"/>
                  <a:gd name="T9" fmla="*/ 63 h 101"/>
                  <a:gd name="T10" fmla="*/ 6 w 133"/>
                  <a:gd name="T11" fmla="*/ 73 h 101"/>
                  <a:gd name="T12" fmla="*/ 54 w 133"/>
                  <a:gd name="T13" fmla="*/ 98 h 101"/>
                  <a:gd name="T14" fmla="*/ 54 w 133"/>
                  <a:gd name="T15" fmla="*/ 98 h 101"/>
                  <a:gd name="T16" fmla="*/ 65 w 133"/>
                  <a:gd name="T17" fmla="*/ 97 h 101"/>
                  <a:gd name="T18" fmla="*/ 130 w 133"/>
                  <a:gd name="T19" fmla="*/ 14 h 101"/>
                  <a:gd name="T20" fmla="*/ 129 w 133"/>
                  <a:gd name="T21"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01">
                    <a:moveTo>
                      <a:pt x="129" y="3"/>
                    </a:moveTo>
                    <a:cubicBezTo>
                      <a:pt x="126" y="0"/>
                      <a:pt x="121" y="1"/>
                      <a:pt x="118" y="4"/>
                    </a:cubicBezTo>
                    <a:cubicBezTo>
                      <a:pt x="57" y="82"/>
                      <a:pt x="57" y="82"/>
                      <a:pt x="57" y="82"/>
                    </a:cubicBezTo>
                    <a:cubicBezTo>
                      <a:pt x="13" y="59"/>
                      <a:pt x="13" y="59"/>
                      <a:pt x="13" y="59"/>
                    </a:cubicBezTo>
                    <a:cubicBezTo>
                      <a:pt x="9" y="57"/>
                      <a:pt x="4" y="59"/>
                      <a:pt x="2" y="63"/>
                    </a:cubicBezTo>
                    <a:cubicBezTo>
                      <a:pt x="0" y="66"/>
                      <a:pt x="2" y="71"/>
                      <a:pt x="6" y="73"/>
                    </a:cubicBezTo>
                    <a:cubicBezTo>
                      <a:pt x="54" y="98"/>
                      <a:pt x="54" y="98"/>
                      <a:pt x="54" y="98"/>
                    </a:cubicBezTo>
                    <a:cubicBezTo>
                      <a:pt x="54" y="98"/>
                      <a:pt x="54" y="98"/>
                      <a:pt x="54" y="98"/>
                    </a:cubicBezTo>
                    <a:cubicBezTo>
                      <a:pt x="57" y="101"/>
                      <a:pt x="62" y="100"/>
                      <a:pt x="65" y="97"/>
                    </a:cubicBezTo>
                    <a:cubicBezTo>
                      <a:pt x="130" y="14"/>
                      <a:pt x="130" y="14"/>
                      <a:pt x="130" y="14"/>
                    </a:cubicBezTo>
                    <a:cubicBezTo>
                      <a:pt x="133" y="10"/>
                      <a:pt x="133" y="6"/>
                      <a:pt x="129" y="3"/>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89" name="Freeform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653898-A5AB-42A8-A9C0-EB2D6BDE0A03}"/>
                  </a:ext>
                </a:extLst>
              </p:cNvPr>
              <p:cNvSpPr>
                <a:spLocks/>
              </p:cNvSpPr>
              <p:nvPr/>
            </p:nvSpPr>
            <p:spPr bwMode="auto">
              <a:xfrm>
                <a:off x="6681138" y="4953808"/>
                <a:ext cx="26693" cy="15015"/>
              </a:xfrm>
              <a:custGeom>
                <a:avLst/>
                <a:gdLst>
                  <a:gd name="T0" fmla="*/ 7 w 28"/>
                  <a:gd name="T1" fmla="*/ 15 h 16"/>
                  <a:gd name="T2" fmla="*/ 0 w 28"/>
                  <a:gd name="T3" fmla="*/ 8 h 16"/>
                  <a:gd name="T4" fmla="*/ 8 w 28"/>
                  <a:gd name="T5" fmla="*/ 0 h 16"/>
                  <a:gd name="T6" fmla="*/ 21 w 28"/>
                  <a:gd name="T7" fmla="*/ 0 h 16"/>
                  <a:gd name="T8" fmla="*/ 28 w 28"/>
                  <a:gd name="T9" fmla="*/ 8 h 16"/>
                  <a:gd name="T10" fmla="*/ 21 w 28"/>
                  <a:gd name="T11" fmla="*/ 16 h 16"/>
                  <a:gd name="T12" fmla="*/ 7 w 28"/>
                  <a:gd name="T13" fmla="*/ 15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7" y="15"/>
                    </a:moveTo>
                    <a:cubicBezTo>
                      <a:pt x="3" y="15"/>
                      <a:pt x="0" y="12"/>
                      <a:pt x="0" y="8"/>
                    </a:cubicBezTo>
                    <a:cubicBezTo>
                      <a:pt x="0" y="3"/>
                      <a:pt x="3" y="0"/>
                      <a:pt x="8" y="0"/>
                    </a:cubicBezTo>
                    <a:cubicBezTo>
                      <a:pt x="21" y="0"/>
                      <a:pt x="21" y="0"/>
                      <a:pt x="21" y="0"/>
                    </a:cubicBezTo>
                    <a:cubicBezTo>
                      <a:pt x="25" y="0"/>
                      <a:pt x="28" y="4"/>
                      <a:pt x="28" y="8"/>
                    </a:cubicBezTo>
                    <a:cubicBezTo>
                      <a:pt x="28" y="12"/>
                      <a:pt x="25" y="16"/>
                      <a:pt x="21" y="16"/>
                    </a:cubicBezTo>
                    <a:lnTo>
                      <a:pt x="7" y="15"/>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0" name="Freeform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03DF6D-BDE8-4B28-9DF2-64F7F63A536A}"/>
                  </a:ext>
                </a:extLst>
              </p:cNvPr>
              <p:cNvSpPr>
                <a:spLocks/>
              </p:cNvSpPr>
              <p:nvPr/>
            </p:nvSpPr>
            <p:spPr bwMode="auto">
              <a:xfrm>
                <a:off x="6475102" y="4950471"/>
                <a:ext cx="27527" cy="15849"/>
              </a:xfrm>
              <a:custGeom>
                <a:avLst/>
                <a:gdLst>
                  <a:gd name="T0" fmla="*/ 8 w 29"/>
                  <a:gd name="T1" fmla="*/ 16 h 16"/>
                  <a:gd name="T2" fmla="*/ 0 w 29"/>
                  <a:gd name="T3" fmla="*/ 8 h 16"/>
                  <a:gd name="T4" fmla="*/ 8 w 29"/>
                  <a:gd name="T5" fmla="*/ 0 h 16"/>
                  <a:gd name="T6" fmla="*/ 21 w 29"/>
                  <a:gd name="T7" fmla="*/ 1 h 16"/>
                  <a:gd name="T8" fmla="*/ 29 w 29"/>
                  <a:gd name="T9" fmla="*/ 8 h 16"/>
                  <a:gd name="T10" fmla="*/ 21 w 29"/>
                  <a:gd name="T11" fmla="*/ 16 h 16"/>
                  <a:gd name="T12" fmla="*/ 8 w 2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9" h="16">
                    <a:moveTo>
                      <a:pt x="8" y="16"/>
                    </a:moveTo>
                    <a:cubicBezTo>
                      <a:pt x="4" y="16"/>
                      <a:pt x="0" y="12"/>
                      <a:pt x="0" y="8"/>
                    </a:cubicBezTo>
                    <a:cubicBezTo>
                      <a:pt x="0" y="4"/>
                      <a:pt x="4" y="0"/>
                      <a:pt x="8" y="0"/>
                    </a:cubicBezTo>
                    <a:cubicBezTo>
                      <a:pt x="21" y="1"/>
                      <a:pt x="21" y="1"/>
                      <a:pt x="21" y="1"/>
                    </a:cubicBezTo>
                    <a:cubicBezTo>
                      <a:pt x="26" y="1"/>
                      <a:pt x="29" y="4"/>
                      <a:pt x="29" y="8"/>
                    </a:cubicBezTo>
                    <a:cubicBezTo>
                      <a:pt x="29" y="13"/>
                      <a:pt x="25" y="16"/>
                      <a:pt x="21" y="16"/>
                    </a:cubicBezTo>
                    <a:lnTo>
                      <a:pt x="8" y="16"/>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1" name="Freeform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8D38E47-D219-4D6C-9403-10FCB6BA24BC}"/>
                  </a:ext>
                </a:extLst>
              </p:cNvPr>
              <p:cNvSpPr>
                <a:spLocks/>
              </p:cNvSpPr>
              <p:nvPr/>
            </p:nvSpPr>
            <p:spPr bwMode="auto">
              <a:xfrm>
                <a:off x="6582708" y="5049735"/>
                <a:ext cx="14180" cy="27527"/>
              </a:xfrm>
              <a:custGeom>
                <a:avLst/>
                <a:gdLst>
                  <a:gd name="T0" fmla="*/ 0 w 15"/>
                  <a:gd name="T1" fmla="*/ 8 h 29"/>
                  <a:gd name="T2" fmla="*/ 8 w 15"/>
                  <a:gd name="T3" fmla="*/ 0 h 29"/>
                  <a:gd name="T4" fmla="*/ 15 w 15"/>
                  <a:gd name="T5" fmla="*/ 8 h 29"/>
                  <a:gd name="T6" fmla="*/ 15 w 15"/>
                  <a:gd name="T7" fmla="*/ 21 h 29"/>
                  <a:gd name="T8" fmla="*/ 7 w 15"/>
                  <a:gd name="T9" fmla="*/ 29 h 29"/>
                  <a:gd name="T10" fmla="*/ 0 w 15"/>
                  <a:gd name="T11" fmla="*/ 21 h 29"/>
                  <a:gd name="T12" fmla="*/ 0 w 15"/>
                  <a:gd name="T13" fmla="*/ 8 h 29"/>
                </a:gdLst>
                <a:ahLst/>
                <a:cxnLst>
                  <a:cxn ang="0">
                    <a:pos x="T0" y="T1"/>
                  </a:cxn>
                  <a:cxn ang="0">
                    <a:pos x="T2" y="T3"/>
                  </a:cxn>
                  <a:cxn ang="0">
                    <a:pos x="T4" y="T5"/>
                  </a:cxn>
                  <a:cxn ang="0">
                    <a:pos x="T6" y="T7"/>
                  </a:cxn>
                  <a:cxn ang="0">
                    <a:pos x="T8" y="T9"/>
                  </a:cxn>
                  <a:cxn ang="0">
                    <a:pos x="T10" y="T11"/>
                  </a:cxn>
                  <a:cxn ang="0">
                    <a:pos x="T12" y="T13"/>
                  </a:cxn>
                </a:cxnLst>
                <a:rect l="0" t="0" r="r" b="b"/>
                <a:pathLst>
                  <a:path w="15" h="29">
                    <a:moveTo>
                      <a:pt x="0" y="8"/>
                    </a:moveTo>
                    <a:cubicBezTo>
                      <a:pt x="0" y="4"/>
                      <a:pt x="3" y="0"/>
                      <a:pt x="8" y="0"/>
                    </a:cubicBezTo>
                    <a:cubicBezTo>
                      <a:pt x="12" y="0"/>
                      <a:pt x="15" y="4"/>
                      <a:pt x="15" y="8"/>
                    </a:cubicBezTo>
                    <a:cubicBezTo>
                      <a:pt x="15" y="21"/>
                      <a:pt x="15" y="21"/>
                      <a:pt x="15" y="21"/>
                    </a:cubicBezTo>
                    <a:cubicBezTo>
                      <a:pt x="15" y="26"/>
                      <a:pt x="11" y="29"/>
                      <a:pt x="7" y="29"/>
                    </a:cubicBezTo>
                    <a:cubicBezTo>
                      <a:pt x="3" y="29"/>
                      <a:pt x="0" y="25"/>
                      <a:pt x="0" y="21"/>
                    </a:cubicBezTo>
                    <a:lnTo>
                      <a:pt x="0" y="8"/>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2" name="Freeform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DF8804-83BF-4D38-9034-F0B5D520E2F4}"/>
                  </a:ext>
                </a:extLst>
              </p:cNvPr>
              <p:cNvSpPr>
                <a:spLocks/>
              </p:cNvSpPr>
              <p:nvPr/>
            </p:nvSpPr>
            <p:spPr bwMode="auto">
              <a:xfrm>
                <a:off x="6585211" y="4842865"/>
                <a:ext cx="15015" cy="27527"/>
              </a:xfrm>
              <a:custGeom>
                <a:avLst/>
                <a:gdLst>
                  <a:gd name="T0" fmla="*/ 1 w 16"/>
                  <a:gd name="T1" fmla="*/ 7 h 29"/>
                  <a:gd name="T2" fmla="*/ 8 w 16"/>
                  <a:gd name="T3" fmla="*/ 0 h 29"/>
                  <a:gd name="T4" fmla="*/ 16 w 16"/>
                  <a:gd name="T5" fmla="*/ 8 h 29"/>
                  <a:gd name="T6" fmla="*/ 16 w 16"/>
                  <a:gd name="T7" fmla="*/ 21 h 29"/>
                  <a:gd name="T8" fmla="*/ 8 w 16"/>
                  <a:gd name="T9" fmla="*/ 29 h 29"/>
                  <a:gd name="T10" fmla="*/ 0 w 16"/>
                  <a:gd name="T11" fmla="*/ 21 h 29"/>
                  <a:gd name="T12" fmla="*/ 1 w 16"/>
                  <a:gd name="T13" fmla="*/ 7 h 29"/>
                </a:gdLst>
                <a:ahLst/>
                <a:cxnLst>
                  <a:cxn ang="0">
                    <a:pos x="T0" y="T1"/>
                  </a:cxn>
                  <a:cxn ang="0">
                    <a:pos x="T2" y="T3"/>
                  </a:cxn>
                  <a:cxn ang="0">
                    <a:pos x="T4" y="T5"/>
                  </a:cxn>
                  <a:cxn ang="0">
                    <a:pos x="T6" y="T7"/>
                  </a:cxn>
                  <a:cxn ang="0">
                    <a:pos x="T8" y="T9"/>
                  </a:cxn>
                  <a:cxn ang="0">
                    <a:pos x="T10" y="T11"/>
                  </a:cxn>
                  <a:cxn ang="0">
                    <a:pos x="T12" y="T13"/>
                  </a:cxn>
                </a:cxnLst>
                <a:rect l="0" t="0" r="r" b="b"/>
                <a:pathLst>
                  <a:path w="16" h="29">
                    <a:moveTo>
                      <a:pt x="1" y="7"/>
                    </a:moveTo>
                    <a:cubicBezTo>
                      <a:pt x="1" y="3"/>
                      <a:pt x="4" y="0"/>
                      <a:pt x="8" y="0"/>
                    </a:cubicBezTo>
                    <a:cubicBezTo>
                      <a:pt x="13" y="0"/>
                      <a:pt x="16" y="3"/>
                      <a:pt x="16" y="8"/>
                    </a:cubicBezTo>
                    <a:cubicBezTo>
                      <a:pt x="16" y="21"/>
                      <a:pt x="16" y="21"/>
                      <a:pt x="16" y="21"/>
                    </a:cubicBezTo>
                    <a:cubicBezTo>
                      <a:pt x="16" y="25"/>
                      <a:pt x="12" y="29"/>
                      <a:pt x="8" y="29"/>
                    </a:cubicBezTo>
                    <a:cubicBezTo>
                      <a:pt x="4" y="28"/>
                      <a:pt x="0" y="25"/>
                      <a:pt x="0" y="21"/>
                    </a:cubicBezTo>
                    <a:lnTo>
                      <a:pt x="1" y="7"/>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grpSp>
        <p:sp>
          <p:nvSpPr>
            <p:cNvPr id="86" name="椭圆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6E72D46-8CFC-40AC-A904-EE5B82895DB5}"/>
                </a:ext>
              </a:extLst>
            </p:cNvPr>
            <p:cNvSpPr/>
            <p:nvPr/>
          </p:nvSpPr>
          <p:spPr>
            <a:xfrm>
              <a:off x="665226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sp>
        <p:nvSpPr>
          <p:cNvPr id="93" name="任意多边形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0CD433-1476-441A-9579-8291DC4DCC14}"/>
              </a:ext>
            </a:extLst>
          </p:cNvPr>
          <p:cNvSpPr/>
          <p:nvPr/>
        </p:nvSpPr>
        <p:spPr>
          <a:xfrm rot="19134075">
            <a:off x="918021"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任意多边形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EE7372-51D7-4922-B1C9-93B322FA8B46}"/>
              </a:ext>
            </a:extLst>
          </p:cNvPr>
          <p:cNvSpPr/>
          <p:nvPr/>
        </p:nvSpPr>
        <p:spPr>
          <a:xfrm rot="19134075">
            <a:off x="5655123"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95" name="组合 9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D7D2E8A-83C0-473A-A2BE-31BE9EA55CF4}"/>
              </a:ext>
            </a:extLst>
          </p:cNvPr>
          <p:cNvGrpSpPr/>
          <p:nvPr/>
        </p:nvGrpSpPr>
        <p:grpSpPr>
          <a:xfrm>
            <a:off x="8969120" y="5095381"/>
            <a:ext cx="1928283" cy="982342"/>
            <a:chOff x="6792755" y="2564780"/>
            <a:chExt cx="1446212" cy="736757"/>
          </a:xfrm>
        </p:grpSpPr>
        <p:sp>
          <p:nvSpPr>
            <p:cNvPr id="9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9A13082-466E-4208-BF22-51E4F36CB36E}"/>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7"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E52B01-B7D9-46B3-A195-AE8C1A670795}"/>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sp>
        <p:nvSpPr>
          <p:cNvPr id="98" name="椭圆 9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CBD6EE-E8DD-42DF-9239-E24C54B3198C}"/>
              </a:ext>
            </a:extLst>
          </p:cNvPr>
          <p:cNvSpPr/>
          <p:nvPr/>
        </p:nvSpPr>
        <p:spPr>
          <a:xfrm rot="5400000">
            <a:off x="13244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9" name="椭圆 9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3D75FDF-F62A-4090-B401-9C222F96203E}"/>
              </a:ext>
            </a:extLst>
          </p:cNvPr>
          <p:cNvSpPr/>
          <p:nvPr/>
        </p:nvSpPr>
        <p:spPr>
          <a:xfrm rot="5400000">
            <a:off x="83602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493C47-E804-47D1-BAAB-0D386EC625F7}"/>
              </a:ext>
            </a:extLst>
          </p:cNvPr>
          <p:cNvSpPr txBox="1">
            <a:spLocks noChangeArrowheads="1"/>
          </p:cNvSpPr>
          <p:nvPr/>
        </p:nvSpPr>
        <p:spPr bwMode="auto">
          <a:xfrm>
            <a:off x="32476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1"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035F71-38F6-4BEA-9242-DDFD6E826262}"/>
              </a:ext>
            </a:extLst>
          </p:cNvPr>
          <p:cNvSpPr txBox="1">
            <a:spLocks noChangeArrowheads="1"/>
          </p:cNvSpPr>
          <p:nvPr/>
        </p:nvSpPr>
        <p:spPr bwMode="auto">
          <a:xfrm>
            <a:off x="79974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2"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A387B0-61D5-46B2-99A4-611D04A085BA}"/>
              </a:ext>
            </a:extLst>
          </p:cNvPr>
          <p:cNvSpPr txBox="1">
            <a:spLocks noChangeArrowheads="1"/>
          </p:cNvSpPr>
          <p:nvPr/>
        </p:nvSpPr>
        <p:spPr bwMode="auto">
          <a:xfrm>
            <a:off x="5009373" y="4492694"/>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Tree>
    <p:extLst>
      <p:ext uri="{BB962C8B-B14F-4D97-AF65-F5344CB8AC3E}">
        <p14:creationId xmlns:p14="http://schemas.microsoft.com/office/powerpoint/2010/main" val="4368859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heel(1)">
                                      <p:cBhvr>
                                        <p:cTn id="7" dur="2000"/>
                                        <p:tgtEl>
                                          <p:spTgt spid="75"/>
                                        </p:tgtEl>
                                      </p:cBhvr>
                                    </p:animEffect>
                                  </p:childTnLst>
                                </p:cTn>
                              </p:par>
                              <p:par>
                                <p:cTn id="8" presetID="21" presetClass="entr" presetSubtype="1" fill="hold" nodeType="withEffect">
                                  <p:stCondLst>
                                    <p:cond delay="800"/>
                                  </p:stCondLst>
                                  <p:childTnLst>
                                    <p:set>
                                      <p:cBhvr>
                                        <p:cTn id="9" dur="1" fill="hold">
                                          <p:stCondLst>
                                            <p:cond delay="0"/>
                                          </p:stCondLst>
                                        </p:cTn>
                                        <p:tgtEl>
                                          <p:spTgt spid="78"/>
                                        </p:tgtEl>
                                        <p:attrNameLst>
                                          <p:attrName>style.visibility</p:attrName>
                                        </p:attrNameLst>
                                      </p:cBhvr>
                                      <p:to>
                                        <p:strVal val="visible"/>
                                      </p:to>
                                    </p:set>
                                    <p:animEffect transition="in" filter="wheel(1)">
                                      <p:cBhvr>
                                        <p:cTn id="10" dur="2000"/>
                                        <p:tgtEl>
                                          <p:spTgt spid="78"/>
                                        </p:tgtEl>
                                      </p:cBhvr>
                                    </p:animEffect>
                                  </p:childTnLst>
                                </p:cTn>
                              </p:par>
                              <p:par>
                                <p:cTn id="11" presetID="21" presetClass="entr" presetSubtype="1" fill="hold" nodeType="withEffect">
                                  <p:stCondLst>
                                    <p:cond delay="1300"/>
                                  </p:stCondLst>
                                  <p:childTnLst>
                                    <p:set>
                                      <p:cBhvr>
                                        <p:cTn id="12" dur="1" fill="hold">
                                          <p:stCondLst>
                                            <p:cond delay="0"/>
                                          </p:stCondLst>
                                        </p:cTn>
                                        <p:tgtEl>
                                          <p:spTgt spid="81"/>
                                        </p:tgtEl>
                                        <p:attrNameLst>
                                          <p:attrName>style.visibility</p:attrName>
                                        </p:attrNameLst>
                                      </p:cBhvr>
                                      <p:to>
                                        <p:strVal val="visible"/>
                                      </p:to>
                                    </p:set>
                                    <p:animEffect transition="in" filter="wheel(1)">
                                      <p:cBhvr>
                                        <p:cTn id="13" dur="2000"/>
                                        <p:tgtEl>
                                          <p:spTgt spid="81"/>
                                        </p:tgtEl>
                                      </p:cBhvr>
                                    </p:animEffect>
                                  </p:childTnLst>
                                </p:cTn>
                              </p:par>
                              <p:par>
                                <p:cTn id="14" presetID="21" presetClass="entr" presetSubtype="1" fill="hold" nodeType="withEffect">
                                  <p:stCondLst>
                                    <p:cond delay="1800"/>
                                  </p:stCondLst>
                                  <p:childTnLst>
                                    <p:set>
                                      <p:cBhvr>
                                        <p:cTn id="15" dur="1" fill="hold">
                                          <p:stCondLst>
                                            <p:cond delay="0"/>
                                          </p:stCondLst>
                                        </p:cTn>
                                        <p:tgtEl>
                                          <p:spTgt spid="84"/>
                                        </p:tgtEl>
                                        <p:attrNameLst>
                                          <p:attrName>style.visibility</p:attrName>
                                        </p:attrNameLst>
                                      </p:cBhvr>
                                      <p:to>
                                        <p:strVal val="visible"/>
                                      </p:to>
                                    </p:set>
                                    <p:animEffect transition="in" filter="wheel(1)">
                                      <p:cBhvr>
                                        <p:cTn id="16" dur="2000"/>
                                        <p:tgtEl>
                                          <p:spTgt spid="84"/>
                                        </p:tgtEl>
                                      </p:cBhvr>
                                    </p:animEffect>
                                  </p:childTnLst>
                                </p:cTn>
                              </p:par>
                              <p:par>
                                <p:cTn id="17" presetID="21" presetClass="entr" presetSubtype="1" fill="hold" grpId="0" nodeType="withEffect">
                                  <p:stCondLst>
                                    <p:cond delay="1900"/>
                                  </p:stCondLst>
                                  <p:childTnLst>
                                    <p:set>
                                      <p:cBhvr>
                                        <p:cTn id="18" dur="1" fill="hold">
                                          <p:stCondLst>
                                            <p:cond delay="0"/>
                                          </p:stCondLst>
                                        </p:cTn>
                                        <p:tgtEl>
                                          <p:spTgt spid="98"/>
                                        </p:tgtEl>
                                        <p:attrNameLst>
                                          <p:attrName>style.visibility</p:attrName>
                                        </p:attrNameLst>
                                      </p:cBhvr>
                                      <p:to>
                                        <p:strVal val="visible"/>
                                      </p:to>
                                    </p:set>
                                    <p:animEffect transition="in" filter="wheel(1)">
                                      <p:cBhvr>
                                        <p:cTn id="19" dur="2000"/>
                                        <p:tgtEl>
                                          <p:spTgt spid="98"/>
                                        </p:tgtEl>
                                      </p:cBhvr>
                                    </p:animEffect>
                                  </p:childTnLst>
                                </p:cTn>
                              </p:par>
                              <p:par>
                                <p:cTn id="20" presetID="21" presetClass="entr" presetSubtype="1" fill="hold" grpId="0" nodeType="withEffect">
                                  <p:stCondLst>
                                    <p:cond delay="2400"/>
                                  </p:stCondLst>
                                  <p:childTnLst>
                                    <p:set>
                                      <p:cBhvr>
                                        <p:cTn id="21" dur="1" fill="hold">
                                          <p:stCondLst>
                                            <p:cond delay="0"/>
                                          </p:stCondLst>
                                        </p:cTn>
                                        <p:tgtEl>
                                          <p:spTgt spid="99"/>
                                        </p:tgtEl>
                                        <p:attrNameLst>
                                          <p:attrName>style.visibility</p:attrName>
                                        </p:attrNameLst>
                                      </p:cBhvr>
                                      <p:to>
                                        <p:strVal val="visible"/>
                                      </p:to>
                                    </p:set>
                                    <p:animEffect transition="in" filter="wheel(1)">
                                      <p:cBhvr>
                                        <p:cTn id="22" dur="2000"/>
                                        <p:tgtEl>
                                          <p:spTgt spid="99"/>
                                        </p:tgtEl>
                                      </p:cBhvr>
                                    </p:animEffect>
                                  </p:childTnLst>
                                </p:cTn>
                              </p:par>
                              <p:par>
                                <p:cTn id="23" presetID="22" presetClass="entr" presetSubtype="4" fill="hold" grpId="0" nodeType="withEffect">
                                  <p:stCondLst>
                                    <p:cond delay="2700"/>
                                  </p:stCondLst>
                                  <p:childTnLst>
                                    <p:set>
                                      <p:cBhvr>
                                        <p:cTn id="24" dur="1" fill="hold">
                                          <p:stCondLst>
                                            <p:cond delay="0"/>
                                          </p:stCondLst>
                                        </p:cTn>
                                        <p:tgtEl>
                                          <p:spTgt spid="93"/>
                                        </p:tgtEl>
                                        <p:attrNameLst>
                                          <p:attrName>style.visibility</p:attrName>
                                        </p:attrNameLst>
                                      </p:cBhvr>
                                      <p:to>
                                        <p:strVal val="visible"/>
                                      </p:to>
                                    </p:set>
                                    <p:animEffect transition="in" filter="wipe(down)">
                                      <p:cBhvr>
                                        <p:cTn id="25" dur="1000"/>
                                        <p:tgtEl>
                                          <p:spTgt spid="93"/>
                                        </p:tgtEl>
                                      </p:cBhvr>
                                    </p:animEffect>
                                  </p:childTnLst>
                                </p:cTn>
                              </p:par>
                              <p:par>
                                <p:cTn id="26" presetID="22" presetClass="entr" presetSubtype="8" fill="hold" grpId="0" nodeType="withEffect">
                                  <p:stCondLst>
                                    <p:cond delay="3500"/>
                                  </p:stCondLst>
                                  <p:childTnLst>
                                    <p:set>
                                      <p:cBhvr>
                                        <p:cTn id="27" dur="1" fill="hold">
                                          <p:stCondLst>
                                            <p:cond delay="0"/>
                                          </p:stCondLst>
                                        </p:cTn>
                                        <p:tgtEl>
                                          <p:spTgt spid="100"/>
                                        </p:tgtEl>
                                        <p:attrNameLst>
                                          <p:attrName>style.visibility</p:attrName>
                                        </p:attrNameLst>
                                      </p:cBhvr>
                                      <p:to>
                                        <p:strVal val="visible"/>
                                      </p:to>
                                    </p:set>
                                    <p:animEffect transition="in" filter="wipe(left)">
                                      <p:cBhvr>
                                        <p:cTn id="28" dur="750"/>
                                        <p:tgtEl>
                                          <p:spTgt spid="100"/>
                                        </p:tgtEl>
                                      </p:cBhvr>
                                    </p:animEffect>
                                  </p:childTnLst>
                                </p:cTn>
                              </p:par>
                              <p:par>
                                <p:cTn id="29" presetID="22" presetClass="entr" presetSubtype="8" fill="hold" grpId="0" nodeType="withEffect">
                                  <p:stCondLst>
                                    <p:cond delay="4700"/>
                                  </p:stCondLst>
                                  <p:childTnLst>
                                    <p:set>
                                      <p:cBhvr>
                                        <p:cTn id="30" dur="1" fill="hold">
                                          <p:stCondLst>
                                            <p:cond delay="0"/>
                                          </p:stCondLst>
                                        </p:cTn>
                                        <p:tgtEl>
                                          <p:spTgt spid="102"/>
                                        </p:tgtEl>
                                        <p:attrNameLst>
                                          <p:attrName>style.visibility</p:attrName>
                                        </p:attrNameLst>
                                      </p:cBhvr>
                                      <p:to>
                                        <p:strVal val="visible"/>
                                      </p:to>
                                    </p:set>
                                    <p:animEffect transition="in" filter="wipe(left)">
                                      <p:cBhvr>
                                        <p:cTn id="31" dur="750"/>
                                        <p:tgtEl>
                                          <p:spTgt spid="102"/>
                                        </p:tgtEl>
                                      </p:cBhvr>
                                    </p:animEffect>
                                  </p:childTnLst>
                                </p:cTn>
                              </p:par>
                              <p:par>
                                <p:cTn id="32" presetID="22" presetClass="entr" presetSubtype="4" fill="hold" grpId="0" nodeType="withEffect">
                                  <p:stCondLst>
                                    <p:cond delay="4900"/>
                                  </p:stCondLst>
                                  <p:childTnLst>
                                    <p:set>
                                      <p:cBhvr>
                                        <p:cTn id="33" dur="1" fill="hold">
                                          <p:stCondLst>
                                            <p:cond delay="0"/>
                                          </p:stCondLst>
                                        </p:cTn>
                                        <p:tgtEl>
                                          <p:spTgt spid="94"/>
                                        </p:tgtEl>
                                        <p:attrNameLst>
                                          <p:attrName>style.visibility</p:attrName>
                                        </p:attrNameLst>
                                      </p:cBhvr>
                                      <p:to>
                                        <p:strVal val="visible"/>
                                      </p:to>
                                    </p:set>
                                    <p:animEffect transition="in" filter="wipe(down)">
                                      <p:cBhvr>
                                        <p:cTn id="34" dur="1000"/>
                                        <p:tgtEl>
                                          <p:spTgt spid="94"/>
                                        </p:tgtEl>
                                      </p:cBhvr>
                                    </p:animEffect>
                                  </p:childTnLst>
                                </p:cTn>
                              </p:par>
                              <p:par>
                                <p:cTn id="35" presetID="22" presetClass="entr" presetSubtype="8" fill="hold" grpId="0" nodeType="withEffect">
                                  <p:stCondLst>
                                    <p:cond delay="5700"/>
                                  </p:stCondLst>
                                  <p:childTnLst>
                                    <p:set>
                                      <p:cBhvr>
                                        <p:cTn id="36" dur="1" fill="hold">
                                          <p:stCondLst>
                                            <p:cond delay="0"/>
                                          </p:stCondLst>
                                        </p:cTn>
                                        <p:tgtEl>
                                          <p:spTgt spid="101"/>
                                        </p:tgtEl>
                                        <p:attrNameLst>
                                          <p:attrName>style.visibility</p:attrName>
                                        </p:attrNameLst>
                                      </p:cBhvr>
                                      <p:to>
                                        <p:strVal val="visible"/>
                                      </p:to>
                                    </p:set>
                                    <p:animEffect transition="in" filter="wipe(left)">
                                      <p:cBhvr>
                                        <p:cTn id="37" dur="750"/>
                                        <p:tgtEl>
                                          <p:spTgt spid="101"/>
                                        </p:tgtEl>
                                      </p:cBhvr>
                                    </p:animEffect>
                                  </p:childTnLst>
                                </p:cTn>
                              </p:par>
                              <p:par>
                                <p:cTn id="38" presetID="42" presetClass="entr" presetSubtype="0" fill="hold" nodeType="withEffect">
                                  <p:stCondLst>
                                    <p:cond delay="370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3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3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600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1000"/>
                                        <p:tgtEl>
                                          <p:spTgt spid="95"/>
                                        </p:tgtEl>
                                      </p:cBhvr>
                                    </p:animEffect>
                                    <p:anim calcmode="lin" valueType="num">
                                      <p:cBhvr>
                                        <p:cTn id="56" dur="1000" fill="hold"/>
                                        <p:tgtEl>
                                          <p:spTgt spid="95"/>
                                        </p:tgtEl>
                                        <p:attrNameLst>
                                          <p:attrName>ppt_x</p:attrName>
                                        </p:attrNameLst>
                                      </p:cBhvr>
                                      <p:tavLst>
                                        <p:tav tm="0">
                                          <p:val>
                                            <p:strVal val="#ppt_x"/>
                                          </p:val>
                                        </p:tav>
                                        <p:tav tm="100000">
                                          <p:val>
                                            <p:strVal val="#ppt_x"/>
                                          </p:val>
                                        </p:tav>
                                      </p:tavLst>
                                    </p:anim>
                                    <p:anim calcmode="lin" valueType="num">
                                      <p:cBhvr>
                                        <p:cTn id="57"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8" grpId="0" animBg="1"/>
      <p:bldP spid="99" grpId="0" animBg="1"/>
      <p:bldP spid="100" grpId="0"/>
      <p:bldP spid="101" grpId="0"/>
      <p:bldP spid="10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1FCCFED-4015-417E-9258-49C9CFB73D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sp>
        <p:nvSpPr>
          <p:cNvPr id="8" name="椭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9158C1-AFAE-4646-9262-1C0A57D12453}"/>
              </a:ext>
            </a:extLst>
          </p:cNvPr>
          <p:cNvSpPr/>
          <p:nvPr/>
        </p:nvSpPr>
        <p:spPr>
          <a:xfrm>
            <a:off x="4747080" y="4443307"/>
            <a:ext cx="2325421" cy="604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0" name="椭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40F9A6-B174-4A46-95F9-DC56C86CDEDD}"/>
              </a:ext>
            </a:extLst>
          </p:cNvPr>
          <p:cNvSpPr/>
          <p:nvPr/>
        </p:nvSpPr>
        <p:spPr>
          <a:xfrm>
            <a:off x="4142008" y="4326637"/>
            <a:ext cx="3535565" cy="919011"/>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1" name="椭圆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65D6109-EA2D-44F9-AD5A-7E90077A2C52}"/>
              </a:ext>
            </a:extLst>
          </p:cNvPr>
          <p:cNvSpPr/>
          <p:nvPr/>
        </p:nvSpPr>
        <p:spPr>
          <a:xfrm>
            <a:off x="2909993" y="4174135"/>
            <a:ext cx="5999595" cy="155949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2" name="椭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7DD6BC6-3E7D-48B0-839B-EACD8566EFE2}"/>
              </a:ext>
            </a:extLst>
          </p:cNvPr>
          <p:cNvSpPr/>
          <p:nvPr/>
        </p:nvSpPr>
        <p:spPr>
          <a:xfrm>
            <a:off x="809528" y="3919922"/>
            <a:ext cx="10200525" cy="2651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20" name="文本框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4D343F-5DD1-422C-8531-41EADDD05BA6}"/>
              </a:ext>
            </a:extLst>
          </p:cNvPr>
          <p:cNvSpPr txBox="1">
            <a:spLocks noChangeArrowheads="1"/>
          </p:cNvSpPr>
          <p:nvPr/>
        </p:nvSpPr>
        <p:spPr bwMode="auto">
          <a:xfrm rot="16200000">
            <a:off x="1957864" y="2868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1" name="文本框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5924A39-B78C-441A-B3C3-B4ADBAF7AEDC}"/>
              </a:ext>
            </a:extLst>
          </p:cNvPr>
          <p:cNvSpPr txBox="1">
            <a:spLocks noChangeArrowheads="1"/>
          </p:cNvSpPr>
          <p:nvPr/>
        </p:nvSpPr>
        <p:spPr bwMode="auto">
          <a:xfrm rot="16200000">
            <a:off x="6237764" y="52054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2" name="文本框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30D5407-CAC7-4C29-805C-7F76B1AF452F}"/>
              </a:ext>
            </a:extLst>
          </p:cNvPr>
          <p:cNvSpPr txBox="1">
            <a:spLocks noChangeArrowheads="1"/>
          </p:cNvSpPr>
          <p:nvPr/>
        </p:nvSpPr>
        <p:spPr bwMode="auto">
          <a:xfrm rot="16200000">
            <a:off x="8066564" y="3503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3" name="文本框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89112-E564-4EC0-83B4-38A60E361D86}"/>
              </a:ext>
            </a:extLst>
          </p:cNvPr>
          <p:cNvSpPr txBox="1">
            <a:spLocks noChangeArrowheads="1"/>
          </p:cNvSpPr>
          <p:nvPr/>
        </p:nvSpPr>
        <p:spPr bwMode="auto">
          <a:xfrm rot="16200000">
            <a:off x="9895364" y="4176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4" name="文本框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BFCC403-E34B-400C-BBCD-8A8B9413C9CD}"/>
              </a:ext>
            </a:extLst>
          </p:cNvPr>
          <p:cNvSpPr txBox="1">
            <a:spLocks noChangeArrowheads="1"/>
          </p:cNvSpPr>
          <p:nvPr/>
        </p:nvSpPr>
        <p:spPr bwMode="auto">
          <a:xfrm rot="16200000">
            <a:off x="3062764" y="47228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5EDA3BB-BAA6-48C4-AB15-89A5E6AB309C}"/>
              </a:ext>
            </a:extLst>
          </p:cNvPr>
          <p:cNvSpPr txBox="1">
            <a:spLocks noChangeArrowheads="1"/>
          </p:cNvSpPr>
          <p:nvPr/>
        </p:nvSpPr>
        <p:spPr bwMode="auto">
          <a:xfrm rot="16200000">
            <a:off x="5336064" y="2525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grpSp>
        <p:nvGrpSpPr>
          <p:cNvPr id="26" name="组合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039EB6-29F9-4B70-8EA5-41CA0CFF218D}"/>
              </a:ext>
            </a:extLst>
          </p:cNvPr>
          <p:cNvGrpSpPr/>
          <p:nvPr/>
        </p:nvGrpSpPr>
        <p:grpSpPr>
          <a:xfrm>
            <a:off x="735966" y="4598244"/>
            <a:ext cx="1938655" cy="996827"/>
            <a:chOff x="6718459" y="1595118"/>
            <a:chExt cx="1453991" cy="747620"/>
          </a:xfrm>
        </p:grpSpPr>
        <p:sp>
          <p:nvSpPr>
            <p:cNvPr id="2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222C6F7-B6C3-4C15-9C0D-712D3F18C293}"/>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2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BA43B8-E944-4396-8A09-A365DD5F2181}"/>
                </a:ext>
              </a:extLst>
            </p:cNvPr>
            <p:cNvSpPr txBox="1">
              <a:spLocks noChangeArrowheads="1"/>
            </p:cNvSpPr>
            <p:nvPr/>
          </p:nvSpPr>
          <p:spPr bwMode="auto">
            <a:xfrm>
              <a:off x="6718459" y="1595118"/>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CFA2F42-0824-4C4C-B847-2F8D55EFCC81}"/>
              </a:ext>
            </a:extLst>
          </p:cNvPr>
          <p:cNvGrpSpPr/>
          <p:nvPr/>
        </p:nvGrpSpPr>
        <p:grpSpPr>
          <a:xfrm>
            <a:off x="8673466" y="5360245"/>
            <a:ext cx="1938655" cy="958727"/>
            <a:chOff x="6718459" y="1623693"/>
            <a:chExt cx="1453991" cy="719045"/>
          </a:xfrm>
        </p:grpSpPr>
        <p:sp>
          <p:nvSpPr>
            <p:cNvPr id="3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9C30D93-9685-4F80-B439-F1E47F376233}"/>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435BB-E1C8-4B13-9441-324AA1C744A4}"/>
                </a:ext>
              </a:extLst>
            </p:cNvPr>
            <p:cNvSpPr txBox="1">
              <a:spLocks noChangeArrowheads="1"/>
            </p:cNvSpPr>
            <p:nvPr/>
          </p:nvSpPr>
          <p:spPr bwMode="auto">
            <a:xfrm>
              <a:off x="671845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2" name="组合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A2C88DC-41CE-4C7C-8C12-3FB2E0BF9183}"/>
              </a:ext>
            </a:extLst>
          </p:cNvPr>
          <p:cNvGrpSpPr/>
          <p:nvPr/>
        </p:nvGrpSpPr>
        <p:grpSpPr>
          <a:xfrm>
            <a:off x="3961765" y="2388445"/>
            <a:ext cx="1928283" cy="958727"/>
            <a:chOff x="6737509" y="1623693"/>
            <a:chExt cx="1446212" cy="719045"/>
          </a:xfrm>
        </p:grpSpPr>
        <p:sp>
          <p:nvSpPr>
            <p:cNvPr id="3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0AFEB60-B2FC-44EB-8CB3-3FA0682FD409}"/>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093404-A823-4DE0-8EE7-73028ED5A564}"/>
                </a:ext>
              </a:extLst>
            </p:cNvPr>
            <p:cNvSpPr txBox="1">
              <a:spLocks noChangeArrowheads="1"/>
            </p:cNvSpPr>
            <p:nvPr/>
          </p:nvSpPr>
          <p:spPr bwMode="auto">
            <a:xfrm>
              <a:off x="673750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5" name="组合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0D15AA2-18A1-4F9E-AC78-4DDA54755DF8}"/>
              </a:ext>
            </a:extLst>
          </p:cNvPr>
          <p:cNvGrpSpPr/>
          <p:nvPr/>
        </p:nvGrpSpPr>
        <p:grpSpPr>
          <a:xfrm>
            <a:off x="6728037" y="2896445"/>
            <a:ext cx="1930611" cy="1009527"/>
            <a:chOff x="6745288" y="1585593"/>
            <a:chExt cx="1447958" cy="757145"/>
          </a:xfrm>
        </p:grpSpPr>
        <p:sp>
          <p:nvSpPr>
            <p:cNvPr id="3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48CB10-1750-4352-9237-9DB61060DAB2}"/>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7"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51B9D65-EE9B-4D31-ABBB-428DD0DE982D}"/>
                </a:ext>
              </a:extLst>
            </p:cNvPr>
            <p:cNvSpPr txBox="1">
              <a:spLocks noChangeArrowheads="1"/>
            </p:cNvSpPr>
            <p:nvPr/>
          </p:nvSpPr>
          <p:spPr bwMode="auto">
            <a:xfrm>
              <a:off x="6747034" y="158559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38" name="任意多边形 8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A3E35D2-54DE-473A-8C4D-98B3A65F215E}"/>
              </a:ext>
            </a:extLst>
          </p:cNvPr>
          <p:cNvSpPr/>
          <p:nvPr/>
        </p:nvSpPr>
        <p:spPr>
          <a:xfrm rot="10800000">
            <a:off x="8562342" y="1524000"/>
            <a:ext cx="60959" cy="3357033"/>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39" name="任意多边形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5A9EC8-78A5-425E-BAB1-C197C4B5AA9A}"/>
              </a:ext>
            </a:extLst>
          </p:cNvPr>
          <p:cNvSpPr/>
          <p:nvPr/>
        </p:nvSpPr>
        <p:spPr>
          <a:xfrm rot="10800000">
            <a:off x="5803900" y="1404912"/>
            <a:ext cx="77734" cy="3298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82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0" name="任意多边形 8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1203770-6837-4287-8CE4-BF7FCC3C6EFD}"/>
              </a:ext>
            </a:extLst>
          </p:cNvPr>
          <p:cNvSpPr/>
          <p:nvPr/>
        </p:nvSpPr>
        <p:spPr>
          <a:xfrm rot="10800000">
            <a:off x="6740429" y="1404911"/>
            <a:ext cx="135040" cy="4767287"/>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1" name="任意多边形 8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FDF8EC6-89A8-4690-945E-20559269FC39}"/>
              </a:ext>
            </a:extLst>
          </p:cNvPr>
          <p:cNvSpPr/>
          <p:nvPr/>
        </p:nvSpPr>
        <p:spPr>
          <a:xfrm rot="10800000">
            <a:off x="3492500" y="1523999"/>
            <a:ext cx="127001" cy="417829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2" name="任意多边形 8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ADACE00-E36C-4620-8E9D-D148CA5AD821}"/>
              </a:ext>
            </a:extLst>
          </p:cNvPr>
          <p:cNvSpPr/>
          <p:nvPr/>
        </p:nvSpPr>
        <p:spPr>
          <a:xfrm rot="10800000">
            <a:off x="10380093" y="1049960"/>
            <a:ext cx="45719" cy="4225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3" name="任意多边形 8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CEDDBC2-547C-46E4-9996-277BB2335AD3}"/>
              </a:ext>
            </a:extLst>
          </p:cNvPr>
          <p:cNvSpPr/>
          <p:nvPr/>
        </p:nvSpPr>
        <p:spPr>
          <a:xfrm rot="10800000">
            <a:off x="2487565" y="1523998"/>
            <a:ext cx="45719" cy="2925785"/>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Tree>
    <p:extLst>
      <p:ext uri="{BB962C8B-B14F-4D97-AF65-F5344CB8AC3E}">
        <p14:creationId xmlns:p14="http://schemas.microsoft.com/office/powerpoint/2010/main" val="356206946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140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60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40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1600"/>
                                  </p:stCondLst>
                                  <p:iterate type="lt">
                                    <p:tmPct val="10000"/>
                                  </p:iterate>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50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130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childTnLst>
                                </p:cTn>
                              </p:par>
                              <p:par>
                                <p:cTn id="29" presetID="22" presetClass="entr" presetSubtype="2" fill="hold" nodeType="withEffect">
                                  <p:stCondLst>
                                    <p:cond delay="210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1000"/>
                                        <p:tgtEl>
                                          <p:spTgt spid="32"/>
                                        </p:tgtEl>
                                      </p:cBhvr>
                                    </p:animEffect>
                                  </p:childTnLst>
                                </p:cTn>
                              </p:par>
                              <p:par>
                                <p:cTn id="32" presetID="22" presetClass="entr" presetSubtype="2" fill="hold" nodeType="withEffect">
                                  <p:stCondLst>
                                    <p:cond delay="2400"/>
                                  </p:stCondLst>
                                  <p:childTnLst>
                                    <p:set>
                                      <p:cBhvr>
                                        <p:cTn id="33" dur="1" fill="hold">
                                          <p:stCondLst>
                                            <p:cond delay="0"/>
                                          </p:stCondLst>
                                        </p:cTn>
                                        <p:tgtEl>
                                          <p:spTgt spid="35"/>
                                        </p:tgtEl>
                                        <p:attrNameLst>
                                          <p:attrName>style.visibility</p:attrName>
                                        </p:attrNameLst>
                                      </p:cBhvr>
                                      <p:to>
                                        <p:strVal val="visible"/>
                                      </p:to>
                                    </p:set>
                                    <p:animEffect transition="in" filter="wipe(right)">
                                      <p:cBhvr>
                                        <p:cTn id="34" dur="1000"/>
                                        <p:tgtEl>
                                          <p:spTgt spid="35"/>
                                        </p:tgtEl>
                                      </p:cBhvr>
                                    </p:animEffect>
                                  </p:childTnLst>
                                </p:cTn>
                              </p:par>
                              <p:par>
                                <p:cTn id="35" presetID="22" presetClass="entr" presetSubtype="2" fill="hold" nodeType="withEffect">
                                  <p:stCondLst>
                                    <p:cond delay="2500"/>
                                  </p:stCondLst>
                                  <p:childTnLst>
                                    <p:set>
                                      <p:cBhvr>
                                        <p:cTn id="36" dur="1" fill="hold">
                                          <p:stCondLst>
                                            <p:cond delay="0"/>
                                          </p:stCondLst>
                                        </p:cTn>
                                        <p:tgtEl>
                                          <p:spTgt spid="29"/>
                                        </p:tgtEl>
                                        <p:attrNameLst>
                                          <p:attrName>style.visibility</p:attrName>
                                        </p:attrNameLst>
                                      </p:cBhvr>
                                      <p:to>
                                        <p:strVal val="visible"/>
                                      </p:to>
                                    </p:set>
                                    <p:animEffect transition="in" filter="wipe(right)">
                                      <p:cBhvr>
                                        <p:cTn id="37" dur="1000"/>
                                        <p:tgtEl>
                                          <p:spTgt spid="29"/>
                                        </p:tgtEl>
                                      </p:cBhvr>
                                    </p:animEffect>
                                  </p:childTnLst>
                                </p:cTn>
                              </p:par>
                              <p:par>
                                <p:cTn id="38" presetID="22" presetClass="entr" presetSubtype="2" fill="hold" nodeType="withEffect">
                                  <p:stCondLst>
                                    <p:cond delay="2800"/>
                                  </p:stCondLst>
                                  <p:childTnLst>
                                    <p:set>
                                      <p:cBhvr>
                                        <p:cTn id="39" dur="1" fill="hold">
                                          <p:stCondLst>
                                            <p:cond delay="0"/>
                                          </p:stCondLst>
                                        </p:cTn>
                                        <p:tgtEl>
                                          <p:spTgt spid="26"/>
                                        </p:tgtEl>
                                        <p:attrNameLst>
                                          <p:attrName>style.visibility</p:attrName>
                                        </p:attrNameLst>
                                      </p:cBhvr>
                                      <p:to>
                                        <p:strVal val="visible"/>
                                      </p:to>
                                    </p:set>
                                    <p:animEffect transition="in" filter="wipe(right)">
                                      <p:cBhvr>
                                        <p:cTn id="40" dur="1000"/>
                                        <p:tgtEl>
                                          <p:spTgt spid="26"/>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8"/>
                                        </p:tgtEl>
                                        <p:attrNameLst>
                                          <p:attrName>style.visibility</p:attrName>
                                        </p:attrNameLst>
                                      </p:cBhvr>
                                      <p:to>
                                        <p:strVal val="visible"/>
                                      </p:to>
                                    </p:set>
                                    <p:anim calcmode="lin" valueType="num">
                                      <p:cBhvr>
                                        <p:cTn id="43" dur="2750" fill="hold"/>
                                        <p:tgtEl>
                                          <p:spTgt spid="8"/>
                                        </p:tgtEl>
                                        <p:attrNameLst>
                                          <p:attrName>ppt_w</p:attrName>
                                        </p:attrNameLst>
                                      </p:cBhvr>
                                      <p:tavLst>
                                        <p:tav tm="0">
                                          <p:val>
                                            <p:fltVal val="0"/>
                                          </p:val>
                                        </p:tav>
                                        <p:tav tm="100000">
                                          <p:val>
                                            <p:strVal val="#ppt_w"/>
                                          </p:val>
                                        </p:tav>
                                      </p:tavLst>
                                    </p:anim>
                                    <p:anim calcmode="lin" valueType="num">
                                      <p:cBhvr>
                                        <p:cTn id="44" dur="2750" fill="hold"/>
                                        <p:tgtEl>
                                          <p:spTgt spid="8"/>
                                        </p:tgtEl>
                                        <p:attrNameLst>
                                          <p:attrName>ppt_h</p:attrName>
                                        </p:attrNameLst>
                                      </p:cBhvr>
                                      <p:tavLst>
                                        <p:tav tm="0">
                                          <p:val>
                                            <p:fltVal val="0"/>
                                          </p:val>
                                        </p:tav>
                                        <p:tav tm="100000">
                                          <p:val>
                                            <p:strVal val="#ppt_h"/>
                                          </p:val>
                                        </p:tav>
                                      </p:tavLst>
                                    </p:anim>
                                    <p:animEffect transition="in" filter="fade">
                                      <p:cBhvr>
                                        <p:cTn id="45" dur="2750"/>
                                        <p:tgtEl>
                                          <p:spTgt spid="8"/>
                                        </p:tgtEl>
                                      </p:cBhvr>
                                    </p:animEffect>
                                  </p:childTnLst>
                                </p:cTn>
                              </p:par>
                              <p:par>
                                <p:cTn id="46" presetID="53" presetClass="entr" presetSubtype="16"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750" fill="hold"/>
                                        <p:tgtEl>
                                          <p:spTgt spid="10"/>
                                        </p:tgtEl>
                                        <p:attrNameLst>
                                          <p:attrName>ppt_w</p:attrName>
                                        </p:attrNameLst>
                                      </p:cBhvr>
                                      <p:tavLst>
                                        <p:tav tm="0">
                                          <p:val>
                                            <p:fltVal val="0"/>
                                          </p:val>
                                        </p:tav>
                                        <p:tav tm="100000">
                                          <p:val>
                                            <p:strVal val="#ppt_w"/>
                                          </p:val>
                                        </p:tav>
                                      </p:tavLst>
                                    </p:anim>
                                    <p:anim calcmode="lin" valueType="num">
                                      <p:cBhvr>
                                        <p:cTn id="49" dur="2750" fill="hold"/>
                                        <p:tgtEl>
                                          <p:spTgt spid="10"/>
                                        </p:tgtEl>
                                        <p:attrNameLst>
                                          <p:attrName>ppt_h</p:attrName>
                                        </p:attrNameLst>
                                      </p:cBhvr>
                                      <p:tavLst>
                                        <p:tav tm="0">
                                          <p:val>
                                            <p:fltVal val="0"/>
                                          </p:val>
                                        </p:tav>
                                        <p:tav tm="100000">
                                          <p:val>
                                            <p:strVal val="#ppt_h"/>
                                          </p:val>
                                        </p:tav>
                                      </p:tavLst>
                                    </p:anim>
                                    <p:animEffect transition="in" filter="fade">
                                      <p:cBhvr>
                                        <p:cTn id="50" dur="2750"/>
                                        <p:tgtEl>
                                          <p:spTgt spid="10"/>
                                        </p:tgtEl>
                                      </p:cBhvr>
                                    </p:animEffect>
                                  </p:childTnLst>
                                </p:cTn>
                              </p:par>
                              <p:par>
                                <p:cTn id="51" presetID="53" presetClass="entr" presetSubtype="16" fill="hold" grpId="0" nodeType="withEffect">
                                  <p:stCondLst>
                                    <p:cond delay="13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2750" fill="hold"/>
                                        <p:tgtEl>
                                          <p:spTgt spid="11"/>
                                        </p:tgtEl>
                                        <p:attrNameLst>
                                          <p:attrName>ppt_w</p:attrName>
                                        </p:attrNameLst>
                                      </p:cBhvr>
                                      <p:tavLst>
                                        <p:tav tm="0">
                                          <p:val>
                                            <p:fltVal val="0"/>
                                          </p:val>
                                        </p:tav>
                                        <p:tav tm="100000">
                                          <p:val>
                                            <p:strVal val="#ppt_w"/>
                                          </p:val>
                                        </p:tav>
                                      </p:tavLst>
                                    </p:anim>
                                    <p:anim calcmode="lin" valueType="num">
                                      <p:cBhvr>
                                        <p:cTn id="54" dur="2750" fill="hold"/>
                                        <p:tgtEl>
                                          <p:spTgt spid="11"/>
                                        </p:tgtEl>
                                        <p:attrNameLst>
                                          <p:attrName>ppt_h</p:attrName>
                                        </p:attrNameLst>
                                      </p:cBhvr>
                                      <p:tavLst>
                                        <p:tav tm="0">
                                          <p:val>
                                            <p:fltVal val="0"/>
                                          </p:val>
                                        </p:tav>
                                        <p:tav tm="100000">
                                          <p:val>
                                            <p:strVal val="#ppt_h"/>
                                          </p:val>
                                        </p:tav>
                                      </p:tavLst>
                                    </p:anim>
                                    <p:animEffect transition="in" filter="fade">
                                      <p:cBhvr>
                                        <p:cTn id="55" dur="2750"/>
                                        <p:tgtEl>
                                          <p:spTgt spid="11"/>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12"/>
                                        </p:tgtEl>
                                        <p:attrNameLst>
                                          <p:attrName>style.visibility</p:attrName>
                                        </p:attrNameLst>
                                      </p:cBhvr>
                                      <p:to>
                                        <p:strVal val="visible"/>
                                      </p:to>
                                    </p:set>
                                    <p:anim calcmode="lin" valueType="num">
                                      <p:cBhvr>
                                        <p:cTn id="58" dur="2750" fill="hold"/>
                                        <p:tgtEl>
                                          <p:spTgt spid="12"/>
                                        </p:tgtEl>
                                        <p:attrNameLst>
                                          <p:attrName>ppt_w</p:attrName>
                                        </p:attrNameLst>
                                      </p:cBhvr>
                                      <p:tavLst>
                                        <p:tav tm="0">
                                          <p:val>
                                            <p:fltVal val="0"/>
                                          </p:val>
                                        </p:tav>
                                        <p:tav tm="100000">
                                          <p:val>
                                            <p:strVal val="#ppt_w"/>
                                          </p:val>
                                        </p:tav>
                                      </p:tavLst>
                                    </p:anim>
                                    <p:anim calcmode="lin" valueType="num">
                                      <p:cBhvr>
                                        <p:cTn id="59" dur="2750" fill="hold"/>
                                        <p:tgtEl>
                                          <p:spTgt spid="12"/>
                                        </p:tgtEl>
                                        <p:attrNameLst>
                                          <p:attrName>ppt_h</p:attrName>
                                        </p:attrNameLst>
                                      </p:cBhvr>
                                      <p:tavLst>
                                        <p:tav tm="0">
                                          <p:val>
                                            <p:fltVal val="0"/>
                                          </p:val>
                                        </p:tav>
                                        <p:tav tm="100000">
                                          <p:val>
                                            <p:strVal val="#ppt_h"/>
                                          </p:val>
                                        </p:tav>
                                      </p:tavLst>
                                    </p:anim>
                                    <p:animEffect transition="in" filter="fade">
                                      <p:cBhvr>
                                        <p:cTn id="60" dur="2750"/>
                                        <p:tgtEl>
                                          <p:spTgt spid="12"/>
                                        </p:tgtEl>
                                      </p:cBhvr>
                                    </p:animEffect>
                                  </p:childTnLst>
                                </p:cTn>
                              </p:par>
                              <p:par>
                                <p:cTn id="61" presetID="47" presetClass="entr" presetSubtype="0" fill="hold" grpId="0" nodeType="withEffect">
                                  <p:stCondLst>
                                    <p:cond delay="90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70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1000"/>
                                        <p:tgtEl>
                                          <p:spTgt spid="41"/>
                                        </p:tgtEl>
                                      </p:cBhvr>
                                    </p:animEffect>
                                    <p:anim calcmode="lin" valueType="num">
                                      <p:cBhvr>
                                        <p:cTn id="69" dur="1000" fill="hold"/>
                                        <p:tgtEl>
                                          <p:spTgt spid="41"/>
                                        </p:tgtEl>
                                        <p:attrNameLst>
                                          <p:attrName>ppt_x</p:attrName>
                                        </p:attrNameLst>
                                      </p:cBhvr>
                                      <p:tavLst>
                                        <p:tav tm="0">
                                          <p:val>
                                            <p:strVal val="#ppt_x"/>
                                          </p:val>
                                        </p:tav>
                                        <p:tav tm="100000">
                                          <p:val>
                                            <p:strVal val="#ppt_x"/>
                                          </p:val>
                                        </p:tav>
                                      </p:tavLst>
                                    </p:anim>
                                    <p:anim calcmode="lin" valueType="num">
                                      <p:cBhvr>
                                        <p:cTn id="70" dur="1000" fill="hold"/>
                                        <p:tgtEl>
                                          <p:spTgt spid="4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2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80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1000"/>
                                        <p:tgtEl>
                                          <p:spTgt spid="40"/>
                                        </p:tgtEl>
                                      </p:cBhvr>
                                    </p:animEffect>
                                    <p:anim calcmode="lin" valueType="num">
                                      <p:cBhvr>
                                        <p:cTn id="79" dur="1000" fill="hold"/>
                                        <p:tgtEl>
                                          <p:spTgt spid="40"/>
                                        </p:tgtEl>
                                        <p:attrNameLst>
                                          <p:attrName>ppt_x</p:attrName>
                                        </p:attrNameLst>
                                      </p:cBhvr>
                                      <p:tavLst>
                                        <p:tav tm="0">
                                          <p:val>
                                            <p:strVal val="#ppt_x"/>
                                          </p:val>
                                        </p:tav>
                                        <p:tav tm="100000">
                                          <p:val>
                                            <p:strVal val="#ppt_x"/>
                                          </p:val>
                                        </p:tav>
                                      </p:tavLst>
                                    </p:anim>
                                    <p:anim calcmode="lin" valueType="num">
                                      <p:cBhvr>
                                        <p:cTn id="80" dur="1000" fill="hold"/>
                                        <p:tgtEl>
                                          <p:spTgt spid="4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2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110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1000"/>
                                        <p:tgtEl>
                                          <p:spTgt spid="42"/>
                                        </p:tgtEl>
                                      </p:cBhvr>
                                    </p:animEffect>
                                    <p:anim calcmode="lin" valueType="num">
                                      <p:cBhvr>
                                        <p:cTn id="89" dur="1000" fill="hold"/>
                                        <p:tgtEl>
                                          <p:spTgt spid="42"/>
                                        </p:tgtEl>
                                        <p:attrNameLst>
                                          <p:attrName>ppt_x</p:attrName>
                                        </p:attrNameLst>
                                      </p:cBhvr>
                                      <p:tavLst>
                                        <p:tav tm="0">
                                          <p:val>
                                            <p:strVal val="#ppt_x"/>
                                          </p:val>
                                        </p:tav>
                                        <p:tav tm="100000">
                                          <p:val>
                                            <p:strVal val="#ppt_x"/>
                                          </p:val>
                                        </p:tav>
                                      </p:tavLst>
                                    </p:anim>
                                    <p:anim calcmode="lin" valueType="num">
                                      <p:cBhvr>
                                        <p:cTn id="9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20" grpId="0"/>
      <p:bldP spid="21" grpId="0"/>
      <p:bldP spid="22" grpId="0"/>
      <p:bldP spid="23" grpId="0"/>
      <p:bldP spid="24" grpId="0"/>
      <p:bldP spid="25" grpId="0"/>
      <p:bldP spid="38" grpId="0" animBg="1"/>
      <p:bldP spid="39" grpId="0" animBg="1"/>
      <p:bldP spid="40" grpId="0" animBg="1"/>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1E2BA24-2B37-4976-8DF6-BC5A56780A79}"/>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sp>
        <p:nvSpPr>
          <p:cNvPr id="8" name="MH_Other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FF0EBF9-8F5B-4AA7-AA22-14082CFB82F0}"/>
              </a:ext>
            </a:extLst>
          </p:cNvPr>
          <p:cNvSpPr/>
          <p:nvPr>
            <p:custDataLst>
              <p:tags r:id="rId1"/>
            </p:custDataLst>
          </p:nvPr>
        </p:nvSpPr>
        <p:spPr>
          <a:xfrm>
            <a:off x="2250" y="5482961"/>
            <a:ext cx="12170700" cy="957879"/>
          </a:xfrm>
          <a:prstGeom prst="rect">
            <a:avLst/>
          </a:prstGeom>
          <a:solidFill>
            <a:srgbClr val="08111E"/>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cs typeface="+mn-ea"/>
              <a:sym typeface="+mn-lt"/>
            </a:endParaRPr>
          </a:p>
        </p:txBody>
      </p:sp>
      <p:sp>
        <p:nvSpPr>
          <p:cNvPr id="10" name="MH_Text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5AEC6D-1308-4276-9429-920CA9A1196A}"/>
              </a:ext>
            </a:extLst>
          </p:cNvPr>
          <p:cNvSpPr>
            <a:spLocks noChangeArrowheads="1"/>
          </p:cNvSpPr>
          <p:nvPr>
            <p:custDataLst>
              <p:tags r:id="rId2"/>
            </p:custDataLst>
          </p:nvPr>
        </p:nvSpPr>
        <p:spPr bwMode="auto">
          <a:xfrm>
            <a:off x="1103814" y="2349000"/>
            <a:ext cx="3214529"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1" name="MH_Other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036CD61-0102-4BC5-B9FE-2048A6E61C47}"/>
              </a:ext>
            </a:extLst>
          </p:cNvPr>
          <p:cNvSpPr/>
          <p:nvPr>
            <p:custDataLst>
              <p:tags r:id="rId3"/>
            </p:custDataLst>
          </p:nvPr>
        </p:nvSpPr>
        <p:spPr>
          <a:xfrm>
            <a:off x="14587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2" name="MH_Other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3D0581-D4D6-4F8D-BF77-1BF1B95DD8C9}"/>
              </a:ext>
            </a:extLst>
          </p:cNvPr>
          <p:cNvSpPr/>
          <p:nvPr>
            <p:custDataLst>
              <p:tags r:id="rId4"/>
            </p:custDataLst>
          </p:nvPr>
        </p:nvSpPr>
        <p:spPr>
          <a:xfrm>
            <a:off x="37886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6" name="MH_SubTitle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1B3236-1EAF-4451-A26B-823087BDA7B1}"/>
              </a:ext>
            </a:extLst>
          </p:cNvPr>
          <p:cNvSpPr/>
          <p:nvPr>
            <p:custDataLst>
              <p:tags r:id="rId5"/>
            </p:custDataLst>
          </p:nvPr>
        </p:nvSpPr>
        <p:spPr>
          <a:xfrm>
            <a:off x="1506684"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17" name="MH_Text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FE20B7-588B-47AF-AA45-91AE78B092CB}"/>
              </a:ext>
            </a:extLst>
          </p:cNvPr>
          <p:cNvSpPr>
            <a:spLocks noChangeArrowheads="1"/>
          </p:cNvSpPr>
          <p:nvPr>
            <p:custDataLst>
              <p:tags r:id="rId6"/>
            </p:custDataLst>
          </p:nvPr>
        </p:nvSpPr>
        <p:spPr bwMode="auto">
          <a:xfrm>
            <a:off x="4554993" y="2349000"/>
            <a:ext cx="3214531"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9" name="MH_Other_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48B3078-56F2-4FED-BEC0-007F0ECF638B}"/>
              </a:ext>
            </a:extLst>
          </p:cNvPr>
          <p:cNvSpPr/>
          <p:nvPr>
            <p:custDataLst>
              <p:tags r:id="rId7"/>
            </p:custDataLst>
          </p:nvPr>
        </p:nvSpPr>
        <p:spPr>
          <a:xfrm>
            <a:off x="4907156" y="5361817"/>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0" name="MH_Other_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7E48A4-8F9E-464C-94A5-B93ED5929AA7}"/>
              </a:ext>
            </a:extLst>
          </p:cNvPr>
          <p:cNvSpPr/>
          <p:nvPr>
            <p:custDataLst>
              <p:tags r:id="rId8"/>
            </p:custDataLst>
          </p:nvPr>
        </p:nvSpPr>
        <p:spPr>
          <a:xfrm>
            <a:off x="7237057" y="5361817"/>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1" name="MH_SubTitle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4ECCEBB-E752-4006-9556-7FE3F9DF19F2}"/>
              </a:ext>
            </a:extLst>
          </p:cNvPr>
          <p:cNvSpPr/>
          <p:nvPr>
            <p:custDataLst>
              <p:tags r:id="rId9"/>
            </p:custDataLst>
          </p:nvPr>
        </p:nvSpPr>
        <p:spPr>
          <a:xfrm>
            <a:off x="4957867"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2" name="MH_Text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96FD9B-9F1E-4B36-937F-075A58A0BE7F}"/>
              </a:ext>
            </a:extLst>
          </p:cNvPr>
          <p:cNvSpPr>
            <a:spLocks noChangeArrowheads="1"/>
          </p:cNvSpPr>
          <p:nvPr>
            <p:custDataLst>
              <p:tags r:id="rId10"/>
            </p:custDataLst>
          </p:nvPr>
        </p:nvSpPr>
        <p:spPr bwMode="auto">
          <a:xfrm>
            <a:off x="8003360" y="2349000"/>
            <a:ext cx="3217347"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23" name="MH_Other_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426C90-5D85-4F29-B078-456021FC9A43}"/>
              </a:ext>
            </a:extLst>
          </p:cNvPr>
          <p:cNvSpPr/>
          <p:nvPr>
            <p:custDataLst>
              <p:tags r:id="rId11"/>
            </p:custDataLst>
          </p:nvPr>
        </p:nvSpPr>
        <p:spPr>
          <a:xfrm>
            <a:off x="8358339"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4" name="MH_Other_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798898F-FF4A-4AB2-BF28-5FB6734EA98E}"/>
              </a:ext>
            </a:extLst>
          </p:cNvPr>
          <p:cNvSpPr/>
          <p:nvPr>
            <p:custDataLst>
              <p:tags r:id="rId12"/>
            </p:custDataLst>
          </p:nvPr>
        </p:nvSpPr>
        <p:spPr>
          <a:xfrm>
            <a:off x="10688240"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5" name="MH_SubTitle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70DAD9-6DB3-4EDB-8F3E-35ADC64B23BB}"/>
              </a:ext>
            </a:extLst>
          </p:cNvPr>
          <p:cNvSpPr/>
          <p:nvPr>
            <p:custDataLst>
              <p:tags r:id="rId13"/>
            </p:custDataLst>
          </p:nvPr>
        </p:nvSpPr>
        <p:spPr>
          <a:xfrm>
            <a:off x="8406232"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6" name="文本框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440F06-5BD7-44D4-B5F0-4BFA58ED1CB8}"/>
              </a:ext>
            </a:extLst>
          </p:cNvPr>
          <p:cNvSpPr txBox="1"/>
          <p:nvPr/>
        </p:nvSpPr>
        <p:spPr>
          <a:xfrm>
            <a:off x="2413337" y="56885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01</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7" name="文本框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280456-A014-464D-9B0D-8B0A3BD2658F}"/>
              </a:ext>
            </a:extLst>
          </p:cNvPr>
          <p:cNvSpPr txBox="1"/>
          <p:nvPr/>
        </p:nvSpPr>
        <p:spPr>
          <a:xfrm>
            <a:off x="5774440" y="566951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02</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8" name="文本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1F86914-BFC4-461D-94A3-E1063AE7EC8E}"/>
              </a:ext>
            </a:extLst>
          </p:cNvPr>
          <p:cNvSpPr txBox="1"/>
          <p:nvPr/>
        </p:nvSpPr>
        <p:spPr>
          <a:xfrm>
            <a:off x="9135543" y="56504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03</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9" name="矩形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76110A-112C-469F-A011-4C7AF759C316}"/>
              </a:ext>
            </a:extLst>
          </p:cNvPr>
          <p:cNvSpPr/>
          <p:nvPr/>
        </p:nvSpPr>
        <p:spPr>
          <a:xfrm>
            <a:off x="1393625"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2F3051-C07B-442B-93C5-6D5D5299EB46}"/>
              </a:ext>
            </a:extLst>
          </p:cNvPr>
          <p:cNvSpPr/>
          <p:nvPr/>
        </p:nvSpPr>
        <p:spPr>
          <a:xfrm>
            <a:off x="4843299"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95A53B6-2A50-4169-9404-858319265D10}"/>
              </a:ext>
            </a:extLst>
          </p:cNvPr>
          <p:cNvSpPr/>
          <p:nvPr/>
        </p:nvSpPr>
        <p:spPr>
          <a:xfrm>
            <a:off x="8292972"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Tree>
    <p:extLst>
      <p:ext uri="{BB962C8B-B14F-4D97-AF65-F5344CB8AC3E}">
        <p14:creationId xmlns:p14="http://schemas.microsoft.com/office/powerpoint/2010/main" val="361238151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BA4A5A-79A6-4306-8B46-E93831FFB8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34751"/>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明年工作计划安排</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4</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Tree>
    <p:extLst>
      <p:ext uri="{BB962C8B-B14F-4D97-AF65-F5344CB8AC3E}">
        <p14:creationId xmlns:p14="http://schemas.microsoft.com/office/powerpoint/2010/main" val="15089593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6"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4E8EB0-77E4-4557-9DDF-BD328C1713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grpSp>
        <p:nvGrpSpPr>
          <p:cNvPr id="31" name="组合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349243C-A261-4660-B32A-6CE161F69318}"/>
              </a:ext>
            </a:extLst>
          </p:cNvPr>
          <p:cNvGrpSpPr/>
          <p:nvPr/>
        </p:nvGrpSpPr>
        <p:grpSpPr>
          <a:xfrm>
            <a:off x="729110" y="4231811"/>
            <a:ext cx="3917835" cy="1569660"/>
            <a:chOff x="209647" y="1432688"/>
            <a:chExt cx="2938376" cy="1177245"/>
          </a:xfrm>
        </p:grpSpPr>
        <p:grpSp>
          <p:nvGrpSpPr>
            <p:cNvPr id="32"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D953BF-DAD8-46CC-9ECB-77E581A54C6A}"/>
                </a:ext>
              </a:extLst>
            </p:cNvPr>
            <p:cNvGrpSpPr>
              <a:grpSpLocks/>
            </p:cNvGrpSpPr>
            <p:nvPr/>
          </p:nvGrpSpPr>
          <p:grpSpPr bwMode="auto">
            <a:xfrm>
              <a:off x="1220812" y="1779312"/>
              <a:ext cx="1927211" cy="664839"/>
              <a:chOff x="1514632" y="884819"/>
              <a:chExt cx="1926960" cy="663357"/>
            </a:xfrm>
          </p:grpSpPr>
          <p:sp>
            <p:nvSpPr>
              <p:cNvPr id="3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DCC2FB3-B12F-4FC9-A069-93691B6B7345}"/>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35"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F6A326C-9816-4830-982D-CD541008BD26}"/>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3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3ABF6B6-BA4B-4860-A082-0AFF4EA2E9BE}"/>
                </a:ext>
              </a:extLst>
            </p:cNvPr>
            <p:cNvSpPr txBox="1">
              <a:spLocks noChangeArrowheads="1"/>
            </p:cNvSpPr>
            <p:nvPr/>
          </p:nvSpPr>
          <p:spPr bwMode="auto">
            <a:xfrm>
              <a:off x="209647" y="14326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flip="none" rotWithShape="1">
                    <a:gsLst>
                      <a:gs pos="0">
                        <a:srgbClr val="FBE29E"/>
                      </a:gs>
                      <a:gs pos="100000">
                        <a:srgbClr val="B38633"/>
                      </a:gs>
                    </a:gsLst>
                    <a:lin ang="10800000" scaled="1"/>
                    <a:tileRect/>
                  </a:gradFill>
                  <a:latin typeface="+mn-lt"/>
                  <a:ea typeface="+mn-ea"/>
                  <a:cs typeface="+mn-ea"/>
                  <a:sym typeface="+mn-lt"/>
                </a:rPr>
                <a:t>01</a:t>
              </a:r>
              <a:endParaRPr lang="zh-CN" altLang="en-US" sz="10666" dirty="0">
                <a:gradFill flip="none" rotWithShape="1">
                  <a:gsLst>
                    <a:gs pos="0">
                      <a:srgbClr val="FBE29E"/>
                    </a:gs>
                    <a:gs pos="100000">
                      <a:srgbClr val="B38633"/>
                    </a:gs>
                  </a:gsLst>
                  <a:lin ang="10800000" scaled="1"/>
                  <a:tileRect/>
                </a:gradFill>
                <a:latin typeface="+mn-lt"/>
                <a:ea typeface="+mn-ea"/>
                <a:cs typeface="+mn-ea"/>
                <a:sym typeface="+mn-lt"/>
              </a:endParaRPr>
            </a:p>
          </p:txBody>
        </p:sp>
      </p:grpSp>
      <p:grpSp>
        <p:nvGrpSpPr>
          <p:cNvPr id="36" name="组合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9C53B47-60FF-4856-982D-EE976A24DA0E}"/>
              </a:ext>
            </a:extLst>
          </p:cNvPr>
          <p:cNvGrpSpPr/>
          <p:nvPr/>
        </p:nvGrpSpPr>
        <p:grpSpPr>
          <a:xfrm>
            <a:off x="1976250" y="1859451"/>
            <a:ext cx="3999115" cy="1569660"/>
            <a:chOff x="148687" y="1470788"/>
            <a:chExt cx="2999336" cy="1177245"/>
          </a:xfrm>
        </p:grpSpPr>
        <p:grpSp>
          <p:nvGrpSpPr>
            <p:cNvPr id="37"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F1A8F1-4ED8-40CF-B52C-7C3315E68DC1}"/>
                </a:ext>
              </a:extLst>
            </p:cNvPr>
            <p:cNvGrpSpPr>
              <a:grpSpLocks/>
            </p:cNvGrpSpPr>
            <p:nvPr/>
          </p:nvGrpSpPr>
          <p:grpSpPr bwMode="auto">
            <a:xfrm>
              <a:off x="1220812" y="1779312"/>
              <a:ext cx="1927211" cy="664839"/>
              <a:chOff x="1514632" y="884819"/>
              <a:chExt cx="1926960" cy="663357"/>
            </a:xfrm>
          </p:grpSpPr>
          <p:sp>
            <p:nvSpPr>
              <p:cNvPr id="3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606C108-4DBB-42C8-ABAF-7A878A9338F9}"/>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D813C33-864D-4B1A-98A8-83580A9F2181}"/>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3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F3FA3ED-3DFA-4D25-97F9-74C40F96FABA}"/>
                </a:ext>
              </a:extLst>
            </p:cNvPr>
            <p:cNvSpPr txBox="1">
              <a:spLocks noChangeArrowheads="1"/>
            </p:cNvSpPr>
            <p:nvPr/>
          </p:nvSpPr>
          <p:spPr bwMode="auto">
            <a:xfrm>
              <a:off x="148687" y="14707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02</a:t>
              </a:r>
              <a:endParaRPr lang="zh-CN" altLang="en-US" sz="10666" dirty="0">
                <a:gradFill>
                  <a:gsLst>
                    <a:gs pos="0">
                      <a:srgbClr val="FBE29E"/>
                    </a:gs>
                    <a:gs pos="100000">
                      <a:srgbClr val="B38633"/>
                    </a:gs>
                  </a:gsLst>
                  <a:lin ang="10800000" scaled="1"/>
                </a:gradFill>
                <a:latin typeface="+mn-lt"/>
                <a:ea typeface="+mn-ea"/>
                <a:cs typeface="+mn-ea"/>
                <a:sym typeface="+mn-lt"/>
              </a:endParaRPr>
            </a:p>
          </p:txBody>
        </p:sp>
      </p:grpSp>
      <p:grpSp>
        <p:nvGrpSpPr>
          <p:cNvPr id="41" name="组合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044191-78CB-4FC0-9FB5-D261CAD17828}"/>
              </a:ext>
            </a:extLst>
          </p:cNvPr>
          <p:cNvGrpSpPr/>
          <p:nvPr/>
        </p:nvGrpSpPr>
        <p:grpSpPr>
          <a:xfrm>
            <a:off x="5733011" y="3800011"/>
            <a:ext cx="4385195" cy="1897892"/>
            <a:chOff x="-140873" y="1295528"/>
            <a:chExt cx="3288896" cy="1423419"/>
          </a:xfrm>
        </p:grpSpPr>
        <p:grpSp>
          <p:nvGrpSpPr>
            <p:cNvPr id="42"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A44479B-558B-4950-AD9D-FCF53C896279}"/>
                </a:ext>
              </a:extLst>
            </p:cNvPr>
            <p:cNvGrpSpPr>
              <a:grpSpLocks/>
            </p:cNvGrpSpPr>
            <p:nvPr/>
          </p:nvGrpSpPr>
          <p:grpSpPr bwMode="auto">
            <a:xfrm>
              <a:off x="1220812" y="1779312"/>
              <a:ext cx="1927211" cy="664839"/>
              <a:chOff x="1514632" y="884819"/>
              <a:chExt cx="1926960" cy="663357"/>
            </a:xfrm>
          </p:grpSpPr>
          <p:sp>
            <p:nvSpPr>
              <p:cNvPr id="4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0938D5-328D-4EF8-9179-F48846FBDFCB}"/>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5"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EF782E9-80EC-41BA-9728-8513F510B7A1}"/>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4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1E94C72-B6BA-4BC0-B7B8-FCE575C41F6D}"/>
                </a:ext>
              </a:extLst>
            </p:cNvPr>
            <p:cNvSpPr txBox="1">
              <a:spLocks noChangeArrowheads="1"/>
            </p:cNvSpPr>
            <p:nvPr/>
          </p:nvSpPr>
          <p:spPr bwMode="auto">
            <a:xfrm>
              <a:off x="-140873" y="1295528"/>
              <a:ext cx="1393651" cy="1423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1733" dirty="0">
                  <a:gradFill>
                    <a:gsLst>
                      <a:gs pos="0">
                        <a:srgbClr val="FBE29E"/>
                      </a:gs>
                      <a:gs pos="100000">
                        <a:srgbClr val="B38633"/>
                      </a:gs>
                    </a:gsLst>
                    <a:lin ang="10800000" scaled="1"/>
                  </a:gradFill>
                  <a:latin typeface="+mn-lt"/>
                  <a:ea typeface="+mn-ea"/>
                  <a:cs typeface="+mn-ea"/>
                  <a:sym typeface="+mn-lt"/>
                </a:rPr>
                <a:t>03</a:t>
              </a:r>
              <a:endParaRPr lang="zh-CN" altLang="en-US" sz="12800" dirty="0">
                <a:gradFill>
                  <a:gsLst>
                    <a:gs pos="0">
                      <a:srgbClr val="FBE29E"/>
                    </a:gs>
                    <a:gs pos="100000">
                      <a:srgbClr val="B38633"/>
                    </a:gs>
                  </a:gsLst>
                  <a:lin ang="10800000" scaled="1"/>
                </a:gradFill>
                <a:latin typeface="+mn-lt"/>
                <a:ea typeface="+mn-ea"/>
                <a:cs typeface="+mn-ea"/>
                <a:sym typeface="+mn-lt"/>
              </a:endParaRPr>
            </a:p>
          </p:txBody>
        </p:sp>
      </p:grpSp>
      <p:grpSp>
        <p:nvGrpSpPr>
          <p:cNvPr id="46" name="组合 4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92629A-40F4-4F6B-983A-219DB3A3C12D}"/>
              </a:ext>
            </a:extLst>
          </p:cNvPr>
          <p:cNvGrpSpPr/>
          <p:nvPr/>
        </p:nvGrpSpPr>
        <p:grpSpPr>
          <a:xfrm>
            <a:off x="7405307" y="1859451"/>
            <a:ext cx="4141355" cy="1569660"/>
            <a:chOff x="42007" y="1486028"/>
            <a:chExt cx="3106016" cy="1177245"/>
          </a:xfrm>
        </p:grpSpPr>
        <p:grpSp>
          <p:nvGrpSpPr>
            <p:cNvPr id="47"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E534CC8-A2A3-4B48-B18A-A5F26FA359E7}"/>
                </a:ext>
              </a:extLst>
            </p:cNvPr>
            <p:cNvGrpSpPr>
              <a:grpSpLocks/>
            </p:cNvGrpSpPr>
            <p:nvPr/>
          </p:nvGrpSpPr>
          <p:grpSpPr bwMode="auto">
            <a:xfrm>
              <a:off x="1220812" y="1779312"/>
              <a:ext cx="1927211" cy="664839"/>
              <a:chOff x="1514632" y="884819"/>
              <a:chExt cx="1926960" cy="663357"/>
            </a:xfrm>
          </p:grpSpPr>
          <p:sp>
            <p:nvSpPr>
              <p:cNvPr id="4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1A5B5F8-7AFF-48F3-99C9-C7DABFAE17FF}"/>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5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E4CCF9E-E273-4F44-B15D-592968B73DE4}"/>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4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0687C83-F203-49FB-9FE1-52D2204A02DA}"/>
                </a:ext>
              </a:extLst>
            </p:cNvPr>
            <p:cNvSpPr txBox="1">
              <a:spLocks noChangeArrowheads="1"/>
            </p:cNvSpPr>
            <p:nvPr/>
          </p:nvSpPr>
          <p:spPr bwMode="auto">
            <a:xfrm>
              <a:off x="42007" y="148602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04</a:t>
              </a:r>
              <a:endParaRPr lang="zh-CN" altLang="en-US" sz="10666" dirty="0">
                <a:gradFill>
                  <a:gsLst>
                    <a:gs pos="0">
                      <a:srgbClr val="FBE29E"/>
                    </a:gs>
                    <a:gs pos="100000">
                      <a:srgbClr val="B38633"/>
                    </a:gs>
                  </a:gsLst>
                  <a:lin ang="10800000" scaled="1"/>
                </a:gradFill>
                <a:latin typeface="+mn-lt"/>
                <a:ea typeface="+mn-ea"/>
                <a:cs typeface="+mn-ea"/>
                <a:sym typeface="+mn-lt"/>
              </a:endParaRPr>
            </a:p>
          </p:txBody>
        </p:sp>
      </p:grpSp>
      <p:grpSp>
        <p:nvGrpSpPr>
          <p:cNvPr id="51" name="组合 5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1DEC71-AF3E-4917-892B-D8534A94BA8A}"/>
              </a:ext>
            </a:extLst>
          </p:cNvPr>
          <p:cNvGrpSpPr/>
          <p:nvPr/>
        </p:nvGrpSpPr>
        <p:grpSpPr>
          <a:xfrm>
            <a:off x="1032426" y="2140111"/>
            <a:ext cx="1679025" cy="1856827"/>
            <a:chOff x="860044" y="1605083"/>
            <a:chExt cx="1259269" cy="1392620"/>
          </a:xfrm>
        </p:grpSpPr>
        <p:sp>
          <p:nvSpPr>
            <p:cNvPr id="52"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F8286A-464C-444D-A23F-F3997649B05B}"/>
                </a:ext>
              </a:extLst>
            </p:cNvPr>
            <p:cNvSpPr>
              <a:spLocks noChangeShapeType="1"/>
            </p:cNvSpPr>
            <p:nvPr/>
          </p:nvSpPr>
          <p:spPr bwMode="auto">
            <a:xfrm flipH="1" flipV="1">
              <a:off x="902906" y="1647946"/>
              <a:ext cx="1183920" cy="1316233"/>
            </a:xfrm>
            <a:prstGeom prst="line">
              <a:avLst/>
            </a:prstGeom>
            <a:noFill/>
            <a:ln w="6350" cap="flat">
              <a:solidFill>
                <a:srgbClr val="B3863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53" name="椭圆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BBED97C-49CB-40AD-B2FF-7EBBF21A2E7C}"/>
                </a:ext>
              </a:extLst>
            </p:cNvPr>
            <p:cNvSpPr/>
            <p:nvPr/>
          </p:nvSpPr>
          <p:spPr>
            <a:xfrm>
              <a:off x="860044" y="160508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4" name="椭圆 5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E8FCF52-AC15-46C6-93B9-76F2608F3B6B}"/>
                </a:ext>
              </a:extLst>
            </p:cNvPr>
            <p:cNvSpPr/>
            <p:nvPr/>
          </p:nvSpPr>
          <p:spPr>
            <a:xfrm>
              <a:off x="2045906" y="2924296"/>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55" name="组合 5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7FF516C-4E7C-4FF1-96E3-FF9535E9271D}"/>
              </a:ext>
            </a:extLst>
          </p:cNvPr>
          <p:cNvGrpSpPr/>
          <p:nvPr/>
        </p:nvGrpSpPr>
        <p:grpSpPr>
          <a:xfrm>
            <a:off x="3801026" y="3333911"/>
            <a:ext cx="2460076" cy="2739476"/>
            <a:chOff x="2850769" y="2500433"/>
            <a:chExt cx="1845057" cy="2054607"/>
          </a:xfrm>
        </p:grpSpPr>
        <p:sp>
          <p:nvSpPr>
            <p:cNvPr id="56"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09F9924-1564-420B-B8C2-350F1C1B272C}"/>
                </a:ext>
              </a:extLst>
            </p:cNvPr>
            <p:cNvSpPr>
              <a:spLocks noChangeShapeType="1"/>
            </p:cNvSpPr>
            <p:nvPr/>
          </p:nvSpPr>
          <p:spPr bwMode="auto">
            <a:xfrm flipH="1" flipV="1">
              <a:off x="2884106" y="2531865"/>
              <a:ext cx="1787074" cy="1986794"/>
            </a:xfrm>
            <a:prstGeom prst="line">
              <a:avLst/>
            </a:prstGeom>
            <a:noFill/>
            <a:ln w="6350" cap="flat">
              <a:solidFill>
                <a:srgbClr val="FBE29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7" name="椭圆 5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68EAF1-E83F-4E80-AC0A-0A5FE3E4C414}"/>
                </a:ext>
              </a:extLst>
            </p:cNvPr>
            <p:cNvSpPr/>
            <p:nvPr/>
          </p:nvSpPr>
          <p:spPr>
            <a:xfrm>
              <a:off x="2850769" y="25004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8" name="椭圆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B138037-89CF-4B8C-993A-E1748436089B}"/>
                </a:ext>
              </a:extLst>
            </p:cNvPr>
            <p:cNvSpPr/>
            <p:nvPr/>
          </p:nvSpPr>
          <p:spPr>
            <a:xfrm>
              <a:off x="4622419" y="44816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59" name="组合 5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6B8483-198F-4FF0-BBEC-CCD6C1EBD381}"/>
              </a:ext>
            </a:extLst>
          </p:cNvPr>
          <p:cNvGrpSpPr/>
          <p:nvPr/>
        </p:nvGrpSpPr>
        <p:grpSpPr>
          <a:xfrm>
            <a:off x="5902875" y="1892461"/>
            <a:ext cx="1494876" cy="1672676"/>
            <a:chOff x="4427156" y="1419345"/>
            <a:chExt cx="1121157" cy="1254507"/>
          </a:xfrm>
        </p:grpSpPr>
        <p:sp>
          <p:nvSpPr>
            <p:cNvPr id="60"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14CFFE-B49C-46D2-8D4F-F15C5ADFD4A8}"/>
                </a:ext>
              </a:extLst>
            </p:cNvPr>
            <p:cNvSpPr>
              <a:spLocks noChangeShapeType="1"/>
            </p:cNvSpPr>
            <p:nvPr/>
          </p:nvSpPr>
          <p:spPr bwMode="auto">
            <a:xfrm flipH="1" flipV="1">
              <a:off x="4453902" y="1449825"/>
              <a:ext cx="1063054" cy="1181859"/>
            </a:xfrm>
            <a:prstGeom prst="line">
              <a:avLst/>
            </a:prstGeom>
            <a:noFill/>
            <a:ln w="6350" cap="flat">
              <a:solidFill>
                <a:srgbClr val="B3863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1" name="椭圆 6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4301A3-43F2-475F-AAA4-CE6228E2AB77}"/>
                </a:ext>
              </a:extLst>
            </p:cNvPr>
            <p:cNvSpPr/>
            <p:nvPr/>
          </p:nvSpPr>
          <p:spPr>
            <a:xfrm>
              <a:off x="5474906" y="26004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2" name="椭圆 6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9D4F7D-05CF-4C2D-871A-39BAADCDFEAD}"/>
                </a:ext>
              </a:extLst>
            </p:cNvPr>
            <p:cNvSpPr/>
            <p:nvPr/>
          </p:nvSpPr>
          <p:spPr>
            <a:xfrm>
              <a:off x="4427156" y="14193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63" name="组合 6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C231D77-71E8-48EE-BE88-065DFFE11462}"/>
              </a:ext>
            </a:extLst>
          </p:cNvPr>
          <p:cNvGrpSpPr/>
          <p:nvPr/>
        </p:nvGrpSpPr>
        <p:grpSpPr>
          <a:xfrm>
            <a:off x="9593394" y="3371833"/>
            <a:ext cx="2507844" cy="2767148"/>
            <a:chOff x="7195045" y="2528874"/>
            <a:chExt cx="1880883" cy="2075361"/>
          </a:xfrm>
        </p:grpSpPr>
        <p:sp>
          <p:nvSpPr>
            <p:cNvPr id="64"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B21D714-E568-4213-BAE0-450E9F12D532}"/>
                </a:ext>
              </a:extLst>
            </p:cNvPr>
            <p:cNvSpPr>
              <a:spLocks noChangeShapeType="1"/>
            </p:cNvSpPr>
            <p:nvPr/>
          </p:nvSpPr>
          <p:spPr bwMode="auto">
            <a:xfrm flipH="1" flipV="1">
              <a:off x="7210425" y="2547582"/>
              <a:ext cx="1828800" cy="2033183"/>
            </a:xfrm>
            <a:prstGeom prst="line">
              <a:avLst/>
            </a:prstGeom>
            <a:noFill/>
            <a:ln w="6350" cap="flat">
              <a:solidFill>
                <a:srgbClr val="FBE29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65" name="椭圆 6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49B55B5-F15F-43C1-ABFF-6E1082B062B6}"/>
                </a:ext>
              </a:extLst>
            </p:cNvPr>
            <p:cNvSpPr/>
            <p:nvPr/>
          </p:nvSpPr>
          <p:spPr>
            <a:xfrm>
              <a:off x="9002521" y="4530828"/>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6" name="椭圆 6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1667E5-3D9E-44F5-8EBB-19A5EC6CA58D}"/>
                </a:ext>
              </a:extLst>
            </p:cNvPr>
            <p:cNvSpPr/>
            <p:nvPr/>
          </p:nvSpPr>
          <p:spPr>
            <a:xfrm>
              <a:off x="7195045" y="2528874"/>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spTree>
    <p:extLst>
      <p:ext uri="{BB962C8B-B14F-4D97-AF65-F5344CB8AC3E}">
        <p14:creationId xmlns:p14="http://schemas.microsoft.com/office/powerpoint/2010/main" val="9181557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38000">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14:bounceEnd="38000">
                                          <p:cBhvr additive="base">
                                            <p:cTn id="7" dur="1250" fill="hold"/>
                                            <p:tgtEl>
                                              <p:spTgt spid="31"/>
                                            </p:tgtEl>
                                            <p:attrNameLst>
                                              <p:attrName>ppt_x</p:attrName>
                                            </p:attrNameLst>
                                          </p:cBhvr>
                                          <p:tavLst>
                                            <p:tav tm="0">
                                              <p:val>
                                                <p:strVal val="0-#ppt_w/2"/>
                                              </p:val>
                                            </p:tav>
                                            <p:tav tm="100000">
                                              <p:val>
                                                <p:strVal val="#ppt_x"/>
                                              </p:val>
                                            </p:tav>
                                          </p:tavLst>
                                        </p:anim>
                                        <p:anim calcmode="lin" valueType="num" p14:bounceEnd="38000">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8000">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14:bounceEnd="38000">
                                          <p:cBhvr additive="base">
                                            <p:cTn id="11" dur="125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38000">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14:bounceEnd="38000">
                                          <p:cBhvr additive="base">
                                            <p:cTn id="15" dur="1250" fill="hold"/>
                                            <p:tgtEl>
                                              <p:spTgt spid="41"/>
                                            </p:tgtEl>
                                            <p:attrNameLst>
                                              <p:attrName>ppt_x</p:attrName>
                                            </p:attrNameLst>
                                          </p:cBhvr>
                                          <p:tavLst>
                                            <p:tav tm="0">
                                              <p:val>
                                                <p:strVal val="0-#ppt_w/2"/>
                                              </p:val>
                                            </p:tav>
                                            <p:tav tm="100000">
                                              <p:val>
                                                <p:strVal val="#ppt_x"/>
                                              </p:val>
                                            </p:tav>
                                          </p:tavLst>
                                        </p:anim>
                                        <p:anim calcmode="lin" valueType="num" p14:bounceEnd="38000">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38000">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14:bounceEnd="38000">
                                          <p:cBhvr additive="base">
                                            <p:cTn id="19" dur="1250" fill="hold"/>
                                            <p:tgtEl>
                                              <p:spTgt spid="46"/>
                                            </p:tgtEl>
                                            <p:attrNameLst>
                                              <p:attrName>ppt_x</p:attrName>
                                            </p:attrNameLst>
                                          </p:cBhvr>
                                          <p:tavLst>
                                            <p:tav tm="0">
                                              <p:val>
                                                <p:strVal val="0-#ppt_w/2"/>
                                              </p:val>
                                            </p:tav>
                                            <p:tav tm="100000">
                                              <p:val>
                                                <p:strVal val="#ppt_x"/>
                                              </p:val>
                                            </p:tav>
                                          </p:tavLst>
                                        </p:anim>
                                        <p:anim calcmode="lin" valueType="num" p14:bounceEnd="38000">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250" fill="hold"/>
                                            <p:tgtEl>
                                              <p:spTgt spid="31"/>
                                            </p:tgtEl>
                                            <p:attrNameLst>
                                              <p:attrName>ppt_x</p:attrName>
                                            </p:attrNameLst>
                                          </p:cBhvr>
                                          <p:tavLst>
                                            <p:tav tm="0">
                                              <p:val>
                                                <p:strVal val="0-#ppt_w/2"/>
                                              </p:val>
                                            </p:tav>
                                            <p:tav tm="100000">
                                              <p:val>
                                                <p:strVal val="#ppt_x"/>
                                              </p:val>
                                            </p:tav>
                                          </p:tavLst>
                                        </p:anim>
                                        <p:anim calcmode="lin" valueType="num">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250" fill="hold"/>
                                            <p:tgtEl>
                                              <p:spTgt spid="41"/>
                                            </p:tgtEl>
                                            <p:attrNameLst>
                                              <p:attrName>ppt_x</p:attrName>
                                            </p:attrNameLst>
                                          </p:cBhvr>
                                          <p:tavLst>
                                            <p:tav tm="0">
                                              <p:val>
                                                <p:strVal val="0-#ppt_w/2"/>
                                              </p:val>
                                            </p:tav>
                                            <p:tav tm="100000">
                                              <p:val>
                                                <p:strVal val="#ppt_x"/>
                                              </p:val>
                                            </p:tav>
                                          </p:tavLst>
                                        </p:anim>
                                        <p:anim calcmode="lin" valueType="num">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250" fill="hold"/>
                                            <p:tgtEl>
                                              <p:spTgt spid="46"/>
                                            </p:tgtEl>
                                            <p:attrNameLst>
                                              <p:attrName>ppt_x</p:attrName>
                                            </p:attrNameLst>
                                          </p:cBhvr>
                                          <p:tavLst>
                                            <p:tav tm="0">
                                              <p:val>
                                                <p:strVal val="0-#ppt_w/2"/>
                                              </p:val>
                                            </p:tav>
                                            <p:tav tm="100000">
                                              <p:val>
                                                <p:strVal val="#ppt_x"/>
                                              </p:val>
                                            </p:tav>
                                          </p:tavLst>
                                        </p:anim>
                                        <p:anim calcmode="lin" valueType="num">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5D7FDA3-97BC-4D3A-96B6-FCFBF99906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1D0B08-D4FA-4798-AD37-640B716F56E7}"/>
              </a:ext>
            </a:extLst>
          </p:cNvPr>
          <p:cNvSpPr/>
          <p:nvPr/>
        </p:nvSpPr>
        <p:spPr>
          <a:xfrm>
            <a:off x="0" y="3429000"/>
            <a:ext cx="12192000" cy="345414"/>
          </a:xfrm>
          <a:prstGeom prst="rect">
            <a:avLst/>
          </a:prstGeom>
          <a:pattFill prst="ltUpDiag">
            <a:fgClr>
              <a:srgbClr val="B3863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grpSp>
        <p:nvGrpSpPr>
          <p:cNvPr id="10" name="组合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9B0393-453A-43C7-B770-28F546F2C165}"/>
              </a:ext>
            </a:extLst>
          </p:cNvPr>
          <p:cNvGrpSpPr/>
          <p:nvPr/>
        </p:nvGrpSpPr>
        <p:grpSpPr>
          <a:xfrm>
            <a:off x="0" y="3594538"/>
            <a:ext cx="12192000" cy="3263461"/>
            <a:chOff x="0" y="3429000"/>
            <a:chExt cx="12192000" cy="3429000"/>
          </a:xfrm>
          <a:gradFill>
            <a:gsLst>
              <a:gs pos="0">
                <a:srgbClr val="FBE29E"/>
              </a:gs>
              <a:gs pos="100000">
                <a:srgbClr val="B38633"/>
              </a:gs>
            </a:gsLst>
            <a:lin ang="16200000" scaled="1"/>
          </a:gradFill>
        </p:grpSpPr>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5D7A9B-DA70-4C99-BF52-F3D8685E6F99}"/>
                </a:ext>
              </a:extLst>
            </p:cNvPr>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矩形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A730AE-B81B-4108-B8FA-B998C11339A7}"/>
                </a:ext>
              </a:extLst>
            </p:cNvPr>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9C66881-D4F9-41CC-B247-194DE81FFBBF}"/>
              </a:ext>
            </a:extLst>
          </p:cNvPr>
          <p:cNvSpPr/>
          <p:nvPr/>
        </p:nvSpPr>
        <p:spPr>
          <a:xfrm>
            <a:off x="669925" y="4040724"/>
            <a:ext cx="11084285" cy="2585323"/>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endParaRPr kumimoji="0" lang="en-US" altLang="zh-CN" b="0" i="0" u="none" strike="noStrike" kern="1200" cap="none" spc="0" normalizeH="0" baseline="0" noProof="0" dirty="0">
              <a:ln>
                <a:noFill/>
              </a:ln>
              <a:solidFill>
                <a:prstClr val="white"/>
              </a:solidFill>
              <a:effectLst/>
              <a:uLnTx/>
              <a:uFillTx/>
              <a:cs typeface="+mn-ea"/>
              <a:sym typeface="+mn-lt"/>
            </a:endParaRPr>
          </a:p>
        </p:txBody>
      </p:sp>
      <p:sp>
        <p:nvSpPr>
          <p:cNvPr id="17" name="椭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0877DA3-A0FF-4326-9E32-DDF7CB2C6025}"/>
              </a:ext>
            </a:extLst>
          </p:cNvPr>
          <p:cNvSpPr/>
          <p:nvPr/>
        </p:nvSpPr>
        <p:spPr>
          <a:xfrm>
            <a:off x="1743807" y="2220683"/>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D7C143D-0033-47A2-B8AA-7065F2768CD2}"/>
              </a:ext>
            </a:extLst>
          </p:cNvPr>
          <p:cNvSpPr/>
          <p:nvPr/>
        </p:nvSpPr>
        <p:spPr>
          <a:xfrm>
            <a:off x="889136" y="2271477"/>
            <a:ext cx="37169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8633"/>
                </a:solidFill>
                <a:effectLst/>
                <a:uLnTx/>
                <a:uFillTx/>
                <a:cs typeface="+mn-ea"/>
                <a:sym typeface="+mn-lt"/>
              </a:rPr>
              <a:t>ADD YOUR TEXT HERE</a:t>
            </a:r>
          </a:p>
        </p:txBody>
      </p:sp>
      <p:sp>
        <p:nvSpPr>
          <p:cNvPr id="20" name="矩形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08F075-3D15-4077-BE2A-1A733A3F365E}"/>
              </a:ext>
            </a:extLst>
          </p:cNvPr>
          <p:cNvSpPr/>
          <p:nvPr/>
        </p:nvSpPr>
        <p:spPr>
          <a:xfrm>
            <a:off x="2679341" y="2854913"/>
            <a:ext cx="9160594"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B38633"/>
                </a:solidFill>
                <a:effectLst/>
                <a:uLnTx/>
                <a:uFillTx/>
                <a:cs typeface="+mn-ea"/>
                <a:sym typeface="+mn-lt"/>
              </a:rPr>
              <a:t>Black and white, simple and elegant style, let business reporting came more fashionable ~ collocation magazine layout style, </a:t>
            </a:r>
            <a:endParaRPr kumimoji="0" lang="zh-CN" altLang="en-US" sz="1400" b="0" i="0" u="none" strike="noStrike" kern="1200" cap="none" spc="0" normalizeH="0" baseline="0" noProof="0" dirty="0">
              <a:ln>
                <a:noFill/>
              </a:ln>
              <a:solidFill>
                <a:srgbClr val="B38633"/>
              </a:solidFill>
              <a:effectLst/>
              <a:uLnTx/>
              <a:uFillTx/>
              <a:cs typeface="+mn-ea"/>
              <a:sym typeface="+mn-lt"/>
            </a:endParaRPr>
          </a:p>
        </p:txBody>
      </p:sp>
    </p:spTree>
    <p:extLst>
      <p:ext uri="{BB962C8B-B14F-4D97-AF65-F5344CB8AC3E}">
        <p14:creationId xmlns:p14="http://schemas.microsoft.com/office/powerpoint/2010/main" val="341309474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8E0DD58-68C8-403C-9AA7-310DF0174D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mc:AlternateContent xmlns:mc="http://schemas.openxmlformats.org/markup-compatibility/2006">
        <mc:Choice xmlns="" xmlns:a16="http://schemas.microsoft.com/office/drawing/2014/main" xmlns:a14="http://schemas.microsoft.com/office/drawing/2010/main" xmlns:p14="http://schemas.microsoft.com/office/powerpoint/2010/main" xmlns:cx="http://schemas.microsoft.com/office/drawing/2014/chartex" xmlns:cx2="http://schemas.microsoft.com/office/drawing/2015/10/21/chartex" Requires="cx2">
          <p:graphicFrame>
            <p:nvGraphicFramePr>
              <p:cNvPr id="8" name="图表 7">
                <a:extLst>
                  <a:ext uri="{FF2B5EF4-FFF2-40B4-BE49-F238E27FC236}">
                    <a16:creationId xmlns:a16="http://schemas.microsoft.com/office/drawing/2014/main" id="{713BF34D-C351-4789-A396-5C51B411D653}"/>
                  </a:ext>
                </a:extLst>
              </p:cNvPr>
              <p:cNvGraphicFramePr/>
              <p:nvPr>
                <p:extLst>
                  <p:ext uri="{D42A27DB-BD31-4B8C-83A1-F6EECF244321}">
                    <p14:modId xmlns:p14="http://schemas.microsoft.com/office/powerpoint/2010/main" val="524778778"/>
                  </p:ext>
                </p:extLst>
              </p:nvPr>
            </p:nvGraphicFramePr>
            <p:xfrm>
              <a:off x="568959" y="1782096"/>
              <a:ext cx="7193281" cy="4796107"/>
            </p:xfrm>
            <a:graphic>
              <a:graphicData uri="http://schemas.microsoft.com/office/drawing/2014/chartex">
                <cx:chart xmlns:cx="http://schemas.microsoft.com/office/drawing/2014/chartex" xmlns:r="http://schemas.openxmlformats.org/officeDocument/2006/relationships" r:id="rId6"/>
              </a:graphicData>
            </a:graphic>
          </p:graphicFrame>
        </mc:Choice>
        <mc:Fallback>
          <p:pic>
            <p:nvPicPr>
              <p:cNvPr id="8" name="图表 7">
                <a:extLst>
                  <a:ext uri="{FF2B5EF4-FFF2-40B4-BE49-F238E27FC236}">
                    <a16:creationId xmlns="" xmlns:a14="http://schemas.microsoft.com/office/drawing/2010/main" xmlns:cx2="http://schemas.microsoft.com/office/drawing/2015/10/21/chartex" xmlns:p14="http://schemas.microsoft.com/office/powerpoint/2010/main" xmlns:cx="http://schemas.microsoft.com/office/drawing/2014/chartex" xmlns:a16="http://schemas.microsoft.com/office/drawing/2014/main" id="{713BF34D-C351-4789-A396-5C51B411D653}"/>
                  </a:ext>
                </a:extLst>
              </p:cNvPr>
              <p:cNvPicPr>
                <a:picLocks noGrp="1" noRot="1" noChangeAspect="1" noMove="1" noResize="1" noEditPoints="1" noAdjustHandles="1" noChangeArrowheads="1" noChangeShapeType="1"/>
              </p:cNvPicPr>
              <p:nvPr/>
            </p:nvPicPr>
            <p:blipFill>
              <a:blip r:embed="rId7"/>
              <a:stretch>
                <a:fillRect/>
              </a:stretch>
            </p:blipFill>
            <p:spPr>
              <a:xfrm>
                <a:off x="568959" y="1782096"/>
                <a:ext cx="7193281" cy="4796107"/>
              </a:xfrm>
              <a:prstGeom prst="rect">
                <a:avLst/>
              </a:prstGeom>
            </p:spPr>
          </p:pic>
        </mc:Fallback>
      </mc:AlternateContent>
      <p:sp>
        <p:nvSpPr>
          <p:cNvPr id="10" name="任意多边形 1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F6ADEE7-8468-413C-BAA8-1148286D7896}"/>
              </a:ext>
            </a:extLst>
          </p:cNvPr>
          <p:cNvSpPr/>
          <p:nvPr/>
        </p:nvSpPr>
        <p:spPr>
          <a:xfrm>
            <a:off x="-12702" y="64435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1" name="任意多边形 1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6417A9F8-762E-4CCB-A89A-BF145821E779}"/>
              </a:ext>
            </a:extLst>
          </p:cNvPr>
          <p:cNvSpPr/>
          <p:nvPr/>
        </p:nvSpPr>
        <p:spPr>
          <a:xfrm>
            <a:off x="-12702" y="55291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2" name="任意多边形 1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84813B9E-B38B-4CC9-82E0-DC4091F33912}"/>
              </a:ext>
            </a:extLst>
          </p:cNvPr>
          <p:cNvSpPr/>
          <p:nvPr/>
        </p:nvSpPr>
        <p:spPr>
          <a:xfrm>
            <a:off x="-12702" y="46274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6" name="任意多边形 19">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F93C6C95-95BC-4D0A-A3E5-BEBC7ECD6323}"/>
              </a:ext>
            </a:extLst>
          </p:cNvPr>
          <p:cNvSpPr/>
          <p:nvPr/>
        </p:nvSpPr>
        <p:spPr>
          <a:xfrm>
            <a:off x="-12702" y="37257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7" name="任意多边形 2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4FD9163-C32B-436A-9F80-65D370835D9D}"/>
              </a:ext>
            </a:extLst>
          </p:cNvPr>
          <p:cNvSpPr/>
          <p:nvPr/>
        </p:nvSpPr>
        <p:spPr>
          <a:xfrm>
            <a:off x="-12702" y="27732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nvGrpSpPr>
          <p:cNvPr id="19" name="组合 1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868112D-3AAB-464E-93FD-2AC09B4BD398}"/>
              </a:ext>
            </a:extLst>
          </p:cNvPr>
          <p:cNvGrpSpPr/>
          <p:nvPr/>
        </p:nvGrpSpPr>
        <p:grpSpPr>
          <a:xfrm>
            <a:off x="5323186" y="5660098"/>
            <a:ext cx="2000902" cy="675551"/>
            <a:chOff x="1053928" y="4291563"/>
            <a:chExt cx="1500677" cy="506663"/>
          </a:xfrm>
        </p:grpSpPr>
        <p:sp>
          <p:nvSpPr>
            <p:cNvPr id="20"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7D31BF73-1E24-471E-8D19-77E596D0C1DA}"/>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1" name="矩形 2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5322CC6D-94B5-4732-A87A-4AC8BB2016CD}"/>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2" name="组合 21">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72CC008-A84B-4526-AAD1-3552E1B0C71E}"/>
              </a:ext>
            </a:extLst>
          </p:cNvPr>
          <p:cNvGrpSpPr/>
          <p:nvPr/>
        </p:nvGrpSpPr>
        <p:grpSpPr>
          <a:xfrm>
            <a:off x="5770861" y="4745698"/>
            <a:ext cx="2000902" cy="675551"/>
            <a:chOff x="1053928" y="4291563"/>
            <a:chExt cx="1500677" cy="506663"/>
          </a:xfrm>
        </p:grpSpPr>
        <p:sp>
          <p:nvSpPr>
            <p:cNvPr id="23"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25DFF3A0-F2EF-4B8E-9406-B20AE76281E1}"/>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4" name="矩形 2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1F29455-E882-4C3C-9CFE-57CA76052F7B}"/>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5" name="组合 2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88FD92C-06A9-433A-986E-1C29B525274C}"/>
              </a:ext>
            </a:extLst>
          </p:cNvPr>
          <p:cNvGrpSpPr/>
          <p:nvPr/>
        </p:nvGrpSpPr>
        <p:grpSpPr>
          <a:xfrm>
            <a:off x="7225119" y="3840823"/>
            <a:ext cx="2000902" cy="675551"/>
            <a:chOff x="1053928" y="4291563"/>
            <a:chExt cx="1500677" cy="506663"/>
          </a:xfrm>
        </p:grpSpPr>
        <p:sp>
          <p:nvSpPr>
            <p:cNvPr id="26"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FFA0E6CE-1816-437F-B7DD-8B692491B098}"/>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7" name="矩形 2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407B27C-0BA5-4340-A618-D59E33492C27}"/>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8" name="组合 2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9321932-2D5A-455C-9840-ED609601D684}"/>
              </a:ext>
            </a:extLst>
          </p:cNvPr>
          <p:cNvGrpSpPr/>
          <p:nvPr/>
        </p:nvGrpSpPr>
        <p:grpSpPr>
          <a:xfrm>
            <a:off x="7685386" y="2916898"/>
            <a:ext cx="2000902" cy="675551"/>
            <a:chOff x="1053928" y="4291563"/>
            <a:chExt cx="1500677" cy="506663"/>
          </a:xfrm>
        </p:grpSpPr>
        <p:sp>
          <p:nvSpPr>
            <p:cNvPr id="29"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9D0DBED-486A-48F1-948A-A8191DAED92D}"/>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0" name="矩形 29">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693413A1-3CE6-4533-8C43-343DB834F01A}"/>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31" name="组合 3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4B415F3-F9CB-4C4D-A512-76122D9D5CE6}"/>
              </a:ext>
            </a:extLst>
          </p:cNvPr>
          <p:cNvGrpSpPr/>
          <p:nvPr/>
        </p:nvGrpSpPr>
        <p:grpSpPr>
          <a:xfrm>
            <a:off x="8390237" y="1964398"/>
            <a:ext cx="2000902" cy="675551"/>
            <a:chOff x="1053928" y="4291563"/>
            <a:chExt cx="1500677" cy="506663"/>
          </a:xfrm>
        </p:grpSpPr>
        <p:sp>
          <p:nvSpPr>
            <p:cNvPr id="32"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7DD957B-EDEC-4BC7-B469-BA63368977C4}"/>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3" name="矩形 32">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8B1A44DE-C04F-4CC6-A751-4B1E63A4EEB6}"/>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sp>
        <p:nvSpPr>
          <p:cNvPr id="34" name="矩形 3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FB61B1F-2295-45C2-98F0-B5C59E038AAD}"/>
              </a:ext>
            </a:extLst>
          </p:cNvPr>
          <p:cNvSpPr/>
          <p:nvPr/>
        </p:nvSpPr>
        <p:spPr>
          <a:xfrm>
            <a:off x="6024340" y="5468225"/>
            <a:ext cx="61676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5" name="矩形 3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D9CECFF-141E-4EBF-9D3C-7ECE9C82262F}"/>
              </a:ext>
            </a:extLst>
          </p:cNvPr>
          <p:cNvSpPr/>
          <p:nvPr/>
        </p:nvSpPr>
        <p:spPr>
          <a:xfrm flipV="1">
            <a:off x="5567140" y="6387928"/>
            <a:ext cx="66248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6" name="矩形 35">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9241C39-AD6C-4A7B-82FC-9A7A5165F605}"/>
              </a:ext>
            </a:extLst>
          </p:cNvPr>
          <p:cNvSpPr/>
          <p:nvPr/>
        </p:nvSpPr>
        <p:spPr>
          <a:xfrm>
            <a:off x="8627841" y="2712325"/>
            <a:ext cx="3564159" cy="6730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7" name="矩形 3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5D5D231-599A-4A58-927A-A26436CDB8D4}"/>
              </a:ext>
            </a:extLst>
          </p:cNvPr>
          <p:cNvSpPr/>
          <p:nvPr/>
        </p:nvSpPr>
        <p:spPr>
          <a:xfrm>
            <a:off x="7936961" y="3667365"/>
            <a:ext cx="4255037"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8" name="矩形 3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F37D7E9-7554-4000-9970-B758D537708A}"/>
              </a:ext>
            </a:extLst>
          </p:cNvPr>
          <p:cNvSpPr/>
          <p:nvPr/>
        </p:nvSpPr>
        <p:spPr>
          <a:xfrm>
            <a:off x="7459441" y="4564621"/>
            <a:ext cx="47325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Tree>
    <p:extLst>
      <p:ext uri="{BB962C8B-B14F-4D97-AF65-F5344CB8AC3E}">
        <p14:creationId xmlns:p14="http://schemas.microsoft.com/office/powerpoint/2010/main" val="337987843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x2="http://schemas.microsoft.com/office/drawing/2015/10/21/chartex" xmlns:cx="http://schemas.microsoft.com/office/drawing/2014/chartex">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7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27000">
                                          <p:cBhvr additive="base">
                                            <p:cTn id="7" dur="1250" fill="hold"/>
                                            <p:tgtEl>
                                              <p:spTgt spid="8"/>
                                            </p:tgtEl>
                                            <p:attrNameLst>
                                              <p:attrName>ppt_x</p:attrName>
                                            </p:attrNameLst>
                                          </p:cBhvr>
                                          <p:tavLst>
                                            <p:tav tm="0">
                                              <p:val>
                                                <p:strVal val="#ppt_x"/>
                                              </p:val>
                                            </p:tav>
                                            <p:tav tm="100000">
                                              <p:val>
                                                <p:strVal val="#ppt_x"/>
                                              </p:val>
                                            </p:tav>
                                          </p:tavLst>
                                        </p:anim>
                                        <p:anim calcmode="lin" valueType="num" p14:bounceEnd="27000">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Choice>
    <mc:Fallback xmlns="" xmlns:a16="http://schemas.microsoft.com/office/drawing/2014/main" xmlns:a14="http://schemas.microsoft.com/office/drawing/2010/main" xmlns:cx2="http://schemas.microsoft.com/office/drawing/2015/10/21/chartex" xmlns:cx="http://schemas.microsoft.com/office/drawing/2014/chartex">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0" y="0"/>
            <a:ext cx="12192000"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F76C6C8-5CD6-42FF-A6D2-766D9D51143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7073" t="27536" r="3620" b="35197"/>
          <a:stretch/>
        </p:blipFill>
        <p:spPr>
          <a:xfrm>
            <a:off x="0" y="0"/>
            <a:ext cx="12192000" cy="6858000"/>
          </a:xfrm>
          <a:prstGeom prst="rect">
            <a:avLst/>
          </a:prstGeom>
        </p:spPr>
      </p:pic>
      <p:sp>
        <p:nvSpPr>
          <p:cNvPr id="6" name="文本框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579908-907C-42A6-993E-FB0577887AEB}"/>
              </a:ext>
            </a:extLst>
          </p:cNvPr>
          <p:cNvSpPr txBox="1"/>
          <p:nvPr/>
        </p:nvSpPr>
        <p:spPr>
          <a:xfrm>
            <a:off x="723900" y="4089400"/>
            <a:ext cx="7035800" cy="1200329"/>
          </a:xfrm>
          <a:prstGeom prst="rect">
            <a:avLst/>
          </a:prstGeom>
          <a:noFill/>
        </p:spPr>
        <p:txBody>
          <a:bodyPr wrap="square" rtlCol="0">
            <a:spAutoFit/>
          </a:bodyPr>
          <a:lstStyle/>
          <a:p>
            <a:r>
              <a:rPr lang="zh-CN" altLang="en-US" sz="7200" dirty="0">
                <a:gradFill>
                  <a:gsLst>
                    <a:gs pos="0">
                      <a:srgbClr val="FBE29E"/>
                    </a:gs>
                    <a:gs pos="100000">
                      <a:srgbClr val="B38633"/>
                    </a:gs>
                  </a:gsLst>
                  <a:lin ang="5400000" scaled="1"/>
                </a:gradFill>
                <a:cs typeface="+mn-ea"/>
                <a:sym typeface="+mn-lt"/>
              </a:rPr>
              <a:t>未来一路相伴</a:t>
            </a:r>
          </a:p>
        </p:txBody>
      </p:sp>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B4F05E-9581-4AC3-82CB-286F9C490402}"/>
              </a:ext>
            </a:extLst>
          </p:cNvPr>
          <p:cNvSpPr txBox="1"/>
          <p:nvPr/>
        </p:nvSpPr>
        <p:spPr>
          <a:xfrm>
            <a:off x="-347683" y="2644170"/>
            <a:ext cx="5302025" cy="156966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cs typeface="+mn-ea"/>
                <a:sym typeface="+mn-lt"/>
              </a:rPr>
              <a:t>2030</a:t>
            </a:r>
            <a:endParaRPr lang="zh-CN" altLang="en-US" sz="9600" dirty="0">
              <a:gradFill>
                <a:gsLst>
                  <a:gs pos="2000">
                    <a:srgbClr val="FBE29E"/>
                  </a:gs>
                  <a:gs pos="83000">
                    <a:srgbClr val="F4CE78"/>
                  </a:gs>
                  <a:gs pos="100000">
                    <a:srgbClr val="FBE29E"/>
                  </a:gs>
                </a:gsLst>
                <a:lin ang="5400000" scaled="1"/>
              </a:gradFill>
              <a:cs typeface="+mn-ea"/>
              <a:sym typeface="+mn-lt"/>
            </a:endParaRPr>
          </a:p>
        </p:txBody>
      </p:sp>
    </p:spTree>
    <p:extLst>
      <p:ext uri="{BB962C8B-B14F-4D97-AF65-F5344CB8AC3E}">
        <p14:creationId xmlns:p14="http://schemas.microsoft.com/office/powerpoint/2010/main" val="258431145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感谢有你PPT"/>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jilsyvv">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TotalTime>
  <Words>1531</Words>
  <Application>Microsoft Office PowerPoint</Application>
  <PresentationFormat>宽屏</PresentationFormat>
  <Paragraphs>259</Paragraphs>
  <Slides>21</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感谢有你PPT</dc:title>
  <dc:creator>第一PPT</dc:creator>
  <cp:keywords>www.1ppt.com</cp:keywords>
  <dc:description>www.1ppt.com</dc:description>
  <cp:lastModifiedBy>faith123</cp:lastModifiedBy>
  <cp:revision>55</cp:revision>
  <dcterms:created xsi:type="dcterms:W3CDTF">2019-11-12T14:41:43Z</dcterms:created>
  <dcterms:modified xsi:type="dcterms:W3CDTF">2020-08-03T05:55:16Z</dcterms:modified>
</cp:coreProperties>
</file>