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charts/chart1.xml" ContentType="application/vnd.openxmlformats-officedocument.drawingml.chart+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charts/chart2.xml" ContentType="application/vnd.openxmlformats-officedocument.drawingml.chart+xml"/>
  <Override PartName="/ppt/theme/themeOverride18.xml" ContentType="application/vnd.openxmlformats-officedocument.themeOverride+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notesSlides/notesSlide22.xml" ContentType="application/vnd.openxmlformats-officedocument.presentationml.notesSlide+xml"/>
  <Override PartName="/ppt/theme/themeOverride23.xml" ContentType="application/vnd.openxmlformats-officedocument.themeOverride+xml"/>
  <Override PartName="/ppt/notesSlides/notesSlide23.xml" ContentType="application/vnd.openxmlformats-officedocument.presentationml.notesSlide+xml"/>
  <Override PartName="/ppt/theme/themeOverride24.xml" ContentType="application/vnd.openxmlformats-officedocument.themeOverr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59" r:id="rId5"/>
    <p:sldId id="261" r:id="rId6"/>
    <p:sldId id="260" r:id="rId7"/>
    <p:sldId id="263" r:id="rId8"/>
    <p:sldId id="262" r:id="rId9"/>
    <p:sldId id="264" r:id="rId10"/>
    <p:sldId id="287" r:id="rId11"/>
    <p:sldId id="265" r:id="rId12"/>
    <p:sldId id="269" r:id="rId13"/>
    <p:sldId id="266" r:id="rId14"/>
    <p:sldId id="267" r:id="rId15"/>
    <p:sldId id="288" r:id="rId16"/>
    <p:sldId id="271" r:id="rId17"/>
    <p:sldId id="272" r:id="rId18"/>
    <p:sldId id="270" r:id="rId19"/>
    <p:sldId id="273" r:id="rId20"/>
    <p:sldId id="289" r:id="rId21"/>
    <p:sldId id="274" r:id="rId22"/>
    <p:sldId id="275" r:id="rId23"/>
    <p:sldId id="278" r:id="rId24"/>
    <p:sldId id="290"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E3A9"/>
    <a:srgbClr val="000000"/>
    <a:srgbClr val="AC9057"/>
    <a:srgbClr val="B59B63"/>
    <a:srgbClr val="1A1A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3" autoAdjust="0"/>
    <p:restoredTop sz="94660"/>
  </p:normalViewPr>
  <p:slideViewPr>
    <p:cSldViewPr snapToGrid="0">
      <p:cViewPr varScale="1">
        <p:scale>
          <a:sx n="108" d="100"/>
          <a:sy n="108" d="100"/>
        </p:scale>
        <p:origin x="-54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63500" cap="rnd">
              <a:solidFill>
                <a:schemeClr val="tx1"/>
              </a:solidFill>
              <a:round/>
            </a:ln>
            <a:effectLst/>
          </c:spPr>
          <c:marker>
            <c:symbol val="circle"/>
            <c:size val="12"/>
            <c:spPr>
              <a:solidFill>
                <a:srgbClr val="C00000"/>
              </a:solidFill>
              <a:ln w="9525">
                <a:solidFill>
                  <a:schemeClr val="tx1"/>
                </a:solidFill>
              </a:ln>
              <a:effectLst/>
            </c:spPr>
          </c:marker>
          <c:dPt>
            <c:idx val="5"/>
            <c:bubble3D val="0"/>
            <c:extLst xmlns:c16r2="http://schemas.microsoft.com/office/drawing/2015/06/chart">
              <c:ext xmlns:c16="http://schemas.microsoft.com/office/drawing/2014/chart" uri="{C3380CC4-5D6E-409C-BE32-E72D297353CC}">
                <c16:uniqueId val="{00000000-8234-4A53-8C0A-F6B6393E0F31}"/>
              </c:ext>
            </c:extLst>
          </c:dPt>
          <c:dPt>
            <c:idx val="6"/>
            <c:bubble3D val="0"/>
            <c:extLst xmlns:c16r2="http://schemas.microsoft.com/office/drawing/2015/06/chart">
              <c:ext xmlns:c16="http://schemas.microsoft.com/office/drawing/2014/chart" uri="{C3380CC4-5D6E-409C-BE32-E72D297353CC}">
                <c16:uniqueId val="{00000001-8234-4A53-8C0A-F6B6393E0F31}"/>
              </c:ext>
            </c:extLst>
          </c:dPt>
          <c:dPt>
            <c:idx val="7"/>
            <c:bubble3D val="0"/>
            <c:extLst xmlns:c16r2="http://schemas.microsoft.com/office/drawing/2015/06/chart">
              <c:ext xmlns:c16="http://schemas.microsoft.com/office/drawing/2014/chart" uri="{C3380CC4-5D6E-409C-BE32-E72D297353CC}">
                <c16:uniqueId val="{00000002-8234-4A53-8C0A-F6B6393E0F31}"/>
              </c:ext>
            </c:extLst>
          </c:dPt>
          <c:dPt>
            <c:idx val="8"/>
            <c:bubble3D val="0"/>
            <c:extLst xmlns:c16r2="http://schemas.microsoft.com/office/drawing/2015/06/chart">
              <c:ext xmlns:c16="http://schemas.microsoft.com/office/drawing/2014/chart" uri="{C3380CC4-5D6E-409C-BE32-E72D297353CC}">
                <c16:uniqueId val="{00000003-8234-4A53-8C0A-F6B6393E0F31}"/>
              </c:ext>
            </c:extLst>
          </c:dPt>
          <c:cat>
            <c:numRef>
              <c:f>Sheet1!$A$2:$A$10</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Sheet1!$B$2:$B$10</c:f>
              <c:numCache>
                <c:formatCode>General</c:formatCode>
                <c:ptCount val="9"/>
                <c:pt idx="0">
                  <c:v>5</c:v>
                </c:pt>
                <c:pt idx="1">
                  <c:v>2</c:v>
                </c:pt>
                <c:pt idx="2">
                  <c:v>5</c:v>
                </c:pt>
                <c:pt idx="3">
                  <c:v>3</c:v>
                </c:pt>
                <c:pt idx="4">
                  <c:v>6</c:v>
                </c:pt>
                <c:pt idx="5">
                  <c:v>5</c:v>
                </c:pt>
                <c:pt idx="6">
                  <c:v>7</c:v>
                </c:pt>
                <c:pt idx="7">
                  <c:v>3</c:v>
                </c:pt>
                <c:pt idx="8">
                  <c:v>15</c:v>
                </c:pt>
              </c:numCache>
            </c:numRef>
          </c:val>
          <c:smooth val="1"/>
          <c:extLst xmlns:c16r2="http://schemas.microsoft.com/office/drawing/2015/06/chart">
            <c:ext xmlns:c16="http://schemas.microsoft.com/office/drawing/2014/chart" uri="{C3380CC4-5D6E-409C-BE32-E72D297353CC}">
              <c16:uniqueId val="{00000004-8234-4A53-8C0A-F6B6393E0F31}"/>
            </c:ext>
          </c:extLst>
        </c:ser>
        <c:dLbls>
          <c:showLegendKey val="0"/>
          <c:showVal val="0"/>
          <c:showCatName val="0"/>
          <c:showSerName val="0"/>
          <c:showPercent val="0"/>
          <c:showBubbleSize val="0"/>
        </c:dLbls>
        <c:marker val="1"/>
        <c:smooth val="0"/>
        <c:axId val="690918528"/>
        <c:axId val="690920064"/>
      </c:lineChart>
      <c:catAx>
        <c:axId val="690918528"/>
        <c:scaling>
          <c:orientation val="minMax"/>
        </c:scaling>
        <c:delete val="0"/>
        <c:axPos val="b"/>
        <c:minorGridlines>
          <c:spPr>
            <a:ln w="9525" cap="flat" cmpd="sng" algn="ctr">
              <a:noFill/>
              <a:round/>
            </a:ln>
            <a:effectLst/>
          </c:spPr>
        </c:minorGridlines>
        <c:numFmt formatCode="General" sourceLinked="1"/>
        <c:majorTickMark val="none"/>
        <c:minorTickMark val="none"/>
        <c:tickLblPos val="nextTo"/>
        <c:spPr>
          <a:noFill/>
          <a:ln w="9525" cap="flat" cmpd="sng" algn="ctr">
            <a:solidFill>
              <a:schemeClr val="tx1">
                <a:lumMod val="65000"/>
                <a:lumOff val="35000"/>
              </a:schemeClr>
            </a:solidFill>
            <a:round/>
          </a:ln>
          <a:effectLst/>
        </c:spPr>
        <c:txPr>
          <a:bodyPr rot="-60000000" spcFirstLastPara="1" vertOverflow="ellipsis" vert="horz" wrap="square" anchor="ctr" anchorCtr="1"/>
          <a:lstStyle/>
          <a:p>
            <a:pPr>
              <a:defRPr lang="zh-CN" sz="1195" b="0" i="0" u="none" strike="noStrike" kern="1200" baseline="0">
                <a:solidFill>
                  <a:schemeClr val="bg1"/>
                </a:solidFill>
                <a:latin typeface="+mn-lt"/>
                <a:ea typeface="+mn-ea"/>
                <a:cs typeface="+mn-ea"/>
                <a:sym typeface="+mn-lt"/>
              </a:defRPr>
            </a:pPr>
            <a:endParaRPr lang="zh-CN"/>
          </a:p>
        </c:txPr>
        <c:crossAx val="690920064"/>
        <c:crosses val="autoZero"/>
        <c:auto val="1"/>
        <c:lblAlgn val="ctr"/>
        <c:lblOffset val="100"/>
        <c:noMultiLvlLbl val="0"/>
      </c:catAx>
      <c:valAx>
        <c:axId val="690920064"/>
        <c:scaling>
          <c:orientation val="minMax"/>
        </c:scaling>
        <c:delete val="1"/>
        <c:axPos val="l"/>
        <c:numFmt formatCode="General" sourceLinked="1"/>
        <c:majorTickMark val="none"/>
        <c:minorTickMark val="none"/>
        <c:tickLblPos val="nextTo"/>
        <c:crossAx val="690918528"/>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chemeClr val="bg1"/>
          </a:solidFill>
          <a:latin typeface="+mn-lt"/>
          <a:ea typeface="+mn-ea"/>
          <a:cs typeface="+mn-ea"/>
          <a:sym typeface="+mn-lt"/>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filled"/>
        <c:varyColors val="0"/>
        <c:ser>
          <c:idx val="0"/>
          <c:order val="0"/>
          <c:tx>
            <c:strRef>
              <c:f>Sheet1!$B$1</c:f>
              <c:strCache>
                <c:ptCount val="1"/>
                <c:pt idx="0">
                  <c:v>系列 1</c:v>
                </c:pt>
              </c:strCache>
            </c:strRef>
          </c:tx>
          <c:spPr>
            <a:solidFill>
              <a:schemeClr val="accent1"/>
            </a:solidFill>
            <a:ln>
              <a:noFill/>
            </a:ln>
            <a:effectLst/>
            <a:scene3d>
              <a:camera prst="orthographicFront"/>
              <a:lightRig rig="soft" dir="t">
                <a:rot lat="0" lon="0" rev="2400000"/>
              </a:lightRig>
            </a:scene3d>
          </c:spPr>
          <c:cat>
            <c:numRef>
              <c:f>Sheet1!$A$2:$A$6</c:f>
              <c:numCache>
                <c:formatCode>m/d/yyyy</c:formatCode>
                <c:ptCount val="5"/>
                <c:pt idx="0">
                  <c:v>43105</c:v>
                </c:pt>
                <c:pt idx="1">
                  <c:v>42740</c:v>
                </c:pt>
                <c:pt idx="2">
                  <c:v>42374</c:v>
                </c:pt>
                <c:pt idx="3">
                  <c:v>42009</c:v>
                </c:pt>
                <c:pt idx="4">
                  <c:v>41644</c:v>
                </c:pt>
              </c:numCache>
            </c:num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29CC-4D9D-9609-7EB6ACC50338}"/>
            </c:ext>
          </c:extLst>
        </c:ser>
        <c:ser>
          <c:idx val="1"/>
          <c:order val="1"/>
          <c:tx>
            <c:strRef>
              <c:f>Sheet1!$C$1</c:f>
              <c:strCache>
                <c:ptCount val="1"/>
                <c:pt idx="0">
                  <c:v>系列 2</c:v>
                </c:pt>
              </c:strCache>
            </c:strRef>
          </c:tx>
          <c:spPr>
            <a:solidFill>
              <a:schemeClr val="accent1">
                <a:lumMod val="75000"/>
              </a:schemeClr>
            </a:solidFill>
            <a:ln>
              <a:noFill/>
            </a:ln>
            <a:effectLst/>
            <a:scene3d>
              <a:camera prst="orthographicFront"/>
              <a:lightRig rig="soft" dir="t">
                <a:rot lat="0" lon="0" rev="3600000"/>
              </a:lightRig>
            </a:scene3d>
          </c:spPr>
          <c:cat>
            <c:numRef>
              <c:f>Sheet1!$A$2:$A$6</c:f>
              <c:numCache>
                <c:formatCode>m/d/yyyy</c:formatCode>
                <c:ptCount val="5"/>
                <c:pt idx="0">
                  <c:v>43105</c:v>
                </c:pt>
                <c:pt idx="1">
                  <c:v>42740</c:v>
                </c:pt>
                <c:pt idx="2">
                  <c:v>42374</c:v>
                </c:pt>
                <c:pt idx="3">
                  <c:v>42009</c:v>
                </c:pt>
                <c:pt idx="4">
                  <c:v>41644</c:v>
                </c:pt>
              </c:numCache>
            </c:numRef>
          </c:cat>
          <c:val>
            <c:numRef>
              <c:f>Sheet1!$C$2:$C$6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29CC-4D9D-9609-7EB6ACC50338}"/>
            </c:ext>
          </c:extLst>
        </c:ser>
        <c:dLbls>
          <c:showLegendKey val="0"/>
          <c:showVal val="0"/>
          <c:showCatName val="0"/>
          <c:showSerName val="0"/>
          <c:showPercent val="0"/>
          <c:showBubbleSize val="0"/>
        </c:dLbls>
        <c:axId val="692479488"/>
        <c:axId val="692481024"/>
      </c:radarChart>
      <c:catAx>
        <c:axId val="692479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vert="horz"/>
          <a:lstStyle/>
          <a:p>
            <a:pPr>
              <a:defRPr>
                <a:solidFill>
                  <a:schemeClr val="tx1"/>
                </a:solidFill>
              </a:defRPr>
            </a:pPr>
            <a:endParaRPr lang="zh-CN"/>
          </a:p>
        </c:txPr>
        <c:crossAx val="692481024"/>
        <c:crosses val="autoZero"/>
        <c:auto val="1"/>
        <c:lblAlgn val="ctr"/>
        <c:lblOffset val="100"/>
        <c:noMultiLvlLbl val="0"/>
      </c:catAx>
      <c:valAx>
        <c:axId val="692481024"/>
        <c:scaling>
          <c:orientation val="minMax"/>
        </c:scaling>
        <c:delete val="0"/>
        <c:axPos val="l"/>
        <c:majorGridlines>
          <c:spPr>
            <a:ln w="9525" cap="flat" cmpd="sng" algn="ctr">
              <a:solidFill>
                <a:schemeClr val="accent2"/>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vert="horz"/>
          <a:lstStyle/>
          <a:p>
            <a:pPr>
              <a:defRPr/>
            </a:pPr>
            <a:endParaRPr lang="zh-CN"/>
          </a:p>
        </c:txPr>
        <c:crossAx val="692479488"/>
        <c:crosses val="autoZero"/>
        <c:crossBetween val="between"/>
      </c:valAx>
      <c:spPr>
        <a:noFill/>
        <a:ln>
          <a:noFill/>
        </a:ln>
        <a:effectLst/>
      </c:spPr>
    </c:plotArea>
    <c:legend>
      <c:legendPos val="r"/>
      <c:layout>
        <c:manualLayout>
          <c:xMode val="edge"/>
          <c:yMode val="edge"/>
          <c:x val="0.73923561729646403"/>
          <c:y val="0.53340762543648401"/>
          <c:w val="0.23517885014432999"/>
          <c:h val="0.11003812157748501"/>
        </c:manualLayout>
      </c:layout>
      <c:overlay val="0"/>
      <c:spPr>
        <a:noFill/>
        <a:ln>
          <a:noFill/>
        </a:ln>
        <a:effectLst/>
      </c:spPr>
      <c:txPr>
        <a:bodyPr rot="0" vert="horz"/>
        <a:lstStyle/>
        <a:p>
          <a:pPr>
            <a:defRPr>
              <a:solidFill>
                <a:schemeClr val="tx1"/>
              </a:solidFill>
            </a:defRPr>
          </a:pPr>
          <a:endParaRPr lang="zh-CN"/>
        </a:p>
      </c:txPr>
    </c:legend>
    <c:plotVisOnly val="1"/>
    <c:dispBlanksAs val="gap"/>
    <c:showDLblsOverMax val="0"/>
  </c:chart>
  <c:spPr>
    <a:noFill/>
    <a:ln>
      <a:noFill/>
    </a:ln>
    <a:effectLst/>
  </c:spPr>
  <c:txPr>
    <a:bodyPr/>
    <a:lstStyle/>
    <a:p>
      <a:pPr>
        <a:defRPr lang="zh-CN" baseline="0">
          <a:solidFill>
            <a:schemeClr val="bg1"/>
          </a:solidFill>
          <a:latin typeface="+mn-lt"/>
          <a:ea typeface="+mn-ea"/>
          <a:cs typeface="+mn-ea"/>
          <a:sym typeface="+mn-lt"/>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C8940C-EE3F-4374-97ED-4F16B238ABA0}" type="datetimeFigureOut">
              <a:rPr lang="zh-CN" altLang="en-US" smtClean="0"/>
              <a:t>2018/6/2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516777-AA32-498D-A6EC-62E3B3A16990}" type="slidenum">
              <a:rPr lang="zh-CN" altLang="en-US" smtClean="0"/>
              <a:t>‹#›</a:t>
            </a:fld>
            <a:endParaRPr lang="zh-CN" altLang="en-US"/>
          </a:p>
        </p:txBody>
      </p:sp>
    </p:spTree>
    <p:extLst>
      <p:ext uri="{BB962C8B-B14F-4D97-AF65-F5344CB8AC3E}">
        <p14:creationId xmlns:p14="http://schemas.microsoft.com/office/powerpoint/2010/main" val="2087110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9F516777-AA32-498D-A6EC-62E3B3A16990}"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516777-AA32-498D-A6EC-62E3B3A16990}"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9F516777-AA32-498D-A6EC-62E3B3A16990}"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48000">
              <a:srgbClr val="000000"/>
            </a:gs>
            <a:gs pos="100000">
              <a:srgbClr val="1A1A1A">
                <a:alpha val="88000"/>
              </a:srgbClr>
            </a:gs>
          </a:gsLst>
          <a:lin ang="18900000" scaled="0"/>
        </a:gradFill>
        <a:effectLst/>
      </p:bgPr>
    </p:bg>
    <p:spTree>
      <p:nvGrpSpPr>
        <p:cNvPr id="1" name=""/>
        <p:cNvGrpSpPr/>
        <p:nvPr/>
      </p:nvGrpSpPr>
      <p:grpSpPr>
        <a:xfrm>
          <a:off x="0" y="0"/>
          <a:ext cx="0" cy="0"/>
          <a:chOff x="0" y="0"/>
          <a:chExt cx="0" cy="0"/>
        </a:xfrm>
      </p:grpSpPr>
    </p:spTree>
  </p:cSld>
  <p:clrMap bg1="dk1" tx1="lt1" bg2="dk2" tx2="lt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4.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8.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9.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11.xml"/><Relationship Id="rId6" Type="http://schemas.openxmlformats.org/officeDocument/2006/relationships/image" Target="../media/image10.jpeg"/><Relationship Id="rId5" Type="http://schemas.openxmlformats.org/officeDocument/2006/relationships/image" Target="../media/image13.pn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12.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hemeOverride" Target="../theme/themeOverride14.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hemeOverride" Target="../theme/themeOverride17.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18.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hemeOverride" Target="../theme/themeOverride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hemeOverride" Target="../theme/themeOverride23.xml"/><Relationship Id="rId5" Type="http://schemas.openxmlformats.org/officeDocument/2006/relationships/image" Target="../media/image19.png"/><Relationship Id="rId4" Type="http://schemas.openxmlformats.org/officeDocument/2006/relationships/image" Target="../media/image18.em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hemeOverride" Target="../theme/themeOverride2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图层 4 拷贝"/>
          <p:cNvPicPr>
            <a:picLocks noChangeAspect="1"/>
          </p:cNvPicPr>
          <p:nvPr/>
        </p:nvPicPr>
        <p:blipFill>
          <a:blip r:embed="rId4"/>
          <a:stretch>
            <a:fillRect/>
          </a:stretch>
        </p:blipFill>
        <p:spPr>
          <a:xfrm>
            <a:off x="9900920" y="22860"/>
            <a:ext cx="2388870" cy="6986905"/>
          </a:xfrm>
          <a:prstGeom prst="rect">
            <a:avLst/>
          </a:prstGeom>
        </p:spPr>
      </p:pic>
      <p:pic>
        <p:nvPicPr>
          <p:cNvPr id="6" name="图片 5" descr="圆角矩形 1"/>
          <p:cNvPicPr>
            <a:picLocks noChangeAspect="1"/>
          </p:cNvPicPr>
          <p:nvPr/>
        </p:nvPicPr>
        <p:blipFill>
          <a:blip r:embed="rId5"/>
          <a:stretch>
            <a:fillRect/>
          </a:stretch>
        </p:blipFill>
        <p:spPr>
          <a:xfrm>
            <a:off x="7211695" y="3899535"/>
            <a:ext cx="3535045" cy="509270"/>
          </a:xfrm>
          <a:prstGeom prst="rect">
            <a:avLst/>
          </a:prstGeom>
        </p:spPr>
      </p:pic>
      <p:sp>
        <p:nvSpPr>
          <p:cNvPr id="2" name="文本框 1"/>
          <p:cNvSpPr txBox="1"/>
          <p:nvPr/>
        </p:nvSpPr>
        <p:spPr>
          <a:xfrm>
            <a:off x="7410450" y="2623820"/>
            <a:ext cx="3879850" cy="922020"/>
          </a:xfrm>
          <a:prstGeom prst="rect">
            <a:avLst/>
          </a:prstGeom>
          <a:noFill/>
        </p:spPr>
        <p:txBody>
          <a:bodyPr wrap="square" rtlCol="0">
            <a:spAutoFit/>
          </a:bodyPr>
          <a:lstStyle/>
          <a:p>
            <a:pPr algn="dist"/>
            <a:r>
              <a:rPr lang="zh-CN" altLang="en-US" sz="5400" dirty="0">
                <a:gradFill>
                  <a:gsLst>
                    <a:gs pos="0">
                      <a:srgbClr val="AC9057"/>
                    </a:gs>
                    <a:gs pos="100000">
                      <a:srgbClr val="F1E3A9"/>
                    </a:gs>
                  </a:gsLst>
                  <a:lin ang="5400000" scaled="0"/>
                </a:gradFill>
                <a:cs typeface="+mn-ea"/>
                <a:sym typeface="+mn-lt"/>
              </a:rPr>
              <a:t>新品发布会</a:t>
            </a:r>
          </a:p>
        </p:txBody>
      </p:sp>
      <p:grpSp>
        <p:nvGrpSpPr>
          <p:cNvPr id="7" name="组合 6"/>
          <p:cNvGrpSpPr/>
          <p:nvPr/>
        </p:nvGrpSpPr>
        <p:grpSpPr>
          <a:xfrm>
            <a:off x="7503378" y="3984606"/>
            <a:ext cx="2958713" cy="338554"/>
            <a:chOff x="23469440" y="11430188"/>
            <a:chExt cx="11361595" cy="1300061"/>
          </a:xfrm>
        </p:grpSpPr>
        <p:sp>
          <p:nvSpPr>
            <p:cNvPr id="8" name="文本框 7"/>
            <p:cNvSpPr txBox="1"/>
            <p:nvPr/>
          </p:nvSpPr>
          <p:spPr>
            <a:xfrm>
              <a:off x="23469440" y="11430188"/>
              <a:ext cx="3072878" cy="1300061"/>
            </a:xfrm>
            <a:prstGeom prst="rect">
              <a:avLst/>
            </a:prstGeom>
            <a:noFill/>
          </p:spPr>
          <p:txBody>
            <a:bodyPr wrap="none" rtlCol="0">
              <a:spAutoFit/>
            </a:bodyPr>
            <a:lstStyle/>
            <a:p>
              <a:r>
                <a:rPr lang="zh-CN" altLang="en-US" sz="1600" dirty="0">
                  <a:solidFill>
                    <a:schemeClr val="bg1"/>
                  </a:solidFill>
                  <a:cs typeface="+mn-ea"/>
                  <a:sym typeface="+mn-lt"/>
                </a:rPr>
                <a:t>炭黑色</a:t>
              </a:r>
            </a:p>
          </p:txBody>
        </p:sp>
        <p:sp>
          <p:nvSpPr>
            <p:cNvPr id="9" name="文本框 8"/>
            <p:cNvSpPr txBox="1"/>
            <p:nvPr/>
          </p:nvSpPr>
          <p:spPr>
            <a:xfrm>
              <a:off x="27615200" y="11430188"/>
              <a:ext cx="3043160" cy="1294804"/>
            </a:xfrm>
            <a:prstGeom prst="rect">
              <a:avLst/>
            </a:prstGeom>
            <a:noFill/>
          </p:spPr>
          <p:txBody>
            <a:bodyPr wrap="none" rtlCol="0">
              <a:spAutoFit/>
            </a:bodyPr>
            <a:lstStyle/>
            <a:p>
              <a:r>
                <a:rPr lang="zh-CN" altLang="en-US" sz="1600" dirty="0">
                  <a:solidFill>
                    <a:schemeClr val="bg1"/>
                  </a:solidFill>
                  <a:cs typeface="+mn-ea"/>
                  <a:sym typeface="+mn-lt"/>
                </a:rPr>
                <a:t>土豪金</a:t>
              </a:r>
            </a:p>
          </p:txBody>
        </p:sp>
        <p:sp>
          <p:nvSpPr>
            <p:cNvPr id="10" name="文本框 9"/>
            <p:cNvSpPr txBox="1"/>
            <p:nvPr/>
          </p:nvSpPr>
          <p:spPr>
            <a:xfrm>
              <a:off x="31787875" y="11430188"/>
              <a:ext cx="3043160" cy="1294804"/>
            </a:xfrm>
            <a:prstGeom prst="rect">
              <a:avLst/>
            </a:prstGeom>
            <a:noFill/>
          </p:spPr>
          <p:txBody>
            <a:bodyPr wrap="none" rtlCol="0">
              <a:spAutoFit/>
            </a:bodyPr>
            <a:lstStyle/>
            <a:p>
              <a:r>
                <a:rPr lang="zh-CN" altLang="en-US" sz="1600" dirty="0">
                  <a:solidFill>
                    <a:schemeClr val="bg1"/>
                  </a:solidFill>
                  <a:cs typeface="+mn-ea"/>
                  <a:sym typeface="+mn-lt"/>
                </a:rPr>
                <a:t>深空灰</a:t>
              </a:r>
            </a:p>
          </p:txBody>
        </p:sp>
        <p:cxnSp>
          <p:nvCxnSpPr>
            <p:cNvPr id="11" name="直接连接符 10"/>
            <p:cNvCxnSpPr/>
            <p:nvPr/>
          </p:nvCxnSpPr>
          <p:spPr>
            <a:xfrm>
              <a:off x="26957438" y="11684108"/>
              <a:ext cx="0" cy="597017"/>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1055766" y="11684108"/>
              <a:ext cx="0" cy="597017"/>
            </a:xfrm>
            <a:prstGeom prst="line">
              <a:avLst/>
            </a:prstGeom>
            <a:ln>
              <a:solidFill>
                <a:srgbClr val="000000"/>
              </a:solidFill>
            </a:ln>
          </p:spPr>
          <p:style>
            <a:lnRef idx="1">
              <a:schemeClr val="accent1"/>
            </a:lnRef>
            <a:fillRef idx="0">
              <a:schemeClr val="accent1"/>
            </a:fillRef>
            <a:effectRef idx="0">
              <a:schemeClr val="accent1"/>
            </a:effectRef>
            <a:fontRef idx="minor">
              <a:schemeClr val="tx1"/>
            </a:fontRef>
          </p:style>
        </p:cxnSp>
      </p:grpSp>
      <p:pic>
        <p:nvPicPr>
          <p:cNvPr id="5" name="图片 4" descr="8"/>
          <p:cNvPicPr>
            <a:picLocks noChangeAspect="1"/>
          </p:cNvPicPr>
          <p:nvPr/>
        </p:nvPicPr>
        <p:blipFill>
          <a:blip r:embed="rId6"/>
          <a:stretch>
            <a:fillRect/>
          </a:stretch>
        </p:blipFill>
        <p:spPr>
          <a:xfrm>
            <a:off x="5785485" y="1517015"/>
            <a:ext cx="1458595" cy="2251075"/>
          </a:xfrm>
          <a:prstGeom prst="rect">
            <a:avLst/>
          </a:prstGeom>
        </p:spPr>
      </p:pic>
      <p:pic>
        <p:nvPicPr>
          <p:cNvPr id="17" name="图片 16" descr="组 13"/>
          <p:cNvPicPr>
            <a:picLocks noChangeAspect="1"/>
          </p:cNvPicPr>
          <p:nvPr/>
        </p:nvPicPr>
        <p:blipFill>
          <a:blip r:embed="rId7"/>
          <a:stretch>
            <a:fillRect/>
          </a:stretch>
        </p:blipFill>
        <p:spPr>
          <a:xfrm>
            <a:off x="-6985" y="935990"/>
            <a:ext cx="7015480" cy="5725160"/>
          </a:xfrm>
          <a:prstGeom prst="rect">
            <a:avLst/>
          </a:prstGeom>
        </p:spPr>
      </p:pic>
      <p:pic>
        <p:nvPicPr>
          <p:cNvPr id="20" name="图片 19" descr="图层 4 拷贝 2"/>
          <p:cNvPicPr>
            <a:picLocks noChangeAspect="1"/>
          </p:cNvPicPr>
          <p:nvPr/>
        </p:nvPicPr>
        <p:blipFill>
          <a:blip r:embed="rId8"/>
          <a:stretch>
            <a:fillRect/>
          </a:stretch>
        </p:blipFill>
        <p:spPr>
          <a:xfrm>
            <a:off x="-6985" y="-143510"/>
            <a:ext cx="2537460" cy="7360285"/>
          </a:xfrm>
          <a:prstGeom prst="rect">
            <a:avLst/>
          </a:prstGeom>
        </p:spPr>
      </p:pic>
      <p:sp>
        <p:nvSpPr>
          <p:cNvPr id="21" name="文本框 20"/>
          <p:cNvSpPr txBox="1"/>
          <p:nvPr/>
        </p:nvSpPr>
        <p:spPr>
          <a:xfrm>
            <a:off x="7367270" y="1517015"/>
            <a:ext cx="3621405" cy="1106805"/>
          </a:xfrm>
          <a:prstGeom prst="rect">
            <a:avLst/>
          </a:prstGeom>
          <a:noFill/>
        </p:spPr>
        <p:txBody>
          <a:bodyPr wrap="square" rtlCol="0">
            <a:spAutoFit/>
          </a:bodyPr>
          <a:lstStyle/>
          <a:p>
            <a:pPr algn="dist"/>
            <a:r>
              <a:rPr lang="zh-CN" altLang="en-US" sz="6600" dirty="0">
                <a:gradFill>
                  <a:gsLst>
                    <a:gs pos="0">
                      <a:srgbClr val="AC9057"/>
                    </a:gs>
                    <a:gs pos="100000">
                      <a:srgbClr val="F1E3A9"/>
                    </a:gs>
                  </a:gsLst>
                  <a:lin ang="5400000" scaled="0"/>
                </a:gradFill>
                <a:cs typeface="+mn-ea"/>
                <a:sym typeface="+mn-lt"/>
              </a:rPr>
              <a:t>同反响。</a:t>
            </a:r>
          </a:p>
        </p:txBody>
      </p:sp>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right)">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2000"/>
                                        <p:tgtEl>
                                          <p:spTgt spid="17"/>
                                        </p:tgtEl>
                                        <p:attrNameLst>
                                          <p:attrName>ppt_y</p:attrName>
                                        </p:attrNameLst>
                                      </p:cBhvr>
                                      <p:tavLst>
                                        <p:tav tm="0">
                                          <p:val>
                                            <p:strVal val="#ppt_y+#ppt_h*1.125000"/>
                                          </p:val>
                                        </p:tav>
                                        <p:tav tm="100000">
                                          <p:val>
                                            <p:strVal val="#ppt_y"/>
                                          </p:val>
                                        </p:tav>
                                      </p:tavLst>
                                    </p:anim>
                                    <p:animEffect transition="in" filter="wipe(up)">
                                      <p:cBhvr>
                                        <p:cTn id="18" dur="20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1"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ppt_y</p:attrName>
                                        </p:attrNameLst>
                                      </p:cBhvr>
                                      <p:tavLst>
                                        <p:tav tm="0">
                                          <p:val>
                                            <p:strVal val="#ppt_y-#ppt_h*1.125000"/>
                                          </p:val>
                                        </p:tav>
                                        <p:tav tm="100000">
                                          <p:val>
                                            <p:strVal val="#ppt_y"/>
                                          </p:val>
                                        </p:tav>
                                      </p:tavLst>
                                    </p:anim>
                                    <p:animEffect transition="in" filter="wipe(down)">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left)">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2"/>
                                        </p:tgtEl>
                                        <p:attrNameLst>
                                          <p:attrName>ppt_y</p:attrName>
                                        </p:attrNameLst>
                                      </p:cBhvr>
                                      <p:tavLst>
                                        <p:tav tm="0">
                                          <p:val>
                                            <p:strVal val="#ppt_y"/>
                                          </p:val>
                                        </p:tav>
                                        <p:tav tm="100000">
                                          <p:val>
                                            <p:strVal val="#ppt_y"/>
                                          </p:val>
                                        </p:tav>
                                      </p:tavLst>
                                    </p:anim>
                                    <p:anim calcmode="lin" valueType="num">
                                      <p:cBhvr>
                                        <p:cTn id="36"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2"/>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fltVal val="0"/>
                                          </p:val>
                                        </p:tav>
                                        <p:tav tm="100000">
                                          <p:val>
                                            <p:strVal val="#ppt_h"/>
                                          </p:val>
                                        </p:tav>
                                      </p:tavLst>
                                    </p:anim>
                                    <p:animEffect transition="in" filter="fade">
                                      <p:cBhvr>
                                        <p:cTn id="45" dur="500"/>
                                        <p:tgtEl>
                                          <p:spTgt spid="6"/>
                                        </p:tgtEl>
                                      </p:cBhvr>
                                    </p:animEffect>
                                  </p:childTnLst>
                                </p:cTn>
                              </p:par>
                              <p:par>
                                <p:cTn id="46" presetID="53" presetClass="entr" presetSubtype="16" fill="hold" nodeType="withEffect">
                                  <p:stCondLst>
                                    <p:cond delay="150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Effect transition="in" filter="fade">
                                      <p:cBhvr>
                                        <p:cTn id="5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图层 4 拷贝"/>
          <p:cNvPicPr>
            <a:picLocks noChangeAspect="1"/>
          </p:cNvPicPr>
          <p:nvPr/>
        </p:nvPicPr>
        <p:blipFill>
          <a:blip r:embed="rId4"/>
          <a:stretch>
            <a:fillRect/>
          </a:stretch>
        </p:blipFill>
        <p:spPr>
          <a:xfrm>
            <a:off x="9900920" y="22860"/>
            <a:ext cx="2388870" cy="6986905"/>
          </a:xfrm>
          <a:prstGeom prst="rect">
            <a:avLst/>
          </a:prstGeom>
        </p:spPr>
      </p:pic>
      <p:pic>
        <p:nvPicPr>
          <p:cNvPr id="33" name="图片 32" descr="图层 4 拷贝 2"/>
          <p:cNvPicPr>
            <a:picLocks noChangeAspect="1"/>
          </p:cNvPicPr>
          <p:nvPr/>
        </p:nvPicPr>
        <p:blipFill>
          <a:blip r:embed="rId5"/>
          <a:stretch>
            <a:fillRect/>
          </a:stretch>
        </p:blipFill>
        <p:spPr>
          <a:xfrm>
            <a:off x="-6985" y="-143510"/>
            <a:ext cx="2537460" cy="7360285"/>
          </a:xfrm>
          <a:prstGeom prst="rect">
            <a:avLst/>
          </a:prstGeom>
        </p:spPr>
      </p:pic>
      <p:sp>
        <p:nvSpPr>
          <p:cNvPr id="34" name="文本框 33"/>
          <p:cNvSpPr txBox="1"/>
          <p:nvPr/>
        </p:nvSpPr>
        <p:spPr>
          <a:xfrm>
            <a:off x="4404995" y="405765"/>
            <a:ext cx="3621405" cy="1106805"/>
          </a:xfrm>
          <a:prstGeom prst="rect">
            <a:avLst/>
          </a:prstGeom>
          <a:noFill/>
        </p:spPr>
        <p:txBody>
          <a:bodyPr wrap="square" rtlCol="0">
            <a:spAutoFit/>
          </a:bodyPr>
          <a:lstStyle/>
          <a:p>
            <a:pPr algn="dist"/>
            <a:r>
              <a:rPr lang="zh-CN" altLang="en-US" sz="6600" dirty="0">
                <a:gradFill>
                  <a:gsLst>
                    <a:gs pos="0">
                      <a:srgbClr val="AC9057"/>
                    </a:gs>
                    <a:gs pos="100000">
                      <a:srgbClr val="F1E3A9"/>
                    </a:gs>
                  </a:gsLst>
                  <a:lin ang="5400000" scaled="0"/>
                </a:gradFill>
                <a:cs typeface="+mn-ea"/>
                <a:sym typeface="+mn-lt"/>
              </a:rPr>
              <a:t>目录</a:t>
            </a:r>
          </a:p>
        </p:txBody>
      </p:sp>
      <p:pic>
        <p:nvPicPr>
          <p:cNvPr id="35" name="图片 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60475" y="2757170"/>
            <a:ext cx="549910" cy="1213485"/>
          </a:xfrm>
          <a:prstGeom prst="rect">
            <a:avLst/>
          </a:prstGeom>
        </p:spPr>
      </p:pic>
      <p:sp>
        <p:nvSpPr>
          <p:cNvPr id="323" name="文本框 322"/>
          <p:cNvSpPr txBox="1"/>
          <p:nvPr/>
        </p:nvSpPr>
        <p:spPr>
          <a:xfrm>
            <a:off x="2530475" y="3129915"/>
            <a:ext cx="3247390" cy="598170"/>
          </a:xfrm>
          <a:prstGeom prst="rect">
            <a:avLst/>
          </a:prstGeom>
          <a:noFill/>
        </p:spPr>
        <p:txBody>
          <a:bodyPr wrap="square" rtlCol="0">
            <a:spAutoFit/>
          </a:bodyPr>
          <a:lstStyle/>
          <a:p>
            <a:pPr algn="dist" fontAlgn="auto">
              <a:lnSpc>
                <a:spcPct val="100000"/>
              </a:lnSpc>
            </a:pPr>
            <a:r>
              <a:rPr lang="zh-CN" altLang="en-US" b="1">
                <a:solidFill>
                  <a:srgbClr val="F1E3A9"/>
                </a:solidFill>
                <a:cs typeface="+mn-ea"/>
                <a:sym typeface="+mn-lt"/>
              </a:rPr>
              <a:t>单击此处输入标题文本</a:t>
            </a:r>
          </a:p>
          <a:p>
            <a:pPr algn="dist" fontAlgn="auto">
              <a:lnSpc>
                <a:spcPct val="100000"/>
              </a:lnSpc>
            </a:pPr>
            <a:r>
              <a:rPr lang="zh-CN" altLang="en-US" sz="1400">
                <a:solidFill>
                  <a:srgbClr val="F1E3A9"/>
                </a:solidFill>
                <a:cs typeface="+mn-ea"/>
                <a:sym typeface="+mn-lt"/>
              </a:rPr>
              <a:t>Click here to add your title</a:t>
            </a:r>
          </a:p>
        </p:txBody>
      </p:sp>
      <p:sp>
        <p:nvSpPr>
          <p:cNvPr id="325" name="文本框 324"/>
          <p:cNvSpPr txBox="1"/>
          <p:nvPr/>
        </p:nvSpPr>
        <p:spPr>
          <a:xfrm>
            <a:off x="2530475" y="4491355"/>
            <a:ext cx="3248025" cy="598170"/>
          </a:xfrm>
          <a:prstGeom prst="rect">
            <a:avLst/>
          </a:prstGeom>
          <a:noFill/>
        </p:spPr>
        <p:txBody>
          <a:bodyPr wrap="square" rtlCol="0">
            <a:spAutoFit/>
          </a:bodyPr>
          <a:lstStyle/>
          <a:p>
            <a:pPr algn="dist" fontAlgn="auto">
              <a:lnSpc>
                <a:spcPct val="100000"/>
              </a:lnSpc>
            </a:pPr>
            <a:r>
              <a:rPr lang="zh-CN" altLang="en-US" b="1">
                <a:solidFill>
                  <a:srgbClr val="F1E3A9"/>
                </a:solidFill>
                <a:cs typeface="+mn-ea"/>
                <a:sym typeface="+mn-lt"/>
              </a:rPr>
              <a:t>单击此处输入标题文本</a:t>
            </a:r>
          </a:p>
          <a:p>
            <a:pPr algn="dist" fontAlgn="auto">
              <a:lnSpc>
                <a:spcPct val="100000"/>
              </a:lnSpc>
            </a:pPr>
            <a:r>
              <a:rPr lang="zh-CN" altLang="en-US" sz="1400">
                <a:solidFill>
                  <a:srgbClr val="F1E3A9"/>
                </a:solidFill>
                <a:cs typeface="+mn-ea"/>
                <a:sym typeface="+mn-lt"/>
              </a:rPr>
              <a:t>Click here to add your title</a:t>
            </a:r>
          </a:p>
        </p:txBody>
      </p:sp>
      <p:sp>
        <p:nvSpPr>
          <p:cNvPr id="327" name="文本框 326"/>
          <p:cNvSpPr txBox="1"/>
          <p:nvPr/>
        </p:nvSpPr>
        <p:spPr>
          <a:xfrm>
            <a:off x="7798435" y="3064510"/>
            <a:ext cx="3247390" cy="598170"/>
          </a:xfrm>
          <a:prstGeom prst="rect">
            <a:avLst/>
          </a:prstGeom>
          <a:noFill/>
        </p:spPr>
        <p:txBody>
          <a:bodyPr wrap="square" rtlCol="0">
            <a:spAutoFit/>
          </a:bodyPr>
          <a:lstStyle/>
          <a:p>
            <a:pPr algn="dist" fontAlgn="auto">
              <a:lnSpc>
                <a:spcPct val="100000"/>
              </a:lnSpc>
            </a:pPr>
            <a:r>
              <a:rPr lang="zh-CN" altLang="en-US" b="1">
                <a:solidFill>
                  <a:srgbClr val="F1E3A9"/>
                </a:solidFill>
                <a:cs typeface="+mn-ea"/>
                <a:sym typeface="+mn-lt"/>
              </a:rPr>
              <a:t>单击此处输入标题文本</a:t>
            </a:r>
          </a:p>
          <a:p>
            <a:pPr algn="dist" fontAlgn="auto">
              <a:lnSpc>
                <a:spcPct val="100000"/>
              </a:lnSpc>
            </a:pPr>
            <a:r>
              <a:rPr lang="zh-CN" altLang="en-US" sz="1400">
                <a:solidFill>
                  <a:srgbClr val="F1E3A9"/>
                </a:solidFill>
                <a:cs typeface="+mn-ea"/>
                <a:sym typeface="+mn-lt"/>
              </a:rPr>
              <a:t>Click here to add your title</a:t>
            </a:r>
          </a:p>
        </p:txBody>
      </p:sp>
      <p:sp>
        <p:nvSpPr>
          <p:cNvPr id="329" name="文本框 328"/>
          <p:cNvSpPr txBox="1"/>
          <p:nvPr/>
        </p:nvSpPr>
        <p:spPr>
          <a:xfrm>
            <a:off x="7798435" y="4426585"/>
            <a:ext cx="3247390" cy="598170"/>
          </a:xfrm>
          <a:prstGeom prst="rect">
            <a:avLst/>
          </a:prstGeom>
          <a:noFill/>
        </p:spPr>
        <p:txBody>
          <a:bodyPr wrap="square" rtlCol="0">
            <a:spAutoFit/>
          </a:bodyPr>
          <a:lstStyle/>
          <a:p>
            <a:pPr algn="dist" fontAlgn="auto">
              <a:lnSpc>
                <a:spcPct val="100000"/>
              </a:lnSpc>
            </a:pPr>
            <a:r>
              <a:rPr lang="zh-CN" altLang="en-US" b="1">
                <a:solidFill>
                  <a:srgbClr val="F1E3A9"/>
                </a:solidFill>
                <a:cs typeface="+mn-ea"/>
                <a:sym typeface="+mn-lt"/>
              </a:rPr>
              <a:t>单击此处输入标题文本</a:t>
            </a:r>
          </a:p>
          <a:p>
            <a:pPr algn="dist" fontAlgn="auto">
              <a:lnSpc>
                <a:spcPct val="100000"/>
              </a:lnSpc>
            </a:pPr>
            <a:r>
              <a:rPr lang="zh-CN" altLang="en-US" sz="1400">
                <a:solidFill>
                  <a:srgbClr val="F1E3A9"/>
                </a:solidFill>
                <a:cs typeface="+mn-ea"/>
                <a:sym typeface="+mn-lt"/>
              </a:rPr>
              <a:t>Click here to add your title</a:t>
            </a:r>
          </a:p>
        </p:txBody>
      </p:sp>
      <p:pic>
        <p:nvPicPr>
          <p:cNvPr id="330" name="图片 3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60475" y="4184015"/>
            <a:ext cx="549910" cy="1213485"/>
          </a:xfrm>
          <a:prstGeom prst="rect">
            <a:avLst/>
          </a:prstGeom>
        </p:spPr>
      </p:pic>
      <p:pic>
        <p:nvPicPr>
          <p:cNvPr id="331" name="图片 3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00545" y="2756535"/>
            <a:ext cx="549910" cy="1213485"/>
          </a:xfrm>
          <a:prstGeom prst="rect">
            <a:avLst/>
          </a:prstGeom>
        </p:spPr>
      </p:pic>
      <p:pic>
        <p:nvPicPr>
          <p:cNvPr id="332" name="图片 3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00545" y="4184015"/>
            <a:ext cx="549910" cy="121348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4"/>
                                        </p:tgtEl>
                                        <p:attrNameLst>
                                          <p:attrName>ppt_y</p:attrName>
                                        </p:attrNameLst>
                                      </p:cBhvr>
                                      <p:tavLst>
                                        <p:tav tm="0">
                                          <p:val>
                                            <p:strVal val="#ppt_y"/>
                                          </p:val>
                                        </p:tav>
                                        <p:tav tm="100000">
                                          <p:val>
                                            <p:strVal val="#ppt_y"/>
                                          </p:val>
                                        </p:tav>
                                      </p:tavLst>
                                    </p:anim>
                                    <p:anim calcmode="lin" valueType="num">
                                      <p:cBhvr>
                                        <p:cTn id="9"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4"/>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nodeType="click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additive="base">
                                        <p:cTn id="16" dur="500"/>
                                        <p:tgtEl>
                                          <p:spTgt spid="35"/>
                                        </p:tgtEl>
                                        <p:attrNameLst>
                                          <p:attrName>ppt_y</p:attrName>
                                        </p:attrNameLst>
                                      </p:cBhvr>
                                      <p:tavLst>
                                        <p:tav tm="0">
                                          <p:val>
                                            <p:strVal val="#ppt_y+#ppt_h*1.125000"/>
                                          </p:val>
                                        </p:tav>
                                        <p:tav tm="100000">
                                          <p:val>
                                            <p:strVal val="#ppt_y"/>
                                          </p:val>
                                        </p:tav>
                                      </p:tavLst>
                                    </p:anim>
                                    <p:animEffect transition="in" filter="wipe(up)">
                                      <p:cBhvr>
                                        <p:cTn id="17" dur="500"/>
                                        <p:tgtEl>
                                          <p:spTgt spid="35"/>
                                        </p:tgtEl>
                                      </p:cBhvr>
                                    </p:animEffect>
                                  </p:childTnLst>
                                </p:cTn>
                              </p:par>
                            </p:childTnLst>
                          </p:cTn>
                        </p:par>
                        <p:par>
                          <p:cTn id="18" fill="hold">
                            <p:stCondLst>
                              <p:cond delay="500"/>
                            </p:stCondLst>
                            <p:childTnLst>
                              <p:par>
                                <p:cTn id="19" presetID="42" presetClass="entr" presetSubtype="0" fill="hold" grpId="0" nodeType="afterEffect">
                                  <p:stCondLst>
                                    <p:cond delay="0"/>
                                  </p:stCondLst>
                                  <p:childTnLst>
                                    <p:set>
                                      <p:cBhvr>
                                        <p:cTn id="20" dur="1" fill="hold">
                                          <p:stCondLst>
                                            <p:cond delay="0"/>
                                          </p:stCondLst>
                                        </p:cTn>
                                        <p:tgtEl>
                                          <p:spTgt spid="323"/>
                                        </p:tgtEl>
                                        <p:attrNameLst>
                                          <p:attrName>style.visibility</p:attrName>
                                        </p:attrNameLst>
                                      </p:cBhvr>
                                      <p:to>
                                        <p:strVal val="visible"/>
                                      </p:to>
                                    </p:set>
                                    <p:animEffect transition="in" filter="fade">
                                      <p:cBhvr>
                                        <p:cTn id="21" dur="500"/>
                                        <p:tgtEl>
                                          <p:spTgt spid="323"/>
                                        </p:tgtEl>
                                      </p:cBhvr>
                                    </p:animEffect>
                                    <p:anim calcmode="lin" valueType="num">
                                      <p:cBhvr>
                                        <p:cTn id="22" dur="500" fill="hold"/>
                                        <p:tgtEl>
                                          <p:spTgt spid="323"/>
                                        </p:tgtEl>
                                        <p:attrNameLst>
                                          <p:attrName>ppt_x</p:attrName>
                                        </p:attrNameLst>
                                      </p:cBhvr>
                                      <p:tavLst>
                                        <p:tav tm="0">
                                          <p:val>
                                            <p:strVal val="#ppt_x"/>
                                          </p:val>
                                        </p:tav>
                                        <p:tav tm="100000">
                                          <p:val>
                                            <p:strVal val="#ppt_x"/>
                                          </p:val>
                                        </p:tav>
                                      </p:tavLst>
                                    </p:anim>
                                    <p:anim calcmode="lin" valueType="num">
                                      <p:cBhvr>
                                        <p:cTn id="23" dur="500" fill="hold"/>
                                        <p:tgtEl>
                                          <p:spTgt spid="32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2" presetClass="entr" presetSubtype="4" fill="hold" nodeType="clickEffect">
                                  <p:stCondLst>
                                    <p:cond delay="0"/>
                                  </p:stCondLst>
                                  <p:childTnLst>
                                    <p:set>
                                      <p:cBhvr>
                                        <p:cTn id="27" dur="1" fill="hold">
                                          <p:stCondLst>
                                            <p:cond delay="0"/>
                                          </p:stCondLst>
                                        </p:cTn>
                                        <p:tgtEl>
                                          <p:spTgt spid="331"/>
                                        </p:tgtEl>
                                        <p:attrNameLst>
                                          <p:attrName>style.visibility</p:attrName>
                                        </p:attrNameLst>
                                      </p:cBhvr>
                                      <p:to>
                                        <p:strVal val="visible"/>
                                      </p:to>
                                    </p:set>
                                    <p:anim calcmode="lin" valueType="num">
                                      <p:cBhvr additive="base">
                                        <p:cTn id="28" dur="500"/>
                                        <p:tgtEl>
                                          <p:spTgt spid="331"/>
                                        </p:tgtEl>
                                        <p:attrNameLst>
                                          <p:attrName>ppt_y</p:attrName>
                                        </p:attrNameLst>
                                      </p:cBhvr>
                                      <p:tavLst>
                                        <p:tav tm="0">
                                          <p:val>
                                            <p:strVal val="#ppt_y+#ppt_h*1.125000"/>
                                          </p:val>
                                        </p:tav>
                                        <p:tav tm="100000">
                                          <p:val>
                                            <p:strVal val="#ppt_y"/>
                                          </p:val>
                                        </p:tav>
                                      </p:tavLst>
                                    </p:anim>
                                    <p:animEffect transition="in" filter="wipe(up)">
                                      <p:cBhvr>
                                        <p:cTn id="29" dur="500"/>
                                        <p:tgtEl>
                                          <p:spTgt spid="331"/>
                                        </p:tgtEl>
                                      </p:cBhvr>
                                    </p:animEffect>
                                  </p:childTnLst>
                                </p:cTn>
                              </p:par>
                            </p:childTnLst>
                          </p:cTn>
                        </p:par>
                        <p:par>
                          <p:cTn id="30" fill="hold">
                            <p:stCondLst>
                              <p:cond delay="500"/>
                            </p:stCondLst>
                            <p:childTnLst>
                              <p:par>
                                <p:cTn id="31" presetID="42" presetClass="entr" presetSubtype="0" fill="hold" grpId="0" nodeType="afterEffect">
                                  <p:stCondLst>
                                    <p:cond delay="0"/>
                                  </p:stCondLst>
                                  <p:childTnLst>
                                    <p:set>
                                      <p:cBhvr>
                                        <p:cTn id="32" dur="1" fill="hold">
                                          <p:stCondLst>
                                            <p:cond delay="0"/>
                                          </p:stCondLst>
                                        </p:cTn>
                                        <p:tgtEl>
                                          <p:spTgt spid="327"/>
                                        </p:tgtEl>
                                        <p:attrNameLst>
                                          <p:attrName>style.visibility</p:attrName>
                                        </p:attrNameLst>
                                      </p:cBhvr>
                                      <p:to>
                                        <p:strVal val="visible"/>
                                      </p:to>
                                    </p:set>
                                    <p:animEffect transition="in" filter="fade">
                                      <p:cBhvr>
                                        <p:cTn id="33" dur="500"/>
                                        <p:tgtEl>
                                          <p:spTgt spid="327"/>
                                        </p:tgtEl>
                                      </p:cBhvr>
                                    </p:animEffect>
                                    <p:anim calcmode="lin" valueType="num">
                                      <p:cBhvr>
                                        <p:cTn id="34" dur="500" fill="hold"/>
                                        <p:tgtEl>
                                          <p:spTgt spid="327"/>
                                        </p:tgtEl>
                                        <p:attrNameLst>
                                          <p:attrName>ppt_x</p:attrName>
                                        </p:attrNameLst>
                                      </p:cBhvr>
                                      <p:tavLst>
                                        <p:tav tm="0">
                                          <p:val>
                                            <p:strVal val="#ppt_x"/>
                                          </p:val>
                                        </p:tav>
                                        <p:tav tm="100000">
                                          <p:val>
                                            <p:strVal val="#ppt_x"/>
                                          </p:val>
                                        </p:tav>
                                      </p:tavLst>
                                    </p:anim>
                                    <p:anim calcmode="lin" valueType="num">
                                      <p:cBhvr>
                                        <p:cTn id="35" dur="500" fill="hold"/>
                                        <p:tgtEl>
                                          <p:spTgt spid="327"/>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2" presetClass="entr" presetSubtype="4" fill="hold" nodeType="clickEffect">
                                  <p:stCondLst>
                                    <p:cond delay="0"/>
                                  </p:stCondLst>
                                  <p:childTnLst>
                                    <p:set>
                                      <p:cBhvr>
                                        <p:cTn id="39" dur="1" fill="hold">
                                          <p:stCondLst>
                                            <p:cond delay="0"/>
                                          </p:stCondLst>
                                        </p:cTn>
                                        <p:tgtEl>
                                          <p:spTgt spid="330"/>
                                        </p:tgtEl>
                                        <p:attrNameLst>
                                          <p:attrName>style.visibility</p:attrName>
                                        </p:attrNameLst>
                                      </p:cBhvr>
                                      <p:to>
                                        <p:strVal val="visible"/>
                                      </p:to>
                                    </p:set>
                                    <p:anim calcmode="lin" valueType="num">
                                      <p:cBhvr additive="base">
                                        <p:cTn id="40" dur="500"/>
                                        <p:tgtEl>
                                          <p:spTgt spid="330"/>
                                        </p:tgtEl>
                                        <p:attrNameLst>
                                          <p:attrName>ppt_y</p:attrName>
                                        </p:attrNameLst>
                                      </p:cBhvr>
                                      <p:tavLst>
                                        <p:tav tm="0">
                                          <p:val>
                                            <p:strVal val="#ppt_y+#ppt_h*1.125000"/>
                                          </p:val>
                                        </p:tav>
                                        <p:tav tm="100000">
                                          <p:val>
                                            <p:strVal val="#ppt_y"/>
                                          </p:val>
                                        </p:tav>
                                      </p:tavLst>
                                    </p:anim>
                                    <p:animEffect transition="in" filter="wipe(up)">
                                      <p:cBhvr>
                                        <p:cTn id="41" dur="500"/>
                                        <p:tgtEl>
                                          <p:spTgt spid="330"/>
                                        </p:tgtEl>
                                      </p:cBhvr>
                                    </p:animEffect>
                                  </p:childTnLst>
                                </p:cTn>
                              </p:par>
                            </p:childTnLst>
                          </p:cTn>
                        </p:par>
                        <p:par>
                          <p:cTn id="42" fill="hold">
                            <p:stCondLst>
                              <p:cond delay="500"/>
                            </p:stCondLst>
                            <p:childTnLst>
                              <p:par>
                                <p:cTn id="43" presetID="42" presetClass="entr" presetSubtype="0" fill="hold" grpId="0" nodeType="afterEffect">
                                  <p:stCondLst>
                                    <p:cond delay="0"/>
                                  </p:stCondLst>
                                  <p:childTnLst>
                                    <p:set>
                                      <p:cBhvr>
                                        <p:cTn id="44" dur="1" fill="hold">
                                          <p:stCondLst>
                                            <p:cond delay="0"/>
                                          </p:stCondLst>
                                        </p:cTn>
                                        <p:tgtEl>
                                          <p:spTgt spid="325"/>
                                        </p:tgtEl>
                                        <p:attrNameLst>
                                          <p:attrName>style.visibility</p:attrName>
                                        </p:attrNameLst>
                                      </p:cBhvr>
                                      <p:to>
                                        <p:strVal val="visible"/>
                                      </p:to>
                                    </p:set>
                                    <p:animEffect transition="in" filter="fade">
                                      <p:cBhvr>
                                        <p:cTn id="45" dur="500"/>
                                        <p:tgtEl>
                                          <p:spTgt spid="325"/>
                                        </p:tgtEl>
                                      </p:cBhvr>
                                    </p:animEffect>
                                    <p:anim calcmode="lin" valueType="num">
                                      <p:cBhvr>
                                        <p:cTn id="46" dur="500" fill="hold"/>
                                        <p:tgtEl>
                                          <p:spTgt spid="325"/>
                                        </p:tgtEl>
                                        <p:attrNameLst>
                                          <p:attrName>ppt_x</p:attrName>
                                        </p:attrNameLst>
                                      </p:cBhvr>
                                      <p:tavLst>
                                        <p:tav tm="0">
                                          <p:val>
                                            <p:strVal val="#ppt_x"/>
                                          </p:val>
                                        </p:tav>
                                        <p:tav tm="100000">
                                          <p:val>
                                            <p:strVal val="#ppt_x"/>
                                          </p:val>
                                        </p:tav>
                                      </p:tavLst>
                                    </p:anim>
                                    <p:anim calcmode="lin" valueType="num">
                                      <p:cBhvr>
                                        <p:cTn id="47" dur="500" fill="hold"/>
                                        <p:tgtEl>
                                          <p:spTgt spid="325"/>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2" presetClass="entr" presetSubtype="4" fill="hold" nodeType="clickEffect">
                                  <p:stCondLst>
                                    <p:cond delay="0"/>
                                  </p:stCondLst>
                                  <p:childTnLst>
                                    <p:set>
                                      <p:cBhvr>
                                        <p:cTn id="51" dur="1" fill="hold">
                                          <p:stCondLst>
                                            <p:cond delay="0"/>
                                          </p:stCondLst>
                                        </p:cTn>
                                        <p:tgtEl>
                                          <p:spTgt spid="332"/>
                                        </p:tgtEl>
                                        <p:attrNameLst>
                                          <p:attrName>style.visibility</p:attrName>
                                        </p:attrNameLst>
                                      </p:cBhvr>
                                      <p:to>
                                        <p:strVal val="visible"/>
                                      </p:to>
                                    </p:set>
                                    <p:anim calcmode="lin" valueType="num">
                                      <p:cBhvr additive="base">
                                        <p:cTn id="52" dur="500"/>
                                        <p:tgtEl>
                                          <p:spTgt spid="332"/>
                                        </p:tgtEl>
                                        <p:attrNameLst>
                                          <p:attrName>ppt_y</p:attrName>
                                        </p:attrNameLst>
                                      </p:cBhvr>
                                      <p:tavLst>
                                        <p:tav tm="0">
                                          <p:val>
                                            <p:strVal val="#ppt_y+#ppt_h*1.125000"/>
                                          </p:val>
                                        </p:tav>
                                        <p:tav tm="100000">
                                          <p:val>
                                            <p:strVal val="#ppt_y"/>
                                          </p:val>
                                        </p:tav>
                                      </p:tavLst>
                                    </p:anim>
                                    <p:animEffect transition="in" filter="wipe(up)">
                                      <p:cBhvr>
                                        <p:cTn id="53" dur="500"/>
                                        <p:tgtEl>
                                          <p:spTgt spid="332"/>
                                        </p:tgtEl>
                                      </p:cBhvr>
                                    </p:animEffect>
                                  </p:childTnLst>
                                </p:cTn>
                              </p:par>
                            </p:childTnLst>
                          </p:cTn>
                        </p:par>
                        <p:par>
                          <p:cTn id="54" fill="hold">
                            <p:stCondLst>
                              <p:cond delay="500"/>
                            </p:stCondLst>
                            <p:childTnLst>
                              <p:par>
                                <p:cTn id="55" presetID="42" presetClass="entr" presetSubtype="0" fill="hold" grpId="0" nodeType="afterEffect">
                                  <p:stCondLst>
                                    <p:cond delay="0"/>
                                  </p:stCondLst>
                                  <p:childTnLst>
                                    <p:set>
                                      <p:cBhvr>
                                        <p:cTn id="56" dur="1" fill="hold">
                                          <p:stCondLst>
                                            <p:cond delay="0"/>
                                          </p:stCondLst>
                                        </p:cTn>
                                        <p:tgtEl>
                                          <p:spTgt spid="329"/>
                                        </p:tgtEl>
                                        <p:attrNameLst>
                                          <p:attrName>style.visibility</p:attrName>
                                        </p:attrNameLst>
                                      </p:cBhvr>
                                      <p:to>
                                        <p:strVal val="visible"/>
                                      </p:to>
                                    </p:set>
                                    <p:animEffect transition="in" filter="fade">
                                      <p:cBhvr>
                                        <p:cTn id="57" dur="500"/>
                                        <p:tgtEl>
                                          <p:spTgt spid="329"/>
                                        </p:tgtEl>
                                      </p:cBhvr>
                                    </p:animEffect>
                                    <p:anim calcmode="lin" valueType="num">
                                      <p:cBhvr>
                                        <p:cTn id="58" dur="500" fill="hold"/>
                                        <p:tgtEl>
                                          <p:spTgt spid="329"/>
                                        </p:tgtEl>
                                        <p:attrNameLst>
                                          <p:attrName>ppt_x</p:attrName>
                                        </p:attrNameLst>
                                      </p:cBhvr>
                                      <p:tavLst>
                                        <p:tav tm="0">
                                          <p:val>
                                            <p:strVal val="#ppt_x"/>
                                          </p:val>
                                        </p:tav>
                                        <p:tav tm="100000">
                                          <p:val>
                                            <p:strVal val="#ppt_x"/>
                                          </p:val>
                                        </p:tav>
                                      </p:tavLst>
                                    </p:anim>
                                    <p:anim calcmode="lin" valueType="num">
                                      <p:cBhvr>
                                        <p:cTn id="59" dur="500" fill="hold"/>
                                        <p:tgtEl>
                                          <p:spTgt spid="3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23" grpId="0"/>
      <p:bldP spid="325" grpId="0"/>
      <p:bldP spid="327" grpId="0"/>
      <p:bldP spid="32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0525" y="-708660"/>
            <a:ext cx="4311650" cy="9247505"/>
          </a:xfrm>
          <a:prstGeom prst="rect">
            <a:avLst/>
          </a:prstGeom>
          <a:noFill/>
        </p:spPr>
        <p:txBody>
          <a:bodyPr wrap="square" rtlCol="0">
            <a:spAutoFit/>
          </a:bodyPr>
          <a:lstStyle/>
          <a:p>
            <a:r>
              <a:rPr lang="en-US" altLang="zh-CN" sz="59500">
                <a:gradFill>
                  <a:gsLst>
                    <a:gs pos="14000">
                      <a:srgbClr val="CFBA80">
                        <a:alpha val="100000"/>
                      </a:srgbClr>
                    </a:gs>
                    <a:gs pos="0">
                      <a:srgbClr val="AC9057"/>
                    </a:gs>
                    <a:gs pos="72000">
                      <a:srgbClr val="000000">
                        <a:alpha val="31000"/>
                      </a:srgbClr>
                    </a:gs>
                  </a:gsLst>
                  <a:lin ang="0" scaled="0"/>
                </a:gradFill>
                <a:cs typeface="+mn-ea"/>
                <a:sym typeface="+mn-lt"/>
              </a:rPr>
              <a:t>1</a:t>
            </a:r>
          </a:p>
        </p:txBody>
      </p:sp>
      <p:sp>
        <p:nvSpPr>
          <p:cNvPr id="28" name="矩形 27"/>
          <p:cNvSpPr/>
          <p:nvPr/>
        </p:nvSpPr>
        <p:spPr>
          <a:xfrm>
            <a:off x="4199456" y="4130908"/>
            <a:ext cx="7079848" cy="675441"/>
          </a:xfrm>
          <a:prstGeom prst="rect">
            <a:avLst/>
          </a:prstGeom>
        </p:spPr>
        <p:txBody>
          <a:bodyPr wrap="square">
            <a:spAutoFit/>
          </a:bodyPr>
          <a:lstStyle/>
          <a:p>
            <a:pPr algn="l">
              <a:lnSpc>
                <a:spcPct val="125000"/>
              </a:lnSpc>
            </a:pPr>
            <a:r>
              <a:rPr lang="zh-CN" altLang="en-US" sz="1600" dirty="0">
                <a:solidFill>
                  <a:srgbClr val="F1E3A9"/>
                </a:solidFill>
                <a:cs typeface="+mn-ea"/>
                <a:sym typeface="+mn-lt"/>
              </a:rPr>
              <a:t>令人生畏的、超出实际需要的强大性能</a:t>
            </a:r>
          </a:p>
          <a:p>
            <a:pPr algn="l">
              <a:lnSpc>
                <a:spcPct val="125000"/>
              </a:lnSpc>
            </a:pPr>
            <a:r>
              <a:rPr lang="zh-CN" altLang="en-US" sz="1600" dirty="0">
                <a:solidFill>
                  <a:srgbClr val="F1E3A9"/>
                </a:solidFill>
                <a:cs typeface="+mn-ea"/>
                <a:sym typeface="+mn-lt"/>
              </a:rPr>
              <a:t>真正定义了旗舰机配置的“奢侈”</a:t>
            </a:r>
          </a:p>
        </p:txBody>
      </p:sp>
      <p:sp>
        <p:nvSpPr>
          <p:cNvPr id="29" name="文本框 28"/>
          <p:cNvSpPr txBox="1"/>
          <p:nvPr/>
        </p:nvSpPr>
        <p:spPr>
          <a:xfrm>
            <a:off x="4199255" y="2870117"/>
            <a:ext cx="3383280" cy="645160"/>
          </a:xfrm>
          <a:prstGeom prst="rect">
            <a:avLst/>
          </a:prstGeom>
          <a:noFill/>
        </p:spPr>
        <p:txBody>
          <a:bodyPr wrap="none" rtlCol="0">
            <a:spAutoFit/>
          </a:bodyPr>
          <a:lstStyle/>
          <a:p>
            <a:pPr algn="ctr"/>
            <a:r>
              <a:rPr lang="zh-CN" altLang="en-US" sz="3600" dirty="0">
                <a:solidFill>
                  <a:srgbClr val="F1E3A9"/>
                </a:solidFill>
                <a:effectLst>
                  <a:outerShdw blurRad="165100" dist="88900" dir="2700000" algn="tl">
                    <a:srgbClr val="000000">
                      <a:alpha val="14000"/>
                    </a:srgbClr>
                  </a:outerShdw>
                </a:effectLst>
                <a:cs typeface="+mn-ea"/>
                <a:sym typeface="+mn-lt"/>
              </a:rPr>
              <a:t>请输入你的标题</a:t>
            </a:r>
          </a:p>
        </p:txBody>
      </p:sp>
      <p:sp>
        <p:nvSpPr>
          <p:cNvPr id="30" name="矩形 29"/>
          <p:cNvSpPr/>
          <p:nvPr/>
        </p:nvSpPr>
        <p:spPr>
          <a:xfrm>
            <a:off x="4199255" y="3661093"/>
            <a:ext cx="4227830" cy="306705"/>
          </a:xfrm>
          <a:prstGeom prst="rect">
            <a:avLst/>
          </a:prstGeom>
          <a:noFill/>
          <a:ln>
            <a:noFill/>
          </a:ln>
        </p:spPr>
        <p:txBody>
          <a:bodyPr wrap="square" rtlCol="0" anchor="ctr">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en-US" altLang="zh-CN" sz="1400" i="0" u="none" strike="noStrike" kern="0" cap="none" spc="0" normalizeH="0" baseline="0" noProof="0" dirty="0">
                <a:ln>
                  <a:noFill/>
                </a:ln>
                <a:solidFill>
                  <a:srgbClr val="F1E3A9"/>
                </a:solidFill>
                <a:effectLst/>
                <a:uLnTx/>
                <a:uFillTx/>
                <a:cs typeface="+mn-ea"/>
                <a:sym typeface="+mn-lt"/>
              </a:rPr>
              <a:t>ADD YOUR TITLE HERE</a:t>
            </a:r>
          </a:p>
        </p:txBody>
      </p:sp>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 grpId="0"/>
      <p:bldP spid="29"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占位符 19" descr="C:\Users\yj\Desktop\stock-624712_960_720.jpgstock-624712_960_720"/>
          <p:cNvPicPr>
            <a:picLocks noGrp="1" noChangeAspect="1"/>
          </p:cNvPicPr>
          <p:nvPr/>
        </p:nvPicPr>
        <p:blipFill>
          <a:blip r:embed="rId4"/>
          <a:srcRect/>
          <a:stretch>
            <a:fillRect/>
          </a:stretch>
        </p:blipFill>
        <p:spPr>
          <a:xfrm>
            <a:off x="945595" y="1509060"/>
            <a:ext cx="5787654" cy="38404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32" name="组合 31"/>
          <p:cNvGrpSpPr/>
          <p:nvPr/>
        </p:nvGrpSpPr>
        <p:grpSpPr>
          <a:xfrm>
            <a:off x="7226804" y="3548611"/>
            <a:ext cx="3746631" cy="1220554"/>
            <a:chOff x="874712" y="3325188"/>
            <a:chExt cx="3746631" cy="1220554"/>
          </a:xfrm>
        </p:grpSpPr>
        <p:sp>
          <p:nvSpPr>
            <p:cNvPr id="33" name="矩形 32"/>
            <p:cNvSpPr/>
            <p:nvPr/>
          </p:nvSpPr>
          <p:spPr>
            <a:xfrm>
              <a:off x="874712" y="3677812"/>
              <a:ext cx="3746631"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solidFill>
                  <a:effectLst/>
                  <a:uLnTx/>
                  <a:uFillTx/>
                  <a:cs typeface="+mn-ea"/>
                  <a:sym typeface="+mn-lt"/>
                </a:rPr>
                <a:t>用户可以在投影仪或者计算机上进行演示也可以将演示文稿打印出来制作成胶片以便应用到更广泛的领域中</a:t>
              </a:r>
            </a:p>
          </p:txBody>
        </p:sp>
        <p:sp>
          <p:nvSpPr>
            <p:cNvPr id="34" name="矩形 33"/>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tx1"/>
                  </a:solidFill>
                  <a:effectLst/>
                  <a:uLnTx/>
                  <a:uFillTx/>
                  <a:cs typeface="+mn-ea"/>
                  <a:sym typeface="+mn-lt"/>
                </a:rPr>
                <a:t>公司介绍</a:t>
              </a:r>
            </a:p>
          </p:txBody>
        </p:sp>
      </p:grpSp>
      <p:sp>
        <p:nvSpPr>
          <p:cNvPr id="37" name="矩形 36"/>
          <p:cNvSpPr/>
          <p:nvPr/>
        </p:nvSpPr>
        <p:spPr>
          <a:xfrm>
            <a:off x="7117715" y="2286635"/>
            <a:ext cx="3855720" cy="86614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solidFill>
                <a:effectLst/>
                <a:uLnTx/>
                <a:uFillTx/>
                <a:cs typeface="+mn-ea"/>
                <a:sym typeface="+mn-lt"/>
              </a:rPr>
              <a:t>用户可以在投影仪或者计算机上进行演示也可以将演示文稿打印出来制作成胶片以便应用到更广泛的领域中</a:t>
            </a:r>
          </a:p>
        </p:txBody>
      </p:sp>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style.rotation</p:attrName>
                                        </p:attrNameLst>
                                      </p:cBhvr>
                                      <p:tavLst>
                                        <p:tav tm="0">
                                          <p:val>
                                            <p:fltVal val="90"/>
                                          </p:val>
                                        </p:tav>
                                        <p:tav tm="100000">
                                          <p:val>
                                            <p:fltVal val="0"/>
                                          </p:val>
                                        </p:tav>
                                      </p:tavLst>
                                    </p:anim>
                                    <p:animEffect transition="in" filter="fade">
                                      <p:cBhvr>
                                        <p:cTn id="10" dur="1000"/>
                                        <p:tgtEl>
                                          <p:spTgt spid="31"/>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p:cTn id="14" dur="500" fill="hold"/>
                                        <p:tgtEl>
                                          <p:spTgt spid="32"/>
                                        </p:tgtEl>
                                        <p:attrNameLst>
                                          <p:attrName>ppt_w</p:attrName>
                                        </p:attrNameLst>
                                      </p:cBhvr>
                                      <p:tavLst>
                                        <p:tav tm="0">
                                          <p:val>
                                            <p:fltVal val="0"/>
                                          </p:val>
                                        </p:tav>
                                        <p:tav tm="100000">
                                          <p:val>
                                            <p:strVal val="#ppt_w"/>
                                          </p:val>
                                        </p:tav>
                                      </p:tavLst>
                                    </p:anim>
                                    <p:anim calcmode="lin" valueType="num">
                                      <p:cBhvr>
                                        <p:cTn id="15" dur="500" fill="hold"/>
                                        <p:tgtEl>
                                          <p:spTgt spid="32"/>
                                        </p:tgtEl>
                                        <p:attrNameLst>
                                          <p:attrName>ppt_h</p:attrName>
                                        </p:attrNameLst>
                                      </p:cBhvr>
                                      <p:tavLst>
                                        <p:tav tm="0">
                                          <p:val>
                                            <p:fltVal val="0"/>
                                          </p:val>
                                        </p:tav>
                                        <p:tav tm="100000">
                                          <p:val>
                                            <p:strVal val="#ppt_h"/>
                                          </p:val>
                                        </p:tav>
                                      </p:tavLst>
                                    </p:anim>
                                    <p:animEffect transition="in" filter="fade">
                                      <p:cBhvr>
                                        <p:cTn id="1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自由: 形状 148"/>
          <p:cNvSpPr/>
          <p:nvPr/>
        </p:nvSpPr>
        <p:spPr>
          <a:xfrm>
            <a:off x="0" y="3459093"/>
            <a:ext cx="12192000" cy="1224804"/>
          </a:xfrm>
          <a:custGeom>
            <a:avLst/>
            <a:gdLst>
              <a:gd name="connsiteX0" fmla="*/ 17580078 w 17701776"/>
              <a:gd name="connsiteY0" fmla="*/ 270445 h 3073396"/>
              <a:gd name="connsiteX1" fmla="*/ 17521084 w 17701776"/>
              <a:gd name="connsiteY1" fmla="*/ 299942 h 3073396"/>
              <a:gd name="connsiteX2" fmla="*/ 13568516 w 17701776"/>
              <a:gd name="connsiteY2" fmla="*/ 3072638 h 3073396"/>
              <a:gd name="connsiteX3" fmla="*/ 8731045 w 17701776"/>
              <a:gd name="connsiteY3" fmla="*/ 4974 h 3073396"/>
              <a:gd name="connsiteX4" fmla="*/ 3480619 w 17701776"/>
              <a:gd name="connsiteY4" fmla="*/ 2364716 h 3073396"/>
              <a:gd name="connsiteX5" fmla="*/ 0 w 17701776"/>
              <a:gd name="connsiteY5" fmla="*/ 2777671 h 3073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01776" h="3073396">
                <a:moveTo>
                  <a:pt x="17580078" y="270445"/>
                </a:moveTo>
                <a:cubicBezTo>
                  <a:pt x="17884878" y="51677"/>
                  <a:pt x="17521084" y="299942"/>
                  <a:pt x="17521084" y="299942"/>
                </a:cubicBezTo>
                <a:cubicBezTo>
                  <a:pt x="16852490" y="766974"/>
                  <a:pt x="15033522" y="3121799"/>
                  <a:pt x="13568516" y="3072638"/>
                </a:cubicBezTo>
                <a:cubicBezTo>
                  <a:pt x="12103510" y="3023477"/>
                  <a:pt x="10412361" y="122961"/>
                  <a:pt x="8731045" y="4974"/>
                </a:cubicBezTo>
                <a:cubicBezTo>
                  <a:pt x="7049729" y="-113013"/>
                  <a:pt x="4935793" y="1902600"/>
                  <a:pt x="3480619" y="2364716"/>
                </a:cubicBezTo>
                <a:cubicBezTo>
                  <a:pt x="2025445" y="2826832"/>
                  <a:pt x="1012722" y="2802251"/>
                  <a:pt x="0" y="2777671"/>
                </a:cubicBezTo>
              </a:path>
            </a:pathLst>
          </a:custGeom>
          <a:noFill/>
          <a:ln w="381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nvGrpSpPr>
          <p:cNvPr id="34" name="组合 33"/>
          <p:cNvGrpSpPr/>
          <p:nvPr/>
        </p:nvGrpSpPr>
        <p:grpSpPr>
          <a:xfrm>
            <a:off x="3795382" y="1803402"/>
            <a:ext cx="1591027" cy="1350992"/>
            <a:chOff x="3795377" y="1803409"/>
            <a:chExt cx="1591027" cy="1350992"/>
          </a:xfrm>
        </p:grpSpPr>
        <p:grpSp>
          <p:nvGrpSpPr>
            <p:cNvPr id="35" name="组合 34"/>
            <p:cNvGrpSpPr/>
            <p:nvPr/>
          </p:nvGrpSpPr>
          <p:grpSpPr>
            <a:xfrm rot="5400000">
              <a:off x="3915395" y="1683391"/>
              <a:ext cx="1350992" cy="1591027"/>
              <a:chOff x="4130613" y="3376361"/>
              <a:chExt cx="834673" cy="982972"/>
            </a:xfrm>
          </p:grpSpPr>
          <p:sp>
            <p:nvSpPr>
              <p:cNvPr id="37" name="椭圆 36"/>
              <p:cNvSpPr/>
              <p:nvPr/>
            </p:nvSpPr>
            <p:spPr>
              <a:xfrm>
                <a:off x="4130613" y="3962193"/>
                <a:ext cx="397140" cy="397140"/>
              </a:xfrm>
              <a:prstGeom prst="ellipse">
                <a:avLst/>
              </a:prstGeom>
              <a:noFill/>
              <a:ln>
                <a:gradFill>
                  <a:gsLst>
                    <a:gs pos="0">
                      <a:schemeClr val="bg1">
                        <a:lumMod val="50000"/>
                        <a:lumOff val="50000"/>
                      </a:schemeClr>
                    </a:gs>
                    <a:gs pos="68000">
                      <a:schemeClr val="tx1"/>
                    </a:gs>
                    <a:gs pos="43000">
                      <a:schemeClr val="tx1"/>
                    </a:gs>
                    <a:gs pos="100000">
                      <a:srgbClr val="00000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cs typeface="+mn-ea"/>
                  <a:sym typeface="+mn-lt"/>
                </a:endParaRPr>
              </a:p>
            </p:txBody>
          </p:sp>
          <p:cxnSp>
            <p:nvCxnSpPr>
              <p:cNvPr id="38" name="直接连接符 37"/>
              <p:cNvCxnSpPr/>
              <p:nvPr/>
            </p:nvCxnSpPr>
            <p:spPr>
              <a:xfrm flipH="1">
                <a:off x="4428257" y="3376361"/>
                <a:ext cx="537029" cy="610572"/>
              </a:xfrm>
              <a:prstGeom prst="line">
                <a:avLst/>
              </a:prstGeom>
              <a:noFill/>
              <a:ln>
                <a:gradFill>
                  <a:gsLst>
                    <a:gs pos="9000">
                      <a:schemeClr val="bg1">
                        <a:lumMod val="95000"/>
                        <a:alpha val="10000"/>
                      </a:schemeClr>
                    </a:gs>
                    <a:gs pos="68000">
                      <a:schemeClr val="tx1"/>
                    </a:gs>
                    <a:gs pos="43000">
                      <a:schemeClr val="tx1"/>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36" name="椭圆 97"/>
            <p:cNvSpPr/>
            <p:nvPr/>
          </p:nvSpPr>
          <p:spPr>
            <a:xfrm>
              <a:off x="3926686" y="1949782"/>
              <a:ext cx="384214" cy="350047"/>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cs typeface="+mn-ea"/>
                <a:sym typeface="+mn-lt"/>
              </a:endParaRPr>
            </a:p>
          </p:txBody>
        </p:sp>
      </p:grpSp>
      <p:grpSp>
        <p:nvGrpSpPr>
          <p:cNvPr id="12" name="组合 11"/>
          <p:cNvGrpSpPr/>
          <p:nvPr/>
        </p:nvGrpSpPr>
        <p:grpSpPr>
          <a:xfrm>
            <a:off x="2377599" y="4415402"/>
            <a:ext cx="1805240" cy="1532887"/>
            <a:chOff x="2377599" y="4415402"/>
            <a:chExt cx="1805240" cy="1532887"/>
          </a:xfrm>
        </p:grpSpPr>
        <p:grpSp>
          <p:nvGrpSpPr>
            <p:cNvPr id="76" name="组合 75"/>
            <p:cNvGrpSpPr/>
            <p:nvPr/>
          </p:nvGrpSpPr>
          <p:grpSpPr>
            <a:xfrm rot="14934839">
              <a:off x="2513775" y="4279226"/>
              <a:ext cx="1532887" cy="1805240"/>
              <a:chOff x="4130613" y="3376361"/>
              <a:chExt cx="834673" cy="982972"/>
            </a:xfrm>
          </p:grpSpPr>
          <p:sp>
            <p:nvSpPr>
              <p:cNvPr id="79" name="椭圆 78"/>
              <p:cNvSpPr/>
              <p:nvPr/>
            </p:nvSpPr>
            <p:spPr>
              <a:xfrm>
                <a:off x="4130613" y="3962193"/>
                <a:ext cx="397140" cy="397140"/>
              </a:xfrm>
              <a:prstGeom prst="ellipse">
                <a:avLst/>
              </a:prstGeom>
              <a:noFill/>
              <a:ln>
                <a:gradFill>
                  <a:gsLst>
                    <a:gs pos="0">
                      <a:schemeClr val="bg2"/>
                    </a:gs>
                    <a:gs pos="68000">
                      <a:schemeClr val="tx1"/>
                    </a:gs>
                    <a:gs pos="43000">
                      <a:schemeClr val="tx1"/>
                    </a:gs>
                    <a:gs pos="100000">
                      <a:schemeClr val="bg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cxnSp>
            <p:nvCxnSpPr>
              <p:cNvPr id="78" name="直接连接符 77"/>
              <p:cNvCxnSpPr/>
              <p:nvPr/>
            </p:nvCxnSpPr>
            <p:spPr>
              <a:xfrm flipH="1">
                <a:off x="4428257" y="3376361"/>
                <a:ext cx="537029" cy="610572"/>
              </a:xfrm>
              <a:prstGeom prst="line">
                <a:avLst/>
              </a:prstGeom>
              <a:noFill/>
              <a:ln>
                <a:gradFill>
                  <a:gsLst>
                    <a:gs pos="9000">
                      <a:schemeClr val="bg1">
                        <a:lumMod val="95000"/>
                        <a:alpha val="10000"/>
                      </a:schemeClr>
                    </a:gs>
                    <a:gs pos="68000">
                      <a:schemeClr val="tx1"/>
                    </a:gs>
                    <a:gs pos="43000">
                      <a:schemeClr val="tx1"/>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40" name="椭圆 98"/>
            <p:cNvSpPr/>
            <p:nvPr/>
          </p:nvSpPr>
          <p:spPr>
            <a:xfrm>
              <a:off x="3739014" y="5171069"/>
              <a:ext cx="371328" cy="384214"/>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cs typeface="+mn-ea"/>
                <a:sym typeface="+mn-lt"/>
              </a:endParaRPr>
            </a:p>
          </p:txBody>
        </p:sp>
      </p:grpSp>
      <p:grpSp>
        <p:nvGrpSpPr>
          <p:cNvPr id="13" name="组合 12"/>
          <p:cNvGrpSpPr/>
          <p:nvPr/>
        </p:nvGrpSpPr>
        <p:grpSpPr>
          <a:xfrm>
            <a:off x="9080500" y="2246267"/>
            <a:ext cx="1733344" cy="1471838"/>
            <a:chOff x="9080500" y="2246267"/>
            <a:chExt cx="1733344" cy="1471838"/>
          </a:xfrm>
        </p:grpSpPr>
        <p:grpSp>
          <p:nvGrpSpPr>
            <p:cNvPr id="95" name="组合 94"/>
            <p:cNvGrpSpPr/>
            <p:nvPr/>
          </p:nvGrpSpPr>
          <p:grpSpPr>
            <a:xfrm rot="5400000">
              <a:off x="9211253" y="2115514"/>
              <a:ext cx="1471838" cy="1733344"/>
              <a:chOff x="4130613" y="3376361"/>
              <a:chExt cx="834673" cy="982972"/>
            </a:xfrm>
          </p:grpSpPr>
          <p:sp>
            <p:nvSpPr>
              <p:cNvPr id="96" name="椭圆 95"/>
              <p:cNvSpPr/>
              <p:nvPr/>
            </p:nvSpPr>
            <p:spPr>
              <a:xfrm>
                <a:off x="4130613" y="3962193"/>
                <a:ext cx="397140" cy="397140"/>
              </a:xfrm>
              <a:prstGeom prst="ellipse">
                <a:avLst/>
              </a:prstGeom>
              <a:noFill/>
              <a:ln>
                <a:gradFill>
                  <a:gsLst>
                    <a:gs pos="0">
                      <a:schemeClr val="bg1"/>
                    </a:gs>
                    <a:gs pos="68000">
                      <a:schemeClr val="bg2"/>
                    </a:gs>
                    <a:gs pos="43000">
                      <a:schemeClr val="tx1"/>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cxnSp>
            <p:nvCxnSpPr>
              <p:cNvPr id="97" name="直接连接符 96"/>
              <p:cNvCxnSpPr/>
              <p:nvPr/>
            </p:nvCxnSpPr>
            <p:spPr>
              <a:xfrm flipH="1">
                <a:off x="4428257" y="3376361"/>
                <a:ext cx="537029" cy="610572"/>
              </a:xfrm>
              <a:prstGeom prst="line">
                <a:avLst/>
              </a:prstGeom>
              <a:noFill/>
              <a:ln>
                <a:gradFill>
                  <a:gsLst>
                    <a:gs pos="9000">
                      <a:schemeClr val="bg1">
                        <a:lumMod val="95000"/>
                        <a:alpha val="10000"/>
                      </a:schemeClr>
                    </a:gs>
                    <a:gs pos="68000">
                      <a:schemeClr val="tx1"/>
                    </a:gs>
                    <a:gs pos="43000">
                      <a:schemeClr val="tx1"/>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39" name="椭圆 99"/>
            <p:cNvSpPr/>
            <p:nvPr/>
          </p:nvSpPr>
          <p:spPr>
            <a:xfrm>
              <a:off x="9240273" y="2398091"/>
              <a:ext cx="384214" cy="384212"/>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cs typeface="+mn-ea"/>
                <a:sym typeface="+mn-lt"/>
              </a:endParaRPr>
            </a:p>
          </p:txBody>
        </p:sp>
      </p:grpSp>
      <p:grpSp>
        <p:nvGrpSpPr>
          <p:cNvPr id="24" name="组合 23"/>
          <p:cNvGrpSpPr/>
          <p:nvPr/>
        </p:nvGrpSpPr>
        <p:grpSpPr>
          <a:xfrm>
            <a:off x="1035255" y="2466715"/>
            <a:ext cx="2952874" cy="1109754"/>
            <a:chOff x="-2286766" y="1787957"/>
            <a:chExt cx="2952874" cy="1109754"/>
          </a:xfrm>
        </p:grpSpPr>
        <p:sp>
          <p:nvSpPr>
            <p:cNvPr id="25" name="矩形 24"/>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alpha val="80000"/>
                    </a:schemeClr>
                  </a:solidFill>
                  <a:cs typeface="+mn-ea"/>
                  <a:sym typeface="+mn-lt"/>
                </a:rPr>
                <a:t>用户可以在投影仪或者计算机上进行演示也可以将演示文稿打印出来制作成胶片以便应用到更广泛的领域中</a:t>
              </a:r>
            </a:p>
          </p:txBody>
        </p:sp>
        <p:sp>
          <p:nvSpPr>
            <p:cNvPr id="26" name="矩形 25"/>
            <p:cNvSpPr/>
            <p:nvPr/>
          </p:nvSpPr>
          <p:spPr>
            <a:xfrm>
              <a:off x="-903552" y="1787957"/>
              <a:ext cx="1569660" cy="396134"/>
            </a:xfrm>
            <a:prstGeom prst="rect">
              <a:avLst/>
            </a:prstGeom>
            <a:noFill/>
          </p:spPr>
          <p:txBody>
            <a:bodyPr wrap="none" rtlCol="0">
              <a:spAutoFit/>
              <a:scene3d>
                <a:camera prst="orthographicFront"/>
                <a:lightRig rig="threePt" dir="t"/>
              </a:scene3d>
              <a:sp3d contourW="12700"/>
            </a:bodyPr>
            <a:lstStyle/>
            <a:p>
              <a:pPr algn="r">
                <a:lnSpc>
                  <a:spcPct val="120000"/>
                </a:lnSpc>
              </a:pPr>
              <a:r>
                <a:rPr lang="zh-CN" altLang="en-US" b="1" dirty="0">
                  <a:solidFill>
                    <a:schemeClr val="tx1"/>
                  </a:solidFill>
                  <a:cs typeface="+mn-ea"/>
                  <a:sym typeface="+mn-lt"/>
                </a:rPr>
                <a:t>标题文字添加</a:t>
              </a:r>
            </a:p>
          </p:txBody>
        </p:sp>
      </p:grpSp>
      <p:grpSp>
        <p:nvGrpSpPr>
          <p:cNvPr id="27" name="组合 26"/>
          <p:cNvGrpSpPr/>
          <p:nvPr/>
        </p:nvGrpSpPr>
        <p:grpSpPr>
          <a:xfrm>
            <a:off x="6071280" y="1932699"/>
            <a:ext cx="2952874" cy="1109754"/>
            <a:chOff x="-2286766" y="1787957"/>
            <a:chExt cx="2952874" cy="1109754"/>
          </a:xfrm>
        </p:grpSpPr>
        <p:sp>
          <p:nvSpPr>
            <p:cNvPr id="28" name="矩形 27"/>
            <p:cNvSpPr/>
            <p:nvPr/>
          </p:nvSpPr>
          <p:spPr>
            <a:xfrm>
              <a:off x="-2286766" y="2140581"/>
              <a:ext cx="2952874"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alpha val="80000"/>
                    </a:schemeClr>
                  </a:solidFill>
                  <a:cs typeface="+mn-ea"/>
                  <a:sym typeface="+mn-lt"/>
                </a:rPr>
                <a:t>用户可以在投影仪或者计算机上进行演示也可以将演示文稿打印出来制作成胶片以便应用到更广泛的领域中</a:t>
              </a:r>
            </a:p>
          </p:txBody>
        </p:sp>
        <p:sp>
          <p:nvSpPr>
            <p:cNvPr id="29" name="矩形 28"/>
            <p:cNvSpPr/>
            <p:nvPr/>
          </p:nvSpPr>
          <p:spPr>
            <a:xfrm>
              <a:off x="-903552" y="1787957"/>
              <a:ext cx="1569660" cy="396134"/>
            </a:xfrm>
            <a:prstGeom prst="rect">
              <a:avLst/>
            </a:prstGeom>
            <a:noFill/>
          </p:spPr>
          <p:txBody>
            <a:bodyPr wrap="none" rtlCol="0">
              <a:spAutoFit/>
              <a:scene3d>
                <a:camera prst="orthographicFront"/>
                <a:lightRig rig="threePt" dir="t"/>
              </a:scene3d>
              <a:sp3d contourW="12700"/>
            </a:bodyPr>
            <a:lstStyle/>
            <a:p>
              <a:pPr algn="r">
                <a:lnSpc>
                  <a:spcPct val="120000"/>
                </a:lnSpc>
              </a:pPr>
              <a:r>
                <a:rPr lang="zh-CN" altLang="en-US" b="1" dirty="0">
                  <a:solidFill>
                    <a:schemeClr val="tx1"/>
                  </a:solidFill>
                  <a:cs typeface="+mn-ea"/>
                  <a:sym typeface="+mn-lt"/>
                </a:rPr>
                <a:t>标题文字添加</a:t>
              </a:r>
            </a:p>
          </p:txBody>
        </p:sp>
      </p:grpSp>
      <p:grpSp>
        <p:nvGrpSpPr>
          <p:cNvPr id="30" name="组合 29"/>
          <p:cNvGrpSpPr/>
          <p:nvPr/>
        </p:nvGrpSpPr>
        <p:grpSpPr>
          <a:xfrm>
            <a:off x="4607514" y="4782502"/>
            <a:ext cx="4823138" cy="866163"/>
            <a:chOff x="-2286766" y="1787957"/>
            <a:chExt cx="4823138" cy="866163"/>
          </a:xfrm>
        </p:grpSpPr>
        <p:sp>
          <p:nvSpPr>
            <p:cNvPr id="31" name="矩形 30"/>
            <p:cNvSpPr/>
            <p:nvPr/>
          </p:nvSpPr>
          <p:spPr>
            <a:xfrm>
              <a:off x="-2286766" y="2140581"/>
              <a:ext cx="4823138" cy="51353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alpha val="80000"/>
                    </a:schemeClr>
                  </a:solidFill>
                  <a:cs typeface="+mn-ea"/>
                  <a:sym typeface="+mn-lt"/>
                </a:rPr>
                <a:t>用户可以在投影仪或者计算机上进行演示也可以将演示文稿打印出来制作成胶片以便应用到更广泛的领域中</a:t>
              </a:r>
            </a:p>
          </p:txBody>
        </p:sp>
        <p:sp>
          <p:nvSpPr>
            <p:cNvPr id="32" name="矩形 31"/>
            <p:cNvSpPr/>
            <p:nvPr/>
          </p:nvSpPr>
          <p:spPr>
            <a:xfrm>
              <a:off x="-2286766" y="1787957"/>
              <a:ext cx="1569660" cy="396134"/>
            </a:xfrm>
            <a:prstGeom prst="rect">
              <a:avLst/>
            </a:prstGeom>
            <a:noFill/>
          </p:spPr>
          <p:txBody>
            <a:bodyPr wrap="none" rtlCol="0">
              <a:spAutoFit/>
              <a:scene3d>
                <a:camera prst="orthographicFront"/>
                <a:lightRig rig="threePt" dir="t"/>
              </a:scene3d>
              <a:sp3d contourW="12700"/>
            </a:bodyPr>
            <a:lstStyle/>
            <a:p>
              <a:pPr>
                <a:lnSpc>
                  <a:spcPct val="120000"/>
                </a:lnSpc>
              </a:pPr>
              <a:r>
                <a:rPr lang="zh-CN" altLang="en-US" b="1" dirty="0">
                  <a:solidFill>
                    <a:schemeClr val="tx1"/>
                  </a:solidFill>
                  <a:cs typeface="+mn-ea"/>
                  <a:sym typeface="+mn-lt"/>
                </a:rPr>
                <a:t>标题文字添加</a:t>
              </a:r>
            </a:p>
          </p:txBody>
        </p:sp>
      </p:grpSp>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left)">
                                      <p:cBhvr>
                                        <p:cTn id="7" dur="1000"/>
                                        <p:tgtEl>
                                          <p:spTgt spid="87"/>
                                        </p:tgtEl>
                                      </p:cBhvr>
                                    </p:animEffect>
                                  </p:childTnLst>
                                </p:cTn>
                              </p:par>
                            </p:childTnLst>
                          </p:cTn>
                        </p:par>
                        <p:par>
                          <p:cTn id="8" fill="hold">
                            <p:stCondLst>
                              <p:cond delay="1000"/>
                            </p:stCondLst>
                            <p:childTnLst>
                              <p:par>
                                <p:cTn id="9" presetID="2" presetClass="entr" presetSubtype="2"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1+#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2"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500"/>
                                        <p:tgtEl>
                                          <p:spTgt spid="24"/>
                                        </p:tgtEl>
                                        <p:attrNameLst>
                                          <p:attrName>ppt_x</p:attrName>
                                        </p:attrNameLst>
                                      </p:cBhvr>
                                      <p:tavLst>
                                        <p:tav tm="0">
                                          <p:val>
                                            <p:strVal val="#ppt_x+#ppt_w*1.125000"/>
                                          </p:val>
                                        </p:tav>
                                        <p:tav tm="100000">
                                          <p:val>
                                            <p:strVal val="#ppt_x"/>
                                          </p:val>
                                        </p:tav>
                                      </p:tavLst>
                                    </p:anim>
                                    <p:animEffect transition="in" filter="wipe(left)">
                                      <p:cBhvr>
                                        <p:cTn id="25" dur="500"/>
                                        <p:tgtEl>
                                          <p:spTgt spid="24"/>
                                        </p:tgtEl>
                                      </p:cBhvr>
                                    </p:animEffect>
                                  </p:childTnLst>
                                </p:cTn>
                              </p:par>
                            </p:childTnLst>
                          </p:cTn>
                        </p:par>
                        <p:par>
                          <p:cTn id="26" fill="hold">
                            <p:stCondLst>
                              <p:cond delay="2000"/>
                            </p:stCondLst>
                            <p:childTnLst>
                              <p:par>
                                <p:cTn id="27" presetID="12" presetClass="entr" presetSubtype="8"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p:tgtEl>
                                          <p:spTgt spid="30"/>
                                        </p:tgtEl>
                                        <p:attrNameLst>
                                          <p:attrName>ppt_x</p:attrName>
                                        </p:attrNameLst>
                                      </p:cBhvr>
                                      <p:tavLst>
                                        <p:tav tm="0">
                                          <p:val>
                                            <p:strVal val="#ppt_x-#ppt_w*1.125000"/>
                                          </p:val>
                                        </p:tav>
                                        <p:tav tm="100000">
                                          <p:val>
                                            <p:strVal val="#ppt_x"/>
                                          </p:val>
                                        </p:tav>
                                      </p:tavLst>
                                    </p:anim>
                                    <p:animEffect transition="in" filter="wipe(right)">
                                      <p:cBhvr>
                                        <p:cTn id="30" dur="500"/>
                                        <p:tgtEl>
                                          <p:spTgt spid="30"/>
                                        </p:tgtEl>
                                      </p:cBhvr>
                                    </p:animEffect>
                                  </p:childTnLst>
                                </p:cTn>
                              </p:par>
                            </p:childTnLst>
                          </p:cTn>
                        </p:par>
                        <p:par>
                          <p:cTn id="31" fill="hold">
                            <p:stCondLst>
                              <p:cond delay="2500"/>
                            </p:stCondLst>
                            <p:childTnLst>
                              <p:par>
                                <p:cTn id="32" presetID="12" presetClass="entr" presetSubtype="4"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500"/>
                                        <p:tgtEl>
                                          <p:spTgt spid="27"/>
                                        </p:tgtEl>
                                        <p:attrNameLst>
                                          <p:attrName>ppt_y</p:attrName>
                                        </p:attrNameLst>
                                      </p:cBhvr>
                                      <p:tavLst>
                                        <p:tav tm="0">
                                          <p:val>
                                            <p:strVal val="#ppt_y+#ppt_h*1.125000"/>
                                          </p:val>
                                        </p:tav>
                                        <p:tav tm="100000">
                                          <p:val>
                                            <p:strVal val="#ppt_y"/>
                                          </p:val>
                                        </p:tav>
                                      </p:tavLst>
                                    </p:anim>
                                    <p:animEffect transition="in" filter="wipe(up)">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363876" y="2713618"/>
            <a:ext cx="2011680" cy="645160"/>
          </a:xfrm>
          <a:prstGeom prst="rect">
            <a:avLst/>
          </a:prstGeom>
          <a:noFill/>
        </p:spPr>
        <p:txBody>
          <a:bodyPr wrap="none" rtlCol="0">
            <a:spAutoFit/>
          </a:bodyPr>
          <a:lstStyle/>
          <a:p>
            <a:pPr defTabSz="457200"/>
            <a:r>
              <a:rPr lang="zh-CN" altLang="en-US" sz="3595" dirty="0">
                <a:solidFill>
                  <a:schemeClr val="tx1"/>
                </a:solidFill>
                <a:cs typeface="+mn-ea"/>
                <a:sym typeface="+mn-lt"/>
              </a:rPr>
              <a:t>输入标题</a:t>
            </a:r>
          </a:p>
        </p:txBody>
      </p:sp>
      <p:sp>
        <p:nvSpPr>
          <p:cNvPr id="4" name="文本框 3"/>
          <p:cNvSpPr txBox="1"/>
          <p:nvPr/>
        </p:nvSpPr>
        <p:spPr>
          <a:xfrm>
            <a:off x="6363876" y="3481566"/>
            <a:ext cx="4917047" cy="1153160"/>
          </a:xfrm>
          <a:prstGeom prst="rect">
            <a:avLst/>
          </a:prstGeom>
          <a:noFill/>
        </p:spPr>
        <p:txBody>
          <a:bodyPr wrap="square" rtlCol="0">
            <a:spAutoFit/>
          </a:bodyPr>
          <a:lstStyle/>
          <a:p>
            <a:pPr algn="just" defTabSz="457200">
              <a:lnSpc>
                <a:spcPct val="150000"/>
              </a:lnSpc>
            </a:pPr>
            <a:r>
              <a:rPr lang="zh-CN" altLang="en-US" sz="1145" dirty="0">
                <a:solidFill>
                  <a:schemeClr val="tx1"/>
                </a:solidFill>
                <a:cs typeface="+mn-ea"/>
                <a:sym typeface="+mn-lt"/>
              </a:rPr>
              <a:t>标题数字等都可以通过点击和重新输入进行更改，顶部</a:t>
            </a:r>
            <a:r>
              <a:rPr lang="en-US" altLang="zh-CN" sz="1145" dirty="0">
                <a:solidFill>
                  <a:schemeClr val="tx1"/>
                </a:solidFill>
                <a:cs typeface="+mn-ea"/>
                <a:sym typeface="+mn-lt"/>
              </a:rPr>
              <a:t>“</a:t>
            </a:r>
            <a:r>
              <a:rPr lang="zh-CN" altLang="en-US" sz="1145" dirty="0">
                <a:solidFill>
                  <a:schemeClr val="tx1"/>
                </a:solidFill>
                <a:cs typeface="+mn-ea"/>
                <a:sym typeface="+mn-lt"/>
              </a:rPr>
              <a:t>开始</a:t>
            </a:r>
            <a:r>
              <a:rPr lang="en-US" altLang="zh-CN" sz="1145" dirty="0">
                <a:solidFill>
                  <a:schemeClr val="tx1"/>
                </a:solidFill>
                <a:cs typeface="+mn-ea"/>
                <a:sym typeface="+mn-lt"/>
              </a:rPr>
              <a:t>”</a:t>
            </a:r>
            <a:r>
              <a:rPr lang="zh-CN" altLang="en-US" sz="1145" dirty="0">
                <a:solidFill>
                  <a:schemeClr val="tx1"/>
                </a:solidFill>
                <a:cs typeface="+mn-ea"/>
                <a:sym typeface="+mn-lt"/>
              </a:rPr>
              <a:t>面板中可以对字体、字号、颜色、行距等进行修改。标题数字等都可以通过点击和重新输入进行更改，顶部</a:t>
            </a:r>
            <a:r>
              <a:rPr lang="en-US" altLang="zh-CN" sz="1145" dirty="0">
                <a:solidFill>
                  <a:schemeClr val="tx1"/>
                </a:solidFill>
                <a:cs typeface="+mn-ea"/>
                <a:sym typeface="+mn-lt"/>
              </a:rPr>
              <a:t>“</a:t>
            </a:r>
            <a:r>
              <a:rPr lang="zh-CN" altLang="en-US" sz="1145" dirty="0">
                <a:solidFill>
                  <a:schemeClr val="tx1"/>
                </a:solidFill>
                <a:cs typeface="+mn-ea"/>
                <a:sym typeface="+mn-lt"/>
              </a:rPr>
              <a:t>开始</a:t>
            </a:r>
            <a:r>
              <a:rPr lang="en-US" altLang="zh-CN" sz="1145" dirty="0">
                <a:solidFill>
                  <a:schemeClr val="tx1"/>
                </a:solidFill>
                <a:cs typeface="+mn-ea"/>
                <a:sym typeface="+mn-lt"/>
              </a:rPr>
              <a:t>”</a:t>
            </a:r>
            <a:r>
              <a:rPr lang="zh-CN" altLang="en-US" sz="1145" dirty="0">
                <a:solidFill>
                  <a:schemeClr val="tx1"/>
                </a:solidFill>
                <a:cs typeface="+mn-ea"/>
                <a:sym typeface="+mn-lt"/>
              </a:rPr>
              <a:t>面板中可以对字体、字号、颜色、行距等进行修改。</a:t>
            </a:r>
          </a:p>
        </p:txBody>
      </p:sp>
      <p:pic>
        <p:nvPicPr>
          <p:cNvPr id="20" name="图片 19" descr="5f4622748e459e33ad8922958f6a99df"/>
          <p:cNvPicPr>
            <a:picLocks noChangeAspect="1"/>
          </p:cNvPicPr>
          <p:nvPr/>
        </p:nvPicPr>
        <p:blipFill>
          <a:blip r:embed="rId4"/>
          <a:stretch>
            <a:fillRect/>
          </a:stretch>
        </p:blipFill>
        <p:spPr>
          <a:xfrm>
            <a:off x="640080" y="690245"/>
            <a:ext cx="5478145" cy="54781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43068" y="5119884"/>
            <a:ext cx="9905865" cy="581826"/>
          </a:xfrm>
          <a:prstGeom prst="rect">
            <a:avLst/>
          </a:prstGeom>
        </p:spPr>
        <p:txBody>
          <a:bodyPr wrap="square">
            <a:spAutoFit/>
          </a:bodyPr>
          <a:lstStyle/>
          <a:p>
            <a:pPr algn="ctr">
              <a:lnSpc>
                <a:spcPct val="120000"/>
              </a:lnSpc>
            </a:pPr>
            <a:r>
              <a:rPr lang="zh-CN" altLang="en-US" sz="1400">
                <a:solidFill>
                  <a:srgbClr val="BDBDBD"/>
                </a:solidFill>
                <a:cs typeface="+mn-ea"/>
                <a:sym typeface="+mn-lt"/>
              </a:rPr>
              <a:t>标题数字等都可以通过点击和重新输入进行更改，顶部</a:t>
            </a:r>
            <a:r>
              <a:rPr lang="en-US" altLang="zh-CN" sz="1400">
                <a:solidFill>
                  <a:srgbClr val="BDBDBD"/>
                </a:solidFill>
                <a:cs typeface="+mn-ea"/>
                <a:sym typeface="+mn-lt"/>
              </a:rPr>
              <a:t>“</a:t>
            </a:r>
            <a:r>
              <a:rPr lang="zh-CN" altLang="en-US" sz="1400">
                <a:solidFill>
                  <a:srgbClr val="BDBDBD"/>
                </a:solidFill>
                <a:cs typeface="+mn-ea"/>
                <a:sym typeface="+mn-lt"/>
              </a:rPr>
              <a:t>开始</a:t>
            </a:r>
            <a:r>
              <a:rPr lang="en-US" altLang="zh-CN" sz="1400">
                <a:solidFill>
                  <a:srgbClr val="BDBDBD"/>
                </a:solidFill>
                <a:cs typeface="+mn-ea"/>
                <a:sym typeface="+mn-lt"/>
              </a:rPr>
              <a:t>”</a:t>
            </a:r>
            <a:r>
              <a:rPr lang="zh-CN" altLang="en-US" sz="1400">
                <a:solidFill>
                  <a:srgbClr val="BDBDBD"/>
                </a:solidFill>
                <a:cs typeface="+mn-ea"/>
                <a:sym typeface="+mn-lt"/>
              </a:rPr>
              <a:t>面板中可以对字体、字号、颜色、行距等进行修改。标题数字等都可以通过点击和重新输入进行更改，顶部</a:t>
            </a:r>
            <a:r>
              <a:rPr lang="en-US" altLang="zh-CN" sz="1400">
                <a:solidFill>
                  <a:srgbClr val="BDBDBD"/>
                </a:solidFill>
                <a:cs typeface="+mn-ea"/>
                <a:sym typeface="+mn-lt"/>
              </a:rPr>
              <a:t>“</a:t>
            </a:r>
            <a:r>
              <a:rPr lang="zh-CN" altLang="en-US" sz="1400">
                <a:solidFill>
                  <a:srgbClr val="BDBDBD"/>
                </a:solidFill>
                <a:cs typeface="+mn-ea"/>
                <a:sym typeface="+mn-lt"/>
              </a:rPr>
              <a:t>开始</a:t>
            </a:r>
            <a:r>
              <a:rPr lang="en-US" altLang="zh-CN" sz="1400">
                <a:solidFill>
                  <a:srgbClr val="BDBDBD"/>
                </a:solidFill>
                <a:cs typeface="+mn-ea"/>
                <a:sym typeface="+mn-lt"/>
              </a:rPr>
              <a:t>”</a:t>
            </a:r>
            <a:r>
              <a:rPr lang="zh-CN" altLang="en-US" sz="1400">
                <a:solidFill>
                  <a:srgbClr val="BDBDBD"/>
                </a:solidFill>
                <a:cs typeface="+mn-ea"/>
                <a:sym typeface="+mn-lt"/>
              </a:rPr>
              <a:t>面板中可以对字体、字号、颜色、行距等进行修改。</a:t>
            </a:r>
          </a:p>
        </p:txBody>
      </p:sp>
      <p:sp>
        <p:nvSpPr>
          <p:cNvPr id="4" name="矩形 3"/>
          <p:cNvSpPr/>
          <p:nvPr/>
        </p:nvSpPr>
        <p:spPr>
          <a:xfrm>
            <a:off x="4932048" y="4565216"/>
            <a:ext cx="2327910" cy="521970"/>
          </a:xfrm>
          <a:prstGeom prst="rect">
            <a:avLst/>
          </a:prstGeom>
        </p:spPr>
        <p:txBody>
          <a:bodyPr wrap="none">
            <a:spAutoFit/>
          </a:bodyPr>
          <a:lstStyle/>
          <a:p>
            <a:pPr algn="ctr"/>
            <a:r>
              <a:rPr lang="zh-CN" altLang="en-US" sz="2800" b="1">
                <a:solidFill>
                  <a:prstClr val="white"/>
                </a:solidFill>
                <a:cs typeface="+mn-ea"/>
                <a:sym typeface="+mn-lt"/>
              </a:rPr>
              <a:t>输入您的标题</a:t>
            </a:r>
          </a:p>
        </p:txBody>
      </p:sp>
      <p:pic>
        <p:nvPicPr>
          <p:cNvPr id="6" name="图片 5" descr="2c9dec677a77361f48c8fbecca40ccf3"/>
          <p:cNvPicPr>
            <a:picLocks noChangeAspect="1"/>
          </p:cNvPicPr>
          <p:nvPr/>
        </p:nvPicPr>
        <p:blipFill>
          <a:blip r:embed="rId4"/>
          <a:stretch>
            <a:fillRect/>
          </a:stretch>
        </p:blipFill>
        <p:spPr>
          <a:xfrm>
            <a:off x="3246120" y="-1193800"/>
            <a:ext cx="5398135" cy="539813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down)">
                                      <p:cBhvr>
                                        <p:cTn id="8" dur="500"/>
                                        <p:tgtEl>
                                          <p:spTgt spid="6"/>
                                        </p:tgtEl>
                                      </p:cBhvr>
                                    </p:animEffect>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2740660" y="4309459"/>
            <a:ext cx="6705600" cy="1220554"/>
            <a:chOff x="-115094" y="3325188"/>
            <a:chExt cx="6705600" cy="1220554"/>
          </a:xfrm>
        </p:grpSpPr>
        <p:sp>
          <p:nvSpPr>
            <p:cNvPr id="22" name="矩形 21"/>
            <p:cNvSpPr/>
            <p:nvPr/>
          </p:nvSpPr>
          <p:spPr>
            <a:xfrm>
              <a:off x="-115094" y="3677812"/>
              <a:ext cx="6705600" cy="867930"/>
            </a:xfrm>
            <a:prstGeom prst="rect">
              <a:avLst/>
            </a:prstGeom>
          </p:spPr>
          <p:txBody>
            <a:bodyPr wrap="square">
              <a:spAutoFit/>
              <a:scene3d>
                <a:camera prst="orthographicFront"/>
                <a:lightRig rig="threePt" dir="t"/>
              </a:scene3d>
              <a:sp3d contourW="12700"/>
            </a:bodyPr>
            <a:lstStyle/>
            <a:p>
              <a:pPr lvl="0" algn="ctr">
                <a:lnSpc>
                  <a:spcPct val="120000"/>
                </a:lnSpc>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a:t>
              </a:r>
              <a:r>
                <a:rPr lang="zh-CN" altLang="en-US" sz="1400" dirty="0">
                  <a:solidFill>
                    <a:prstClr val="white"/>
                  </a:solidFill>
                  <a:cs typeface="+mn-ea"/>
                  <a:sym typeface="+mn-lt"/>
                </a:rPr>
                <a:t>中用户可以在投影仪或者计算机上进行演示也可以将演示文稿打印出来制作成胶片以便应用到更广泛的领域中</a:t>
              </a:r>
            </a:p>
          </p:txBody>
        </p:sp>
        <p:sp>
          <p:nvSpPr>
            <p:cNvPr id="23" name="矩形 22"/>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lvl="0" algn="ctr">
                <a:lnSpc>
                  <a:spcPct val="120000"/>
                </a:lnSpc>
                <a:defRPr/>
              </a:pPr>
              <a:r>
                <a:rPr lang="zh-CN" altLang="en-US" b="1" dirty="0">
                  <a:solidFill>
                    <a:prstClr val="white"/>
                  </a:solidFill>
                  <a:cs typeface="+mn-ea"/>
                  <a:sym typeface="+mn-lt"/>
                </a:rPr>
                <a:t>公司大事记</a:t>
              </a:r>
              <a:endParaRPr kumimoji="0" lang="zh-CN" altLang="en-US" sz="1800" b="1" i="0" u="none" strike="noStrike" kern="1200" cap="none" spc="0" normalizeH="0" baseline="0" noProof="0" dirty="0">
                <a:ln>
                  <a:noFill/>
                </a:ln>
                <a:solidFill>
                  <a:prstClr val="white"/>
                </a:solidFill>
                <a:effectLst/>
                <a:uLnTx/>
                <a:uFillTx/>
                <a:cs typeface="+mn-ea"/>
                <a:sym typeface="+mn-lt"/>
              </a:endParaRPr>
            </a:p>
          </p:txBody>
        </p:sp>
      </p:grpSp>
      <p:pic>
        <p:nvPicPr>
          <p:cNvPr id="40" name="图片占位符 39" descr="C:\Users\yj\Desktop\stock-624712_960_720.jpgstock-624712_960_720"/>
          <p:cNvPicPr>
            <a:picLocks noGrp="1" noChangeAspect="1"/>
          </p:cNvPicPr>
          <p:nvPr/>
        </p:nvPicPr>
        <p:blipFill>
          <a:blip r:embed="rId4"/>
          <a:srcRect/>
          <a:stretch>
            <a:fillRect/>
          </a:stretch>
        </p:blipFill>
        <p:spPr>
          <a:xfrm>
            <a:off x="4283572" y="1615915"/>
            <a:ext cx="3625215" cy="2405634"/>
          </a:xfrm>
          <a:prstGeom prst="rect">
            <a:avLst/>
          </a:prstGeom>
        </p:spPr>
      </p:pic>
      <p:pic>
        <p:nvPicPr>
          <p:cNvPr id="38" name="图片占位符 37" descr="C:\Users\yj\Desktop\woman-holding-a-smartphone-3168797_960_720.jpgwoman-holding-a-smartphone-3168797_960_720"/>
          <p:cNvPicPr>
            <a:picLocks noGrp="1" noChangeAspect="1"/>
          </p:cNvPicPr>
          <p:nvPr/>
        </p:nvPicPr>
        <p:blipFill>
          <a:blip r:embed="rId5"/>
          <a:srcRect/>
          <a:stretch>
            <a:fillRect/>
          </a:stretch>
        </p:blipFill>
        <p:spPr>
          <a:xfrm>
            <a:off x="1358448" y="2035260"/>
            <a:ext cx="2350268" cy="1566545"/>
          </a:xfrm>
          <a:prstGeom prst="rect">
            <a:avLst/>
          </a:prstGeom>
        </p:spPr>
      </p:pic>
      <p:pic>
        <p:nvPicPr>
          <p:cNvPr id="39" name="图片占位符 38" descr="C:\Users\yj\Desktop\iphone-410311_960_720.jpgiphone-410311_960_720"/>
          <p:cNvPicPr>
            <a:picLocks noGrp="1" noChangeAspect="1"/>
          </p:cNvPicPr>
          <p:nvPr/>
        </p:nvPicPr>
        <p:blipFill>
          <a:blip r:embed="rId6"/>
          <a:srcRect/>
          <a:stretch>
            <a:fillRect/>
          </a:stretch>
        </p:blipFill>
        <p:spPr>
          <a:xfrm>
            <a:off x="8480292" y="2035260"/>
            <a:ext cx="2350268" cy="15665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par>
                                <p:cTn id="14" presetID="10" presetClass="entr" presetSubtype="0"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1000"/>
                                        <p:tgtEl>
                                          <p:spTgt spid="21"/>
                                        </p:tgtEl>
                                      </p:cBhvr>
                                    </p:animEffect>
                                    <p:anim calcmode="lin" valueType="num">
                                      <p:cBhvr>
                                        <p:cTn id="21" dur="1000" fill="hold"/>
                                        <p:tgtEl>
                                          <p:spTgt spid="21"/>
                                        </p:tgtEl>
                                        <p:attrNameLst>
                                          <p:attrName>ppt_x</p:attrName>
                                        </p:attrNameLst>
                                      </p:cBhvr>
                                      <p:tavLst>
                                        <p:tav tm="0">
                                          <p:val>
                                            <p:strVal val="#ppt_x"/>
                                          </p:val>
                                        </p:tav>
                                        <p:tav tm="100000">
                                          <p:val>
                                            <p:strVal val="#ppt_x"/>
                                          </p:val>
                                        </p:tav>
                                      </p:tavLst>
                                    </p:anim>
                                    <p:anim calcmode="lin" valueType="num">
                                      <p:cBhvr>
                                        <p:cTn id="2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6ff930c-8939-450b-b879-7bfb9bcd13b3"/>
          <p:cNvGrpSpPr>
            <a:grpSpLocks noChangeAspect="1"/>
          </p:cNvGrpSpPr>
          <p:nvPr/>
        </p:nvGrpSpPr>
        <p:grpSpPr>
          <a:xfrm>
            <a:off x="3888192" y="2093322"/>
            <a:ext cx="4415617" cy="2541181"/>
            <a:chOff x="3888192" y="1913307"/>
            <a:chExt cx="4415617" cy="2541181"/>
          </a:xfrm>
        </p:grpSpPr>
        <p:sp>
          <p:nvSpPr>
            <p:cNvPr id="2" name="Freeform: Shape 3"/>
            <p:cNvSpPr/>
            <p:nvPr/>
          </p:nvSpPr>
          <p:spPr bwMode="auto">
            <a:xfrm>
              <a:off x="3888192" y="4356362"/>
              <a:ext cx="2224162" cy="98126"/>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solidFill>
                <a:cs typeface="+mn-ea"/>
                <a:sym typeface="+mn-lt"/>
              </a:endParaRPr>
            </a:p>
          </p:txBody>
        </p:sp>
        <p:sp>
          <p:nvSpPr>
            <p:cNvPr id="6" name="Freeform: Shape 4"/>
            <p:cNvSpPr/>
            <p:nvPr/>
          </p:nvSpPr>
          <p:spPr bwMode="auto">
            <a:xfrm>
              <a:off x="6079645" y="4356362"/>
              <a:ext cx="2224162" cy="98126"/>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solidFill>
                <a:cs typeface="+mn-ea"/>
                <a:sym typeface="+mn-lt"/>
              </a:endParaRPr>
            </a:p>
          </p:txBody>
        </p:sp>
        <p:sp>
          <p:nvSpPr>
            <p:cNvPr id="7" name="Freeform: Shape 5"/>
            <p:cNvSpPr/>
            <p:nvPr/>
          </p:nvSpPr>
          <p:spPr bwMode="auto">
            <a:xfrm>
              <a:off x="4323463" y="1913307"/>
              <a:ext cx="3577781" cy="2450604"/>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solidFill>
                <a:cs typeface="+mn-ea"/>
                <a:sym typeface="+mn-lt"/>
              </a:endParaRPr>
            </a:p>
          </p:txBody>
        </p:sp>
        <p:sp>
          <p:nvSpPr>
            <p:cNvPr id="4" name="Freeform: Shape 6"/>
            <p:cNvSpPr/>
            <p:nvPr/>
          </p:nvSpPr>
          <p:spPr bwMode="auto">
            <a:xfrm>
              <a:off x="4336044" y="1925886"/>
              <a:ext cx="3555138" cy="2425444"/>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solidFill>
                <a:cs typeface="+mn-ea"/>
                <a:sym typeface="+mn-lt"/>
              </a:endParaRPr>
            </a:p>
          </p:txBody>
        </p:sp>
        <p:sp>
          <p:nvSpPr>
            <p:cNvPr id="11" name="Freeform: Shape 7"/>
            <p:cNvSpPr/>
            <p:nvPr/>
          </p:nvSpPr>
          <p:spPr bwMode="auto">
            <a:xfrm>
              <a:off x="4336044" y="4248174"/>
              <a:ext cx="3555138" cy="10315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solidFill>
                <a:cs typeface="+mn-ea"/>
                <a:sym typeface="+mn-lt"/>
              </a:endParaRPr>
            </a:p>
          </p:txBody>
        </p:sp>
        <p:sp>
          <p:nvSpPr>
            <p:cNvPr id="12" name="Rectangle 8"/>
            <p:cNvSpPr/>
            <p:nvPr/>
          </p:nvSpPr>
          <p:spPr bwMode="auto">
            <a:xfrm>
              <a:off x="3888192" y="4316106"/>
              <a:ext cx="4415617" cy="80513"/>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tx1"/>
                </a:solidFill>
                <a:cs typeface="+mn-ea"/>
                <a:sym typeface="+mn-lt"/>
              </a:endParaRPr>
            </a:p>
          </p:txBody>
        </p:sp>
        <p:sp>
          <p:nvSpPr>
            <p:cNvPr id="13" name="Freeform: Shape 9"/>
            <p:cNvSpPr/>
            <p:nvPr/>
          </p:nvSpPr>
          <p:spPr bwMode="auto">
            <a:xfrm>
              <a:off x="5777723" y="4316106"/>
              <a:ext cx="634037" cy="45288"/>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solidFill>
                <a:cs typeface="+mn-ea"/>
                <a:sym typeface="+mn-lt"/>
              </a:endParaRPr>
            </a:p>
          </p:txBody>
        </p:sp>
        <p:sp>
          <p:nvSpPr>
            <p:cNvPr id="14" name="Rectangle 10"/>
            <p:cNvSpPr/>
            <p:nvPr/>
          </p:nvSpPr>
          <p:spPr bwMode="auto">
            <a:xfrm>
              <a:off x="4454296" y="2079364"/>
              <a:ext cx="3318632" cy="2095846"/>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tx1"/>
                </a:solidFill>
                <a:cs typeface="+mn-ea"/>
                <a:sym typeface="+mn-lt"/>
              </a:endParaRPr>
            </a:p>
          </p:txBody>
        </p:sp>
        <p:sp>
          <p:nvSpPr>
            <p:cNvPr id="17" name="Rectangle 11"/>
            <p:cNvSpPr/>
            <p:nvPr/>
          </p:nvSpPr>
          <p:spPr bwMode="auto">
            <a:xfrm>
              <a:off x="4464360" y="2091944"/>
              <a:ext cx="3295987" cy="2073201"/>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tx1"/>
                </a:solidFill>
                <a:cs typeface="+mn-ea"/>
                <a:sym typeface="+mn-lt"/>
              </a:endParaRPr>
            </a:p>
          </p:txBody>
        </p:sp>
        <p:sp>
          <p:nvSpPr>
            <p:cNvPr id="18" name="Oval 12"/>
            <p:cNvSpPr/>
            <p:nvPr/>
          </p:nvSpPr>
          <p:spPr bwMode="auto">
            <a:xfrm>
              <a:off x="6092226" y="1991303"/>
              <a:ext cx="37741" cy="37741"/>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solidFill>
                <a:cs typeface="+mn-ea"/>
                <a:sym typeface="+mn-lt"/>
              </a:endParaRPr>
            </a:p>
          </p:txBody>
        </p:sp>
        <p:sp>
          <p:nvSpPr>
            <p:cNvPr id="19" name="Oval 13"/>
            <p:cNvSpPr/>
            <p:nvPr/>
          </p:nvSpPr>
          <p:spPr bwMode="auto">
            <a:xfrm>
              <a:off x="6092226" y="1988788"/>
              <a:ext cx="37741" cy="35224"/>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solidFill>
                <a:cs typeface="+mn-ea"/>
                <a:sym typeface="+mn-lt"/>
              </a:endParaRPr>
            </a:p>
          </p:txBody>
        </p:sp>
        <p:sp>
          <p:nvSpPr>
            <p:cNvPr id="20" name="Oval 14"/>
            <p:cNvSpPr/>
            <p:nvPr/>
          </p:nvSpPr>
          <p:spPr bwMode="auto">
            <a:xfrm>
              <a:off x="6099773" y="1993820"/>
              <a:ext cx="22645" cy="2516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solidFill>
                <a:cs typeface="+mn-ea"/>
                <a:sym typeface="+mn-lt"/>
              </a:endParaRPr>
            </a:p>
          </p:txBody>
        </p:sp>
        <p:sp>
          <p:nvSpPr>
            <p:cNvPr id="27" name="Oval 15"/>
            <p:cNvSpPr/>
            <p:nvPr/>
          </p:nvSpPr>
          <p:spPr bwMode="auto">
            <a:xfrm>
              <a:off x="6104805" y="2001367"/>
              <a:ext cx="12581" cy="12581"/>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solidFill>
                <a:cs typeface="+mn-ea"/>
                <a:sym typeface="+mn-lt"/>
              </a:endParaRPr>
            </a:p>
          </p:txBody>
        </p:sp>
        <p:sp>
          <p:nvSpPr>
            <p:cNvPr id="28" name="Freeform: Shape 16"/>
            <p:cNvSpPr/>
            <p:nvPr/>
          </p:nvSpPr>
          <p:spPr bwMode="auto">
            <a:xfrm>
              <a:off x="6109837" y="2003884"/>
              <a:ext cx="2517" cy="5032"/>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solidFill>
                <a:cs typeface="+mn-ea"/>
                <a:sym typeface="+mn-lt"/>
              </a:endParaRPr>
            </a:p>
          </p:txBody>
        </p:sp>
      </p:grpSp>
      <p:pic>
        <p:nvPicPr>
          <p:cNvPr id="40" name="图片占位符 39" descr="C:\Users\yj\Desktop\iphone-518101_960_720.jpgiphone-518101_960_720"/>
          <p:cNvPicPr>
            <a:picLocks noGrp="1" noChangeAspect="1"/>
          </p:cNvPicPr>
          <p:nvPr/>
        </p:nvPicPr>
        <p:blipFill>
          <a:blip r:embed="rId4"/>
          <a:srcRect/>
          <a:stretch>
            <a:fillRect/>
          </a:stretch>
        </p:blipFill>
        <p:spPr>
          <a:xfrm>
            <a:off x="4441715" y="2249316"/>
            <a:ext cx="3343794" cy="2095844"/>
          </a:xfrm>
          <a:custGeom>
            <a:avLst/>
            <a:gdLst>
              <a:gd name="connsiteX0" fmla="*/ 0 w 5950857"/>
              <a:gd name="connsiteY0" fmla="*/ 0 h 3630840"/>
              <a:gd name="connsiteX1" fmla="*/ 5950857 w 5950857"/>
              <a:gd name="connsiteY1" fmla="*/ 0 h 3630840"/>
              <a:gd name="connsiteX2" fmla="*/ 5950857 w 5950857"/>
              <a:gd name="connsiteY2" fmla="*/ 3630840 h 3630840"/>
              <a:gd name="connsiteX3" fmla="*/ 0 w 5950857"/>
              <a:gd name="connsiteY3" fmla="*/ 3630840 h 3630840"/>
            </a:gdLst>
            <a:ahLst/>
            <a:cxnLst>
              <a:cxn ang="0">
                <a:pos x="connsiteX0" y="connsiteY0"/>
              </a:cxn>
              <a:cxn ang="0">
                <a:pos x="connsiteX1" y="connsiteY1"/>
              </a:cxn>
              <a:cxn ang="0">
                <a:pos x="connsiteX2" y="connsiteY2"/>
              </a:cxn>
              <a:cxn ang="0">
                <a:pos x="connsiteX3" y="connsiteY3"/>
              </a:cxn>
            </a:cxnLst>
            <a:rect l="l" t="t" r="r" b="b"/>
            <a:pathLst>
              <a:path w="5950857" h="3630840">
                <a:moveTo>
                  <a:pt x="0" y="0"/>
                </a:moveTo>
                <a:lnTo>
                  <a:pt x="5950857" y="0"/>
                </a:lnTo>
                <a:lnTo>
                  <a:pt x="5950857" y="3630840"/>
                </a:lnTo>
                <a:lnTo>
                  <a:pt x="0" y="3630840"/>
                </a:lnTo>
                <a:close/>
              </a:path>
            </a:pathLst>
          </a:custGeom>
          <a:solidFill>
            <a:schemeClr val="bg1"/>
          </a:solidFill>
          <a:ln>
            <a:noFill/>
          </a:ln>
          <a:effectLst>
            <a:outerShdw blurRad="203200" sx="102000" sy="102000" algn="ctr" rotWithShape="0">
              <a:prstClr val="black">
                <a:alpha val="61000"/>
              </a:prstClr>
            </a:outerShdw>
          </a:effectLst>
        </p:spPr>
      </p:pic>
      <p:grpSp>
        <p:nvGrpSpPr>
          <p:cNvPr id="37" name="组合 36"/>
          <p:cNvGrpSpPr/>
          <p:nvPr/>
        </p:nvGrpSpPr>
        <p:grpSpPr>
          <a:xfrm>
            <a:off x="8183333" y="2631324"/>
            <a:ext cx="3029180" cy="1220554"/>
            <a:chOff x="874713" y="3325188"/>
            <a:chExt cx="3029180" cy="1220554"/>
          </a:xfrm>
        </p:grpSpPr>
        <p:sp>
          <p:nvSpPr>
            <p:cNvPr id="38" name="矩形 37"/>
            <p:cNvSpPr/>
            <p:nvPr/>
          </p:nvSpPr>
          <p:spPr>
            <a:xfrm>
              <a:off x="874713" y="3677812"/>
              <a:ext cx="3029180"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solidFill>
                  <a:effectLst/>
                  <a:uLnTx/>
                  <a:uFillTx/>
                  <a:cs typeface="+mn-ea"/>
                  <a:sym typeface="+mn-lt"/>
                </a:rPr>
                <a:t>用户可以在投影仪或者计算机上进行演示也可以将演示文稿打印出来制作成胶片以便应用到更广泛的领域中</a:t>
              </a:r>
            </a:p>
          </p:txBody>
        </p:sp>
        <p:sp>
          <p:nvSpPr>
            <p:cNvPr id="39" name="矩形 38"/>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lvl="0" algn="just">
                <a:lnSpc>
                  <a:spcPct val="120000"/>
                </a:lnSpc>
                <a:defRPr/>
              </a:pPr>
              <a:r>
                <a:rPr lang="zh-CN" altLang="en-US" b="1" dirty="0">
                  <a:solidFill>
                    <a:schemeClr val="tx1"/>
                  </a:solidFill>
                  <a:cs typeface="+mn-ea"/>
                  <a:sym typeface="+mn-lt"/>
                </a:rPr>
                <a:t>项目来源</a:t>
              </a:r>
            </a:p>
          </p:txBody>
        </p:sp>
      </p:grpSp>
      <p:grpSp>
        <p:nvGrpSpPr>
          <p:cNvPr id="41" name="组合 40"/>
          <p:cNvGrpSpPr/>
          <p:nvPr/>
        </p:nvGrpSpPr>
        <p:grpSpPr>
          <a:xfrm>
            <a:off x="874713" y="2631324"/>
            <a:ext cx="3029180" cy="1220554"/>
            <a:chOff x="874713" y="3325188"/>
            <a:chExt cx="3029180" cy="1220554"/>
          </a:xfrm>
        </p:grpSpPr>
        <p:sp>
          <p:nvSpPr>
            <p:cNvPr id="42" name="矩形 41"/>
            <p:cNvSpPr/>
            <p:nvPr/>
          </p:nvSpPr>
          <p:spPr>
            <a:xfrm>
              <a:off x="874713" y="3677812"/>
              <a:ext cx="3029180"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solidFill>
                  <a:effectLst/>
                  <a:uLnTx/>
                  <a:uFillTx/>
                  <a:cs typeface="+mn-ea"/>
                  <a:sym typeface="+mn-lt"/>
                </a:rPr>
                <a:t>用户可以在投影仪或者计算机上进行演示也可以将演示文稿打印出来制作成胶片以便应用到更广泛的领域中</a:t>
              </a:r>
            </a:p>
          </p:txBody>
        </p:sp>
        <p:sp>
          <p:nvSpPr>
            <p:cNvPr id="43" name="矩形 42"/>
            <p:cNvSpPr/>
            <p:nvPr/>
          </p:nvSpPr>
          <p:spPr>
            <a:xfrm>
              <a:off x="1661919" y="3325188"/>
              <a:ext cx="2241974" cy="40126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tx1"/>
                  </a:solidFill>
                  <a:effectLst/>
                  <a:uLnTx/>
                  <a:uFillTx/>
                  <a:cs typeface="+mn-ea"/>
                  <a:sym typeface="+mn-lt"/>
                </a:rPr>
                <a:t>项目来源</a:t>
              </a:r>
            </a:p>
          </p:txBody>
        </p:sp>
      </p:grpSp>
      <p:grpSp>
        <p:nvGrpSpPr>
          <p:cNvPr id="44" name="组合 43"/>
          <p:cNvGrpSpPr/>
          <p:nvPr/>
        </p:nvGrpSpPr>
        <p:grpSpPr>
          <a:xfrm>
            <a:off x="3268510" y="4856736"/>
            <a:ext cx="5654980" cy="936310"/>
            <a:chOff x="-438187" y="3325188"/>
            <a:chExt cx="5654980" cy="936310"/>
          </a:xfrm>
        </p:grpSpPr>
        <p:sp>
          <p:nvSpPr>
            <p:cNvPr id="45" name="矩形 44"/>
            <p:cNvSpPr/>
            <p:nvPr/>
          </p:nvSpPr>
          <p:spPr>
            <a:xfrm>
              <a:off x="-438187" y="3677812"/>
              <a:ext cx="5654980" cy="583686"/>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solidFill>
                  <a:effectLst/>
                  <a:uLnTx/>
                  <a:uFillTx/>
                  <a:cs typeface="+mn-ea"/>
                  <a:sym typeface="+mn-lt"/>
                </a:rPr>
                <a:t>用户可以在投影仪或者计算机上进行演示也可以将演示文稿打印出来制作成胶片以便应用到更广泛的领域中</a:t>
              </a:r>
            </a:p>
          </p:txBody>
        </p:sp>
        <p:sp>
          <p:nvSpPr>
            <p:cNvPr id="46" name="矩形 45"/>
            <p:cNvSpPr/>
            <p:nvPr/>
          </p:nvSpPr>
          <p:spPr>
            <a:xfrm>
              <a:off x="1268316" y="3325188"/>
              <a:ext cx="2241974" cy="401264"/>
            </a:xfrm>
            <a:prstGeom prst="rect">
              <a:avLst/>
            </a:prstGeom>
          </p:spPr>
          <p:txBody>
            <a:bodyPr wrap="square">
              <a:spAutoFit/>
              <a:scene3d>
                <a:camera prst="orthographicFront"/>
                <a:lightRig rig="threePt" dir="t"/>
              </a:scene3d>
              <a:sp3d contourW="12700"/>
            </a:bodyPr>
            <a:lstStyle/>
            <a:p>
              <a:pPr lvl="0" algn="ctr">
                <a:lnSpc>
                  <a:spcPct val="120000"/>
                </a:lnSpc>
                <a:defRPr/>
              </a:pPr>
              <a:r>
                <a:rPr lang="zh-CN" altLang="en-US" b="1" dirty="0">
                  <a:solidFill>
                    <a:schemeClr val="tx1"/>
                  </a:solidFill>
                  <a:cs typeface="+mn-ea"/>
                  <a:sym typeface="+mn-lt"/>
                </a:rPr>
                <a:t>项目来源</a:t>
              </a:r>
            </a:p>
          </p:txBody>
        </p:sp>
      </p:grpSp>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0-#ppt_w/2"/>
                                          </p:val>
                                        </p:tav>
                                        <p:tav tm="100000">
                                          <p:val>
                                            <p:strVal val="#ppt_x"/>
                                          </p:val>
                                        </p:tav>
                                      </p:tavLst>
                                    </p:anim>
                                    <p:anim calcmode="lin" valueType="num">
                                      <p:cBhvr additive="base">
                                        <p:cTn id="19" dur="500" fill="hold"/>
                                        <p:tgtEl>
                                          <p:spTgt spid="41"/>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1+#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14" presetClass="entr" presetSubtype="10"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randombar(horizontal)">
                                      <p:cBhvr>
                                        <p:cTn id="2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0525" y="-708660"/>
            <a:ext cx="4311650" cy="9247505"/>
          </a:xfrm>
          <a:prstGeom prst="rect">
            <a:avLst/>
          </a:prstGeom>
          <a:noFill/>
        </p:spPr>
        <p:txBody>
          <a:bodyPr wrap="square" rtlCol="0">
            <a:spAutoFit/>
          </a:bodyPr>
          <a:lstStyle/>
          <a:p>
            <a:r>
              <a:rPr lang="en-US" altLang="zh-CN" sz="59500">
                <a:gradFill>
                  <a:gsLst>
                    <a:gs pos="14000">
                      <a:srgbClr val="CFBA80">
                        <a:alpha val="100000"/>
                      </a:srgbClr>
                    </a:gs>
                    <a:gs pos="0">
                      <a:srgbClr val="AC9057"/>
                    </a:gs>
                    <a:gs pos="72000">
                      <a:srgbClr val="000000">
                        <a:alpha val="31000"/>
                      </a:srgbClr>
                    </a:gs>
                  </a:gsLst>
                  <a:lin ang="0" scaled="0"/>
                </a:gradFill>
                <a:cs typeface="+mn-ea"/>
                <a:sym typeface="+mn-lt"/>
              </a:rPr>
              <a:t>2</a:t>
            </a:r>
          </a:p>
        </p:txBody>
      </p:sp>
      <p:sp>
        <p:nvSpPr>
          <p:cNvPr id="28" name="矩形 27"/>
          <p:cNvSpPr/>
          <p:nvPr/>
        </p:nvSpPr>
        <p:spPr>
          <a:xfrm>
            <a:off x="4199456" y="4130908"/>
            <a:ext cx="7079848" cy="675441"/>
          </a:xfrm>
          <a:prstGeom prst="rect">
            <a:avLst/>
          </a:prstGeom>
        </p:spPr>
        <p:txBody>
          <a:bodyPr wrap="square">
            <a:spAutoFit/>
          </a:bodyPr>
          <a:lstStyle/>
          <a:p>
            <a:pPr algn="l">
              <a:lnSpc>
                <a:spcPct val="125000"/>
              </a:lnSpc>
            </a:pPr>
            <a:r>
              <a:rPr lang="zh-CN" altLang="en-US" sz="1600" dirty="0">
                <a:solidFill>
                  <a:srgbClr val="F1E3A9"/>
                </a:solidFill>
                <a:cs typeface="+mn-ea"/>
                <a:sym typeface="+mn-lt"/>
              </a:rPr>
              <a:t>令人生畏的、超出实际需要的强大性能</a:t>
            </a:r>
          </a:p>
          <a:p>
            <a:pPr algn="l">
              <a:lnSpc>
                <a:spcPct val="125000"/>
              </a:lnSpc>
            </a:pPr>
            <a:r>
              <a:rPr lang="zh-CN" altLang="en-US" sz="1600" dirty="0">
                <a:solidFill>
                  <a:srgbClr val="F1E3A9"/>
                </a:solidFill>
                <a:cs typeface="+mn-ea"/>
                <a:sym typeface="+mn-lt"/>
              </a:rPr>
              <a:t>真正定义了旗舰机配置的“奢侈”</a:t>
            </a:r>
          </a:p>
        </p:txBody>
      </p:sp>
      <p:sp>
        <p:nvSpPr>
          <p:cNvPr id="29" name="文本框 28"/>
          <p:cNvSpPr txBox="1"/>
          <p:nvPr/>
        </p:nvSpPr>
        <p:spPr>
          <a:xfrm>
            <a:off x="4199255" y="2870117"/>
            <a:ext cx="3383280" cy="645160"/>
          </a:xfrm>
          <a:prstGeom prst="rect">
            <a:avLst/>
          </a:prstGeom>
          <a:noFill/>
        </p:spPr>
        <p:txBody>
          <a:bodyPr wrap="none" rtlCol="0">
            <a:spAutoFit/>
          </a:bodyPr>
          <a:lstStyle/>
          <a:p>
            <a:pPr algn="ctr"/>
            <a:r>
              <a:rPr lang="zh-CN" altLang="en-US" sz="3600" dirty="0">
                <a:solidFill>
                  <a:srgbClr val="F1E3A9"/>
                </a:solidFill>
                <a:effectLst>
                  <a:outerShdw blurRad="165100" dist="88900" dir="2700000" algn="tl">
                    <a:srgbClr val="000000">
                      <a:alpha val="14000"/>
                    </a:srgbClr>
                  </a:outerShdw>
                </a:effectLst>
                <a:cs typeface="+mn-ea"/>
                <a:sym typeface="+mn-lt"/>
              </a:rPr>
              <a:t>请输入你的标题</a:t>
            </a:r>
          </a:p>
        </p:txBody>
      </p:sp>
      <p:sp>
        <p:nvSpPr>
          <p:cNvPr id="30" name="矩形 29"/>
          <p:cNvSpPr/>
          <p:nvPr/>
        </p:nvSpPr>
        <p:spPr>
          <a:xfrm>
            <a:off x="4199255" y="3661093"/>
            <a:ext cx="4227830" cy="306705"/>
          </a:xfrm>
          <a:prstGeom prst="rect">
            <a:avLst/>
          </a:prstGeom>
          <a:noFill/>
          <a:ln>
            <a:noFill/>
          </a:ln>
        </p:spPr>
        <p:txBody>
          <a:bodyPr wrap="square" rtlCol="0" anchor="ctr">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en-US" altLang="zh-CN" sz="1400" i="0" u="none" strike="noStrike" kern="0" cap="none" spc="0" normalizeH="0" baseline="0" noProof="0" dirty="0">
                <a:ln>
                  <a:noFill/>
                </a:ln>
                <a:solidFill>
                  <a:srgbClr val="F1E3A9"/>
                </a:solidFill>
                <a:effectLst/>
                <a:uLnTx/>
                <a:uFillTx/>
                <a:cs typeface="+mn-ea"/>
                <a:sym typeface="+mn-lt"/>
              </a:rPr>
              <a:t>ADD YOUR TITLE HERE</a:t>
            </a:r>
          </a:p>
        </p:txBody>
      </p:sp>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占位符 36" descr="C:\Users\yj\Desktop\iphone-518101_960_720.jpgiphone-518101_960_720"/>
          <p:cNvPicPr>
            <a:picLocks noGrp="1" noChangeAspect="1"/>
          </p:cNvPicPr>
          <p:nvPr/>
        </p:nvPicPr>
        <p:blipFill>
          <a:blip r:embed="rId4"/>
          <a:srcRect t="44769"/>
          <a:stretch>
            <a:fillRect/>
          </a:stretch>
        </p:blipFill>
        <p:spPr>
          <a:xfrm>
            <a:off x="6350" y="-635"/>
            <a:ext cx="12180570" cy="4485640"/>
          </a:xfrm>
          <a:prstGeom prst="rect">
            <a:avLst/>
          </a:prstGeom>
        </p:spPr>
      </p:pic>
      <p:grpSp>
        <p:nvGrpSpPr>
          <p:cNvPr id="38" name="组合 37"/>
          <p:cNvGrpSpPr/>
          <p:nvPr/>
        </p:nvGrpSpPr>
        <p:grpSpPr>
          <a:xfrm>
            <a:off x="874714" y="2380570"/>
            <a:ext cx="4144096" cy="1269520"/>
            <a:chOff x="874714" y="2380570"/>
            <a:chExt cx="4144096" cy="1269520"/>
          </a:xfrm>
        </p:grpSpPr>
        <p:sp>
          <p:nvSpPr>
            <p:cNvPr id="30" name="矩形 29"/>
            <p:cNvSpPr/>
            <p:nvPr/>
          </p:nvSpPr>
          <p:spPr>
            <a:xfrm>
              <a:off x="874714" y="2782160"/>
              <a:ext cx="4144096"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31" name="矩形 30"/>
            <p:cNvSpPr/>
            <p:nvPr/>
          </p:nvSpPr>
          <p:spPr>
            <a:xfrm>
              <a:off x="967424" y="2380570"/>
              <a:ext cx="2241974" cy="401264"/>
            </a:xfrm>
            <a:prstGeom prst="rect">
              <a:avLst/>
            </a:prstGeom>
            <a:noFill/>
            <a:extLst>
              <a:ext uri="{909E8E84-426E-40DD-AFC4-6F175D3DCCD1}">
                <a14:hiddenFill xmlns:a14="http://schemas.microsoft.com/office/drawing/2010/main">
                  <a:solidFill>
                    <a:schemeClr val="tx1"/>
                  </a:solidFill>
                </a14:hiddenFill>
              </a:ext>
            </a:extLst>
          </p:spPr>
          <p:txBody>
            <a:bodyPr wrap="square">
              <a:spAutoFit/>
              <a:scene3d>
                <a:camera prst="orthographicFront"/>
                <a:lightRig rig="threePt" dir="t"/>
              </a:scene3d>
              <a:sp3d contourW="12700"/>
            </a:bodyPr>
            <a:lstStyle/>
            <a:p>
              <a:pPr lvl="0" algn="just">
                <a:lnSpc>
                  <a:spcPct val="120000"/>
                </a:lnSpc>
                <a:defRPr/>
              </a:pPr>
              <a:r>
                <a:rPr lang="zh-CN" altLang="en-US" b="1" dirty="0">
                  <a:solidFill>
                    <a:prstClr val="white"/>
                  </a:solidFill>
                  <a:cs typeface="+mn-ea"/>
                  <a:sym typeface="+mn-lt"/>
                </a:rPr>
                <a:t>需求分析</a:t>
              </a:r>
              <a:endParaRPr kumimoji="0" lang="zh-CN" altLang="en-US" sz="1800" b="1" i="0" u="none" strike="noStrike" kern="1200" cap="none" spc="0" normalizeH="0" baseline="0" noProof="0" dirty="0">
                <a:ln>
                  <a:noFill/>
                </a:ln>
                <a:solidFill>
                  <a:prstClr val="white"/>
                </a:solidFill>
                <a:effectLst/>
                <a:uLnTx/>
                <a:uFillTx/>
                <a:cs typeface="+mn-ea"/>
                <a:sym typeface="+mn-lt"/>
              </a:endParaRPr>
            </a:p>
          </p:txBody>
        </p:sp>
      </p:grpSp>
      <p:grpSp>
        <p:nvGrpSpPr>
          <p:cNvPr id="39" name="组合 38"/>
          <p:cNvGrpSpPr/>
          <p:nvPr/>
        </p:nvGrpSpPr>
        <p:grpSpPr>
          <a:xfrm>
            <a:off x="894501" y="4939846"/>
            <a:ext cx="4427189" cy="896343"/>
            <a:chOff x="894501" y="4939846"/>
            <a:chExt cx="4427189" cy="896343"/>
          </a:xfrm>
        </p:grpSpPr>
        <p:grpSp>
          <p:nvGrpSpPr>
            <p:cNvPr id="8" name="组合 7"/>
            <p:cNvGrpSpPr/>
            <p:nvPr/>
          </p:nvGrpSpPr>
          <p:grpSpPr>
            <a:xfrm>
              <a:off x="894501" y="4939846"/>
              <a:ext cx="350641" cy="352154"/>
              <a:chOff x="7567248" y="836733"/>
              <a:chExt cx="871174" cy="874617"/>
            </a:xfrm>
          </p:grpSpPr>
          <p:sp>
            <p:nvSpPr>
              <p:cNvPr id="10" name="Freeform 5"/>
              <p:cNvSpPr>
                <a:spLocks noEditPoints="1"/>
              </p:cNvSpPr>
              <p:nvPr/>
            </p:nvSpPr>
            <p:spPr bwMode="auto">
              <a:xfrm>
                <a:off x="7748583" y="1034141"/>
                <a:ext cx="498475" cy="519113"/>
              </a:xfrm>
              <a:custGeom>
                <a:avLst/>
                <a:gdLst>
                  <a:gd name="T0" fmla="*/ 129 w 133"/>
                  <a:gd name="T1" fmla="*/ 119 h 138"/>
                  <a:gd name="T2" fmla="*/ 104 w 133"/>
                  <a:gd name="T3" fmla="*/ 93 h 138"/>
                  <a:gd name="T4" fmla="*/ 93 w 133"/>
                  <a:gd name="T5" fmla="*/ 90 h 138"/>
                  <a:gd name="T6" fmla="*/ 90 w 133"/>
                  <a:gd name="T7" fmla="*/ 86 h 138"/>
                  <a:gd name="T8" fmla="*/ 103 w 133"/>
                  <a:gd name="T9" fmla="*/ 52 h 138"/>
                  <a:gd name="T10" fmla="*/ 51 w 133"/>
                  <a:gd name="T11" fmla="*/ 0 h 138"/>
                  <a:gd name="T12" fmla="*/ 0 w 133"/>
                  <a:gd name="T13" fmla="*/ 52 h 138"/>
                  <a:gd name="T14" fmla="*/ 51 w 133"/>
                  <a:gd name="T15" fmla="*/ 103 h 138"/>
                  <a:gd name="T16" fmla="*/ 82 w 133"/>
                  <a:gd name="T17" fmla="*/ 93 h 138"/>
                  <a:gd name="T18" fmla="*/ 86 w 133"/>
                  <a:gd name="T19" fmla="*/ 97 h 138"/>
                  <a:gd name="T20" fmla="*/ 88 w 133"/>
                  <a:gd name="T21" fmla="*/ 109 h 138"/>
                  <a:gd name="T22" fmla="*/ 113 w 133"/>
                  <a:gd name="T23" fmla="*/ 135 h 138"/>
                  <a:gd name="T24" fmla="*/ 121 w 133"/>
                  <a:gd name="T25" fmla="*/ 138 h 138"/>
                  <a:gd name="T26" fmla="*/ 129 w 133"/>
                  <a:gd name="T27" fmla="*/ 135 h 138"/>
                  <a:gd name="T28" fmla="*/ 129 w 133"/>
                  <a:gd name="T29" fmla="*/ 119 h 138"/>
                  <a:gd name="T30" fmla="*/ 51 w 133"/>
                  <a:gd name="T31" fmla="*/ 84 h 138"/>
                  <a:gd name="T32" fmla="*/ 19 w 133"/>
                  <a:gd name="T33" fmla="*/ 52 h 138"/>
                  <a:gd name="T34" fmla="*/ 51 w 133"/>
                  <a:gd name="T35" fmla="*/ 19 h 138"/>
                  <a:gd name="T36" fmla="*/ 84 w 133"/>
                  <a:gd name="T37" fmla="*/ 52 h 138"/>
                  <a:gd name="T38" fmla="*/ 51 w 133"/>
                  <a:gd name="T39" fmla="*/ 8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 h="138">
                    <a:moveTo>
                      <a:pt x="129" y="119"/>
                    </a:moveTo>
                    <a:cubicBezTo>
                      <a:pt x="104" y="93"/>
                      <a:pt x="104" y="93"/>
                      <a:pt x="104" y="93"/>
                    </a:cubicBezTo>
                    <a:cubicBezTo>
                      <a:pt x="102" y="90"/>
                      <a:pt x="97" y="89"/>
                      <a:pt x="93" y="90"/>
                    </a:cubicBezTo>
                    <a:cubicBezTo>
                      <a:pt x="90" y="86"/>
                      <a:pt x="90" y="86"/>
                      <a:pt x="90" y="86"/>
                    </a:cubicBezTo>
                    <a:cubicBezTo>
                      <a:pt x="98" y="77"/>
                      <a:pt x="103" y="65"/>
                      <a:pt x="103" y="52"/>
                    </a:cubicBezTo>
                    <a:cubicBezTo>
                      <a:pt x="103" y="23"/>
                      <a:pt x="80" y="0"/>
                      <a:pt x="51" y="0"/>
                    </a:cubicBezTo>
                    <a:cubicBezTo>
                      <a:pt x="23" y="0"/>
                      <a:pt x="0" y="23"/>
                      <a:pt x="0" y="52"/>
                    </a:cubicBezTo>
                    <a:cubicBezTo>
                      <a:pt x="0" y="80"/>
                      <a:pt x="23" y="103"/>
                      <a:pt x="51" y="103"/>
                    </a:cubicBezTo>
                    <a:cubicBezTo>
                      <a:pt x="63" y="103"/>
                      <a:pt x="73" y="99"/>
                      <a:pt x="82" y="93"/>
                    </a:cubicBezTo>
                    <a:cubicBezTo>
                      <a:pt x="86" y="97"/>
                      <a:pt x="86" y="97"/>
                      <a:pt x="86" y="97"/>
                    </a:cubicBezTo>
                    <a:cubicBezTo>
                      <a:pt x="84" y="101"/>
                      <a:pt x="85" y="106"/>
                      <a:pt x="88" y="109"/>
                    </a:cubicBezTo>
                    <a:cubicBezTo>
                      <a:pt x="113" y="135"/>
                      <a:pt x="113" y="135"/>
                      <a:pt x="113" y="135"/>
                    </a:cubicBezTo>
                    <a:cubicBezTo>
                      <a:pt x="115" y="137"/>
                      <a:pt x="118" y="138"/>
                      <a:pt x="121" y="138"/>
                    </a:cubicBezTo>
                    <a:cubicBezTo>
                      <a:pt x="124" y="138"/>
                      <a:pt x="126" y="137"/>
                      <a:pt x="129" y="135"/>
                    </a:cubicBezTo>
                    <a:cubicBezTo>
                      <a:pt x="133" y="131"/>
                      <a:pt x="133" y="124"/>
                      <a:pt x="129" y="119"/>
                    </a:cubicBezTo>
                    <a:close/>
                    <a:moveTo>
                      <a:pt x="51" y="84"/>
                    </a:moveTo>
                    <a:cubicBezTo>
                      <a:pt x="33" y="84"/>
                      <a:pt x="19" y="70"/>
                      <a:pt x="19" y="52"/>
                    </a:cubicBezTo>
                    <a:cubicBezTo>
                      <a:pt x="19" y="33"/>
                      <a:pt x="33" y="19"/>
                      <a:pt x="51" y="19"/>
                    </a:cubicBezTo>
                    <a:cubicBezTo>
                      <a:pt x="70" y="19"/>
                      <a:pt x="84" y="33"/>
                      <a:pt x="84" y="52"/>
                    </a:cubicBezTo>
                    <a:cubicBezTo>
                      <a:pt x="84" y="70"/>
                      <a:pt x="70" y="84"/>
                      <a:pt x="51" y="8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prstClr val="white"/>
                  </a:solidFill>
                  <a:cs typeface="+mn-ea"/>
                  <a:sym typeface="+mn-lt"/>
                </a:endParaRPr>
              </a:p>
            </p:txBody>
          </p:sp>
          <p:sp>
            <p:nvSpPr>
              <p:cNvPr id="11" name="Oval 9"/>
              <p:cNvSpPr>
                <a:spLocks noChangeArrowheads="1"/>
              </p:cNvSpPr>
              <p:nvPr/>
            </p:nvSpPr>
            <p:spPr bwMode="auto">
              <a:xfrm>
                <a:off x="7567248" y="836733"/>
                <a:ext cx="871174" cy="874617"/>
              </a:xfrm>
              <a:prstGeom prst="ellipse">
                <a:avLst/>
              </a:prstGeom>
              <a:noFill/>
              <a:ln>
                <a:solidFill>
                  <a:schemeClr val="bg1">
                    <a:alpha val="50000"/>
                  </a:schemeClr>
                </a:solidFill>
              </a:ln>
            </p:spPr>
            <p:txBody>
              <a:bodyPr vert="horz" wrap="square" lIns="121892" tIns="60946" rIns="121892" bIns="60946" numCol="1" anchor="t" anchorCtr="0" compatLnSpc="1"/>
              <a:lstStyle/>
              <a:p>
                <a:pPr defTabSz="913765"/>
                <a:endParaRPr lang="zh-CN" altLang="en-US">
                  <a:solidFill>
                    <a:prstClr val="black"/>
                  </a:solidFill>
                  <a:cs typeface="+mn-ea"/>
                  <a:sym typeface="+mn-lt"/>
                </a:endParaRPr>
              </a:p>
            </p:txBody>
          </p:sp>
        </p:grpSp>
        <p:grpSp>
          <p:nvGrpSpPr>
            <p:cNvPr id="13" name="组合 12"/>
            <p:cNvGrpSpPr/>
            <p:nvPr/>
          </p:nvGrpSpPr>
          <p:grpSpPr>
            <a:xfrm>
              <a:off x="894501" y="5484034"/>
              <a:ext cx="350641" cy="352155"/>
              <a:chOff x="5280206" y="3148807"/>
              <a:chExt cx="871174" cy="874617"/>
            </a:xfrm>
          </p:grpSpPr>
          <p:sp>
            <p:nvSpPr>
              <p:cNvPr id="15" name="Freeform 6"/>
              <p:cNvSpPr>
                <a:spLocks noEditPoints="1"/>
              </p:cNvSpPr>
              <p:nvPr/>
            </p:nvSpPr>
            <p:spPr bwMode="auto">
              <a:xfrm>
                <a:off x="5498895" y="3317033"/>
                <a:ext cx="503237" cy="538163"/>
              </a:xfrm>
              <a:custGeom>
                <a:avLst/>
                <a:gdLst>
                  <a:gd name="T0" fmla="*/ 134 w 134"/>
                  <a:gd name="T1" fmla="*/ 130 h 143"/>
                  <a:gd name="T2" fmla="*/ 130 w 134"/>
                  <a:gd name="T3" fmla="*/ 125 h 143"/>
                  <a:gd name="T4" fmla="*/ 119 w 134"/>
                  <a:gd name="T5" fmla="*/ 132 h 143"/>
                  <a:gd name="T6" fmla="*/ 118 w 134"/>
                  <a:gd name="T7" fmla="*/ 134 h 143"/>
                  <a:gd name="T8" fmla="*/ 114 w 134"/>
                  <a:gd name="T9" fmla="*/ 134 h 143"/>
                  <a:gd name="T10" fmla="*/ 109 w 134"/>
                  <a:gd name="T11" fmla="*/ 130 h 143"/>
                  <a:gd name="T12" fmla="*/ 113 w 134"/>
                  <a:gd name="T13" fmla="*/ 129 h 143"/>
                  <a:gd name="T14" fmla="*/ 123 w 134"/>
                  <a:gd name="T15" fmla="*/ 119 h 143"/>
                  <a:gd name="T16" fmla="*/ 116 w 134"/>
                  <a:gd name="T17" fmla="*/ 117 h 143"/>
                  <a:gd name="T18" fmla="*/ 106 w 134"/>
                  <a:gd name="T19" fmla="*/ 126 h 143"/>
                  <a:gd name="T20" fmla="*/ 98 w 134"/>
                  <a:gd name="T21" fmla="*/ 120 h 143"/>
                  <a:gd name="T22" fmla="*/ 106 w 134"/>
                  <a:gd name="T23" fmla="*/ 115 h 143"/>
                  <a:gd name="T24" fmla="*/ 105 w 134"/>
                  <a:gd name="T25" fmla="*/ 91 h 143"/>
                  <a:gd name="T26" fmla="*/ 76 w 134"/>
                  <a:gd name="T27" fmla="*/ 83 h 143"/>
                  <a:gd name="T28" fmla="*/ 74 w 134"/>
                  <a:gd name="T29" fmla="*/ 86 h 143"/>
                  <a:gd name="T30" fmla="*/ 97 w 134"/>
                  <a:gd name="T31" fmla="*/ 93 h 143"/>
                  <a:gd name="T32" fmla="*/ 99 w 134"/>
                  <a:gd name="T33" fmla="*/ 97 h 143"/>
                  <a:gd name="T34" fmla="*/ 97 w 134"/>
                  <a:gd name="T35" fmla="*/ 95 h 143"/>
                  <a:gd name="T36" fmla="*/ 71 w 134"/>
                  <a:gd name="T37" fmla="*/ 89 h 143"/>
                  <a:gd name="T38" fmla="*/ 67 w 134"/>
                  <a:gd name="T39" fmla="*/ 90 h 143"/>
                  <a:gd name="T40" fmla="*/ 49 w 134"/>
                  <a:gd name="T41" fmla="*/ 73 h 143"/>
                  <a:gd name="T42" fmla="*/ 36 w 134"/>
                  <a:gd name="T43" fmla="*/ 52 h 143"/>
                  <a:gd name="T44" fmla="*/ 46 w 134"/>
                  <a:gd name="T45" fmla="*/ 46 h 143"/>
                  <a:gd name="T46" fmla="*/ 29 w 134"/>
                  <a:gd name="T47" fmla="*/ 1 h 143"/>
                  <a:gd name="T48" fmla="*/ 24 w 134"/>
                  <a:gd name="T49" fmla="*/ 1 h 143"/>
                  <a:gd name="T50" fmla="*/ 20 w 134"/>
                  <a:gd name="T51" fmla="*/ 4 h 143"/>
                  <a:gd name="T52" fmla="*/ 38 w 134"/>
                  <a:gd name="T53" fmla="*/ 32 h 143"/>
                  <a:gd name="T54" fmla="*/ 16 w 134"/>
                  <a:gd name="T55" fmla="*/ 7 h 143"/>
                  <a:gd name="T56" fmla="*/ 6 w 134"/>
                  <a:gd name="T57" fmla="*/ 22 h 143"/>
                  <a:gd name="T58" fmla="*/ 23 w 134"/>
                  <a:gd name="T59" fmla="*/ 78 h 143"/>
                  <a:gd name="T60" fmla="*/ 32 w 134"/>
                  <a:gd name="T61" fmla="*/ 90 h 143"/>
                  <a:gd name="T62" fmla="*/ 34 w 134"/>
                  <a:gd name="T63" fmla="*/ 92 h 143"/>
                  <a:gd name="T64" fmla="*/ 87 w 134"/>
                  <a:gd name="T65" fmla="*/ 123 h 143"/>
                  <a:gd name="T66" fmla="*/ 95 w 134"/>
                  <a:gd name="T67" fmla="*/ 121 h 143"/>
                  <a:gd name="T68" fmla="*/ 106 w 134"/>
                  <a:gd name="T69" fmla="*/ 130 h 143"/>
                  <a:gd name="T70" fmla="*/ 114 w 134"/>
                  <a:gd name="T71" fmla="*/ 137 h 143"/>
                  <a:gd name="T72" fmla="*/ 116 w 134"/>
                  <a:gd name="T73" fmla="*/ 137 h 143"/>
                  <a:gd name="T74" fmla="*/ 117 w 134"/>
                  <a:gd name="T75" fmla="*/ 140 h 143"/>
                  <a:gd name="T76" fmla="*/ 124 w 134"/>
                  <a:gd name="T77" fmla="*/ 143 h 143"/>
                  <a:gd name="T78" fmla="*/ 131 w 134"/>
                  <a:gd name="T79" fmla="*/ 141 h 143"/>
                  <a:gd name="T80" fmla="*/ 132 w 134"/>
                  <a:gd name="T81" fmla="*/ 141 h 143"/>
                  <a:gd name="T82" fmla="*/ 133 w 134"/>
                  <a:gd name="T83" fmla="*/ 139 h 143"/>
                  <a:gd name="T84" fmla="*/ 131 w 134"/>
                  <a:gd name="T85" fmla="*/ 138 h 143"/>
                  <a:gd name="T86" fmla="*/ 130 w 134"/>
                  <a:gd name="T87" fmla="*/ 138 h 143"/>
                  <a:gd name="T88" fmla="*/ 124 w 134"/>
                  <a:gd name="T89" fmla="*/ 140 h 143"/>
                  <a:gd name="T90" fmla="*/ 120 w 134"/>
                  <a:gd name="T91" fmla="*/ 138 h 143"/>
                  <a:gd name="T92" fmla="*/ 120 w 134"/>
                  <a:gd name="T93" fmla="*/ 137 h 143"/>
                  <a:gd name="T94" fmla="*/ 134 w 134"/>
                  <a:gd name="T95" fmla="*/ 130 h 143"/>
                  <a:gd name="T96" fmla="*/ 116 w 134"/>
                  <a:gd name="T97" fmla="*/ 120 h 143"/>
                  <a:gd name="T98" fmla="*/ 117 w 134"/>
                  <a:gd name="T99" fmla="*/ 120 h 143"/>
                  <a:gd name="T100" fmla="*/ 119 w 134"/>
                  <a:gd name="T101" fmla="*/ 120 h 143"/>
                  <a:gd name="T102" fmla="*/ 112 w 134"/>
                  <a:gd name="T103" fmla="*/ 126 h 143"/>
                  <a:gd name="T104" fmla="*/ 109 w 134"/>
                  <a:gd name="T105" fmla="*/ 127 h 143"/>
                  <a:gd name="T106" fmla="*/ 116 w 134"/>
                  <a:gd name="T107" fmla="*/ 120 h 143"/>
                  <a:gd name="T108" fmla="*/ 121 w 134"/>
                  <a:gd name="T109" fmla="*/ 134 h 143"/>
                  <a:gd name="T110" fmla="*/ 121 w 134"/>
                  <a:gd name="T111" fmla="*/ 134 h 143"/>
                  <a:gd name="T112" fmla="*/ 129 w 134"/>
                  <a:gd name="T113" fmla="*/ 128 h 143"/>
                  <a:gd name="T114" fmla="*/ 129 w 134"/>
                  <a:gd name="T115" fmla="*/ 128 h 143"/>
                  <a:gd name="T116" fmla="*/ 131 w 134"/>
                  <a:gd name="T117" fmla="*/ 129 h 143"/>
                  <a:gd name="T118" fmla="*/ 121 w 134"/>
                  <a:gd name="T119" fmla="*/ 13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4" h="143">
                    <a:moveTo>
                      <a:pt x="134" y="130"/>
                    </a:moveTo>
                    <a:cubicBezTo>
                      <a:pt x="134" y="128"/>
                      <a:pt x="133" y="126"/>
                      <a:pt x="130" y="125"/>
                    </a:cubicBezTo>
                    <a:cubicBezTo>
                      <a:pt x="126" y="125"/>
                      <a:pt x="122" y="128"/>
                      <a:pt x="119" y="132"/>
                    </a:cubicBezTo>
                    <a:cubicBezTo>
                      <a:pt x="118" y="133"/>
                      <a:pt x="118" y="133"/>
                      <a:pt x="118" y="134"/>
                    </a:cubicBezTo>
                    <a:cubicBezTo>
                      <a:pt x="116" y="134"/>
                      <a:pt x="115" y="134"/>
                      <a:pt x="114" y="134"/>
                    </a:cubicBezTo>
                    <a:cubicBezTo>
                      <a:pt x="111" y="133"/>
                      <a:pt x="109" y="132"/>
                      <a:pt x="109" y="130"/>
                    </a:cubicBezTo>
                    <a:cubicBezTo>
                      <a:pt x="110" y="130"/>
                      <a:pt x="111" y="130"/>
                      <a:pt x="113" y="129"/>
                    </a:cubicBezTo>
                    <a:cubicBezTo>
                      <a:pt x="120" y="127"/>
                      <a:pt x="123" y="123"/>
                      <a:pt x="123" y="119"/>
                    </a:cubicBezTo>
                    <a:cubicBezTo>
                      <a:pt x="122" y="118"/>
                      <a:pt x="120" y="116"/>
                      <a:pt x="116" y="117"/>
                    </a:cubicBezTo>
                    <a:cubicBezTo>
                      <a:pt x="111" y="117"/>
                      <a:pt x="107" y="122"/>
                      <a:pt x="106" y="126"/>
                    </a:cubicBezTo>
                    <a:cubicBezTo>
                      <a:pt x="103" y="125"/>
                      <a:pt x="100" y="122"/>
                      <a:pt x="98" y="120"/>
                    </a:cubicBezTo>
                    <a:cubicBezTo>
                      <a:pt x="101" y="118"/>
                      <a:pt x="103" y="117"/>
                      <a:pt x="106" y="115"/>
                    </a:cubicBezTo>
                    <a:cubicBezTo>
                      <a:pt x="116" y="107"/>
                      <a:pt x="108" y="94"/>
                      <a:pt x="105" y="91"/>
                    </a:cubicBezTo>
                    <a:cubicBezTo>
                      <a:pt x="94" y="79"/>
                      <a:pt x="77" y="81"/>
                      <a:pt x="76" y="83"/>
                    </a:cubicBezTo>
                    <a:cubicBezTo>
                      <a:pt x="75" y="84"/>
                      <a:pt x="75" y="85"/>
                      <a:pt x="74" y="86"/>
                    </a:cubicBezTo>
                    <a:cubicBezTo>
                      <a:pt x="78" y="85"/>
                      <a:pt x="89" y="85"/>
                      <a:pt x="97" y="93"/>
                    </a:cubicBezTo>
                    <a:cubicBezTo>
                      <a:pt x="98" y="94"/>
                      <a:pt x="99" y="95"/>
                      <a:pt x="99" y="97"/>
                    </a:cubicBezTo>
                    <a:cubicBezTo>
                      <a:pt x="99" y="96"/>
                      <a:pt x="98" y="95"/>
                      <a:pt x="97" y="95"/>
                    </a:cubicBezTo>
                    <a:cubicBezTo>
                      <a:pt x="88" y="86"/>
                      <a:pt x="75" y="87"/>
                      <a:pt x="71" y="89"/>
                    </a:cubicBezTo>
                    <a:cubicBezTo>
                      <a:pt x="70" y="90"/>
                      <a:pt x="69" y="90"/>
                      <a:pt x="67" y="90"/>
                    </a:cubicBezTo>
                    <a:cubicBezTo>
                      <a:pt x="64" y="90"/>
                      <a:pt x="54" y="79"/>
                      <a:pt x="49" y="73"/>
                    </a:cubicBezTo>
                    <a:cubicBezTo>
                      <a:pt x="45" y="68"/>
                      <a:pt x="35" y="56"/>
                      <a:pt x="36" y="52"/>
                    </a:cubicBezTo>
                    <a:cubicBezTo>
                      <a:pt x="37" y="46"/>
                      <a:pt x="43" y="48"/>
                      <a:pt x="46" y="46"/>
                    </a:cubicBezTo>
                    <a:cubicBezTo>
                      <a:pt x="50" y="43"/>
                      <a:pt x="50" y="11"/>
                      <a:pt x="29" y="1"/>
                    </a:cubicBezTo>
                    <a:cubicBezTo>
                      <a:pt x="28" y="0"/>
                      <a:pt x="26" y="0"/>
                      <a:pt x="24" y="1"/>
                    </a:cubicBezTo>
                    <a:cubicBezTo>
                      <a:pt x="23" y="2"/>
                      <a:pt x="22" y="3"/>
                      <a:pt x="20" y="4"/>
                    </a:cubicBezTo>
                    <a:cubicBezTo>
                      <a:pt x="32" y="10"/>
                      <a:pt x="38" y="25"/>
                      <a:pt x="38" y="32"/>
                    </a:cubicBezTo>
                    <a:cubicBezTo>
                      <a:pt x="34" y="23"/>
                      <a:pt x="27" y="12"/>
                      <a:pt x="16" y="7"/>
                    </a:cubicBezTo>
                    <a:cubicBezTo>
                      <a:pt x="12" y="11"/>
                      <a:pt x="8" y="15"/>
                      <a:pt x="6" y="22"/>
                    </a:cubicBezTo>
                    <a:cubicBezTo>
                      <a:pt x="4" y="31"/>
                      <a:pt x="0" y="45"/>
                      <a:pt x="23" y="78"/>
                    </a:cubicBezTo>
                    <a:cubicBezTo>
                      <a:pt x="24" y="81"/>
                      <a:pt x="27" y="85"/>
                      <a:pt x="32" y="90"/>
                    </a:cubicBezTo>
                    <a:cubicBezTo>
                      <a:pt x="32" y="91"/>
                      <a:pt x="33" y="91"/>
                      <a:pt x="34" y="92"/>
                    </a:cubicBezTo>
                    <a:cubicBezTo>
                      <a:pt x="63" y="124"/>
                      <a:pt x="78" y="123"/>
                      <a:pt x="87" y="123"/>
                    </a:cubicBezTo>
                    <a:cubicBezTo>
                      <a:pt x="90" y="122"/>
                      <a:pt x="92" y="122"/>
                      <a:pt x="95" y="121"/>
                    </a:cubicBezTo>
                    <a:cubicBezTo>
                      <a:pt x="97" y="125"/>
                      <a:pt x="101" y="128"/>
                      <a:pt x="106" y="130"/>
                    </a:cubicBezTo>
                    <a:cubicBezTo>
                      <a:pt x="106" y="132"/>
                      <a:pt x="107" y="136"/>
                      <a:pt x="114" y="137"/>
                    </a:cubicBezTo>
                    <a:cubicBezTo>
                      <a:pt x="115" y="137"/>
                      <a:pt x="116" y="137"/>
                      <a:pt x="116" y="137"/>
                    </a:cubicBezTo>
                    <a:cubicBezTo>
                      <a:pt x="116" y="138"/>
                      <a:pt x="117" y="139"/>
                      <a:pt x="117" y="140"/>
                    </a:cubicBezTo>
                    <a:cubicBezTo>
                      <a:pt x="118" y="142"/>
                      <a:pt x="120" y="143"/>
                      <a:pt x="124" y="143"/>
                    </a:cubicBezTo>
                    <a:cubicBezTo>
                      <a:pt x="127" y="143"/>
                      <a:pt x="130" y="142"/>
                      <a:pt x="131" y="141"/>
                    </a:cubicBezTo>
                    <a:cubicBezTo>
                      <a:pt x="132" y="141"/>
                      <a:pt x="132" y="141"/>
                      <a:pt x="132" y="141"/>
                    </a:cubicBezTo>
                    <a:cubicBezTo>
                      <a:pt x="133" y="141"/>
                      <a:pt x="133" y="140"/>
                      <a:pt x="133" y="139"/>
                    </a:cubicBezTo>
                    <a:cubicBezTo>
                      <a:pt x="133" y="138"/>
                      <a:pt x="132" y="138"/>
                      <a:pt x="131" y="138"/>
                    </a:cubicBezTo>
                    <a:cubicBezTo>
                      <a:pt x="130" y="138"/>
                      <a:pt x="130" y="138"/>
                      <a:pt x="130" y="138"/>
                    </a:cubicBezTo>
                    <a:cubicBezTo>
                      <a:pt x="129" y="139"/>
                      <a:pt x="127" y="140"/>
                      <a:pt x="124" y="140"/>
                    </a:cubicBezTo>
                    <a:cubicBezTo>
                      <a:pt x="122" y="140"/>
                      <a:pt x="120" y="139"/>
                      <a:pt x="120" y="138"/>
                    </a:cubicBezTo>
                    <a:cubicBezTo>
                      <a:pt x="120" y="138"/>
                      <a:pt x="120" y="138"/>
                      <a:pt x="120" y="137"/>
                    </a:cubicBezTo>
                    <a:cubicBezTo>
                      <a:pt x="128" y="137"/>
                      <a:pt x="133" y="133"/>
                      <a:pt x="134" y="130"/>
                    </a:cubicBezTo>
                    <a:close/>
                    <a:moveTo>
                      <a:pt x="116" y="120"/>
                    </a:moveTo>
                    <a:cubicBezTo>
                      <a:pt x="117" y="120"/>
                      <a:pt x="117" y="120"/>
                      <a:pt x="117" y="120"/>
                    </a:cubicBezTo>
                    <a:cubicBezTo>
                      <a:pt x="119" y="120"/>
                      <a:pt x="119" y="120"/>
                      <a:pt x="119" y="120"/>
                    </a:cubicBezTo>
                    <a:cubicBezTo>
                      <a:pt x="120" y="121"/>
                      <a:pt x="118" y="124"/>
                      <a:pt x="112" y="126"/>
                    </a:cubicBezTo>
                    <a:cubicBezTo>
                      <a:pt x="111" y="127"/>
                      <a:pt x="110" y="127"/>
                      <a:pt x="109" y="127"/>
                    </a:cubicBezTo>
                    <a:cubicBezTo>
                      <a:pt x="110" y="124"/>
                      <a:pt x="113" y="120"/>
                      <a:pt x="116" y="120"/>
                    </a:cubicBezTo>
                    <a:close/>
                    <a:moveTo>
                      <a:pt x="121" y="134"/>
                    </a:moveTo>
                    <a:cubicBezTo>
                      <a:pt x="121" y="134"/>
                      <a:pt x="121" y="134"/>
                      <a:pt x="121" y="134"/>
                    </a:cubicBezTo>
                    <a:cubicBezTo>
                      <a:pt x="124" y="131"/>
                      <a:pt x="127" y="128"/>
                      <a:pt x="129" y="128"/>
                    </a:cubicBezTo>
                    <a:cubicBezTo>
                      <a:pt x="129" y="128"/>
                      <a:pt x="129" y="128"/>
                      <a:pt x="129" y="128"/>
                    </a:cubicBezTo>
                    <a:cubicBezTo>
                      <a:pt x="130" y="129"/>
                      <a:pt x="131" y="129"/>
                      <a:pt x="131" y="129"/>
                    </a:cubicBezTo>
                    <a:cubicBezTo>
                      <a:pt x="130" y="131"/>
                      <a:pt x="127" y="133"/>
                      <a:pt x="121" y="13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765"/>
                <a:endParaRPr lang="zh-CN" altLang="en-US">
                  <a:solidFill>
                    <a:prstClr val="white"/>
                  </a:solidFill>
                  <a:cs typeface="+mn-ea"/>
                  <a:sym typeface="+mn-lt"/>
                </a:endParaRPr>
              </a:p>
            </p:txBody>
          </p:sp>
          <p:sp>
            <p:nvSpPr>
              <p:cNvPr id="16" name="Oval 9"/>
              <p:cNvSpPr>
                <a:spLocks noChangeArrowheads="1"/>
              </p:cNvSpPr>
              <p:nvPr/>
            </p:nvSpPr>
            <p:spPr bwMode="auto">
              <a:xfrm>
                <a:off x="5280206" y="3148807"/>
                <a:ext cx="871174" cy="874617"/>
              </a:xfrm>
              <a:prstGeom prst="ellipse">
                <a:avLst/>
              </a:prstGeom>
              <a:noFill/>
              <a:ln>
                <a:solidFill>
                  <a:schemeClr val="bg1">
                    <a:alpha val="50000"/>
                  </a:schemeClr>
                </a:solidFill>
              </a:ln>
            </p:spPr>
            <p:txBody>
              <a:bodyPr vert="horz" wrap="square" lIns="121892" tIns="60946" rIns="121892" bIns="60946" numCol="1" anchor="t" anchorCtr="0" compatLnSpc="1"/>
              <a:lstStyle/>
              <a:p>
                <a:pPr defTabSz="913765"/>
                <a:endParaRPr lang="zh-CN" altLang="en-US">
                  <a:solidFill>
                    <a:prstClr val="black"/>
                  </a:solidFill>
                  <a:cs typeface="+mn-ea"/>
                  <a:sym typeface="+mn-lt"/>
                </a:endParaRPr>
              </a:p>
            </p:txBody>
          </p:sp>
        </p:grpSp>
        <p:sp>
          <p:nvSpPr>
            <p:cNvPr id="32" name="矩形 31"/>
            <p:cNvSpPr/>
            <p:nvPr/>
          </p:nvSpPr>
          <p:spPr>
            <a:xfrm>
              <a:off x="1318128" y="4948404"/>
              <a:ext cx="4003562" cy="32855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a:t>
              </a:r>
            </a:p>
          </p:txBody>
        </p:sp>
        <p:sp>
          <p:nvSpPr>
            <p:cNvPr id="33" name="矩形 32"/>
            <p:cNvSpPr/>
            <p:nvPr/>
          </p:nvSpPr>
          <p:spPr>
            <a:xfrm>
              <a:off x="1318128" y="5484034"/>
              <a:ext cx="4003562" cy="32855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a:t>
              </a:r>
            </a:p>
          </p:txBody>
        </p:sp>
      </p:grpSp>
      <p:pic>
        <p:nvPicPr>
          <p:cNvPr id="34" name="图片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21690" y="984411"/>
            <a:ext cx="6266188" cy="5873589"/>
          </a:xfrm>
          <a:prstGeom prst="rect">
            <a:avLst/>
          </a:prstGeom>
        </p:spPr>
      </p:pic>
      <p:pic>
        <p:nvPicPr>
          <p:cNvPr id="36" name="图片占位符 35" descr="C:\Users\yj\Desktop\woman-holding-a-smartphone-3168797_960_720.jpgwoman-holding-a-smartphone-3168797_960_720"/>
          <p:cNvPicPr>
            <a:picLocks noGrp="1" noChangeAspect="1"/>
          </p:cNvPicPr>
          <p:nvPr/>
        </p:nvPicPr>
        <p:blipFill>
          <a:blip r:embed="rId6"/>
          <a:srcRect/>
          <a:stretch>
            <a:fillRect/>
          </a:stretch>
        </p:blipFill>
        <p:spPr>
          <a:xfrm>
            <a:off x="6002020" y="1724660"/>
            <a:ext cx="5092700" cy="27705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1000"/>
                                        <p:tgtEl>
                                          <p:spTgt spid="34"/>
                                        </p:tgtEl>
                                      </p:cBhvr>
                                    </p:animEffect>
                                    <p:anim calcmode="lin" valueType="num">
                                      <p:cBhvr>
                                        <p:cTn id="18" dur="1000" fill="hold"/>
                                        <p:tgtEl>
                                          <p:spTgt spid="34"/>
                                        </p:tgtEl>
                                        <p:attrNameLst>
                                          <p:attrName>ppt_x</p:attrName>
                                        </p:attrNameLst>
                                      </p:cBhvr>
                                      <p:tavLst>
                                        <p:tav tm="0">
                                          <p:val>
                                            <p:strVal val="#ppt_x"/>
                                          </p:val>
                                        </p:tav>
                                        <p:tav tm="100000">
                                          <p:val>
                                            <p:strVal val="#ppt_x"/>
                                          </p:val>
                                        </p:tav>
                                      </p:tavLst>
                                    </p:anim>
                                    <p:anim calcmode="lin" valueType="num">
                                      <p:cBhvr>
                                        <p:cTn id="19" dur="1000" fill="hold"/>
                                        <p:tgtEl>
                                          <p:spTgt spid="3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31" presetClass="entr" presetSubtype="0"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p:cTn id="23" dur="1000" fill="hold"/>
                                        <p:tgtEl>
                                          <p:spTgt spid="38"/>
                                        </p:tgtEl>
                                        <p:attrNameLst>
                                          <p:attrName>ppt_w</p:attrName>
                                        </p:attrNameLst>
                                      </p:cBhvr>
                                      <p:tavLst>
                                        <p:tav tm="0">
                                          <p:val>
                                            <p:fltVal val="0"/>
                                          </p:val>
                                        </p:tav>
                                        <p:tav tm="100000">
                                          <p:val>
                                            <p:strVal val="#ppt_w"/>
                                          </p:val>
                                        </p:tav>
                                      </p:tavLst>
                                    </p:anim>
                                    <p:anim calcmode="lin" valueType="num">
                                      <p:cBhvr>
                                        <p:cTn id="24" dur="1000" fill="hold"/>
                                        <p:tgtEl>
                                          <p:spTgt spid="38"/>
                                        </p:tgtEl>
                                        <p:attrNameLst>
                                          <p:attrName>ppt_h</p:attrName>
                                        </p:attrNameLst>
                                      </p:cBhvr>
                                      <p:tavLst>
                                        <p:tav tm="0">
                                          <p:val>
                                            <p:fltVal val="0"/>
                                          </p:val>
                                        </p:tav>
                                        <p:tav tm="100000">
                                          <p:val>
                                            <p:strVal val="#ppt_h"/>
                                          </p:val>
                                        </p:tav>
                                      </p:tavLst>
                                    </p:anim>
                                    <p:anim calcmode="lin" valueType="num">
                                      <p:cBhvr>
                                        <p:cTn id="25" dur="1000" fill="hold"/>
                                        <p:tgtEl>
                                          <p:spTgt spid="38"/>
                                        </p:tgtEl>
                                        <p:attrNameLst>
                                          <p:attrName>style.rotation</p:attrName>
                                        </p:attrNameLst>
                                      </p:cBhvr>
                                      <p:tavLst>
                                        <p:tav tm="0">
                                          <p:val>
                                            <p:fltVal val="90"/>
                                          </p:val>
                                        </p:tav>
                                        <p:tav tm="100000">
                                          <p:val>
                                            <p:fltVal val="0"/>
                                          </p:val>
                                        </p:tav>
                                      </p:tavLst>
                                    </p:anim>
                                    <p:animEffect transition="in" filter="fade">
                                      <p:cBhvr>
                                        <p:cTn id="26" dur="1000"/>
                                        <p:tgtEl>
                                          <p:spTgt spid="38"/>
                                        </p:tgtEl>
                                      </p:cBhvr>
                                    </p:animEffect>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500" fill="hold"/>
                                        <p:tgtEl>
                                          <p:spTgt spid="39"/>
                                        </p:tgtEl>
                                        <p:attrNameLst>
                                          <p:attrName>ppt_x</p:attrName>
                                        </p:attrNameLst>
                                      </p:cBhvr>
                                      <p:tavLst>
                                        <p:tav tm="0">
                                          <p:val>
                                            <p:strVal val="0-#ppt_w/2"/>
                                          </p:val>
                                        </p:tav>
                                        <p:tav tm="100000">
                                          <p:val>
                                            <p:strVal val="#ppt_x"/>
                                          </p:val>
                                        </p:tav>
                                      </p:tavLst>
                                    </p:anim>
                                    <p:anim calcmode="lin" valueType="num">
                                      <p:cBhvr additive="base">
                                        <p:cTn id="31"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797560" y="1146766"/>
          <a:ext cx="10601960" cy="5121692"/>
        </p:xfrm>
        <a:graphic>
          <a:graphicData uri="http://schemas.openxmlformats.org/drawingml/2006/chart">
            <c:chart xmlns:c="http://schemas.openxmlformats.org/drawingml/2006/chart" xmlns:r="http://schemas.openxmlformats.org/officeDocument/2006/relationships" r:id="rId4"/>
          </a:graphicData>
        </a:graphic>
      </p:graphicFrame>
      <p:sp>
        <p:nvSpPr>
          <p:cNvPr id="4" name="文本框 3"/>
          <p:cNvSpPr txBox="1"/>
          <p:nvPr/>
        </p:nvSpPr>
        <p:spPr>
          <a:xfrm>
            <a:off x="996237" y="1146766"/>
            <a:ext cx="2793423" cy="523220"/>
          </a:xfrm>
          <a:prstGeom prst="rect">
            <a:avLst/>
          </a:prstGeom>
          <a:noFill/>
        </p:spPr>
        <p:txBody>
          <a:bodyPr wrap="square" rtlCol="0">
            <a:spAutoFit/>
          </a:bodyPr>
          <a:lstStyle/>
          <a:p>
            <a:pPr algn="ctr"/>
            <a:r>
              <a:rPr lang="zh-CN" altLang="en-US" sz="2800" b="1" dirty="0">
                <a:solidFill>
                  <a:schemeClr val="tx1"/>
                </a:solidFill>
                <a:effectLst>
                  <a:outerShdw blurRad="165100" dist="88900" dir="2700000" algn="tl">
                    <a:srgbClr val="000000">
                      <a:alpha val="14000"/>
                    </a:srgbClr>
                  </a:outerShdw>
                </a:effectLst>
                <a:cs typeface="+mn-ea"/>
                <a:sym typeface="+mn-lt"/>
              </a:rPr>
              <a:t>请输入你的标题</a:t>
            </a:r>
          </a:p>
        </p:txBody>
      </p:sp>
      <p:sp>
        <p:nvSpPr>
          <p:cNvPr id="5" name="矩形 4"/>
          <p:cNvSpPr/>
          <p:nvPr/>
        </p:nvSpPr>
        <p:spPr>
          <a:xfrm>
            <a:off x="1087120" y="1826260"/>
            <a:ext cx="8555355" cy="899160"/>
          </a:xfrm>
          <a:prstGeom prst="rect">
            <a:avLst/>
          </a:prstGeom>
          <a:noFill/>
        </p:spPr>
        <p:txBody>
          <a:bodyPr wrap="square" rtlCol="0">
            <a:spAutoFit/>
          </a:bodyPr>
          <a:lstStyle/>
          <a:p>
            <a:pPr>
              <a:lnSpc>
                <a:spcPct val="125000"/>
              </a:lnSpc>
            </a:pPr>
            <a:r>
              <a:rPr lang="zh-CN" altLang="en-US" sz="1400" dirty="0">
                <a:solidFill>
                  <a:schemeClr val="tx1"/>
                </a:solidFill>
                <a:cs typeface="+mn-ea"/>
                <a:sym typeface="+mn-lt"/>
              </a:rPr>
              <a:t>标题数字等都可以通过点击和重新输入进行更改，顶部</a:t>
            </a:r>
            <a:r>
              <a:rPr lang="en-US" altLang="zh-CN" sz="1400" dirty="0">
                <a:solidFill>
                  <a:schemeClr val="tx1"/>
                </a:solidFill>
                <a:cs typeface="+mn-ea"/>
                <a:sym typeface="+mn-lt"/>
              </a:rPr>
              <a:t>“</a:t>
            </a:r>
            <a:r>
              <a:rPr lang="zh-CN" altLang="en-US" sz="1400" dirty="0">
                <a:solidFill>
                  <a:schemeClr val="tx1"/>
                </a:solidFill>
                <a:cs typeface="+mn-ea"/>
                <a:sym typeface="+mn-lt"/>
              </a:rPr>
              <a:t>开始</a:t>
            </a:r>
            <a:r>
              <a:rPr lang="en-US" altLang="zh-CN" sz="1400" dirty="0">
                <a:solidFill>
                  <a:schemeClr val="tx1"/>
                </a:solidFill>
                <a:cs typeface="+mn-ea"/>
                <a:sym typeface="+mn-lt"/>
              </a:rPr>
              <a:t>”</a:t>
            </a:r>
            <a:r>
              <a:rPr lang="zh-CN" altLang="en-US" sz="1400" dirty="0">
                <a:solidFill>
                  <a:schemeClr val="tx1"/>
                </a:solidFill>
                <a:cs typeface="+mn-ea"/>
                <a:sym typeface="+mn-lt"/>
              </a:rPr>
              <a:t>面板中可以对字体、字号、颜色、行距等进行修改。标题数字等都可以通过点击和重新输入进行更改，顶部</a:t>
            </a:r>
            <a:r>
              <a:rPr lang="en-US" altLang="zh-CN" sz="1400" dirty="0">
                <a:solidFill>
                  <a:schemeClr val="tx1"/>
                </a:solidFill>
                <a:cs typeface="+mn-ea"/>
                <a:sym typeface="+mn-lt"/>
              </a:rPr>
              <a:t>“</a:t>
            </a:r>
            <a:r>
              <a:rPr lang="zh-CN" altLang="en-US" sz="1400" dirty="0">
                <a:solidFill>
                  <a:schemeClr val="tx1"/>
                </a:solidFill>
                <a:cs typeface="+mn-ea"/>
                <a:sym typeface="+mn-lt"/>
              </a:rPr>
              <a:t>开始</a:t>
            </a:r>
            <a:r>
              <a:rPr lang="en-US" altLang="zh-CN" sz="1400" dirty="0">
                <a:solidFill>
                  <a:schemeClr val="tx1"/>
                </a:solidFill>
                <a:cs typeface="+mn-ea"/>
                <a:sym typeface="+mn-lt"/>
              </a:rPr>
              <a:t>”</a:t>
            </a:r>
            <a:r>
              <a:rPr lang="zh-CN" altLang="en-US" sz="1400" dirty="0">
                <a:solidFill>
                  <a:schemeClr val="tx1"/>
                </a:solidFill>
                <a:cs typeface="+mn-ea"/>
                <a:sym typeface="+mn-lt"/>
              </a:rPr>
              <a:t>面板中可以对字体、字号、颜色、行距等进行修改。</a:t>
            </a:r>
          </a:p>
        </p:txBody>
      </p:sp>
      <p:cxnSp>
        <p:nvCxnSpPr>
          <p:cNvPr id="6" name="直接连接符 5"/>
          <p:cNvCxnSpPr/>
          <p:nvPr/>
        </p:nvCxnSpPr>
        <p:spPr>
          <a:xfrm>
            <a:off x="901700" y="1262380"/>
            <a:ext cx="0" cy="146306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501140" y="4541520"/>
            <a:ext cx="0" cy="134112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2651760" y="5410200"/>
            <a:ext cx="0" cy="47244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804900" y="4541520"/>
            <a:ext cx="0" cy="134112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940280" y="5128260"/>
            <a:ext cx="0" cy="75438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8520" y="4274820"/>
            <a:ext cx="0" cy="160782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233900" y="4541520"/>
            <a:ext cx="0" cy="134112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384520" y="3977640"/>
            <a:ext cx="0" cy="190500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9535140" y="5128260"/>
            <a:ext cx="0" cy="754380"/>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0685760" y="1669986"/>
            <a:ext cx="0" cy="4212654"/>
          </a:xfrm>
          <a:prstGeom prst="line">
            <a:avLst/>
          </a:prstGeom>
          <a:ln>
            <a:solidFill>
              <a:schemeClr val="bg1">
                <a:lumMod val="50000"/>
                <a:alpha val="51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par>
                                <p:cTn id="55" presetID="53" presetClass="entr" presetSubtype="16"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par>
                                <p:cTn id="60" presetID="53" presetClass="entr" presetSubtype="16" fill="hold" nodeType="with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p:cTn id="62" dur="500" fill="hold"/>
                                        <p:tgtEl>
                                          <p:spTgt spid="14"/>
                                        </p:tgtEl>
                                        <p:attrNameLst>
                                          <p:attrName>ppt_w</p:attrName>
                                        </p:attrNameLst>
                                      </p:cBhvr>
                                      <p:tavLst>
                                        <p:tav tm="0">
                                          <p:val>
                                            <p:fltVal val="0"/>
                                          </p:val>
                                        </p:tav>
                                        <p:tav tm="100000">
                                          <p:val>
                                            <p:strVal val="#ppt_w"/>
                                          </p:val>
                                        </p:tav>
                                      </p:tavLst>
                                    </p:anim>
                                    <p:anim calcmode="lin" valueType="num">
                                      <p:cBhvr>
                                        <p:cTn id="63" dur="500" fill="hold"/>
                                        <p:tgtEl>
                                          <p:spTgt spid="14"/>
                                        </p:tgtEl>
                                        <p:attrNameLst>
                                          <p:attrName>ppt_h</p:attrName>
                                        </p:attrNameLst>
                                      </p:cBhvr>
                                      <p:tavLst>
                                        <p:tav tm="0">
                                          <p:val>
                                            <p:fltVal val="0"/>
                                          </p:val>
                                        </p:tav>
                                        <p:tav tm="100000">
                                          <p:val>
                                            <p:strVal val="#ppt_h"/>
                                          </p:val>
                                        </p:tav>
                                      </p:tavLst>
                                    </p:anim>
                                    <p:animEffect transition="in" filter="fade">
                                      <p:cBhvr>
                                        <p:cTn id="64" dur="500"/>
                                        <p:tgtEl>
                                          <p:spTgt spid="14"/>
                                        </p:tgtEl>
                                      </p:cBhvr>
                                    </p:animEffect>
                                  </p:childTnLst>
                                </p:cTn>
                              </p:par>
                              <p:par>
                                <p:cTn id="65" presetID="53" presetClass="entr" presetSubtype="16" fill="hold" nodeType="with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500" fill="hold"/>
                                        <p:tgtEl>
                                          <p:spTgt spid="15"/>
                                        </p:tgtEl>
                                        <p:attrNameLst>
                                          <p:attrName>ppt_w</p:attrName>
                                        </p:attrNameLst>
                                      </p:cBhvr>
                                      <p:tavLst>
                                        <p:tav tm="0">
                                          <p:val>
                                            <p:fltVal val="0"/>
                                          </p:val>
                                        </p:tav>
                                        <p:tav tm="100000">
                                          <p:val>
                                            <p:strVal val="#ppt_w"/>
                                          </p:val>
                                        </p:tav>
                                      </p:tavLst>
                                    </p:anim>
                                    <p:anim calcmode="lin" valueType="num">
                                      <p:cBhvr>
                                        <p:cTn id="68" dur="500" fill="hold"/>
                                        <p:tgtEl>
                                          <p:spTgt spid="15"/>
                                        </p:tgtEl>
                                        <p:attrNameLst>
                                          <p:attrName>ppt_h</p:attrName>
                                        </p:attrNameLst>
                                      </p:cBhvr>
                                      <p:tavLst>
                                        <p:tav tm="0">
                                          <p:val>
                                            <p:fltVal val="0"/>
                                          </p:val>
                                        </p:tav>
                                        <p:tav tm="100000">
                                          <p:val>
                                            <p:strVal val="#ppt_h"/>
                                          </p:val>
                                        </p:tav>
                                      </p:tavLst>
                                    </p:anim>
                                    <p:animEffect transition="in" filter="fade">
                                      <p:cBhvr>
                                        <p:cTn id="6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3066763" y="1467225"/>
            <a:ext cx="5826238" cy="1532760"/>
            <a:chOff x="20090422" y="11008203"/>
            <a:chExt cx="22373022" cy="5885867"/>
          </a:xfrm>
        </p:grpSpPr>
        <p:sp>
          <p:nvSpPr>
            <p:cNvPr id="28" name="Rounded Rectangle 89"/>
            <p:cNvSpPr/>
            <p:nvPr/>
          </p:nvSpPr>
          <p:spPr>
            <a:xfrm>
              <a:off x="20090422" y="11008203"/>
              <a:ext cx="2946274" cy="2946274"/>
            </a:xfrm>
            <a:prstGeom prst="roundRect">
              <a:avLst>
                <a:gd name="adj" fmla="val 25528"/>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70">
                <a:solidFill>
                  <a:schemeClr val="tx1"/>
                </a:solidFill>
                <a:cs typeface="+mn-ea"/>
                <a:sym typeface="+mn-lt"/>
              </a:endParaRPr>
            </a:p>
          </p:txBody>
        </p:sp>
        <p:sp>
          <p:nvSpPr>
            <p:cNvPr id="29" name="Freeform 95"/>
            <p:cNvSpPr/>
            <p:nvPr/>
          </p:nvSpPr>
          <p:spPr bwMode="auto">
            <a:xfrm>
              <a:off x="20635480" y="11625261"/>
              <a:ext cx="1856158" cy="1787142"/>
            </a:xfrm>
            <a:custGeom>
              <a:avLst/>
              <a:gdLst>
                <a:gd name="T0" fmla="*/ 184 w 216"/>
                <a:gd name="T1" fmla="*/ 0 h 208"/>
                <a:gd name="T2" fmla="*/ 152 w 216"/>
                <a:gd name="T3" fmla="*/ 32 h 208"/>
                <a:gd name="T4" fmla="*/ 154 w 216"/>
                <a:gd name="T5" fmla="*/ 41 h 208"/>
                <a:gd name="T6" fmla="*/ 60 w 216"/>
                <a:gd name="T7" fmla="*/ 80 h 208"/>
                <a:gd name="T8" fmla="*/ 32 w 216"/>
                <a:gd name="T9" fmla="*/ 64 h 208"/>
                <a:gd name="T10" fmla="*/ 0 w 216"/>
                <a:gd name="T11" fmla="*/ 96 h 208"/>
                <a:gd name="T12" fmla="*/ 32 w 216"/>
                <a:gd name="T13" fmla="*/ 128 h 208"/>
                <a:gd name="T14" fmla="*/ 56 w 216"/>
                <a:gd name="T15" fmla="*/ 118 h 208"/>
                <a:gd name="T16" fmla="*/ 116 w 216"/>
                <a:gd name="T17" fmla="*/ 161 h 208"/>
                <a:gd name="T18" fmla="*/ 112 w 216"/>
                <a:gd name="T19" fmla="*/ 176 h 208"/>
                <a:gd name="T20" fmla="*/ 144 w 216"/>
                <a:gd name="T21" fmla="*/ 208 h 208"/>
                <a:gd name="T22" fmla="*/ 176 w 216"/>
                <a:gd name="T23" fmla="*/ 176 h 208"/>
                <a:gd name="T24" fmla="*/ 144 w 216"/>
                <a:gd name="T25" fmla="*/ 144 h 208"/>
                <a:gd name="T26" fmla="*/ 121 w 216"/>
                <a:gd name="T27" fmla="*/ 154 h 208"/>
                <a:gd name="T28" fmla="*/ 61 w 216"/>
                <a:gd name="T29" fmla="*/ 111 h 208"/>
                <a:gd name="T30" fmla="*/ 64 w 216"/>
                <a:gd name="T31" fmla="*/ 96 h 208"/>
                <a:gd name="T32" fmla="*/ 63 w 216"/>
                <a:gd name="T33" fmla="*/ 87 h 208"/>
                <a:gd name="T34" fmla="*/ 157 w 216"/>
                <a:gd name="T35" fmla="*/ 48 h 208"/>
                <a:gd name="T36" fmla="*/ 184 w 216"/>
                <a:gd name="T37" fmla="*/ 64 h 208"/>
                <a:gd name="T38" fmla="*/ 216 w 216"/>
                <a:gd name="T39" fmla="*/ 32 h 208"/>
                <a:gd name="T40" fmla="*/ 184 w 216"/>
                <a:gd name="T41"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6" h="208">
                  <a:moveTo>
                    <a:pt x="184" y="0"/>
                  </a:moveTo>
                  <a:cubicBezTo>
                    <a:pt x="167" y="0"/>
                    <a:pt x="152" y="14"/>
                    <a:pt x="152" y="32"/>
                  </a:cubicBezTo>
                  <a:cubicBezTo>
                    <a:pt x="152" y="35"/>
                    <a:pt x="153" y="38"/>
                    <a:pt x="154" y="41"/>
                  </a:cubicBezTo>
                  <a:cubicBezTo>
                    <a:pt x="60" y="80"/>
                    <a:pt x="60" y="80"/>
                    <a:pt x="60" y="80"/>
                  </a:cubicBezTo>
                  <a:cubicBezTo>
                    <a:pt x="55" y="70"/>
                    <a:pt x="44" y="64"/>
                    <a:pt x="32" y="64"/>
                  </a:cubicBezTo>
                  <a:cubicBezTo>
                    <a:pt x="15" y="64"/>
                    <a:pt x="0" y="78"/>
                    <a:pt x="0" y="96"/>
                  </a:cubicBezTo>
                  <a:cubicBezTo>
                    <a:pt x="0" y="113"/>
                    <a:pt x="15" y="128"/>
                    <a:pt x="32" y="128"/>
                  </a:cubicBezTo>
                  <a:cubicBezTo>
                    <a:pt x="42" y="128"/>
                    <a:pt x="50" y="124"/>
                    <a:pt x="56" y="118"/>
                  </a:cubicBezTo>
                  <a:cubicBezTo>
                    <a:pt x="116" y="161"/>
                    <a:pt x="116" y="161"/>
                    <a:pt x="116" y="161"/>
                  </a:cubicBezTo>
                  <a:cubicBezTo>
                    <a:pt x="114" y="165"/>
                    <a:pt x="112" y="170"/>
                    <a:pt x="112" y="176"/>
                  </a:cubicBezTo>
                  <a:cubicBezTo>
                    <a:pt x="112" y="193"/>
                    <a:pt x="127" y="208"/>
                    <a:pt x="144" y="208"/>
                  </a:cubicBezTo>
                  <a:cubicBezTo>
                    <a:pt x="162" y="208"/>
                    <a:pt x="176" y="193"/>
                    <a:pt x="176" y="176"/>
                  </a:cubicBezTo>
                  <a:cubicBezTo>
                    <a:pt x="176" y="158"/>
                    <a:pt x="162" y="144"/>
                    <a:pt x="144" y="144"/>
                  </a:cubicBezTo>
                  <a:cubicBezTo>
                    <a:pt x="135" y="144"/>
                    <a:pt x="127" y="148"/>
                    <a:pt x="121" y="154"/>
                  </a:cubicBezTo>
                  <a:cubicBezTo>
                    <a:pt x="61" y="111"/>
                    <a:pt x="61" y="111"/>
                    <a:pt x="61" y="111"/>
                  </a:cubicBezTo>
                  <a:cubicBezTo>
                    <a:pt x="63" y="107"/>
                    <a:pt x="64" y="101"/>
                    <a:pt x="64" y="96"/>
                  </a:cubicBezTo>
                  <a:cubicBezTo>
                    <a:pt x="64" y="93"/>
                    <a:pt x="64" y="90"/>
                    <a:pt x="63" y="87"/>
                  </a:cubicBezTo>
                  <a:cubicBezTo>
                    <a:pt x="157" y="48"/>
                    <a:pt x="157" y="48"/>
                    <a:pt x="157" y="48"/>
                  </a:cubicBezTo>
                  <a:cubicBezTo>
                    <a:pt x="162" y="57"/>
                    <a:pt x="173" y="64"/>
                    <a:pt x="184" y="64"/>
                  </a:cubicBezTo>
                  <a:cubicBezTo>
                    <a:pt x="202" y="64"/>
                    <a:pt x="216" y="49"/>
                    <a:pt x="216" y="32"/>
                  </a:cubicBezTo>
                  <a:cubicBezTo>
                    <a:pt x="216" y="14"/>
                    <a:pt x="202" y="0"/>
                    <a:pt x="184" y="0"/>
                  </a:cubicBezTo>
                  <a:close/>
                </a:path>
              </a:pathLst>
            </a:custGeom>
            <a:solidFill>
              <a:schemeClr val="tx1"/>
            </a:solidFill>
            <a:ln>
              <a:noFill/>
            </a:ln>
          </p:spPr>
          <p:txBody>
            <a:bodyPr vert="horz" wrap="square" lIns="23812" tIns="11906" rIns="23812" bIns="11906" numCol="1" anchor="t" anchorCtr="0" compatLnSpc="1"/>
            <a:lstStyle/>
            <a:p>
              <a:endParaRPr lang="en-US" sz="13800">
                <a:solidFill>
                  <a:schemeClr val="tx1"/>
                </a:solidFill>
                <a:cs typeface="+mn-ea"/>
                <a:sym typeface="+mn-lt"/>
              </a:endParaRPr>
            </a:p>
          </p:txBody>
        </p:sp>
        <p:sp>
          <p:nvSpPr>
            <p:cNvPr id="30" name="文本框 29"/>
            <p:cNvSpPr txBox="1"/>
            <p:nvPr/>
          </p:nvSpPr>
          <p:spPr>
            <a:xfrm>
              <a:off x="23581753" y="11422237"/>
              <a:ext cx="18881691" cy="5471833"/>
            </a:xfrm>
            <a:prstGeom prst="rect">
              <a:avLst/>
            </a:prstGeom>
            <a:noFill/>
          </p:spPr>
          <p:txBody>
            <a:bodyPr wrap="square" rtlCol="0">
              <a:spAutoFit/>
            </a:bodyPr>
            <a:lstStyle/>
            <a:p>
              <a:pPr algn="just">
                <a:lnSpc>
                  <a:spcPct val="155000"/>
                </a:lnSpc>
              </a:pPr>
              <a:r>
                <a:rPr lang="zh-CN" altLang="en-US" sz="1400" dirty="0">
                  <a:solidFill>
                    <a:schemeClr val="tx1"/>
                  </a:solidFill>
                  <a:cs typeface="+mn-ea"/>
                  <a:sym typeface="+mn-lt"/>
                </a:rPr>
                <a:t>标题数字等都可以通过点击和重新输入进行更改，顶部</a:t>
              </a:r>
              <a:r>
                <a:rPr lang="en-US" altLang="zh-CN" sz="1400" dirty="0">
                  <a:solidFill>
                    <a:schemeClr val="tx1"/>
                  </a:solidFill>
                  <a:cs typeface="+mn-ea"/>
                  <a:sym typeface="+mn-lt"/>
                </a:rPr>
                <a:t>“</a:t>
              </a:r>
              <a:r>
                <a:rPr lang="zh-CN" altLang="en-US" sz="1400" dirty="0">
                  <a:solidFill>
                    <a:schemeClr val="tx1"/>
                  </a:solidFill>
                  <a:cs typeface="+mn-ea"/>
                  <a:sym typeface="+mn-lt"/>
                </a:rPr>
                <a:t>开始</a:t>
              </a:r>
              <a:r>
                <a:rPr lang="en-US" altLang="zh-CN" sz="1400" dirty="0">
                  <a:solidFill>
                    <a:schemeClr val="tx1"/>
                  </a:solidFill>
                  <a:cs typeface="+mn-ea"/>
                  <a:sym typeface="+mn-lt"/>
                </a:rPr>
                <a:t>”</a:t>
              </a:r>
              <a:r>
                <a:rPr lang="zh-CN" altLang="en-US" sz="1400" dirty="0">
                  <a:solidFill>
                    <a:schemeClr val="tx1"/>
                  </a:solidFill>
                  <a:cs typeface="+mn-ea"/>
                  <a:sym typeface="+mn-lt"/>
                </a:rPr>
                <a:t>面板中可以对字体、字号、颜色、行距等进行修改。标题数字等都可以通过点击和重新输入进行更改，顶部</a:t>
              </a:r>
              <a:r>
                <a:rPr lang="en-US" altLang="zh-CN" sz="1400" dirty="0">
                  <a:solidFill>
                    <a:schemeClr val="tx1"/>
                  </a:solidFill>
                  <a:cs typeface="+mn-ea"/>
                  <a:sym typeface="+mn-lt"/>
                </a:rPr>
                <a:t>“</a:t>
              </a:r>
              <a:r>
                <a:rPr lang="zh-CN" altLang="en-US" sz="1400" dirty="0">
                  <a:solidFill>
                    <a:schemeClr val="tx1"/>
                  </a:solidFill>
                  <a:cs typeface="+mn-ea"/>
                  <a:sym typeface="+mn-lt"/>
                </a:rPr>
                <a:t>开始</a:t>
              </a:r>
              <a:r>
                <a:rPr lang="en-US" altLang="zh-CN" sz="1400" dirty="0">
                  <a:solidFill>
                    <a:schemeClr val="tx1"/>
                  </a:solidFill>
                  <a:cs typeface="+mn-ea"/>
                  <a:sym typeface="+mn-lt"/>
                </a:rPr>
                <a:t>”</a:t>
              </a:r>
              <a:r>
                <a:rPr lang="zh-CN" altLang="en-US" sz="1400" dirty="0">
                  <a:solidFill>
                    <a:schemeClr val="tx1"/>
                  </a:solidFill>
                  <a:cs typeface="+mn-ea"/>
                  <a:sym typeface="+mn-lt"/>
                </a:rPr>
                <a:t>面板中可以对字体、字号、颜色、行距等进行修改。</a:t>
              </a:r>
            </a:p>
          </p:txBody>
        </p:sp>
      </p:grpSp>
      <p:grpSp>
        <p:nvGrpSpPr>
          <p:cNvPr id="31" name="组合 30"/>
          <p:cNvGrpSpPr/>
          <p:nvPr/>
        </p:nvGrpSpPr>
        <p:grpSpPr>
          <a:xfrm>
            <a:off x="3208368" y="4309977"/>
            <a:ext cx="5826238" cy="1532760"/>
            <a:chOff x="20090422" y="15169400"/>
            <a:chExt cx="22373022" cy="5885867"/>
          </a:xfrm>
        </p:grpSpPr>
        <p:sp>
          <p:nvSpPr>
            <p:cNvPr id="32" name="Rounded Rectangle 110"/>
            <p:cNvSpPr/>
            <p:nvPr/>
          </p:nvSpPr>
          <p:spPr>
            <a:xfrm>
              <a:off x="20090422" y="15169400"/>
              <a:ext cx="2946274" cy="2946274"/>
            </a:xfrm>
            <a:prstGeom prst="roundRect">
              <a:avLst>
                <a:gd name="adj" fmla="val 25528"/>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70">
                <a:solidFill>
                  <a:schemeClr val="tx1"/>
                </a:solidFill>
                <a:cs typeface="+mn-ea"/>
                <a:sym typeface="+mn-lt"/>
              </a:endParaRPr>
            </a:p>
          </p:txBody>
        </p:sp>
        <p:sp>
          <p:nvSpPr>
            <p:cNvPr id="33" name="Freeform 113"/>
            <p:cNvSpPr/>
            <p:nvPr/>
          </p:nvSpPr>
          <p:spPr bwMode="auto">
            <a:xfrm>
              <a:off x="20613682" y="15721722"/>
              <a:ext cx="1899749" cy="1841631"/>
            </a:xfrm>
            <a:custGeom>
              <a:avLst/>
              <a:gdLst>
                <a:gd name="T0" fmla="*/ 213 w 221"/>
                <a:gd name="T1" fmla="*/ 180 h 214"/>
                <a:gd name="T2" fmla="*/ 170 w 221"/>
                <a:gd name="T3" fmla="*/ 138 h 214"/>
                <a:gd name="T4" fmla="*/ 176 w 221"/>
                <a:gd name="T5" fmla="*/ 132 h 214"/>
                <a:gd name="T6" fmla="*/ 170 w 221"/>
                <a:gd name="T7" fmla="*/ 127 h 214"/>
                <a:gd name="T8" fmla="*/ 153 w 221"/>
                <a:gd name="T9" fmla="*/ 143 h 214"/>
                <a:gd name="T10" fmla="*/ 125 w 221"/>
                <a:gd name="T11" fmla="*/ 115 h 214"/>
                <a:gd name="T12" fmla="*/ 159 w 221"/>
                <a:gd name="T13" fmla="*/ 81 h 214"/>
                <a:gd name="T14" fmla="*/ 173 w 221"/>
                <a:gd name="T15" fmla="*/ 84 h 214"/>
                <a:gd name="T16" fmla="*/ 203 w 221"/>
                <a:gd name="T17" fmla="*/ 71 h 214"/>
                <a:gd name="T18" fmla="*/ 212 w 221"/>
                <a:gd name="T19" fmla="*/ 25 h 214"/>
                <a:gd name="T20" fmla="*/ 209 w 221"/>
                <a:gd name="T21" fmla="*/ 20 h 214"/>
                <a:gd name="T22" fmla="*/ 191 w 221"/>
                <a:gd name="T23" fmla="*/ 38 h 214"/>
                <a:gd name="T24" fmla="*/ 176 w 221"/>
                <a:gd name="T25" fmla="*/ 38 h 214"/>
                <a:gd name="T26" fmla="*/ 177 w 221"/>
                <a:gd name="T27" fmla="*/ 24 h 214"/>
                <a:gd name="T28" fmla="*/ 195 w 221"/>
                <a:gd name="T29" fmla="*/ 5 h 214"/>
                <a:gd name="T30" fmla="*/ 190 w 221"/>
                <a:gd name="T31" fmla="*/ 3 h 214"/>
                <a:gd name="T32" fmla="*/ 173 w 221"/>
                <a:gd name="T33" fmla="*/ 0 h 214"/>
                <a:gd name="T34" fmla="*/ 143 w 221"/>
                <a:gd name="T35" fmla="*/ 12 h 214"/>
                <a:gd name="T36" fmla="*/ 134 w 221"/>
                <a:gd name="T37" fmla="*/ 56 h 214"/>
                <a:gd name="T38" fmla="*/ 100 w 221"/>
                <a:gd name="T39" fmla="*/ 90 h 214"/>
                <a:gd name="T40" fmla="*/ 52 w 221"/>
                <a:gd name="T41" fmla="*/ 42 h 214"/>
                <a:gd name="T42" fmla="*/ 57 w 221"/>
                <a:gd name="T43" fmla="*/ 36 h 214"/>
                <a:gd name="T44" fmla="*/ 26 w 221"/>
                <a:gd name="T45" fmla="*/ 5 h 214"/>
                <a:gd name="T46" fmla="*/ 9 w 221"/>
                <a:gd name="T47" fmla="*/ 22 h 214"/>
                <a:gd name="T48" fmla="*/ 40 w 221"/>
                <a:gd name="T49" fmla="*/ 53 h 214"/>
                <a:gd name="T50" fmla="*/ 46 w 221"/>
                <a:gd name="T51" fmla="*/ 47 h 214"/>
                <a:gd name="T52" fmla="*/ 94 w 221"/>
                <a:gd name="T53" fmla="*/ 95 h 214"/>
                <a:gd name="T54" fmla="*/ 60 w 221"/>
                <a:gd name="T55" fmla="*/ 129 h 214"/>
                <a:gd name="T56" fmla="*/ 46 w 221"/>
                <a:gd name="T57" fmla="*/ 127 h 214"/>
                <a:gd name="T58" fmla="*/ 16 w 221"/>
                <a:gd name="T59" fmla="*/ 139 h 214"/>
                <a:gd name="T60" fmla="*/ 7 w 221"/>
                <a:gd name="T61" fmla="*/ 186 h 214"/>
                <a:gd name="T62" fmla="*/ 10 w 221"/>
                <a:gd name="T63" fmla="*/ 191 h 214"/>
                <a:gd name="T64" fmla="*/ 28 w 221"/>
                <a:gd name="T65" fmla="*/ 172 h 214"/>
                <a:gd name="T66" fmla="*/ 42 w 221"/>
                <a:gd name="T67" fmla="*/ 172 h 214"/>
                <a:gd name="T68" fmla="*/ 42 w 221"/>
                <a:gd name="T69" fmla="*/ 187 h 214"/>
                <a:gd name="T70" fmla="*/ 24 w 221"/>
                <a:gd name="T71" fmla="*/ 205 h 214"/>
                <a:gd name="T72" fmla="*/ 29 w 221"/>
                <a:gd name="T73" fmla="*/ 207 h 214"/>
                <a:gd name="T74" fmla="*/ 46 w 221"/>
                <a:gd name="T75" fmla="*/ 211 h 214"/>
                <a:gd name="T76" fmla="*/ 76 w 221"/>
                <a:gd name="T77" fmla="*/ 199 h 214"/>
                <a:gd name="T78" fmla="*/ 85 w 221"/>
                <a:gd name="T79" fmla="*/ 155 h 214"/>
                <a:gd name="T80" fmla="*/ 119 w 221"/>
                <a:gd name="T81" fmla="*/ 121 h 214"/>
                <a:gd name="T82" fmla="*/ 148 w 221"/>
                <a:gd name="T83" fmla="*/ 149 h 214"/>
                <a:gd name="T84" fmla="*/ 131 w 221"/>
                <a:gd name="T85" fmla="*/ 166 h 214"/>
                <a:gd name="T86" fmla="*/ 136 w 221"/>
                <a:gd name="T87" fmla="*/ 172 h 214"/>
                <a:gd name="T88" fmla="*/ 142 w 221"/>
                <a:gd name="T89" fmla="*/ 166 h 214"/>
                <a:gd name="T90" fmla="*/ 184 w 221"/>
                <a:gd name="T91" fmla="*/ 209 h 214"/>
                <a:gd name="T92" fmla="*/ 199 w 221"/>
                <a:gd name="T93" fmla="*/ 214 h 214"/>
                <a:gd name="T94" fmla="*/ 213 w 221"/>
                <a:gd name="T95" fmla="*/ 209 h 214"/>
                <a:gd name="T96" fmla="*/ 213 w 221"/>
                <a:gd name="T97" fmla="*/ 18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1" h="214">
                  <a:moveTo>
                    <a:pt x="213" y="180"/>
                  </a:moveTo>
                  <a:cubicBezTo>
                    <a:pt x="170" y="138"/>
                    <a:pt x="170" y="138"/>
                    <a:pt x="170" y="138"/>
                  </a:cubicBezTo>
                  <a:cubicBezTo>
                    <a:pt x="176" y="132"/>
                    <a:pt x="176" y="132"/>
                    <a:pt x="176" y="132"/>
                  </a:cubicBezTo>
                  <a:cubicBezTo>
                    <a:pt x="170" y="127"/>
                    <a:pt x="170" y="127"/>
                    <a:pt x="170" y="127"/>
                  </a:cubicBezTo>
                  <a:cubicBezTo>
                    <a:pt x="153" y="143"/>
                    <a:pt x="153" y="143"/>
                    <a:pt x="153" y="143"/>
                  </a:cubicBezTo>
                  <a:cubicBezTo>
                    <a:pt x="125" y="115"/>
                    <a:pt x="125" y="115"/>
                    <a:pt x="125" y="115"/>
                  </a:cubicBezTo>
                  <a:cubicBezTo>
                    <a:pt x="159" y="81"/>
                    <a:pt x="159" y="81"/>
                    <a:pt x="159" y="81"/>
                  </a:cubicBezTo>
                  <a:cubicBezTo>
                    <a:pt x="164" y="83"/>
                    <a:pt x="168" y="84"/>
                    <a:pt x="173" y="84"/>
                  </a:cubicBezTo>
                  <a:cubicBezTo>
                    <a:pt x="184" y="84"/>
                    <a:pt x="195" y="79"/>
                    <a:pt x="203" y="71"/>
                  </a:cubicBezTo>
                  <a:cubicBezTo>
                    <a:pt x="215" y="59"/>
                    <a:pt x="219" y="41"/>
                    <a:pt x="212" y="25"/>
                  </a:cubicBezTo>
                  <a:cubicBezTo>
                    <a:pt x="209" y="20"/>
                    <a:pt x="209" y="20"/>
                    <a:pt x="209" y="20"/>
                  </a:cubicBezTo>
                  <a:cubicBezTo>
                    <a:pt x="191" y="38"/>
                    <a:pt x="191" y="38"/>
                    <a:pt x="191" y="38"/>
                  </a:cubicBezTo>
                  <a:cubicBezTo>
                    <a:pt x="176" y="38"/>
                    <a:pt x="176" y="38"/>
                    <a:pt x="176" y="38"/>
                  </a:cubicBezTo>
                  <a:cubicBezTo>
                    <a:pt x="177" y="24"/>
                    <a:pt x="177" y="24"/>
                    <a:pt x="177" y="24"/>
                  </a:cubicBezTo>
                  <a:cubicBezTo>
                    <a:pt x="195" y="5"/>
                    <a:pt x="195" y="5"/>
                    <a:pt x="195" y="5"/>
                  </a:cubicBezTo>
                  <a:cubicBezTo>
                    <a:pt x="190" y="3"/>
                    <a:pt x="190" y="3"/>
                    <a:pt x="190" y="3"/>
                  </a:cubicBezTo>
                  <a:cubicBezTo>
                    <a:pt x="185" y="1"/>
                    <a:pt x="179" y="0"/>
                    <a:pt x="173" y="0"/>
                  </a:cubicBezTo>
                  <a:cubicBezTo>
                    <a:pt x="162" y="0"/>
                    <a:pt x="151" y="4"/>
                    <a:pt x="143" y="12"/>
                  </a:cubicBezTo>
                  <a:cubicBezTo>
                    <a:pt x="132" y="24"/>
                    <a:pt x="128" y="40"/>
                    <a:pt x="134" y="56"/>
                  </a:cubicBezTo>
                  <a:cubicBezTo>
                    <a:pt x="100" y="90"/>
                    <a:pt x="100" y="90"/>
                    <a:pt x="100" y="90"/>
                  </a:cubicBezTo>
                  <a:cubicBezTo>
                    <a:pt x="52" y="42"/>
                    <a:pt x="52" y="42"/>
                    <a:pt x="52" y="42"/>
                  </a:cubicBezTo>
                  <a:cubicBezTo>
                    <a:pt x="57" y="36"/>
                    <a:pt x="57" y="36"/>
                    <a:pt x="57" y="36"/>
                  </a:cubicBezTo>
                  <a:cubicBezTo>
                    <a:pt x="26" y="5"/>
                    <a:pt x="26" y="5"/>
                    <a:pt x="26" y="5"/>
                  </a:cubicBezTo>
                  <a:cubicBezTo>
                    <a:pt x="9" y="22"/>
                    <a:pt x="9" y="22"/>
                    <a:pt x="9" y="22"/>
                  </a:cubicBezTo>
                  <a:cubicBezTo>
                    <a:pt x="40" y="53"/>
                    <a:pt x="40" y="53"/>
                    <a:pt x="40" y="53"/>
                  </a:cubicBezTo>
                  <a:cubicBezTo>
                    <a:pt x="46" y="47"/>
                    <a:pt x="46" y="47"/>
                    <a:pt x="46" y="47"/>
                  </a:cubicBezTo>
                  <a:cubicBezTo>
                    <a:pt x="94" y="95"/>
                    <a:pt x="94" y="95"/>
                    <a:pt x="94" y="95"/>
                  </a:cubicBezTo>
                  <a:cubicBezTo>
                    <a:pt x="60" y="129"/>
                    <a:pt x="60" y="129"/>
                    <a:pt x="60" y="129"/>
                  </a:cubicBezTo>
                  <a:cubicBezTo>
                    <a:pt x="55" y="128"/>
                    <a:pt x="51" y="127"/>
                    <a:pt x="46" y="127"/>
                  </a:cubicBezTo>
                  <a:cubicBezTo>
                    <a:pt x="35" y="127"/>
                    <a:pt x="24" y="131"/>
                    <a:pt x="16" y="139"/>
                  </a:cubicBezTo>
                  <a:cubicBezTo>
                    <a:pt x="4" y="151"/>
                    <a:pt x="0" y="170"/>
                    <a:pt x="7" y="186"/>
                  </a:cubicBezTo>
                  <a:cubicBezTo>
                    <a:pt x="10" y="191"/>
                    <a:pt x="10" y="191"/>
                    <a:pt x="10" y="191"/>
                  </a:cubicBezTo>
                  <a:cubicBezTo>
                    <a:pt x="28" y="172"/>
                    <a:pt x="28" y="172"/>
                    <a:pt x="28" y="172"/>
                  </a:cubicBezTo>
                  <a:cubicBezTo>
                    <a:pt x="42" y="172"/>
                    <a:pt x="42" y="172"/>
                    <a:pt x="42" y="172"/>
                  </a:cubicBezTo>
                  <a:cubicBezTo>
                    <a:pt x="42" y="187"/>
                    <a:pt x="42" y="187"/>
                    <a:pt x="42" y="187"/>
                  </a:cubicBezTo>
                  <a:cubicBezTo>
                    <a:pt x="24" y="205"/>
                    <a:pt x="24" y="205"/>
                    <a:pt x="24" y="205"/>
                  </a:cubicBezTo>
                  <a:cubicBezTo>
                    <a:pt x="29" y="207"/>
                    <a:pt x="29" y="207"/>
                    <a:pt x="29" y="207"/>
                  </a:cubicBezTo>
                  <a:cubicBezTo>
                    <a:pt x="35" y="210"/>
                    <a:pt x="40" y="211"/>
                    <a:pt x="46" y="211"/>
                  </a:cubicBezTo>
                  <a:cubicBezTo>
                    <a:pt x="57" y="211"/>
                    <a:pt x="68" y="207"/>
                    <a:pt x="76" y="199"/>
                  </a:cubicBezTo>
                  <a:cubicBezTo>
                    <a:pt x="87" y="187"/>
                    <a:pt x="91" y="170"/>
                    <a:pt x="85" y="155"/>
                  </a:cubicBezTo>
                  <a:cubicBezTo>
                    <a:pt x="119" y="121"/>
                    <a:pt x="119" y="121"/>
                    <a:pt x="119" y="121"/>
                  </a:cubicBezTo>
                  <a:cubicBezTo>
                    <a:pt x="148" y="149"/>
                    <a:pt x="148" y="149"/>
                    <a:pt x="148" y="149"/>
                  </a:cubicBezTo>
                  <a:cubicBezTo>
                    <a:pt x="131" y="166"/>
                    <a:pt x="131" y="166"/>
                    <a:pt x="131" y="166"/>
                  </a:cubicBezTo>
                  <a:cubicBezTo>
                    <a:pt x="136" y="172"/>
                    <a:pt x="136" y="172"/>
                    <a:pt x="136" y="172"/>
                  </a:cubicBezTo>
                  <a:cubicBezTo>
                    <a:pt x="142" y="166"/>
                    <a:pt x="142" y="166"/>
                    <a:pt x="142" y="166"/>
                  </a:cubicBezTo>
                  <a:cubicBezTo>
                    <a:pt x="184" y="209"/>
                    <a:pt x="184" y="209"/>
                    <a:pt x="184" y="209"/>
                  </a:cubicBezTo>
                  <a:cubicBezTo>
                    <a:pt x="188" y="212"/>
                    <a:pt x="193" y="214"/>
                    <a:pt x="199" y="214"/>
                  </a:cubicBezTo>
                  <a:cubicBezTo>
                    <a:pt x="204" y="214"/>
                    <a:pt x="209" y="212"/>
                    <a:pt x="213" y="209"/>
                  </a:cubicBezTo>
                  <a:cubicBezTo>
                    <a:pt x="221" y="201"/>
                    <a:pt x="221" y="188"/>
                    <a:pt x="213" y="180"/>
                  </a:cubicBezTo>
                  <a:close/>
                </a:path>
              </a:pathLst>
            </a:custGeom>
            <a:solidFill>
              <a:schemeClr val="tx1"/>
            </a:solidFill>
            <a:ln>
              <a:noFill/>
            </a:ln>
          </p:spPr>
          <p:txBody>
            <a:bodyPr vert="horz" wrap="square" lIns="23812" tIns="11906" rIns="23812" bIns="11906" numCol="1" anchor="t" anchorCtr="0" compatLnSpc="1"/>
            <a:lstStyle/>
            <a:p>
              <a:endParaRPr lang="en-US" sz="13800">
                <a:solidFill>
                  <a:schemeClr val="tx1"/>
                </a:solidFill>
                <a:cs typeface="+mn-ea"/>
                <a:sym typeface="+mn-lt"/>
              </a:endParaRPr>
            </a:p>
          </p:txBody>
        </p:sp>
        <p:sp>
          <p:nvSpPr>
            <p:cNvPr id="34" name="文本框 33"/>
            <p:cNvSpPr txBox="1"/>
            <p:nvPr/>
          </p:nvSpPr>
          <p:spPr>
            <a:xfrm>
              <a:off x="23581753" y="15583434"/>
              <a:ext cx="18881691" cy="5471833"/>
            </a:xfrm>
            <a:prstGeom prst="rect">
              <a:avLst/>
            </a:prstGeom>
            <a:noFill/>
          </p:spPr>
          <p:txBody>
            <a:bodyPr wrap="square" rtlCol="0">
              <a:spAutoFit/>
            </a:bodyPr>
            <a:lstStyle/>
            <a:p>
              <a:pPr algn="just">
                <a:lnSpc>
                  <a:spcPct val="155000"/>
                </a:lnSpc>
              </a:pPr>
              <a:r>
                <a:rPr lang="zh-CN" altLang="en-US" sz="1400" dirty="0">
                  <a:solidFill>
                    <a:schemeClr val="tx1"/>
                  </a:solidFill>
                  <a:cs typeface="+mn-ea"/>
                  <a:sym typeface="+mn-lt"/>
                </a:rPr>
                <a:t>标题数字等都可以通过点击和重新输入进行更改，顶部</a:t>
              </a:r>
              <a:r>
                <a:rPr lang="en-US" altLang="zh-CN" sz="1400" dirty="0">
                  <a:solidFill>
                    <a:schemeClr val="tx1"/>
                  </a:solidFill>
                  <a:cs typeface="+mn-ea"/>
                  <a:sym typeface="+mn-lt"/>
                </a:rPr>
                <a:t>“</a:t>
              </a:r>
              <a:r>
                <a:rPr lang="zh-CN" altLang="en-US" sz="1400" dirty="0">
                  <a:solidFill>
                    <a:schemeClr val="tx1"/>
                  </a:solidFill>
                  <a:cs typeface="+mn-ea"/>
                  <a:sym typeface="+mn-lt"/>
                </a:rPr>
                <a:t>开始</a:t>
              </a:r>
              <a:r>
                <a:rPr lang="en-US" altLang="zh-CN" sz="1400" dirty="0">
                  <a:solidFill>
                    <a:schemeClr val="tx1"/>
                  </a:solidFill>
                  <a:cs typeface="+mn-ea"/>
                  <a:sym typeface="+mn-lt"/>
                </a:rPr>
                <a:t>”</a:t>
              </a:r>
              <a:r>
                <a:rPr lang="zh-CN" altLang="en-US" sz="1400" dirty="0">
                  <a:solidFill>
                    <a:schemeClr val="tx1"/>
                  </a:solidFill>
                  <a:cs typeface="+mn-ea"/>
                  <a:sym typeface="+mn-lt"/>
                </a:rPr>
                <a:t>面板中可以对字体、字号、颜色、行距等进行修改。标题数字等都可以通过点击和重新输入进行更改，顶部</a:t>
              </a:r>
              <a:r>
                <a:rPr lang="en-US" altLang="zh-CN" sz="1400" dirty="0">
                  <a:solidFill>
                    <a:schemeClr val="tx1"/>
                  </a:solidFill>
                  <a:cs typeface="+mn-ea"/>
                  <a:sym typeface="+mn-lt"/>
                </a:rPr>
                <a:t>“</a:t>
              </a:r>
              <a:r>
                <a:rPr lang="zh-CN" altLang="en-US" sz="1400" dirty="0">
                  <a:solidFill>
                    <a:schemeClr val="tx1"/>
                  </a:solidFill>
                  <a:cs typeface="+mn-ea"/>
                  <a:sym typeface="+mn-lt"/>
                </a:rPr>
                <a:t>开始</a:t>
              </a:r>
              <a:r>
                <a:rPr lang="en-US" altLang="zh-CN" sz="1400" dirty="0">
                  <a:solidFill>
                    <a:schemeClr val="tx1"/>
                  </a:solidFill>
                  <a:cs typeface="+mn-ea"/>
                  <a:sym typeface="+mn-lt"/>
                </a:rPr>
                <a:t>”</a:t>
              </a:r>
              <a:r>
                <a:rPr lang="zh-CN" altLang="en-US" sz="1400" dirty="0">
                  <a:solidFill>
                    <a:schemeClr val="tx1"/>
                  </a:solidFill>
                  <a:cs typeface="+mn-ea"/>
                  <a:sym typeface="+mn-lt"/>
                </a:rPr>
                <a:t>面板中可以对字体、字号、颜色、行距等进行修改。</a:t>
              </a:r>
            </a:p>
          </p:txBody>
        </p:sp>
      </p:grpSp>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250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1+#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300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1000" fill="hold"/>
                                        <p:tgtEl>
                                          <p:spTgt spid="31"/>
                                        </p:tgtEl>
                                        <p:attrNameLst>
                                          <p:attrName>ppt_x</p:attrName>
                                        </p:attrNameLst>
                                      </p:cBhvr>
                                      <p:tavLst>
                                        <p:tav tm="0">
                                          <p:val>
                                            <p:strVal val="1+#ppt_w/2"/>
                                          </p:val>
                                        </p:tav>
                                        <p:tav tm="100000">
                                          <p:val>
                                            <p:strVal val="#ppt_x"/>
                                          </p:val>
                                        </p:tav>
                                      </p:tavLst>
                                    </p:anim>
                                    <p:anim calcmode="lin" valueType="num">
                                      <p:cBhvr additive="base">
                                        <p:cTn id="12" dur="10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68608"/>
          <p:cNvGrpSpPr/>
          <p:nvPr/>
        </p:nvGrpSpPr>
        <p:grpSpPr bwMode="auto">
          <a:xfrm>
            <a:off x="3303562" y="2920161"/>
            <a:ext cx="5729360" cy="3281450"/>
            <a:chOff x="2007319" y="1438225"/>
            <a:chExt cx="8493749" cy="4865200"/>
          </a:xfrm>
        </p:grpSpPr>
        <p:sp>
          <p:nvSpPr>
            <p:cNvPr id="54" name="Freeform: Shape 68638"/>
            <p:cNvSpPr/>
            <p:nvPr/>
          </p:nvSpPr>
          <p:spPr bwMode="auto">
            <a:xfrm>
              <a:off x="2007319" y="6114624"/>
              <a:ext cx="4278332" cy="188801"/>
            </a:xfrm>
            <a:custGeom>
              <a:avLst/>
              <a:gdLst>
                <a:gd name="T0" fmla="*/ 0 w 885"/>
                <a:gd name="T1" fmla="*/ 77457 h 39"/>
                <a:gd name="T2" fmla="*/ 377073 w 885"/>
                <a:gd name="T3" fmla="*/ 188801 h 39"/>
                <a:gd name="T4" fmla="*/ 4278332 w 885"/>
                <a:gd name="T5" fmla="*/ 188801 h 39"/>
                <a:gd name="T6" fmla="*/ 4278332 w 885"/>
                <a:gd name="T7" fmla="*/ 0 h 39"/>
                <a:gd name="T8" fmla="*/ 0 w 885"/>
                <a:gd name="T9" fmla="*/ 0 h 39"/>
                <a:gd name="T10" fmla="*/ 0 w 885"/>
                <a:gd name="T11" fmla="*/ 7745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sp>
          <p:nvSpPr>
            <p:cNvPr id="55" name="Freeform: Shape 68639"/>
            <p:cNvSpPr/>
            <p:nvPr/>
          </p:nvSpPr>
          <p:spPr bwMode="auto">
            <a:xfrm>
              <a:off x="6222734" y="6114624"/>
              <a:ext cx="4278332" cy="188801"/>
            </a:xfrm>
            <a:custGeom>
              <a:avLst/>
              <a:gdLst>
                <a:gd name="T0" fmla="*/ 4278332 w 884"/>
                <a:gd name="T1" fmla="*/ 77457 h 39"/>
                <a:gd name="T2" fmla="*/ 3900832 w 884"/>
                <a:gd name="T3" fmla="*/ 188801 h 39"/>
                <a:gd name="T4" fmla="*/ 0 w 884"/>
                <a:gd name="T5" fmla="*/ 188801 h 39"/>
                <a:gd name="T6" fmla="*/ 0 w 884"/>
                <a:gd name="T7" fmla="*/ 0 h 39"/>
                <a:gd name="T8" fmla="*/ 4278332 w 884"/>
                <a:gd name="T9" fmla="*/ 0 h 39"/>
                <a:gd name="T10" fmla="*/ 4278332 w 884"/>
                <a:gd name="T11" fmla="*/ 7745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sp>
          <p:nvSpPr>
            <p:cNvPr id="57" name="Freeform: Shape 41"/>
            <p:cNvSpPr/>
            <p:nvPr/>
          </p:nvSpPr>
          <p:spPr bwMode="auto">
            <a:xfrm>
              <a:off x="2868228" y="1438225"/>
              <a:ext cx="6839899" cy="4667461"/>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tx1">
                <a:lumMod val="75000"/>
                <a:lumOff val="25000"/>
              </a:schemeClr>
            </a:solidFill>
            <a:ln w="31750">
              <a:solidFill>
                <a:schemeClr val="bg1">
                  <a:lumMod val="75000"/>
                </a:schemeClr>
              </a:solidFill>
            </a:ln>
          </p:spPr>
          <p:txBody>
            <a:bodyPr anchor="ctr"/>
            <a:lstStyle/>
            <a:p>
              <a:pPr algn="ctr"/>
              <a:endParaRPr>
                <a:cs typeface="+mn-ea"/>
                <a:sym typeface="+mn-lt"/>
              </a:endParaRPr>
            </a:p>
          </p:txBody>
        </p:sp>
        <p:sp>
          <p:nvSpPr>
            <p:cNvPr id="58" name="Rectangle 42"/>
            <p:cNvSpPr/>
            <p:nvPr/>
          </p:nvSpPr>
          <p:spPr bwMode="auto">
            <a:xfrm>
              <a:off x="2007319" y="6037714"/>
              <a:ext cx="8493749" cy="154483"/>
            </a:xfrm>
            <a:prstGeom prst="rect">
              <a:avLst/>
            </a:prstGeom>
            <a:solidFill>
              <a:schemeClr val="bg1">
                <a:lumMod val="95000"/>
              </a:schemeClr>
            </a:solidFill>
            <a:ln>
              <a:noFill/>
            </a:ln>
          </p:spPr>
          <p:txBody>
            <a:bodyPr anchor="ctr"/>
            <a:lstStyle/>
            <a:p>
              <a:pPr algn="ctr"/>
              <a:endParaRPr>
                <a:cs typeface="+mn-ea"/>
                <a:sym typeface="+mn-lt"/>
              </a:endParaRPr>
            </a:p>
          </p:txBody>
        </p:sp>
        <p:sp>
          <p:nvSpPr>
            <p:cNvPr id="61" name="Freeform: Shape 68642"/>
            <p:cNvSpPr/>
            <p:nvPr/>
          </p:nvSpPr>
          <p:spPr bwMode="auto">
            <a:xfrm>
              <a:off x="5641962" y="6037170"/>
              <a:ext cx="1219614" cy="87138"/>
            </a:xfrm>
            <a:custGeom>
              <a:avLst/>
              <a:gdLst>
                <a:gd name="T0" fmla="*/ 0 w 252"/>
                <a:gd name="T1" fmla="*/ 0 h 18"/>
                <a:gd name="T2" fmla="*/ 106474 w 252"/>
                <a:gd name="T3" fmla="*/ 87138 h 18"/>
                <a:gd name="T4" fmla="*/ 1113140 w 252"/>
                <a:gd name="T5" fmla="*/ 87138 h 18"/>
                <a:gd name="T6" fmla="*/ 1219614 w 252"/>
                <a:gd name="T7" fmla="*/ 0 h 18"/>
                <a:gd name="T8" fmla="*/ 0 w 252"/>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sp>
          <p:nvSpPr>
            <p:cNvPr id="62" name="Oval 45"/>
            <p:cNvSpPr/>
            <p:nvPr/>
          </p:nvSpPr>
          <p:spPr>
            <a:xfrm>
              <a:off x="6252135" y="1545334"/>
              <a:ext cx="78264" cy="8033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pic>
        <p:nvPicPr>
          <p:cNvPr id="63" name="图片占位符 5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6884" y="3118827"/>
            <a:ext cx="4088321" cy="2720186"/>
          </a:xfrm>
          <a:prstGeom prst="rect">
            <a:avLst/>
          </a:prstGeom>
        </p:spPr>
      </p:pic>
      <p:grpSp>
        <p:nvGrpSpPr>
          <p:cNvPr id="64" name="Group 68609"/>
          <p:cNvGrpSpPr/>
          <p:nvPr/>
        </p:nvGrpSpPr>
        <p:grpSpPr bwMode="auto">
          <a:xfrm>
            <a:off x="8427198" y="4419189"/>
            <a:ext cx="840510" cy="1765764"/>
            <a:chOff x="3835384" y="1981165"/>
            <a:chExt cx="1711044" cy="3597978"/>
          </a:xfrm>
        </p:grpSpPr>
        <p:sp>
          <p:nvSpPr>
            <p:cNvPr id="65" name="Freeform: Shape 19"/>
            <p:cNvSpPr/>
            <p:nvPr/>
          </p:nvSpPr>
          <p:spPr bwMode="auto">
            <a:xfrm>
              <a:off x="3835384" y="1981165"/>
              <a:ext cx="1711044" cy="3597978"/>
            </a:xfrm>
            <a:custGeom>
              <a:avLst/>
              <a:gdLst>
                <a:gd name="T0" fmla="*/ 37 w 401"/>
                <a:gd name="T1" fmla="*/ 843 h 843"/>
                <a:gd name="T2" fmla="*/ 0 w 401"/>
                <a:gd name="T3" fmla="*/ 806 h 843"/>
                <a:gd name="T4" fmla="*/ 0 w 401"/>
                <a:gd name="T5" fmla="*/ 37 h 843"/>
                <a:gd name="T6" fmla="*/ 37 w 401"/>
                <a:gd name="T7" fmla="*/ 0 h 843"/>
                <a:gd name="T8" fmla="*/ 365 w 401"/>
                <a:gd name="T9" fmla="*/ 0 h 843"/>
                <a:gd name="T10" fmla="*/ 401 w 401"/>
                <a:gd name="T11" fmla="*/ 37 h 843"/>
                <a:gd name="T12" fmla="*/ 401 w 401"/>
                <a:gd name="T13" fmla="*/ 806 h 843"/>
                <a:gd name="T14" fmla="*/ 365 w 401"/>
                <a:gd name="T15" fmla="*/ 843 h 843"/>
                <a:gd name="T16" fmla="*/ 37 w 401"/>
                <a:gd name="T17" fmla="*/ 84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1" h="843">
                  <a:moveTo>
                    <a:pt x="37" y="843"/>
                  </a:moveTo>
                  <a:cubicBezTo>
                    <a:pt x="16" y="843"/>
                    <a:pt x="0" y="827"/>
                    <a:pt x="0" y="806"/>
                  </a:cubicBezTo>
                  <a:cubicBezTo>
                    <a:pt x="0" y="37"/>
                    <a:pt x="0" y="37"/>
                    <a:pt x="0" y="37"/>
                  </a:cubicBezTo>
                  <a:cubicBezTo>
                    <a:pt x="0" y="16"/>
                    <a:pt x="16" y="0"/>
                    <a:pt x="37" y="0"/>
                  </a:cubicBezTo>
                  <a:cubicBezTo>
                    <a:pt x="365" y="0"/>
                    <a:pt x="365" y="0"/>
                    <a:pt x="365" y="0"/>
                  </a:cubicBezTo>
                  <a:cubicBezTo>
                    <a:pt x="385" y="0"/>
                    <a:pt x="401" y="16"/>
                    <a:pt x="401" y="37"/>
                  </a:cubicBezTo>
                  <a:cubicBezTo>
                    <a:pt x="401" y="806"/>
                    <a:pt x="401" y="806"/>
                    <a:pt x="401" y="806"/>
                  </a:cubicBezTo>
                  <a:cubicBezTo>
                    <a:pt x="401" y="827"/>
                    <a:pt x="385" y="843"/>
                    <a:pt x="365" y="843"/>
                  </a:cubicBezTo>
                  <a:lnTo>
                    <a:pt x="37" y="843"/>
                  </a:lnTo>
                  <a:close/>
                </a:path>
              </a:pathLst>
            </a:custGeom>
            <a:solidFill>
              <a:schemeClr val="tx1">
                <a:lumMod val="75000"/>
                <a:lumOff val="25000"/>
              </a:schemeClr>
            </a:solidFill>
            <a:ln w="31750">
              <a:solidFill>
                <a:schemeClr val="bg1">
                  <a:lumMod val="75000"/>
                </a:schemeClr>
              </a:solidFill>
            </a:ln>
          </p:spPr>
          <p:txBody>
            <a:bodyPr anchor="ctr"/>
            <a:lstStyle/>
            <a:p>
              <a:pPr algn="ctr"/>
              <a:endParaRPr>
                <a:cs typeface="+mn-ea"/>
                <a:sym typeface="+mn-lt"/>
              </a:endParaRPr>
            </a:p>
          </p:txBody>
        </p:sp>
        <p:sp>
          <p:nvSpPr>
            <p:cNvPr id="66" name="Oval 20"/>
            <p:cNvSpPr/>
            <p:nvPr/>
          </p:nvSpPr>
          <p:spPr bwMode="auto">
            <a:xfrm>
              <a:off x="4666866" y="2134030"/>
              <a:ext cx="50907" cy="50955"/>
            </a:xfrm>
            <a:prstGeom prst="ellipse">
              <a:avLst/>
            </a:prstGeom>
            <a:solidFill>
              <a:schemeClr val="bg1">
                <a:lumMod val="95000"/>
              </a:schemeClr>
            </a:solidFill>
            <a:ln>
              <a:noFill/>
            </a:ln>
          </p:spPr>
          <p:txBody>
            <a:bodyPr anchor="ctr"/>
            <a:lstStyle/>
            <a:p>
              <a:pPr algn="ctr"/>
              <a:endParaRPr>
                <a:cs typeface="+mn-ea"/>
                <a:sym typeface="+mn-lt"/>
              </a:endParaRPr>
            </a:p>
          </p:txBody>
        </p:sp>
        <p:sp>
          <p:nvSpPr>
            <p:cNvPr id="67" name="Oval 21"/>
            <p:cNvSpPr/>
            <p:nvPr/>
          </p:nvSpPr>
          <p:spPr bwMode="auto">
            <a:xfrm>
              <a:off x="4683835" y="2151015"/>
              <a:ext cx="14142" cy="14153"/>
            </a:xfrm>
            <a:prstGeom prst="ellipse">
              <a:avLst/>
            </a:prstGeom>
            <a:solidFill>
              <a:schemeClr val="bg1">
                <a:lumMod val="95000"/>
              </a:schemeClr>
            </a:solidFill>
            <a:ln>
              <a:noFill/>
            </a:ln>
          </p:spPr>
          <p:txBody>
            <a:bodyPr anchor="ctr"/>
            <a:lstStyle/>
            <a:p>
              <a:pPr algn="ctr"/>
              <a:endParaRPr>
                <a:cs typeface="+mn-ea"/>
                <a:sym typeface="+mn-lt"/>
              </a:endParaRPr>
            </a:p>
          </p:txBody>
        </p:sp>
        <p:sp>
          <p:nvSpPr>
            <p:cNvPr id="68" name="Oval 22"/>
            <p:cNvSpPr/>
            <p:nvPr/>
          </p:nvSpPr>
          <p:spPr bwMode="auto">
            <a:xfrm>
              <a:off x="4666866" y="2131198"/>
              <a:ext cx="50907" cy="50955"/>
            </a:xfrm>
            <a:prstGeom prst="ellipse">
              <a:avLst/>
            </a:prstGeom>
            <a:solidFill>
              <a:schemeClr val="bg1">
                <a:lumMod val="95000"/>
              </a:schemeClr>
            </a:solidFill>
            <a:ln>
              <a:noFill/>
            </a:ln>
          </p:spPr>
          <p:txBody>
            <a:bodyPr anchor="ctr"/>
            <a:lstStyle/>
            <a:p>
              <a:pPr algn="ctr"/>
              <a:endParaRPr>
                <a:cs typeface="+mn-ea"/>
                <a:sym typeface="+mn-lt"/>
              </a:endParaRPr>
            </a:p>
          </p:txBody>
        </p:sp>
        <p:sp>
          <p:nvSpPr>
            <p:cNvPr id="69" name="Oval 23"/>
            <p:cNvSpPr/>
            <p:nvPr/>
          </p:nvSpPr>
          <p:spPr bwMode="auto">
            <a:xfrm>
              <a:off x="4683835" y="2148183"/>
              <a:ext cx="14142" cy="11323"/>
            </a:xfrm>
            <a:prstGeom prst="ellipse">
              <a:avLst/>
            </a:prstGeom>
            <a:solidFill>
              <a:schemeClr val="bg1">
                <a:lumMod val="95000"/>
              </a:schemeClr>
            </a:solidFill>
            <a:ln>
              <a:noFill/>
            </a:ln>
          </p:spPr>
          <p:txBody>
            <a:bodyPr anchor="ctr"/>
            <a:lstStyle/>
            <a:p>
              <a:pPr algn="ctr"/>
              <a:endParaRPr>
                <a:cs typeface="+mn-ea"/>
                <a:sym typeface="+mn-lt"/>
              </a:endParaRPr>
            </a:p>
          </p:txBody>
        </p:sp>
        <p:sp>
          <p:nvSpPr>
            <p:cNvPr id="70" name="Oval 24"/>
            <p:cNvSpPr/>
            <p:nvPr/>
          </p:nvSpPr>
          <p:spPr bwMode="auto">
            <a:xfrm>
              <a:off x="4675352" y="2139691"/>
              <a:ext cx="33938" cy="33970"/>
            </a:xfrm>
            <a:prstGeom prst="ellipse">
              <a:avLst/>
            </a:prstGeom>
            <a:solidFill>
              <a:schemeClr val="bg1">
                <a:lumMod val="95000"/>
              </a:schemeClr>
            </a:solidFill>
            <a:ln>
              <a:noFill/>
            </a:ln>
          </p:spPr>
          <p:txBody>
            <a:bodyPr anchor="ctr"/>
            <a:lstStyle/>
            <a:p>
              <a:pPr algn="ctr"/>
              <a:endParaRPr>
                <a:cs typeface="+mn-ea"/>
                <a:sym typeface="+mn-lt"/>
              </a:endParaRPr>
            </a:p>
          </p:txBody>
        </p:sp>
        <p:sp>
          <p:nvSpPr>
            <p:cNvPr id="71" name="Oval 25"/>
            <p:cNvSpPr/>
            <p:nvPr/>
          </p:nvSpPr>
          <p:spPr bwMode="auto">
            <a:xfrm>
              <a:off x="4675352" y="2139691"/>
              <a:ext cx="33938" cy="33970"/>
            </a:xfrm>
            <a:prstGeom prst="ellipse">
              <a:avLst/>
            </a:prstGeom>
            <a:solidFill>
              <a:schemeClr val="bg1">
                <a:lumMod val="95000"/>
              </a:schemeClr>
            </a:solidFill>
            <a:ln>
              <a:noFill/>
            </a:ln>
          </p:spPr>
          <p:txBody>
            <a:bodyPr anchor="ctr"/>
            <a:lstStyle/>
            <a:p>
              <a:pPr algn="ctr"/>
              <a:endParaRPr>
                <a:cs typeface="+mn-ea"/>
                <a:sym typeface="+mn-lt"/>
              </a:endParaRPr>
            </a:p>
          </p:txBody>
        </p:sp>
        <p:sp>
          <p:nvSpPr>
            <p:cNvPr id="72" name="Oval 26"/>
            <p:cNvSpPr/>
            <p:nvPr/>
          </p:nvSpPr>
          <p:spPr bwMode="auto">
            <a:xfrm>
              <a:off x="4683835" y="2148183"/>
              <a:ext cx="16969" cy="16985"/>
            </a:xfrm>
            <a:prstGeom prst="ellipse">
              <a:avLst/>
            </a:prstGeom>
            <a:solidFill>
              <a:schemeClr val="bg1">
                <a:lumMod val="95000"/>
              </a:schemeClr>
            </a:solidFill>
            <a:ln>
              <a:noFill/>
            </a:ln>
          </p:spPr>
          <p:txBody>
            <a:bodyPr anchor="ctr"/>
            <a:lstStyle/>
            <a:p>
              <a:pPr algn="ctr"/>
              <a:endParaRPr>
                <a:cs typeface="+mn-ea"/>
                <a:sym typeface="+mn-lt"/>
              </a:endParaRPr>
            </a:p>
          </p:txBody>
        </p:sp>
        <p:sp>
          <p:nvSpPr>
            <p:cNvPr id="73" name="Oval 27"/>
            <p:cNvSpPr/>
            <p:nvPr/>
          </p:nvSpPr>
          <p:spPr bwMode="auto">
            <a:xfrm>
              <a:off x="4683835" y="2148183"/>
              <a:ext cx="16969" cy="16985"/>
            </a:xfrm>
            <a:prstGeom prst="ellipse">
              <a:avLst/>
            </a:prstGeom>
            <a:solidFill>
              <a:schemeClr val="bg1">
                <a:lumMod val="95000"/>
              </a:schemeClr>
            </a:solidFill>
            <a:ln>
              <a:noFill/>
            </a:ln>
          </p:spPr>
          <p:txBody>
            <a:bodyPr anchor="ctr"/>
            <a:lstStyle/>
            <a:p>
              <a:pPr algn="ctr"/>
              <a:endParaRPr>
                <a:cs typeface="+mn-ea"/>
                <a:sym typeface="+mn-lt"/>
              </a:endParaRPr>
            </a:p>
          </p:txBody>
        </p:sp>
        <p:sp>
          <p:nvSpPr>
            <p:cNvPr id="74" name="Freeform: Shape 28"/>
            <p:cNvSpPr/>
            <p:nvPr/>
          </p:nvSpPr>
          <p:spPr bwMode="auto">
            <a:xfrm>
              <a:off x="4689491" y="2151015"/>
              <a:ext cx="2829" cy="5662"/>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chemeClr val="bg1">
                <a:lumMod val="95000"/>
              </a:schemeClr>
            </a:solidFill>
            <a:ln>
              <a:noFill/>
            </a:ln>
          </p:spPr>
          <p:txBody>
            <a:bodyPr anchor="ctr"/>
            <a:lstStyle/>
            <a:p>
              <a:pPr algn="ctr"/>
              <a:endParaRPr>
                <a:cs typeface="+mn-ea"/>
                <a:sym typeface="+mn-lt"/>
              </a:endParaRPr>
            </a:p>
          </p:txBody>
        </p:sp>
        <p:sp>
          <p:nvSpPr>
            <p:cNvPr id="75" name="Freeform: Shape 29"/>
            <p:cNvSpPr/>
            <p:nvPr/>
          </p:nvSpPr>
          <p:spPr bwMode="auto">
            <a:xfrm>
              <a:off x="4689491" y="2151015"/>
              <a:ext cx="2829" cy="5662"/>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chemeClr val="bg1">
                <a:lumMod val="95000"/>
              </a:schemeClr>
            </a:solidFill>
            <a:ln>
              <a:noFill/>
            </a:ln>
          </p:spPr>
          <p:txBody>
            <a:bodyPr anchor="ctr"/>
            <a:lstStyle/>
            <a:p>
              <a:pPr algn="ctr"/>
              <a:endParaRPr>
                <a:cs typeface="+mn-ea"/>
                <a:sym typeface="+mn-lt"/>
              </a:endParaRPr>
            </a:p>
          </p:txBody>
        </p:sp>
        <p:sp>
          <p:nvSpPr>
            <p:cNvPr id="76" name="Oval 30"/>
            <p:cNvSpPr/>
            <p:nvPr/>
          </p:nvSpPr>
          <p:spPr bwMode="auto">
            <a:xfrm>
              <a:off x="4550912" y="5216797"/>
              <a:ext cx="279988" cy="277421"/>
            </a:xfrm>
            <a:prstGeom prst="ellipse">
              <a:avLst/>
            </a:prstGeom>
            <a:noFill/>
            <a:ln>
              <a:solidFill>
                <a:schemeClr val="bg1">
                  <a:lumMod val="95000"/>
                </a:schemeClr>
              </a:solidFill>
            </a:ln>
          </p:spPr>
          <p:txBody>
            <a:bodyPr anchor="ctr"/>
            <a:lstStyle/>
            <a:p>
              <a:pPr algn="ctr"/>
              <a:endParaRPr>
                <a:cs typeface="+mn-ea"/>
                <a:sym typeface="+mn-lt"/>
              </a:endParaRPr>
            </a:p>
          </p:txBody>
        </p:sp>
        <p:sp>
          <p:nvSpPr>
            <p:cNvPr id="77" name="Freeform: Shape 33"/>
            <p:cNvSpPr/>
            <p:nvPr/>
          </p:nvSpPr>
          <p:spPr bwMode="auto">
            <a:xfrm>
              <a:off x="4559396" y="2258586"/>
              <a:ext cx="313928" cy="73601"/>
            </a:xfrm>
            <a:custGeom>
              <a:avLst/>
              <a:gdLst>
                <a:gd name="T0" fmla="*/ 8 w 73"/>
                <a:gd name="T1" fmla="*/ 17 h 17"/>
                <a:gd name="T2" fmla="*/ 0 w 73"/>
                <a:gd name="T3" fmla="*/ 9 h 17"/>
                <a:gd name="T4" fmla="*/ 8 w 73"/>
                <a:gd name="T5" fmla="*/ 0 h 17"/>
                <a:gd name="T6" fmla="*/ 65 w 73"/>
                <a:gd name="T7" fmla="*/ 0 h 17"/>
                <a:gd name="T8" fmla="*/ 73 w 73"/>
                <a:gd name="T9" fmla="*/ 9 h 17"/>
                <a:gd name="T10" fmla="*/ 65 w 73"/>
                <a:gd name="T11" fmla="*/ 17 h 17"/>
                <a:gd name="T12" fmla="*/ 8 w 73"/>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73" h="17">
                  <a:moveTo>
                    <a:pt x="8" y="17"/>
                  </a:moveTo>
                  <a:cubicBezTo>
                    <a:pt x="3" y="17"/>
                    <a:pt x="0" y="13"/>
                    <a:pt x="0" y="9"/>
                  </a:cubicBezTo>
                  <a:cubicBezTo>
                    <a:pt x="0" y="4"/>
                    <a:pt x="3" y="0"/>
                    <a:pt x="8" y="0"/>
                  </a:cubicBezTo>
                  <a:cubicBezTo>
                    <a:pt x="65" y="0"/>
                    <a:pt x="65" y="0"/>
                    <a:pt x="65" y="0"/>
                  </a:cubicBezTo>
                  <a:cubicBezTo>
                    <a:pt x="70" y="0"/>
                    <a:pt x="73" y="4"/>
                    <a:pt x="73" y="9"/>
                  </a:cubicBezTo>
                  <a:cubicBezTo>
                    <a:pt x="73" y="13"/>
                    <a:pt x="70" y="17"/>
                    <a:pt x="65" y="17"/>
                  </a:cubicBezTo>
                  <a:lnTo>
                    <a:pt x="8" y="17"/>
                  </a:lnTo>
                  <a:close/>
                </a:path>
              </a:pathLst>
            </a:custGeom>
            <a:solidFill>
              <a:schemeClr val="bg1">
                <a:lumMod val="95000"/>
              </a:schemeClr>
            </a:solidFill>
            <a:ln>
              <a:noFill/>
            </a:ln>
          </p:spPr>
          <p:txBody>
            <a:bodyPr anchor="ctr"/>
            <a:lstStyle/>
            <a:p>
              <a:pPr algn="ctr"/>
              <a:endParaRPr>
                <a:cs typeface="+mn-ea"/>
                <a:sym typeface="+mn-lt"/>
              </a:endParaRPr>
            </a:p>
          </p:txBody>
        </p:sp>
        <p:sp>
          <p:nvSpPr>
            <p:cNvPr id="78" name="Freeform: Shape 34"/>
            <p:cNvSpPr/>
            <p:nvPr/>
          </p:nvSpPr>
          <p:spPr bwMode="auto">
            <a:xfrm>
              <a:off x="4579194" y="2281232"/>
              <a:ext cx="277161" cy="28308"/>
            </a:xfrm>
            <a:custGeom>
              <a:avLst/>
              <a:gdLst>
                <a:gd name="T0" fmla="*/ 65 w 65"/>
                <a:gd name="T1" fmla="*/ 4 h 7"/>
                <a:gd name="T2" fmla="*/ 61 w 65"/>
                <a:gd name="T3" fmla="*/ 7 h 7"/>
                <a:gd name="T4" fmla="*/ 4 w 65"/>
                <a:gd name="T5" fmla="*/ 7 h 7"/>
                <a:gd name="T6" fmla="*/ 0 w 65"/>
                <a:gd name="T7" fmla="*/ 4 h 7"/>
                <a:gd name="T8" fmla="*/ 4 w 65"/>
                <a:gd name="T9" fmla="*/ 0 h 7"/>
                <a:gd name="T10" fmla="*/ 61 w 65"/>
                <a:gd name="T11" fmla="*/ 0 h 7"/>
                <a:gd name="T12" fmla="*/ 65 w 6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5" h="7">
                  <a:moveTo>
                    <a:pt x="65" y="4"/>
                  </a:moveTo>
                  <a:cubicBezTo>
                    <a:pt x="65" y="6"/>
                    <a:pt x="63" y="7"/>
                    <a:pt x="61" y="7"/>
                  </a:cubicBezTo>
                  <a:cubicBezTo>
                    <a:pt x="4" y="7"/>
                    <a:pt x="4" y="7"/>
                    <a:pt x="4" y="7"/>
                  </a:cubicBezTo>
                  <a:cubicBezTo>
                    <a:pt x="2" y="7"/>
                    <a:pt x="0" y="6"/>
                    <a:pt x="0" y="4"/>
                  </a:cubicBezTo>
                  <a:cubicBezTo>
                    <a:pt x="0" y="2"/>
                    <a:pt x="2" y="0"/>
                    <a:pt x="4" y="0"/>
                  </a:cubicBezTo>
                  <a:cubicBezTo>
                    <a:pt x="61" y="0"/>
                    <a:pt x="61" y="0"/>
                    <a:pt x="61" y="0"/>
                  </a:cubicBezTo>
                  <a:cubicBezTo>
                    <a:pt x="63" y="0"/>
                    <a:pt x="65" y="2"/>
                    <a:pt x="65" y="4"/>
                  </a:cubicBezTo>
                  <a:close/>
                </a:path>
              </a:pathLst>
            </a:custGeom>
            <a:solidFill>
              <a:schemeClr val="tx1">
                <a:lumMod val="75000"/>
                <a:lumOff val="25000"/>
              </a:schemeClr>
            </a:solidFill>
            <a:ln>
              <a:noFill/>
            </a:ln>
          </p:spPr>
          <p:txBody>
            <a:bodyPr anchor="ctr"/>
            <a:lstStyle/>
            <a:p>
              <a:pPr algn="ctr"/>
              <a:endParaRPr>
                <a:cs typeface="+mn-ea"/>
                <a:sym typeface="+mn-lt"/>
              </a:endParaRPr>
            </a:p>
          </p:txBody>
        </p:sp>
        <p:sp>
          <p:nvSpPr>
            <p:cNvPr id="79" name="Oval 35"/>
            <p:cNvSpPr/>
            <p:nvPr/>
          </p:nvSpPr>
          <p:spPr bwMode="auto">
            <a:xfrm>
              <a:off x="4457581" y="2272739"/>
              <a:ext cx="48080" cy="45293"/>
            </a:xfrm>
            <a:prstGeom prst="ellipse">
              <a:avLst/>
            </a:prstGeom>
            <a:solidFill>
              <a:schemeClr val="bg1">
                <a:lumMod val="95000"/>
              </a:schemeClr>
            </a:solidFill>
            <a:ln>
              <a:noFill/>
            </a:ln>
          </p:spPr>
          <p:txBody>
            <a:bodyPr anchor="ctr"/>
            <a:lstStyle/>
            <a:p>
              <a:pPr algn="ctr"/>
              <a:endParaRPr>
                <a:cs typeface="+mn-ea"/>
                <a:sym typeface="+mn-lt"/>
              </a:endParaRPr>
            </a:p>
          </p:txBody>
        </p:sp>
      </p:grpSp>
      <p:grpSp>
        <p:nvGrpSpPr>
          <p:cNvPr id="80" name="Group 68611"/>
          <p:cNvGrpSpPr/>
          <p:nvPr/>
        </p:nvGrpSpPr>
        <p:grpSpPr bwMode="auto">
          <a:xfrm>
            <a:off x="2608925" y="3600908"/>
            <a:ext cx="1737980" cy="2585437"/>
            <a:chOff x="6355336" y="926969"/>
            <a:chExt cx="3439889" cy="5114261"/>
          </a:xfrm>
        </p:grpSpPr>
        <p:sp>
          <p:nvSpPr>
            <p:cNvPr id="81" name="Freeform: Shape 3"/>
            <p:cNvSpPr/>
            <p:nvPr/>
          </p:nvSpPr>
          <p:spPr bwMode="auto">
            <a:xfrm>
              <a:off x="6355336" y="926969"/>
              <a:ext cx="3439889" cy="5114261"/>
            </a:xfrm>
            <a:custGeom>
              <a:avLst/>
              <a:gdLst>
                <a:gd name="T0" fmla="*/ 3197735 w 8992"/>
                <a:gd name="T1" fmla="*/ 0 h 13368"/>
                <a:gd name="T2" fmla="*/ 3439506 w 8992"/>
                <a:gd name="T3" fmla="*/ 244465 h 13368"/>
                <a:gd name="T4" fmla="*/ 3439506 w 8992"/>
                <a:gd name="T5" fmla="*/ 4871708 h 13368"/>
                <a:gd name="T6" fmla="*/ 3195440 w 8992"/>
                <a:gd name="T7" fmla="*/ 5113877 h 13368"/>
                <a:gd name="T8" fmla="*/ 242154 w 8992"/>
                <a:gd name="T9" fmla="*/ 5111582 h 13368"/>
                <a:gd name="T10" fmla="*/ 0 w 8992"/>
                <a:gd name="T11" fmla="*/ 4869412 h 13368"/>
                <a:gd name="T12" fmla="*/ 0 w 8992"/>
                <a:gd name="T13" fmla="*/ 242170 h 13368"/>
                <a:gd name="T14" fmla="*/ 244449 w 8992"/>
                <a:gd name="T15" fmla="*/ 0 h 13368"/>
                <a:gd name="T16" fmla="*/ 3197735 w 8992"/>
                <a:gd name="T17" fmla="*/ 0 h 13368"/>
                <a:gd name="T18" fmla="*/ 3197735 w 8992"/>
                <a:gd name="T19" fmla="*/ 0 h 133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992" h="13368">
                  <a:moveTo>
                    <a:pt x="8359" y="0"/>
                  </a:moveTo>
                  <a:cubicBezTo>
                    <a:pt x="8710" y="0"/>
                    <a:pt x="8991" y="287"/>
                    <a:pt x="8991" y="639"/>
                  </a:cubicBezTo>
                  <a:cubicBezTo>
                    <a:pt x="8991" y="639"/>
                    <a:pt x="8991" y="639"/>
                    <a:pt x="8991" y="12734"/>
                  </a:cubicBezTo>
                  <a:cubicBezTo>
                    <a:pt x="8991" y="13081"/>
                    <a:pt x="8704" y="13367"/>
                    <a:pt x="8353" y="13367"/>
                  </a:cubicBezTo>
                  <a:cubicBezTo>
                    <a:pt x="8353" y="13367"/>
                    <a:pt x="8353" y="13367"/>
                    <a:pt x="633" y="13361"/>
                  </a:cubicBezTo>
                  <a:cubicBezTo>
                    <a:pt x="281" y="13361"/>
                    <a:pt x="0" y="13081"/>
                    <a:pt x="0" y="12728"/>
                  </a:cubicBezTo>
                  <a:cubicBezTo>
                    <a:pt x="0" y="12728"/>
                    <a:pt x="0" y="12728"/>
                    <a:pt x="0" y="633"/>
                  </a:cubicBezTo>
                  <a:cubicBezTo>
                    <a:pt x="6" y="287"/>
                    <a:pt x="286" y="0"/>
                    <a:pt x="639" y="0"/>
                  </a:cubicBezTo>
                  <a:cubicBezTo>
                    <a:pt x="639" y="0"/>
                    <a:pt x="639" y="0"/>
                    <a:pt x="8359" y="0"/>
                  </a:cubicBezTo>
                </a:path>
              </a:pathLst>
            </a:custGeom>
            <a:solidFill>
              <a:schemeClr val="tx1">
                <a:lumMod val="85000"/>
                <a:lumOff val="15000"/>
              </a:schemeClr>
            </a:solidFill>
            <a:ln w="31750" cap="flat">
              <a:solidFill>
                <a:srgbClr val="BFBFBF"/>
              </a:solidFill>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algn="ctr"/>
              <a:endParaRPr>
                <a:cs typeface="+mn-ea"/>
                <a:sym typeface="+mn-lt"/>
              </a:endParaRPr>
            </a:p>
          </p:txBody>
        </p:sp>
        <p:sp>
          <p:nvSpPr>
            <p:cNvPr id="82" name="Oval 14"/>
            <p:cNvSpPr/>
            <p:nvPr/>
          </p:nvSpPr>
          <p:spPr>
            <a:xfrm>
              <a:off x="8035412" y="1163307"/>
              <a:ext cx="79741" cy="82444"/>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3" name="Oval 15"/>
            <p:cNvSpPr/>
            <p:nvPr/>
          </p:nvSpPr>
          <p:spPr>
            <a:xfrm>
              <a:off x="7963920" y="5675727"/>
              <a:ext cx="222726" cy="225346"/>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84" name="Cross 48"/>
          <p:cNvSpPr/>
          <p:nvPr/>
        </p:nvSpPr>
        <p:spPr>
          <a:xfrm>
            <a:off x="9501106" y="3489766"/>
            <a:ext cx="544595" cy="544595"/>
          </a:xfrm>
          <a:prstGeom prst="plus">
            <a:avLst>
              <a:gd name="adj" fmla="val 4252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85" name="Cross 49"/>
          <p:cNvSpPr/>
          <p:nvPr/>
        </p:nvSpPr>
        <p:spPr>
          <a:xfrm>
            <a:off x="2146299" y="3159119"/>
            <a:ext cx="180605" cy="180605"/>
          </a:xfrm>
          <a:prstGeom prst="plus">
            <a:avLst>
              <a:gd name="adj" fmla="val 42526"/>
            </a:avLst>
          </a:prstGeom>
          <a:solidFill>
            <a:schemeClr val="accent1">
              <a:lumMod val="10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86" name="组合 85"/>
          <p:cNvGrpSpPr/>
          <p:nvPr/>
        </p:nvGrpSpPr>
        <p:grpSpPr>
          <a:xfrm>
            <a:off x="3519928" y="1081778"/>
            <a:ext cx="5273236" cy="1477209"/>
            <a:chOff x="601088" y="3325188"/>
            <a:chExt cx="5273236" cy="1477209"/>
          </a:xfrm>
        </p:grpSpPr>
        <p:sp>
          <p:nvSpPr>
            <p:cNvPr id="87" name="矩形 86"/>
            <p:cNvSpPr/>
            <p:nvPr/>
          </p:nvSpPr>
          <p:spPr>
            <a:xfrm>
              <a:off x="601088" y="3677812"/>
              <a:ext cx="5273236" cy="1124585"/>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cs typeface="+mn-ea"/>
                  <a:sym typeface="+mn-lt"/>
                </a:rPr>
                <a:t>标题数字等都可以通过点击和重新输入进行更改，顶部</a:t>
              </a:r>
              <a:r>
                <a:rPr kumimoji="0" lang="en-US" altLang="zh-CN" sz="1400" b="0" i="0" u="none" strike="noStrike" kern="1200" cap="none" spc="0" normalizeH="0" baseline="0" noProof="0" dirty="0">
                  <a:ln>
                    <a:noFill/>
                  </a:ln>
                  <a:solidFill>
                    <a:prstClr val="white"/>
                  </a:solidFill>
                  <a:effectLst/>
                  <a:uLnTx/>
                  <a:uFillTx/>
                  <a:cs typeface="+mn-ea"/>
                  <a:sym typeface="+mn-lt"/>
                </a:rPr>
                <a:t>“</a:t>
              </a:r>
              <a:r>
                <a:rPr kumimoji="0" lang="zh-CN" altLang="en-US" sz="1400" b="0" i="0" u="none" strike="noStrike" kern="1200" cap="none" spc="0" normalizeH="0" baseline="0" noProof="0" dirty="0">
                  <a:ln>
                    <a:noFill/>
                  </a:ln>
                  <a:solidFill>
                    <a:prstClr val="white"/>
                  </a:solidFill>
                  <a:effectLst/>
                  <a:uLnTx/>
                  <a:uFillTx/>
                  <a:cs typeface="+mn-ea"/>
                  <a:sym typeface="+mn-lt"/>
                </a:rPr>
                <a:t>开始</a:t>
              </a:r>
              <a:r>
                <a:rPr kumimoji="0" lang="en-US" altLang="zh-CN" sz="1400" b="0" i="0" u="none" strike="noStrike" kern="1200" cap="none" spc="0" normalizeH="0" baseline="0" noProof="0" dirty="0">
                  <a:ln>
                    <a:noFill/>
                  </a:ln>
                  <a:solidFill>
                    <a:prstClr val="white"/>
                  </a:solidFill>
                  <a:effectLst/>
                  <a:uLnTx/>
                  <a:uFillTx/>
                  <a:cs typeface="+mn-ea"/>
                  <a:sym typeface="+mn-lt"/>
                </a:rPr>
                <a:t>”</a:t>
              </a:r>
              <a:r>
                <a:rPr kumimoji="0" lang="zh-CN" altLang="en-US" sz="1400" b="0" i="0" u="none" strike="noStrike" kern="1200" cap="none" spc="0" normalizeH="0" baseline="0" noProof="0" dirty="0">
                  <a:ln>
                    <a:noFill/>
                  </a:ln>
                  <a:solidFill>
                    <a:prstClr val="white"/>
                  </a:solidFill>
                  <a:effectLst/>
                  <a:uLnTx/>
                  <a:uFillTx/>
                  <a:cs typeface="+mn-ea"/>
                  <a:sym typeface="+mn-lt"/>
                </a:rPr>
                <a:t>面板中可以对字体、字号、颜色、行距等进行修改。标题数字等都可以通过点击和重新输入进行更改，顶部</a:t>
              </a:r>
              <a:r>
                <a:rPr kumimoji="0" lang="en-US" altLang="zh-CN" sz="1400" b="0" i="0" u="none" strike="noStrike" kern="1200" cap="none" spc="0" normalizeH="0" baseline="0" noProof="0" dirty="0">
                  <a:ln>
                    <a:noFill/>
                  </a:ln>
                  <a:solidFill>
                    <a:prstClr val="white"/>
                  </a:solidFill>
                  <a:effectLst/>
                  <a:uLnTx/>
                  <a:uFillTx/>
                  <a:cs typeface="+mn-ea"/>
                  <a:sym typeface="+mn-lt"/>
                </a:rPr>
                <a:t>“</a:t>
              </a:r>
              <a:r>
                <a:rPr kumimoji="0" lang="zh-CN" altLang="en-US" sz="1400" b="0" i="0" u="none" strike="noStrike" kern="1200" cap="none" spc="0" normalizeH="0" baseline="0" noProof="0" dirty="0">
                  <a:ln>
                    <a:noFill/>
                  </a:ln>
                  <a:solidFill>
                    <a:prstClr val="white"/>
                  </a:solidFill>
                  <a:effectLst/>
                  <a:uLnTx/>
                  <a:uFillTx/>
                  <a:cs typeface="+mn-ea"/>
                  <a:sym typeface="+mn-lt"/>
                </a:rPr>
                <a:t>开始</a:t>
              </a:r>
              <a:r>
                <a:rPr kumimoji="0" lang="en-US" altLang="zh-CN" sz="1400" b="0" i="0" u="none" strike="noStrike" kern="1200" cap="none" spc="0" normalizeH="0" baseline="0" noProof="0" dirty="0">
                  <a:ln>
                    <a:noFill/>
                  </a:ln>
                  <a:solidFill>
                    <a:prstClr val="white"/>
                  </a:solidFill>
                  <a:effectLst/>
                  <a:uLnTx/>
                  <a:uFillTx/>
                  <a:cs typeface="+mn-ea"/>
                  <a:sym typeface="+mn-lt"/>
                </a:rPr>
                <a:t>”</a:t>
              </a:r>
              <a:r>
                <a:rPr kumimoji="0" lang="zh-CN" altLang="en-US" sz="1400" b="0" i="0" u="none" strike="noStrike" kern="1200" cap="none" spc="0" normalizeH="0" baseline="0" noProof="0" dirty="0">
                  <a:ln>
                    <a:noFill/>
                  </a:ln>
                  <a:solidFill>
                    <a:prstClr val="white"/>
                  </a:solidFill>
                  <a:effectLst/>
                  <a:uLnTx/>
                  <a:uFillTx/>
                  <a:cs typeface="+mn-ea"/>
                  <a:sym typeface="+mn-lt"/>
                </a:rPr>
                <a:t>面板中可以对字体、字号、颜色、行距等进行修改。</a:t>
              </a:r>
            </a:p>
          </p:txBody>
        </p:sp>
        <p:sp>
          <p:nvSpPr>
            <p:cNvPr id="88" name="矩形 87"/>
            <p:cNvSpPr/>
            <p:nvPr/>
          </p:nvSpPr>
          <p:spPr>
            <a:xfrm>
              <a:off x="2116718" y="3325188"/>
              <a:ext cx="2241974" cy="396134"/>
            </a:xfrm>
            <a:prstGeom prst="rect">
              <a:avLst/>
            </a:prstGeom>
          </p:spPr>
          <p:txBody>
            <a:bodyPr wrap="square">
              <a:spAutoFit/>
              <a:scene3d>
                <a:camera prst="orthographicFront"/>
                <a:lightRig rig="threePt" dir="t"/>
              </a:scene3d>
              <a:sp3d contourW="12700"/>
            </a:bodyPr>
            <a:lstStyle/>
            <a:p>
              <a:pPr lvl="0" algn="ctr">
                <a:lnSpc>
                  <a:spcPct val="120000"/>
                </a:lnSpc>
                <a:defRPr/>
              </a:pPr>
              <a:r>
                <a:rPr kumimoji="0" lang="zh-CN" altLang="en-US" sz="1800" b="1" i="0" u="none" strike="noStrike" kern="1200" cap="none" spc="0" normalizeH="0" baseline="0" noProof="0" dirty="0">
                  <a:ln>
                    <a:noFill/>
                  </a:ln>
                  <a:solidFill>
                    <a:prstClr val="white"/>
                  </a:solidFill>
                  <a:effectLst/>
                  <a:uLnTx/>
                  <a:uFillTx/>
                  <a:cs typeface="+mn-ea"/>
                  <a:sym typeface="+mn-lt"/>
                </a:rPr>
                <a:t>标题</a:t>
              </a:r>
            </a:p>
          </p:txBody>
        </p:sp>
      </p:grpSp>
      <p:pic>
        <p:nvPicPr>
          <p:cNvPr id="89" name="图片占位符 5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25525" y="3912351"/>
            <a:ext cx="1504605" cy="1962358"/>
          </a:xfrm>
          <a:prstGeom prst="rect">
            <a:avLst/>
          </a:prstGeom>
        </p:spPr>
      </p:pic>
      <p:pic>
        <p:nvPicPr>
          <p:cNvPr id="90" name="图片占位符 58"/>
          <p:cNvPicPr>
            <a:picLocks noChangeAspect="1"/>
          </p:cNvPicPr>
          <p:nvPr/>
        </p:nvPicPr>
        <p:blipFill>
          <a:blip r:embed="rId6" cstate="print">
            <a:grayscl/>
            <a:extLst>
              <a:ext uri="{28A0092B-C50C-407E-A947-70E740481C1C}">
                <a14:useLocalDpi xmlns:a14="http://schemas.microsoft.com/office/drawing/2010/main" val="0"/>
              </a:ext>
            </a:extLst>
          </a:blip>
          <a:srcRect l="31070" r="31070"/>
          <a:stretch>
            <a:fillRect/>
          </a:stretch>
        </p:blipFill>
        <p:spPr>
          <a:xfrm>
            <a:off x="8479990" y="4672037"/>
            <a:ext cx="737704" cy="12934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fade">
                                      <p:cBhvr>
                                        <p:cTn id="12" dur="1000"/>
                                        <p:tgtEl>
                                          <p:spTgt spid="63"/>
                                        </p:tgtEl>
                                      </p:cBhvr>
                                    </p:animEffect>
                                    <p:anim calcmode="lin" valueType="num">
                                      <p:cBhvr>
                                        <p:cTn id="13" dur="1000" fill="hold"/>
                                        <p:tgtEl>
                                          <p:spTgt spid="63"/>
                                        </p:tgtEl>
                                        <p:attrNameLst>
                                          <p:attrName>ppt_x</p:attrName>
                                        </p:attrNameLst>
                                      </p:cBhvr>
                                      <p:tavLst>
                                        <p:tav tm="0">
                                          <p:val>
                                            <p:strVal val="#ppt_x"/>
                                          </p:val>
                                        </p:tav>
                                        <p:tav tm="100000">
                                          <p:val>
                                            <p:strVal val="#ppt_x"/>
                                          </p:val>
                                        </p:tav>
                                      </p:tavLst>
                                    </p:anim>
                                    <p:anim calcmode="lin" valueType="num">
                                      <p:cBhvr>
                                        <p:cTn id="14" dur="1000" fill="hold"/>
                                        <p:tgtEl>
                                          <p:spTgt spid="6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anim calcmode="lin" valueType="num">
                                      <p:cBhvr>
                                        <p:cTn id="18" dur="1000" fill="hold"/>
                                        <p:tgtEl>
                                          <p:spTgt spid="64"/>
                                        </p:tgtEl>
                                        <p:attrNameLst>
                                          <p:attrName>ppt_x</p:attrName>
                                        </p:attrNameLst>
                                      </p:cBhvr>
                                      <p:tavLst>
                                        <p:tav tm="0">
                                          <p:val>
                                            <p:strVal val="#ppt_x"/>
                                          </p:val>
                                        </p:tav>
                                        <p:tav tm="100000">
                                          <p:val>
                                            <p:strVal val="#ppt_x"/>
                                          </p:val>
                                        </p:tav>
                                      </p:tavLst>
                                    </p:anim>
                                    <p:anim calcmode="lin" valueType="num">
                                      <p:cBhvr>
                                        <p:cTn id="19" dur="1000" fill="hold"/>
                                        <p:tgtEl>
                                          <p:spTgt spid="6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80"/>
                                        </p:tgtEl>
                                        <p:attrNameLst>
                                          <p:attrName>style.visibility</p:attrName>
                                        </p:attrNameLst>
                                      </p:cBhvr>
                                      <p:to>
                                        <p:strVal val="visible"/>
                                      </p:to>
                                    </p:set>
                                    <p:animEffect transition="in" filter="fade">
                                      <p:cBhvr>
                                        <p:cTn id="22" dur="1000"/>
                                        <p:tgtEl>
                                          <p:spTgt spid="80"/>
                                        </p:tgtEl>
                                      </p:cBhvr>
                                    </p:animEffect>
                                    <p:anim calcmode="lin" valueType="num">
                                      <p:cBhvr>
                                        <p:cTn id="23" dur="1000" fill="hold"/>
                                        <p:tgtEl>
                                          <p:spTgt spid="80"/>
                                        </p:tgtEl>
                                        <p:attrNameLst>
                                          <p:attrName>ppt_x</p:attrName>
                                        </p:attrNameLst>
                                      </p:cBhvr>
                                      <p:tavLst>
                                        <p:tav tm="0">
                                          <p:val>
                                            <p:strVal val="#ppt_x"/>
                                          </p:val>
                                        </p:tav>
                                        <p:tav tm="100000">
                                          <p:val>
                                            <p:strVal val="#ppt_x"/>
                                          </p:val>
                                        </p:tav>
                                      </p:tavLst>
                                    </p:anim>
                                    <p:anim calcmode="lin" valueType="num">
                                      <p:cBhvr>
                                        <p:cTn id="24" dur="1000" fill="hold"/>
                                        <p:tgtEl>
                                          <p:spTgt spid="8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fade">
                                      <p:cBhvr>
                                        <p:cTn id="27" dur="1000"/>
                                        <p:tgtEl>
                                          <p:spTgt spid="84"/>
                                        </p:tgtEl>
                                      </p:cBhvr>
                                    </p:animEffect>
                                    <p:anim calcmode="lin" valueType="num">
                                      <p:cBhvr>
                                        <p:cTn id="28" dur="1000" fill="hold"/>
                                        <p:tgtEl>
                                          <p:spTgt spid="84"/>
                                        </p:tgtEl>
                                        <p:attrNameLst>
                                          <p:attrName>ppt_x</p:attrName>
                                        </p:attrNameLst>
                                      </p:cBhvr>
                                      <p:tavLst>
                                        <p:tav tm="0">
                                          <p:val>
                                            <p:strVal val="#ppt_x"/>
                                          </p:val>
                                        </p:tav>
                                        <p:tav tm="100000">
                                          <p:val>
                                            <p:strVal val="#ppt_x"/>
                                          </p:val>
                                        </p:tav>
                                      </p:tavLst>
                                    </p:anim>
                                    <p:anim calcmode="lin" valueType="num">
                                      <p:cBhvr>
                                        <p:cTn id="29" dur="1000" fill="hold"/>
                                        <p:tgtEl>
                                          <p:spTgt spid="8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5"/>
                                        </p:tgtEl>
                                        <p:attrNameLst>
                                          <p:attrName>style.visibility</p:attrName>
                                        </p:attrNameLst>
                                      </p:cBhvr>
                                      <p:to>
                                        <p:strVal val="visible"/>
                                      </p:to>
                                    </p:set>
                                    <p:animEffect transition="in" filter="fade">
                                      <p:cBhvr>
                                        <p:cTn id="32" dur="1000"/>
                                        <p:tgtEl>
                                          <p:spTgt spid="85"/>
                                        </p:tgtEl>
                                      </p:cBhvr>
                                    </p:animEffect>
                                    <p:anim calcmode="lin" valueType="num">
                                      <p:cBhvr>
                                        <p:cTn id="33" dur="1000" fill="hold"/>
                                        <p:tgtEl>
                                          <p:spTgt spid="85"/>
                                        </p:tgtEl>
                                        <p:attrNameLst>
                                          <p:attrName>ppt_x</p:attrName>
                                        </p:attrNameLst>
                                      </p:cBhvr>
                                      <p:tavLst>
                                        <p:tav tm="0">
                                          <p:val>
                                            <p:strVal val="#ppt_x"/>
                                          </p:val>
                                        </p:tav>
                                        <p:tav tm="100000">
                                          <p:val>
                                            <p:strVal val="#ppt_x"/>
                                          </p:val>
                                        </p:tav>
                                      </p:tavLst>
                                    </p:anim>
                                    <p:anim calcmode="lin" valueType="num">
                                      <p:cBhvr>
                                        <p:cTn id="34" dur="1000" fill="hold"/>
                                        <p:tgtEl>
                                          <p:spTgt spid="8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9"/>
                                        </p:tgtEl>
                                        <p:attrNameLst>
                                          <p:attrName>style.visibility</p:attrName>
                                        </p:attrNameLst>
                                      </p:cBhvr>
                                      <p:to>
                                        <p:strVal val="visible"/>
                                      </p:to>
                                    </p:set>
                                    <p:animEffect transition="in" filter="fade">
                                      <p:cBhvr>
                                        <p:cTn id="37" dur="1000"/>
                                        <p:tgtEl>
                                          <p:spTgt spid="89"/>
                                        </p:tgtEl>
                                      </p:cBhvr>
                                    </p:animEffect>
                                    <p:anim calcmode="lin" valueType="num">
                                      <p:cBhvr>
                                        <p:cTn id="38" dur="1000" fill="hold"/>
                                        <p:tgtEl>
                                          <p:spTgt spid="89"/>
                                        </p:tgtEl>
                                        <p:attrNameLst>
                                          <p:attrName>ppt_x</p:attrName>
                                        </p:attrNameLst>
                                      </p:cBhvr>
                                      <p:tavLst>
                                        <p:tav tm="0">
                                          <p:val>
                                            <p:strVal val="#ppt_x"/>
                                          </p:val>
                                        </p:tav>
                                        <p:tav tm="100000">
                                          <p:val>
                                            <p:strVal val="#ppt_x"/>
                                          </p:val>
                                        </p:tav>
                                      </p:tavLst>
                                    </p:anim>
                                    <p:anim calcmode="lin" valueType="num">
                                      <p:cBhvr>
                                        <p:cTn id="39" dur="1000" fill="hold"/>
                                        <p:tgtEl>
                                          <p:spTgt spid="89"/>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90"/>
                                        </p:tgtEl>
                                        <p:attrNameLst>
                                          <p:attrName>style.visibility</p:attrName>
                                        </p:attrNameLst>
                                      </p:cBhvr>
                                      <p:to>
                                        <p:strVal val="visible"/>
                                      </p:to>
                                    </p:set>
                                    <p:animEffect transition="in" filter="fade">
                                      <p:cBhvr>
                                        <p:cTn id="42" dur="1000"/>
                                        <p:tgtEl>
                                          <p:spTgt spid="90"/>
                                        </p:tgtEl>
                                      </p:cBhvr>
                                    </p:animEffect>
                                    <p:anim calcmode="lin" valueType="num">
                                      <p:cBhvr>
                                        <p:cTn id="43" dur="1000" fill="hold"/>
                                        <p:tgtEl>
                                          <p:spTgt spid="90"/>
                                        </p:tgtEl>
                                        <p:attrNameLst>
                                          <p:attrName>ppt_x</p:attrName>
                                        </p:attrNameLst>
                                      </p:cBhvr>
                                      <p:tavLst>
                                        <p:tav tm="0">
                                          <p:val>
                                            <p:strVal val="#ppt_x"/>
                                          </p:val>
                                        </p:tav>
                                        <p:tav tm="100000">
                                          <p:val>
                                            <p:strVal val="#ppt_x"/>
                                          </p:val>
                                        </p:tav>
                                      </p:tavLst>
                                    </p:anim>
                                    <p:anim calcmode="lin" valueType="num">
                                      <p:cBhvr>
                                        <p:cTn id="44" dur="1000" fill="hold"/>
                                        <p:tgtEl>
                                          <p:spTgt spid="90"/>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53" presetClass="entr" presetSubtype="16" fill="hold" nodeType="afterEffect">
                                  <p:stCondLst>
                                    <p:cond delay="0"/>
                                  </p:stCondLst>
                                  <p:childTnLst>
                                    <p:set>
                                      <p:cBhvr>
                                        <p:cTn id="47" dur="1" fill="hold">
                                          <p:stCondLst>
                                            <p:cond delay="0"/>
                                          </p:stCondLst>
                                        </p:cTn>
                                        <p:tgtEl>
                                          <p:spTgt spid="86"/>
                                        </p:tgtEl>
                                        <p:attrNameLst>
                                          <p:attrName>style.visibility</p:attrName>
                                        </p:attrNameLst>
                                      </p:cBhvr>
                                      <p:to>
                                        <p:strVal val="visible"/>
                                      </p:to>
                                    </p:set>
                                    <p:anim calcmode="lin" valueType="num">
                                      <p:cBhvr>
                                        <p:cTn id="48" dur="500" fill="hold"/>
                                        <p:tgtEl>
                                          <p:spTgt spid="86"/>
                                        </p:tgtEl>
                                        <p:attrNameLst>
                                          <p:attrName>ppt_w</p:attrName>
                                        </p:attrNameLst>
                                      </p:cBhvr>
                                      <p:tavLst>
                                        <p:tav tm="0">
                                          <p:val>
                                            <p:fltVal val="0"/>
                                          </p:val>
                                        </p:tav>
                                        <p:tav tm="100000">
                                          <p:val>
                                            <p:strVal val="#ppt_w"/>
                                          </p:val>
                                        </p:tav>
                                      </p:tavLst>
                                    </p:anim>
                                    <p:anim calcmode="lin" valueType="num">
                                      <p:cBhvr>
                                        <p:cTn id="49" dur="500" fill="hold"/>
                                        <p:tgtEl>
                                          <p:spTgt spid="86"/>
                                        </p:tgtEl>
                                        <p:attrNameLst>
                                          <p:attrName>ppt_h</p:attrName>
                                        </p:attrNameLst>
                                      </p:cBhvr>
                                      <p:tavLst>
                                        <p:tav tm="0">
                                          <p:val>
                                            <p:fltVal val="0"/>
                                          </p:val>
                                        </p:tav>
                                        <p:tav tm="100000">
                                          <p:val>
                                            <p:strVal val="#ppt_h"/>
                                          </p:val>
                                        </p:tav>
                                      </p:tavLst>
                                    </p:anim>
                                    <p:animEffect transition="in" filter="fade">
                                      <p:cBhvr>
                                        <p:cTn id="50"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bldLvl="0" animBg="1"/>
      <p:bldP spid="85"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0525" y="-708660"/>
            <a:ext cx="4311650" cy="9247505"/>
          </a:xfrm>
          <a:prstGeom prst="rect">
            <a:avLst/>
          </a:prstGeom>
          <a:noFill/>
        </p:spPr>
        <p:txBody>
          <a:bodyPr wrap="square" rtlCol="0">
            <a:spAutoFit/>
          </a:bodyPr>
          <a:lstStyle/>
          <a:p>
            <a:r>
              <a:rPr lang="en-US" altLang="zh-CN" sz="59500">
                <a:gradFill>
                  <a:gsLst>
                    <a:gs pos="14000">
                      <a:srgbClr val="CFBA80">
                        <a:alpha val="100000"/>
                      </a:srgbClr>
                    </a:gs>
                    <a:gs pos="0">
                      <a:srgbClr val="AC9057"/>
                    </a:gs>
                    <a:gs pos="72000">
                      <a:srgbClr val="000000">
                        <a:alpha val="31000"/>
                      </a:srgbClr>
                    </a:gs>
                  </a:gsLst>
                  <a:lin ang="0" scaled="0"/>
                </a:gradFill>
                <a:cs typeface="+mn-ea"/>
                <a:sym typeface="+mn-lt"/>
              </a:rPr>
              <a:t>3</a:t>
            </a:r>
          </a:p>
        </p:txBody>
      </p:sp>
      <p:sp>
        <p:nvSpPr>
          <p:cNvPr id="28" name="矩形 27"/>
          <p:cNvSpPr/>
          <p:nvPr/>
        </p:nvSpPr>
        <p:spPr>
          <a:xfrm>
            <a:off x="4199456" y="4130908"/>
            <a:ext cx="7079848" cy="675441"/>
          </a:xfrm>
          <a:prstGeom prst="rect">
            <a:avLst/>
          </a:prstGeom>
        </p:spPr>
        <p:txBody>
          <a:bodyPr wrap="square">
            <a:spAutoFit/>
          </a:bodyPr>
          <a:lstStyle/>
          <a:p>
            <a:pPr algn="l">
              <a:lnSpc>
                <a:spcPct val="125000"/>
              </a:lnSpc>
            </a:pPr>
            <a:r>
              <a:rPr lang="zh-CN" altLang="en-US" sz="1600" dirty="0">
                <a:solidFill>
                  <a:srgbClr val="F1E3A9"/>
                </a:solidFill>
                <a:cs typeface="+mn-ea"/>
                <a:sym typeface="+mn-lt"/>
              </a:rPr>
              <a:t>令人生畏的、超出实际需要的强大性能</a:t>
            </a:r>
          </a:p>
          <a:p>
            <a:pPr algn="l">
              <a:lnSpc>
                <a:spcPct val="125000"/>
              </a:lnSpc>
            </a:pPr>
            <a:r>
              <a:rPr lang="zh-CN" altLang="en-US" sz="1600" dirty="0">
                <a:solidFill>
                  <a:srgbClr val="F1E3A9"/>
                </a:solidFill>
                <a:cs typeface="+mn-ea"/>
                <a:sym typeface="+mn-lt"/>
              </a:rPr>
              <a:t>真正定义了旗舰机配置的“奢侈”</a:t>
            </a:r>
          </a:p>
        </p:txBody>
      </p:sp>
      <p:sp>
        <p:nvSpPr>
          <p:cNvPr id="29" name="文本框 28"/>
          <p:cNvSpPr txBox="1"/>
          <p:nvPr/>
        </p:nvSpPr>
        <p:spPr>
          <a:xfrm>
            <a:off x="4199255" y="2870117"/>
            <a:ext cx="3383280" cy="645160"/>
          </a:xfrm>
          <a:prstGeom prst="rect">
            <a:avLst/>
          </a:prstGeom>
          <a:noFill/>
        </p:spPr>
        <p:txBody>
          <a:bodyPr wrap="none" rtlCol="0">
            <a:spAutoFit/>
          </a:bodyPr>
          <a:lstStyle/>
          <a:p>
            <a:pPr algn="ctr"/>
            <a:r>
              <a:rPr lang="zh-CN" altLang="en-US" sz="3600" dirty="0">
                <a:solidFill>
                  <a:srgbClr val="F1E3A9"/>
                </a:solidFill>
                <a:effectLst>
                  <a:outerShdw blurRad="165100" dist="88900" dir="2700000" algn="tl">
                    <a:srgbClr val="000000">
                      <a:alpha val="14000"/>
                    </a:srgbClr>
                  </a:outerShdw>
                </a:effectLst>
                <a:cs typeface="+mn-ea"/>
                <a:sym typeface="+mn-lt"/>
              </a:rPr>
              <a:t>请输入你的标题</a:t>
            </a:r>
          </a:p>
        </p:txBody>
      </p:sp>
      <p:sp>
        <p:nvSpPr>
          <p:cNvPr id="30" name="矩形 29"/>
          <p:cNvSpPr/>
          <p:nvPr/>
        </p:nvSpPr>
        <p:spPr>
          <a:xfrm>
            <a:off x="4199255" y="3661093"/>
            <a:ext cx="4227830" cy="306705"/>
          </a:xfrm>
          <a:prstGeom prst="rect">
            <a:avLst/>
          </a:prstGeom>
          <a:noFill/>
          <a:ln>
            <a:noFill/>
          </a:ln>
        </p:spPr>
        <p:txBody>
          <a:bodyPr wrap="square" rtlCol="0" anchor="ctr">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en-US" altLang="zh-CN" sz="1400" i="0" u="none" strike="noStrike" kern="0" cap="none" spc="0" normalizeH="0" baseline="0" noProof="0" dirty="0">
                <a:ln>
                  <a:noFill/>
                </a:ln>
                <a:solidFill>
                  <a:srgbClr val="F1E3A9"/>
                </a:solidFill>
                <a:effectLst/>
                <a:uLnTx/>
                <a:uFillTx/>
                <a:cs typeface="+mn-ea"/>
                <a:sym typeface="+mn-lt"/>
              </a:rPr>
              <a:t>ADD YOUR TITLE HERE</a:t>
            </a:r>
          </a:p>
        </p:txBody>
      </p:sp>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6" name="组合 145"/>
          <p:cNvGrpSpPr/>
          <p:nvPr/>
        </p:nvGrpSpPr>
        <p:grpSpPr>
          <a:xfrm>
            <a:off x="5874688" y="3821439"/>
            <a:ext cx="621582" cy="621582"/>
            <a:chOff x="6493178" y="3950979"/>
            <a:chExt cx="621582" cy="621582"/>
          </a:xfrm>
        </p:grpSpPr>
        <p:sp>
          <p:nvSpPr>
            <p:cNvPr id="134" name="Oval 24"/>
            <p:cNvSpPr/>
            <p:nvPr/>
          </p:nvSpPr>
          <p:spPr>
            <a:xfrm>
              <a:off x="6493178" y="3950979"/>
              <a:ext cx="621582" cy="6215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nvGrpSpPr>
            <p:cNvPr id="135" name="Group 28"/>
            <p:cNvGrpSpPr/>
            <p:nvPr/>
          </p:nvGrpSpPr>
          <p:grpSpPr>
            <a:xfrm>
              <a:off x="6658708" y="4113131"/>
              <a:ext cx="290523" cy="297278"/>
              <a:chOff x="2308225" y="2935287"/>
              <a:chExt cx="273050" cy="279400"/>
            </a:xfrm>
            <a:solidFill>
              <a:schemeClr val="accent1">
                <a:lumMod val="50000"/>
              </a:schemeClr>
            </a:solidFill>
          </p:grpSpPr>
          <p:sp>
            <p:nvSpPr>
              <p:cNvPr id="136" name="Freeform: Shape 29"/>
              <p:cNvSpPr/>
              <p:nvPr/>
            </p:nvSpPr>
            <p:spPr bwMode="auto">
              <a:xfrm>
                <a:off x="2308225" y="2935287"/>
                <a:ext cx="246062" cy="279400"/>
              </a:xfrm>
              <a:custGeom>
                <a:avLst/>
                <a:gdLst/>
                <a:ahLst/>
                <a:cxnLst>
                  <a:cxn ang="0">
                    <a:pos x="66" y="97"/>
                  </a:cxn>
                  <a:cxn ang="0">
                    <a:pos x="95" y="68"/>
                  </a:cxn>
                  <a:cxn ang="0">
                    <a:pos x="103" y="69"/>
                  </a:cxn>
                  <a:cxn ang="0">
                    <a:pos x="105" y="67"/>
                  </a:cxn>
                  <a:cxn ang="0">
                    <a:pos x="107" y="55"/>
                  </a:cxn>
                  <a:cxn ang="0">
                    <a:pos x="107" y="20"/>
                  </a:cxn>
                  <a:cxn ang="0">
                    <a:pos x="104" y="17"/>
                  </a:cxn>
                  <a:cxn ang="0">
                    <a:pos x="85" y="15"/>
                  </a:cxn>
                  <a:cxn ang="0">
                    <a:pos x="53" y="0"/>
                  </a:cxn>
                  <a:cxn ang="0">
                    <a:pos x="26" y="15"/>
                  </a:cxn>
                  <a:cxn ang="0">
                    <a:pos x="3" y="16"/>
                  </a:cxn>
                  <a:cxn ang="0">
                    <a:pos x="1" y="19"/>
                  </a:cxn>
                  <a:cxn ang="0">
                    <a:pos x="0" y="55"/>
                  </a:cxn>
                  <a:cxn ang="0">
                    <a:pos x="53" y="122"/>
                  </a:cxn>
                  <a:cxn ang="0">
                    <a:pos x="70" y="114"/>
                  </a:cxn>
                  <a:cxn ang="0">
                    <a:pos x="70" y="112"/>
                  </a:cxn>
                  <a:cxn ang="0">
                    <a:pos x="66" y="97"/>
                  </a:cxn>
                </a:cxnLst>
                <a:rect l="0" t="0" r="r" b="b"/>
                <a:pathLst>
                  <a:path w="107" h="122">
                    <a:moveTo>
                      <a:pt x="66" y="97"/>
                    </a:moveTo>
                    <a:cubicBezTo>
                      <a:pt x="66" y="81"/>
                      <a:pt x="79" y="68"/>
                      <a:pt x="95" y="68"/>
                    </a:cubicBezTo>
                    <a:cubicBezTo>
                      <a:pt x="98" y="68"/>
                      <a:pt x="101" y="68"/>
                      <a:pt x="103" y="69"/>
                    </a:cubicBezTo>
                    <a:cubicBezTo>
                      <a:pt x="104" y="69"/>
                      <a:pt x="105" y="68"/>
                      <a:pt x="105" y="67"/>
                    </a:cubicBezTo>
                    <a:cubicBezTo>
                      <a:pt x="106" y="63"/>
                      <a:pt x="107" y="59"/>
                      <a:pt x="107" y="55"/>
                    </a:cubicBezTo>
                    <a:cubicBezTo>
                      <a:pt x="107" y="55"/>
                      <a:pt x="107" y="20"/>
                      <a:pt x="107" y="20"/>
                    </a:cubicBezTo>
                    <a:cubicBezTo>
                      <a:pt x="107" y="17"/>
                      <a:pt x="105" y="17"/>
                      <a:pt x="104" y="17"/>
                    </a:cubicBezTo>
                    <a:cubicBezTo>
                      <a:pt x="98" y="17"/>
                      <a:pt x="91" y="17"/>
                      <a:pt x="85" y="15"/>
                    </a:cubicBezTo>
                    <a:cubicBezTo>
                      <a:pt x="71" y="11"/>
                      <a:pt x="58" y="0"/>
                      <a:pt x="53" y="0"/>
                    </a:cubicBezTo>
                    <a:cubicBezTo>
                      <a:pt x="49" y="0"/>
                      <a:pt x="40" y="11"/>
                      <a:pt x="26" y="15"/>
                    </a:cubicBezTo>
                    <a:cubicBezTo>
                      <a:pt x="18" y="17"/>
                      <a:pt x="10" y="17"/>
                      <a:pt x="3" y="16"/>
                    </a:cubicBezTo>
                    <a:cubicBezTo>
                      <a:pt x="2" y="16"/>
                      <a:pt x="1" y="16"/>
                      <a:pt x="1" y="19"/>
                    </a:cubicBezTo>
                    <a:cubicBezTo>
                      <a:pt x="1" y="20"/>
                      <a:pt x="0" y="55"/>
                      <a:pt x="0" y="55"/>
                    </a:cubicBezTo>
                    <a:cubicBezTo>
                      <a:pt x="0" y="90"/>
                      <a:pt x="43" y="122"/>
                      <a:pt x="53" y="122"/>
                    </a:cubicBezTo>
                    <a:cubicBezTo>
                      <a:pt x="57" y="122"/>
                      <a:pt x="62" y="120"/>
                      <a:pt x="70" y="114"/>
                    </a:cubicBezTo>
                    <a:cubicBezTo>
                      <a:pt x="71" y="113"/>
                      <a:pt x="70" y="113"/>
                      <a:pt x="70" y="112"/>
                    </a:cubicBezTo>
                    <a:cubicBezTo>
                      <a:pt x="67" y="108"/>
                      <a:pt x="66" y="102"/>
                      <a:pt x="66" y="97"/>
                    </a:cubicBezTo>
                  </a:path>
                </a:pathLst>
              </a:custGeom>
              <a:grpFill/>
              <a:ln w="9525">
                <a:noFill/>
                <a:round/>
              </a:ln>
            </p:spPr>
            <p:txBody>
              <a:bodyPr anchor="ctr"/>
              <a:lstStyle/>
              <a:p>
                <a:pPr algn="ctr"/>
                <a:endParaRPr>
                  <a:solidFill>
                    <a:schemeClr val="tx1"/>
                  </a:solidFill>
                  <a:cs typeface="+mn-ea"/>
                  <a:sym typeface="+mn-lt"/>
                </a:endParaRPr>
              </a:p>
            </p:txBody>
          </p:sp>
          <p:sp>
            <p:nvSpPr>
              <p:cNvPr id="137" name="Freeform: Shape 30"/>
              <p:cNvSpPr/>
              <p:nvPr/>
            </p:nvSpPr>
            <p:spPr bwMode="auto">
              <a:xfrm>
                <a:off x="2471738" y="3121024"/>
                <a:ext cx="109537" cy="73025"/>
              </a:xfrm>
              <a:custGeom>
                <a:avLst/>
                <a:gdLst/>
                <a:ahLst/>
                <a:cxnLst>
                  <a:cxn ang="0">
                    <a:pos x="24" y="31"/>
                  </a:cxn>
                  <a:cxn ang="0">
                    <a:pos x="20" y="31"/>
                  </a:cxn>
                  <a:cxn ang="0">
                    <a:pos x="2" y="17"/>
                  </a:cxn>
                  <a:cxn ang="0">
                    <a:pos x="1" y="14"/>
                  </a:cxn>
                  <a:cxn ang="0">
                    <a:pos x="4" y="11"/>
                  </a:cxn>
                  <a:cxn ang="0">
                    <a:pos x="7" y="10"/>
                  </a:cxn>
                  <a:cxn ang="0">
                    <a:pos x="19" y="19"/>
                  </a:cxn>
                  <a:cxn ang="0">
                    <a:pos x="23" y="18"/>
                  </a:cxn>
                  <a:cxn ang="0">
                    <a:pos x="40" y="1"/>
                  </a:cxn>
                  <a:cxn ang="0">
                    <a:pos x="44" y="1"/>
                  </a:cxn>
                  <a:cxn ang="0">
                    <a:pos x="47" y="3"/>
                  </a:cxn>
                  <a:cxn ang="0">
                    <a:pos x="47" y="7"/>
                  </a:cxn>
                  <a:cxn ang="0">
                    <a:pos x="24" y="31"/>
                  </a:cxn>
                </a:cxnLst>
                <a:rect l="0" t="0" r="r" b="b"/>
                <a:pathLst>
                  <a:path w="48" h="32">
                    <a:moveTo>
                      <a:pt x="24" y="31"/>
                    </a:moveTo>
                    <a:cubicBezTo>
                      <a:pt x="23" y="32"/>
                      <a:pt x="21" y="32"/>
                      <a:pt x="20" y="31"/>
                    </a:cubicBezTo>
                    <a:cubicBezTo>
                      <a:pt x="2" y="17"/>
                      <a:pt x="2" y="17"/>
                      <a:pt x="2" y="17"/>
                    </a:cubicBezTo>
                    <a:cubicBezTo>
                      <a:pt x="1" y="17"/>
                      <a:pt x="0" y="15"/>
                      <a:pt x="1" y="14"/>
                    </a:cubicBezTo>
                    <a:cubicBezTo>
                      <a:pt x="4" y="11"/>
                      <a:pt x="4" y="11"/>
                      <a:pt x="4" y="11"/>
                    </a:cubicBezTo>
                    <a:cubicBezTo>
                      <a:pt x="4" y="9"/>
                      <a:pt x="6" y="9"/>
                      <a:pt x="7" y="10"/>
                    </a:cubicBezTo>
                    <a:cubicBezTo>
                      <a:pt x="19" y="19"/>
                      <a:pt x="19" y="19"/>
                      <a:pt x="19" y="19"/>
                    </a:cubicBezTo>
                    <a:cubicBezTo>
                      <a:pt x="20" y="20"/>
                      <a:pt x="22" y="20"/>
                      <a:pt x="23" y="18"/>
                    </a:cubicBezTo>
                    <a:cubicBezTo>
                      <a:pt x="40" y="1"/>
                      <a:pt x="40" y="1"/>
                      <a:pt x="40" y="1"/>
                    </a:cubicBezTo>
                    <a:cubicBezTo>
                      <a:pt x="41" y="0"/>
                      <a:pt x="43" y="0"/>
                      <a:pt x="44" y="1"/>
                    </a:cubicBezTo>
                    <a:cubicBezTo>
                      <a:pt x="47" y="3"/>
                      <a:pt x="47" y="3"/>
                      <a:pt x="47" y="3"/>
                    </a:cubicBezTo>
                    <a:cubicBezTo>
                      <a:pt x="48" y="4"/>
                      <a:pt x="48" y="6"/>
                      <a:pt x="47" y="7"/>
                    </a:cubicBezTo>
                    <a:lnTo>
                      <a:pt x="24" y="31"/>
                    </a:lnTo>
                    <a:close/>
                  </a:path>
                </a:pathLst>
              </a:custGeom>
              <a:grpFill/>
              <a:ln w="9525">
                <a:noFill/>
                <a:round/>
              </a:ln>
            </p:spPr>
            <p:txBody>
              <a:bodyPr anchor="ctr"/>
              <a:lstStyle/>
              <a:p>
                <a:pPr algn="ctr"/>
                <a:endParaRPr>
                  <a:solidFill>
                    <a:schemeClr val="tx1"/>
                  </a:solidFill>
                  <a:cs typeface="+mn-ea"/>
                  <a:sym typeface="+mn-lt"/>
                </a:endParaRPr>
              </a:p>
            </p:txBody>
          </p:sp>
        </p:grpSp>
      </p:grpSp>
      <p:grpSp>
        <p:nvGrpSpPr>
          <p:cNvPr id="144" name="组合 143"/>
          <p:cNvGrpSpPr/>
          <p:nvPr/>
        </p:nvGrpSpPr>
        <p:grpSpPr>
          <a:xfrm>
            <a:off x="5874688" y="1913333"/>
            <a:ext cx="621582" cy="621582"/>
            <a:chOff x="6493178" y="2042873"/>
            <a:chExt cx="621582" cy="621582"/>
          </a:xfrm>
        </p:grpSpPr>
        <p:sp>
          <p:nvSpPr>
            <p:cNvPr id="128" name="Oval 20"/>
            <p:cNvSpPr/>
            <p:nvPr/>
          </p:nvSpPr>
          <p:spPr>
            <a:xfrm>
              <a:off x="6493178" y="2042873"/>
              <a:ext cx="621582" cy="62158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nvGrpSpPr>
            <p:cNvPr id="129" name="Group 31"/>
            <p:cNvGrpSpPr/>
            <p:nvPr/>
          </p:nvGrpSpPr>
          <p:grpSpPr>
            <a:xfrm>
              <a:off x="6659544" y="2237119"/>
              <a:ext cx="288832" cy="233093"/>
              <a:chOff x="2700338" y="2965449"/>
              <a:chExt cx="271462" cy="219075"/>
            </a:xfrm>
            <a:solidFill>
              <a:schemeClr val="accent1">
                <a:lumMod val="50000"/>
              </a:schemeClr>
            </a:solidFill>
          </p:grpSpPr>
          <p:sp>
            <p:nvSpPr>
              <p:cNvPr id="130" name="Freeform: Shape 32"/>
              <p:cNvSpPr/>
              <p:nvPr/>
            </p:nvSpPr>
            <p:spPr bwMode="auto">
              <a:xfrm>
                <a:off x="2754313" y="2987674"/>
                <a:ext cx="82550" cy="174625"/>
              </a:xfrm>
              <a:custGeom>
                <a:avLst/>
                <a:gdLst/>
                <a:ahLst/>
                <a:cxnLst>
                  <a:cxn ang="0">
                    <a:pos x="36" y="72"/>
                  </a:cxn>
                  <a:cxn ang="0">
                    <a:pos x="32" y="75"/>
                  </a:cxn>
                  <a:cxn ang="0">
                    <a:pos x="5" y="61"/>
                  </a:cxn>
                  <a:cxn ang="0">
                    <a:pos x="0" y="53"/>
                  </a:cxn>
                  <a:cxn ang="0">
                    <a:pos x="0" y="23"/>
                  </a:cxn>
                  <a:cxn ang="0">
                    <a:pos x="5" y="15"/>
                  </a:cxn>
                  <a:cxn ang="0">
                    <a:pos x="32" y="2"/>
                  </a:cxn>
                  <a:cxn ang="0">
                    <a:pos x="36" y="4"/>
                  </a:cxn>
                  <a:cxn ang="0">
                    <a:pos x="36" y="72"/>
                  </a:cxn>
                </a:cxnLst>
                <a:rect l="0" t="0" r="r" b="b"/>
                <a:pathLst>
                  <a:path w="36" h="76">
                    <a:moveTo>
                      <a:pt x="36" y="72"/>
                    </a:moveTo>
                    <a:cubicBezTo>
                      <a:pt x="36" y="75"/>
                      <a:pt x="35" y="76"/>
                      <a:pt x="32" y="75"/>
                    </a:cubicBezTo>
                    <a:cubicBezTo>
                      <a:pt x="5" y="61"/>
                      <a:pt x="5" y="61"/>
                      <a:pt x="5" y="61"/>
                    </a:cubicBezTo>
                    <a:cubicBezTo>
                      <a:pt x="2" y="60"/>
                      <a:pt x="0" y="56"/>
                      <a:pt x="0" y="53"/>
                    </a:cubicBezTo>
                    <a:cubicBezTo>
                      <a:pt x="0" y="23"/>
                      <a:pt x="0" y="23"/>
                      <a:pt x="0" y="23"/>
                    </a:cubicBezTo>
                    <a:cubicBezTo>
                      <a:pt x="0" y="20"/>
                      <a:pt x="2" y="17"/>
                      <a:pt x="5" y="15"/>
                    </a:cubicBezTo>
                    <a:cubicBezTo>
                      <a:pt x="32" y="2"/>
                      <a:pt x="32" y="2"/>
                      <a:pt x="32" y="2"/>
                    </a:cubicBezTo>
                    <a:cubicBezTo>
                      <a:pt x="35" y="0"/>
                      <a:pt x="36" y="1"/>
                      <a:pt x="36" y="4"/>
                    </a:cubicBezTo>
                    <a:lnTo>
                      <a:pt x="36" y="72"/>
                    </a:lnTo>
                    <a:close/>
                  </a:path>
                </a:pathLst>
              </a:custGeom>
              <a:grpFill/>
              <a:ln w="9525">
                <a:noFill/>
                <a:round/>
              </a:ln>
            </p:spPr>
            <p:txBody>
              <a:bodyPr anchor="ctr"/>
              <a:lstStyle/>
              <a:p>
                <a:pPr algn="ctr"/>
                <a:endParaRPr>
                  <a:solidFill>
                    <a:schemeClr val="tx1"/>
                  </a:solidFill>
                  <a:cs typeface="+mn-ea"/>
                  <a:sym typeface="+mn-lt"/>
                </a:endParaRPr>
              </a:p>
            </p:txBody>
          </p:sp>
          <p:sp>
            <p:nvSpPr>
              <p:cNvPr id="131" name="Freeform: Shape 33"/>
              <p:cNvSpPr/>
              <p:nvPr/>
            </p:nvSpPr>
            <p:spPr bwMode="auto">
              <a:xfrm>
                <a:off x="2700338" y="3028949"/>
                <a:ext cx="39687" cy="93663"/>
              </a:xfrm>
              <a:custGeom>
                <a:avLst/>
                <a:gdLst/>
                <a:ahLst/>
                <a:cxnLst>
                  <a:cxn ang="0">
                    <a:pos x="17" y="35"/>
                  </a:cxn>
                  <a:cxn ang="0">
                    <a:pos x="12" y="41"/>
                  </a:cxn>
                  <a:cxn ang="0">
                    <a:pos x="5" y="41"/>
                  </a:cxn>
                  <a:cxn ang="0">
                    <a:pos x="0" y="35"/>
                  </a:cxn>
                  <a:cxn ang="0">
                    <a:pos x="0" y="5"/>
                  </a:cxn>
                  <a:cxn ang="0">
                    <a:pos x="5" y="0"/>
                  </a:cxn>
                  <a:cxn ang="0">
                    <a:pos x="12" y="0"/>
                  </a:cxn>
                  <a:cxn ang="0">
                    <a:pos x="17" y="5"/>
                  </a:cxn>
                  <a:cxn ang="0">
                    <a:pos x="17" y="35"/>
                  </a:cxn>
                </a:cxnLst>
                <a:rect l="0" t="0" r="r" b="b"/>
                <a:pathLst>
                  <a:path w="17" h="41">
                    <a:moveTo>
                      <a:pt x="17" y="35"/>
                    </a:moveTo>
                    <a:cubicBezTo>
                      <a:pt x="17" y="38"/>
                      <a:pt x="14" y="41"/>
                      <a:pt x="12" y="41"/>
                    </a:cubicBezTo>
                    <a:cubicBezTo>
                      <a:pt x="5" y="41"/>
                      <a:pt x="5" y="41"/>
                      <a:pt x="5" y="41"/>
                    </a:cubicBezTo>
                    <a:cubicBezTo>
                      <a:pt x="2" y="41"/>
                      <a:pt x="0" y="38"/>
                      <a:pt x="0" y="35"/>
                    </a:cubicBezTo>
                    <a:cubicBezTo>
                      <a:pt x="0" y="5"/>
                      <a:pt x="0" y="5"/>
                      <a:pt x="0" y="5"/>
                    </a:cubicBezTo>
                    <a:cubicBezTo>
                      <a:pt x="0" y="2"/>
                      <a:pt x="2" y="0"/>
                      <a:pt x="5" y="0"/>
                    </a:cubicBezTo>
                    <a:cubicBezTo>
                      <a:pt x="12" y="0"/>
                      <a:pt x="12" y="0"/>
                      <a:pt x="12" y="0"/>
                    </a:cubicBezTo>
                    <a:cubicBezTo>
                      <a:pt x="14" y="0"/>
                      <a:pt x="17" y="2"/>
                      <a:pt x="17" y="5"/>
                    </a:cubicBezTo>
                    <a:lnTo>
                      <a:pt x="17" y="35"/>
                    </a:lnTo>
                    <a:close/>
                  </a:path>
                </a:pathLst>
              </a:custGeom>
              <a:grpFill/>
              <a:ln w="9525">
                <a:noFill/>
                <a:round/>
              </a:ln>
            </p:spPr>
            <p:txBody>
              <a:bodyPr anchor="ctr"/>
              <a:lstStyle/>
              <a:p>
                <a:pPr algn="ctr"/>
                <a:endParaRPr>
                  <a:solidFill>
                    <a:schemeClr val="tx1"/>
                  </a:solidFill>
                  <a:cs typeface="+mn-ea"/>
                  <a:sym typeface="+mn-lt"/>
                </a:endParaRPr>
              </a:p>
            </p:txBody>
          </p:sp>
          <p:sp>
            <p:nvSpPr>
              <p:cNvPr id="132" name="Freeform: Shape 34"/>
              <p:cNvSpPr/>
              <p:nvPr/>
            </p:nvSpPr>
            <p:spPr bwMode="auto">
              <a:xfrm>
                <a:off x="2865438" y="3006724"/>
                <a:ext cx="46037" cy="136525"/>
              </a:xfrm>
              <a:custGeom>
                <a:avLst/>
                <a:gdLst/>
                <a:ahLst/>
                <a:cxnLst>
                  <a:cxn ang="0">
                    <a:pos x="10" y="58"/>
                  </a:cxn>
                  <a:cxn ang="0">
                    <a:pos x="20" y="31"/>
                  </a:cxn>
                  <a:cxn ang="0">
                    <a:pos x="10" y="3"/>
                  </a:cxn>
                  <a:cxn ang="0">
                    <a:pos x="10" y="2"/>
                  </a:cxn>
                  <a:cxn ang="0">
                    <a:pos x="5" y="2"/>
                  </a:cxn>
                  <a:cxn ang="0">
                    <a:pos x="2" y="5"/>
                  </a:cxn>
                  <a:cxn ang="0">
                    <a:pos x="2" y="10"/>
                  </a:cxn>
                  <a:cxn ang="0">
                    <a:pos x="2" y="10"/>
                  </a:cxn>
                  <a:cxn ang="0">
                    <a:pos x="2" y="51"/>
                  </a:cxn>
                  <a:cxn ang="0">
                    <a:pos x="2" y="51"/>
                  </a:cxn>
                  <a:cxn ang="0">
                    <a:pos x="2" y="55"/>
                  </a:cxn>
                  <a:cxn ang="0">
                    <a:pos x="5" y="59"/>
                  </a:cxn>
                  <a:cxn ang="0">
                    <a:pos x="7" y="60"/>
                  </a:cxn>
                  <a:cxn ang="0">
                    <a:pos x="9" y="58"/>
                  </a:cxn>
                  <a:cxn ang="0">
                    <a:pos x="10" y="58"/>
                  </a:cxn>
                </a:cxnLst>
                <a:rect l="0" t="0" r="r" b="b"/>
                <a:pathLst>
                  <a:path w="20" h="60">
                    <a:moveTo>
                      <a:pt x="10" y="58"/>
                    </a:moveTo>
                    <a:cubicBezTo>
                      <a:pt x="16" y="50"/>
                      <a:pt x="20" y="41"/>
                      <a:pt x="20" y="31"/>
                    </a:cubicBezTo>
                    <a:cubicBezTo>
                      <a:pt x="20" y="20"/>
                      <a:pt x="17" y="11"/>
                      <a:pt x="10" y="3"/>
                    </a:cubicBezTo>
                    <a:cubicBezTo>
                      <a:pt x="10" y="3"/>
                      <a:pt x="10" y="2"/>
                      <a:pt x="10" y="2"/>
                    </a:cubicBezTo>
                    <a:cubicBezTo>
                      <a:pt x="8" y="1"/>
                      <a:pt x="7" y="0"/>
                      <a:pt x="5" y="2"/>
                    </a:cubicBezTo>
                    <a:cubicBezTo>
                      <a:pt x="2" y="5"/>
                      <a:pt x="2" y="5"/>
                      <a:pt x="2" y="5"/>
                    </a:cubicBezTo>
                    <a:cubicBezTo>
                      <a:pt x="0" y="7"/>
                      <a:pt x="1" y="9"/>
                      <a:pt x="2" y="10"/>
                    </a:cubicBezTo>
                    <a:cubicBezTo>
                      <a:pt x="2" y="10"/>
                      <a:pt x="2" y="10"/>
                      <a:pt x="2" y="10"/>
                    </a:cubicBezTo>
                    <a:cubicBezTo>
                      <a:pt x="12" y="22"/>
                      <a:pt x="12" y="39"/>
                      <a:pt x="2" y="51"/>
                    </a:cubicBezTo>
                    <a:cubicBezTo>
                      <a:pt x="2" y="51"/>
                      <a:pt x="2" y="51"/>
                      <a:pt x="2" y="51"/>
                    </a:cubicBezTo>
                    <a:cubicBezTo>
                      <a:pt x="1" y="51"/>
                      <a:pt x="0" y="53"/>
                      <a:pt x="2" y="55"/>
                    </a:cubicBezTo>
                    <a:cubicBezTo>
                      <a:pt x="5" y="59"/>
                      <a:pt x="5" y="59"/>
                      <a:pt x="5" y="59"/>
                    </a:cubicBezTo>
                    <a:cubicBezTo>
                      <a:pt x="6" y="59"/>
                      <a:pt x="7" y="60"/>
                      <a:pt x="7" y="60"/>
                    </a:cubicBezTo>
                    <a:cubicBezTo>
                      <a:pt x="8" y="59"/>
                      <a:pt x="9" y="59"/>
                      <a:pt x="9" y="58"/>
                    </a:cubicBezTo>
                    <a:cubicBezTo>
                      <a:pt x="10" y="58"/>
                      <a:pt x="10" y="58"/>
                      <a:pt x="10" y="58"/>
                    </a:cubicBezTo>
                  </a:path>
                </a:pathLst>
              </a:custGeom>
              <a:grpFill/>
              <a:ln w="9525">
                <a:noFill/>
                <a:round/>
              </a:ln>
            </p:spPr>
            <p:txBody>
              <a:bodyPr anchor="ctr"/>
              <a:lstStyle/>
              <a:p>
                <a:pPr algn="ctr"/>
                <a:endParaRPr>
                  <a:solidFill>
                    <a:schemeClr val="tx1"/>
                  </a:solidFill>
                  <a:cs typeface="+mn-ea"/>
                  <a:sym typeface="+mn-lt"/>
                </a:endParaRPr>
              </a:p>
            </p:txBody>
          </p:sp>
          <p:sp>
            <p:nvSpPr>
              <p:cNvPr id="133" name="Freeform: Shape 35"/>
              <p:cNvSpPr/>
              <p:nvPr/>
            </p:nvSpPr>
            <p:spPr bwMode="auto">
              <a:xfrm>
                <a:off x="2906713" y="2965449"/>
                <a:ext cx="65087" cy="219075"/>
              </a:xfrm>
              <a:custGeom>
                <a:avLst/>
                <a:gdLst/>
                <a:ahLst/>
                <a:cxnLst>
                  <a:cxn ang="0">
                    <a:pos x="28" y="49"/>
                  </a:cxn>
                  <a:cxn ang="0">
                    <a:pos x="11" y="3"/>
                  </a:cxn>
                  <a:cxn ang="0">
                    <a:pos x="11" y="3"/>
                  </a:cxn>
                  <a:cxn ang="0">
                    <a:pos x="10" y="2"/>
                  </a:cxn>
                  <a:cxn ang="0">
                    <a:pos x="6" y="1"/>
                  </a:cxn>
                  <a:cxn ang="0">
                    <a:pos x="2" y="5"/>
                  </a:cxn>
                  <a:cxn ang="0">
                    <a:pos x="3" y="10"/>
                  </a:cxn>
                  <a:cxn ang="0">
                    <a:pos x="3" y="10"/>
                  </a:cxn>
                  <a:cxn ang="0">
                    <a:pos x="2" y="87"/>
                  </a:cxn>
                  <a:cxn ang="0">
                    <a:pos x="2" y="91"/>
                  </a:cxn>
                  <a:cxn ang="0">
                    <a:pos x="6" y="95"/>
                  </a:cxn>
                  <a:cxn ang="0">
                    <a:pos x="8" y="96"/>
                  </a:cxn>
                  <a:cxn ang="0">
                    <a:pos x="10" y="95"/>
                  </a:cxn>
                  <a:cxn ang="0">
                    <a:pos x="28" y="49"/>
                  </a:cxn>
                </a:cxnLst>
                <a:rect l="0" t="0" r="r" b="b"/>
                <a:pathLst>
                  <a:path w="28" h="96">
                    <a:moveTo>
                      <a:pt x="28" y="49"/>
                    </a:moveTo>
                    <a:cubicBezTo>
                      <a:pt x="28" y="32"/>
                      <a:pt x="22" y="15"/>
                      <a:pt x="11" y="3"/>
                    </a:cubicBezTo>
                    <a:cubicBezTo>
                      <a:pt x="11" y="3"/>
                      <a:pt x="11" y="3"/>
                      <a:pt x="11" y="3"/>
                    </a:cubicBezTo>
                    <a:cubicBezTo>
                      <a:pt x="11" y="2"/>
                      <a:pt x="10" y="2"/>
                      <a:pt x="10" y="2"/>
                    </a:cubicBezTo>
                    <a:cubicBezTo>
                      <a:pt x="8" y="0"/>
                      <a:pt x="7" y="0"/>
                      <a:pt x="6" y="1"/>
                    </a:cubicBezTo>
                    <a:cubicBezTo>
                      <a:pt x="2" y="5"/>
                      <a:pt x="2" y="5"/>
                      <a:pt x="2" y="5"/>
                    </a:cubicBezTo>
                    <a:cubicBezTo>
                      <a:pt x="0" y="7"/>
                      <a:pt x="2" y="9"/>
                      <a:pt x="3" y="10"/>
                    </a:cubicBezTo>
                    <a:cubicBezTo>
                      <a:pt x="3" y="10"/>
                      <a:pt x="3" y="10"/>
                      <a:pt x="3" y="10"/>
                    </a:cubicBezTo>
                    <a:cubicBezTo>
                      <a:pt x="22" y="33"/>
                      <a:pt x="22" y="65"/>
                      <a:pt x="2" y="87"/>
                    </a:cubicBezTo>
                    <a:cubicBezTo>
                      <a:pt x="2" y="88"/>
                      <a:pt x="0" y="89"/>
                      <a:pt x="2" y="91"/>
                    </a:cubicBezTo>
                    <a:cubicBezTo>
                      <a:pt x="6" y="95"/>
                      <a:pt x="6" y="95"/>
                      <a:pt x="6" y="95"/>
                    </a:cubicBezTo>
                    <a:cubicBezTo>
                      <a:pt x="7" y="96"/>
                      <a:pt x="7" y="96"/>
                      <a:pt x="8" y="96"/>
                    </a:cubicBezTo>
                    <a:cubicBezTo>
                      <a:pt x="9" y="96"/>
                      <a:pt x="9" y="95"/>
                      <a:pt x="10" y="95"/>
                    </a:cubicBezTo>
                    <a:cubicBezTo>
                      <a:pt x="22" y="82"/>
                      <a:pt x="28" y="66"/>
                      <a:pt x="28" y="49"/>
                    </a:cubicBezTo>
                  </a:path>
                </a:pathLst>
              </a:custGeom>
              <a:grpFill/>
              <a:ln w="9525">
                <a:noFill/>
                <a:round/>
              </a:ln>
            </p:spPr>
            <p:txBody>
              <a:bodyPr anchor="ctr"/>
              <a:lstStyle/>
              <a:p>
                <a:pPr algn="ctr"/>
                <a:endParaRPr>
                  <a:solidFill>
                    <a:schemeClr val="tx1"/>
                  </a:solidFill>
                  <a:cs typeface="+mn-ea"/>
                  <a:sym typeface="+mn-lt"/>
                </a:endParaRPr>
              </a:p>
            </p:txBody>
          </p:sp>
        </p:grpSp>
      </p:grpSp>
      <p:grpSp>
        <p:nvGrpSpPr>
          <p:cNvPr id="145" name="组合 144"/>
          <p:cNvGrpSpPr/>
          <p:nvPr/>
        </p:nvGrpSpPr>
        <p:grpSpPr>
          <a:xfrm>
            <a:off x="5874688" y="2867386"/>
            <a:ext cx="621582" cy="621582"/>
            <a:chOff x="6493178" y="2996926"/>
            <a:chExt cx="621582" cy="621582"/>
          </a:xfrm>
        </p:grpSpPr>
        <p:sp>
          <p:nvSpPr>
            <p:cNvPr id="126" name="Oval 22"/>
            <p:cNvSpPr/>
            <p:nvPr/>
          </p:nvSpPr>
          <p:spPr>
            <a:xfrm>
              <a:off x="6493178" y="2996926"/>
              <a:ext cx="621582" cy="6215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127" name="Freeform: Shape 36"/>
            <p:cNvSpPr/>
            <p:nvPr/>
          </p:nvSpPr>
          <p:spPr bwMode="auto">
            <a:xfrm>
              <a:off x="6658708" y="3166682"/>
              <a:ext cx="290523" cy="282077"/>
            </a:xfrm>
            <a:custGeom>
              <a:avLst/>
              <a:gdLst/>
              <a:ahLst/>
              <a:cxnLst>
                <a:cxn ang="0">
                  <a:pos x="86" y="58"/>
                </a:cxn>
                <a:cxn ang="0">
                  <a:pos x="76" y="55"/>
                </a:cxn>
                <a:cxn ang="0">
                  <a:pos x="76" y="54"/>
                </a:cxn>
                <a:cxn ang="0">
                  <a:pos x="71" y="47"/>
                </a:cxn>
                <a:cxn ang="0">
                  <a:pos x="76" y="68"/>
                </a:cxn>
                <a:cxn ang="0">
                  <a:pos x="76" y="59"/>
                </a:cxn>
                <a:cxn ang="0">
                  <a:pos x="81" y="59"/>
                </a:cxn>
                <a:cxn ang="0">
                  <a:pos x="86" y="68"/>
                </a:cxn>
                <a:cxn ang="0">
                  <a:pos x="65" y="59"/>
                </a:cxn>
                <a:cxn ang="0">
                  <a:pos x="58" y="47"/>
                </a:cxn>
                <a:cxn ang="0">
                  <a:pos x="50" y="63"/>
                </a:cxn>
                <a:cxn ang="0">
                  <a:pos x="60" y="68"/>
                </a:cxn>
                <a:cxn ang="0">
                  <a:pos x="65" y="63"/>
                </a:cxn>
                <a:cxn ang="0">
                  <a:pos x="67" y="59"/>
                </a:cxn>
                <a:cxn ang="0">
                  <a:pos x="39" y="64"/>
                </a:cxn>
                <a:cxn ang="0">
                  <a:pos x="40" y="46"/>
                </a:cxn>
                <a:cxn ang="0">
                  <a:pos x="37" y="54"/>
                </a:cxn>
                <a:cxn ang="0">
                  <a:pos x="42" y="54"/>
                </a:cxn>
                <a:cxn ang="0">
                  <a:pos x="33" y="68"/>
                </a:cxn>
                <a:cxn ang="0">
                  <a:pos x="48" y="64"/>
                </a:cxn>
                <a:cxn ang="0">
                  <a:pos x="60" y="89"/>
                </a:cxn>
                <a:cxn ang="0">
                  <a:pos x="60" y="27"/>
                </a:cxn>
                <a:cxn ang="0">
                  <a:pos x="59" y="54"/>
                </a:cxn>
                <a:cxn ang="0">
                  <a:pos x="55" y="59"/>
                </a:cxn>
                <a:cxn ang="0">
                  <a:pos x="60" y="54"/>
                </a:cxn>
                <a:cxn ang="0">
                  <a:pos x="60" y="52"/>
                </a:cxn>
                <a:cxn ang="0">
                  <a:pos x="109" y="28"/>
                </a:cxn>
                <a:cxn ang="0">
                  <a:pos x="5" y="40"/>
                </a:cxn>
                <a:cxn ang="0">
                  <a:pos x="6" y="46"/>
                </a:cxn>
                <a:cxn ang="0">
                  <a:pos x="60" y="12"/>
                </a:cxn>
                <a:cxn ang="0">
                  <a:pos x="90" y="33"/>
                </a:cxn>
                <a:cxn ang="0">
                  <a:pos x="104" y="50"/>
                </a:cxn>
                <a:cxn ang="0">
                  <a:pos x="112" y="55"/>
                </a:cxn>
                <a:cxn ang="0">
                  <a:pos x="119" y="28"/>
                </a:cxn>
                <a:cxn ang="0">
                  <a:pos x="109" y="28"/>
                </a:cxn>
                <a:cxn ang="0">
                  <a:pos x="114" y="76"/>
                </a:cxn>
                <a:cxn ang="0">
                  <a:pos x="11" y="89"/>
                </a:cxn>
                <a:cxn ang="0">
                  <a:pos x="3" y="90"/>
                </a:cxn>
                <a:cxn ang="0">
                  <a:pos x="6" y="66"/>
                </a:cxn>
                <a:cxn ang="0">
                  <a:pos x="10" y="60"/>
                </a:cxn>
                <a:cxn ang="0">
                  <a:pos x="30" y="79"/>
                </a:cxn>
                <a:cxn ang="0">
                  <a:pos x="22" y="85"/>
                </a:cxn>
                <a:cxn ang="0">
                  <a:pos x="103" y="72"/>
                </a:cxn>
              </a:cxnLst>
              <a:rect l="0" t="0" r="r" b="b"/>
              <a:pathLst>
                <a:path w="119" h="115">
                  <a:moveTo>
                    <a:pt x="86" y="68"/>
                  </a:moveTo>
                  <a:cubicBezTo>
                    <a:pt x="86" y="58"/>
                    <a:pt x="86" y="58"/>
                    <a:pt x="86" y="58"/>
                  </a:cubicBezTo>
                  <a:cubicBezTo>
                    <a:pt x="86" y="54"/>
                    <a:pt x="83" y="52"/>
                    <a:pt x="80" y="52"/>
                  </a:cubicBezTo>
                  <a:cubicBezTo>
                    <a:pt x="78" y="52"/>
                    <a:pt x="77" y="53"/>
                    <a:pt x="76" y="55"/>
                  </a:cubicBezTo>
                  <a:cubicBezTo>
                    <a:pt x="76" y="55"/>
                    <a:pt x="76" y="55"/>
                    <a:pt x="76" y="55"/>
                  </a:cubicBezTo>
                  <a:cubicBezTo>
                    <a:pt x="76" y="55"/>
                    <a:pt x="76" y="54"/>
                    <a:pt x="76" y="54"/>
                  </a:cubicBezTo>
                  <a:cubicBezTo>
                    <a:pt x="76" y="47"/>
                    <a:pt x="76" y="47"/>
                    <a:pt x="76" y="47"/>
                  </a:cubicBezTo>
                  <a:cubicBezTo>
                    <a:pt x="71" y="47"/>
                    <a:pt x="71" y="47"/>
                    <a:pt x="71" y="47"/>
                  </a:cubicBezTo>
                  <a:cubicBezTo>
                    <a:pt x="71" y="68"/>
                    <a:pt x="71" y="68"/>
                    <a:pt x="71" y="68"/>
                  </a:cubicBezTo>
                  <a:cubicBezTo>
                    <a:pt x="76" y="68"/>
                    <a:pt x="76" y="68"/>
                    <a:pt x="76" y="68"/>
                  </a:cubicBezTo>
                  <a:cubicBezTo>
                    <a:pt x="76" y="61"/>
                    <a:pt x="76" y="61"/>
                    <a:pt x="76" y="61"/>
                  </a:cubicBezTo>
                  <a:cubicBezTo>
                    <a:pt x="76" y="61"/>
                    <a:pt x="76" y="60"/>
                    <a:pt x="76" y="59"/>
                  </a:cubicBezTo>
                  <a:cubicBezTo>
                    <a:pt x="76" y="58"/>
                    <a:pt x="77" y="57"/>
                    <a:pt x="79" y="57"/>
                  </a:cubicBezTo>
                  <a:cubicBezTo>
                    <a:pt x="80" y="57"/>
                    <a:pt x="81" y="58"/>
                    <a:pt x="81" y="59"/>
                  </a:cubicBezTo>
                  <a:cubicBezTo>
                    <a:pt x="81" y="68"/>
                    <a:pt x="81" y="68"/>
                    <a:pt x="81" y="68"/>
                  </a:cubicBezTo>
                  <a:lnTo>
                    <a:pt x="86" y="68"/>
                  </a:lnTo>
                  <a:close/>
                  <a:moveTo>
                    <a:pt x="67" y="59"/>
                  </a:moveTo>
                  <a:cubicBezTo>
                    <a:pt x="65" y="59"/>
                    <a:pt x="65" y="59"/>
                    <a:pt x="65" y="59"/>
                  </a:cubicBezTo>
                  <a:cubicBezTo>
                    <a:pt x="65" y="47"/>
                    <a:pt x="65" y="47"/>
                    <a:pt x="65" y="47"/>
                  </a:cubicBezTo>
                  <a:cubicBezTo>
                    <a:pt x="58" y="47"/>
                    <a:pt x="58" y="47"/>
                    <a:pt x="58" y="47"/>
                  </a:cubicBezTo>
                  <a:cubicBezTo>
                    <a:pt x="50" y="60"/>
                    <a:pt x="50" y="60"/>
                    <a:pt x="50" y="60"/>
                  </a:cubicBezTo>
                  <a:cubicBezTo>
                    <a:pt x="50" y="63"/>
                    <a:pt x="50" y="63"/>
                    <a:pt x="50" y="63"/>
                  </a:cubicBezTo>
                  <a:cubicBezTo>
                    <a:pt x="60" y="63"/>
                    <a:pt x="60" y="63"/>
                    <a:pt x="60" y="63"/>
                  </a:cubicBezTo>
                  <a:cubicBezTo>
                    <a:pt x="60" y="68"/>
                    <a:pt x="60" y="68"/>
                    <a:pt x="60" y="68"/>
                  </a:cubicBezTo>
                  <a:cubicBezTo>
                    <a:pt x="65" y="68"/>
                    <a:pt x="65" y="68"/>
                    <a:pt x="65" y="68"/>
                  </a:cubicBezTo>
                  <a:cubicBezTo>
                    <a:pt x="65" y="63"/>
                    <a:pt x="65" y="63"/>
                    <a:pt x="65" y="63"/>
                  </a:cubicBezTo>
                  <a:cubicBezTo>
                    <a:pt x="67" y="63"/>
                    <a:pt x="67" y="63"/>
                    <a:pt x="67" y="63"/>
                  </a:cubicBezTo>
                  <a:lnTo>
                    <a:pt x="67" y="59"/>
                  </a:lnTo>
                  <a:close/>
                  <a:moveTo>
                    <a:pt x="48" y="64"/>
                  </a:moveTo>
                  <a:cubicBezTo>
                    <a:pt x="39" y="64"/>
                    <a:pt x="39" y="64"/>
                    <a:pt x="39" y="64"/>
                  </a:cubicBezTo>
                  <a:cubicBezTo>
                    <a:pt x="39" y="61"/>
                    <a:pt x="48" y="60"/>
                    <a:pt x="48" y="53"/>
                  </a:cubicBezTo>
                  <a:cubicBezTo>
                    <a:pt x="48" y="48"/>
                    <a:pt x="44" y="46"/>
                    <a:pt x="40" y="46"/>
                  </a:cubicBezTo>
                  <a:cubicBezTo>
                    <a:pt x="35" y="46"/>
                    <a:pt x="33" y="51"/>
                    <a:pt x="33" y="51"/>
                  </a:cubicBezTo>
                  <a:cubicBezTo>
                    <a:pt x="37" y="54"/>
                    <a:pt x="37" y="54"/>
                    <a:pt x="37" y="54"/>
                  </a:cubicBezTo>
                  <a:cubicBezTo>
                    <a:pt x="37" y="54"/>
                    <a:pt x="38" y="51"/>
                    <a:pt x="40" y="51"/>
                  </a:cubicBezTo>
                  <a:cubicBezTo>
                    <a:pt x="41" y="51"/>
                    <a:pt x="42" y="52"/>
                    <a:pt x="42" y="54"/>
                  </a:cubicBezTo>
                  <a:cubicBezTo>
                    <a:pt x="42" y="57"/>
                    <a:pt x="33" y="58"/>
                    <a:pt x="33" y="66"/>
                  </a:cubicBezTo>
                  <a:cubicBezTo>
                    <a:pt x="33" y="67"/>
                    <a:pt x="33" y="67"/>
                    <a:pt x="33" y="68"/>
                  </a:cubicBezTo>
                  <a:cubicBezTo>
                    <a:pt x="48" y="68"/>
                    <a:pt x="48" y="68"/>
                    <a:pt x="48" y="68"/>
                  </a:cubicBezTo>
                  <a:lnTo>
                    <a:pt x="48" y="64"/>
                  </a:lnTo>
                  <a:close/>
                  <a:moveTo>
                    <a:pt x="90" y="58"/>
                  </a:moveTo>
                  <a:cubicBezTo>
                    <a:pt x="90" y="75"/>
                    <a:pt x="77" y="89"/>
                    <a:pt x="60" y="89"/>
                  </a:cubicBezTo>
                  <a:cubicBezTo>
                    <a:pt x="43" y="89"/>
                    <a:pt x="29" y="75"/>
                    <a:pt x="29" y="58"/>
                  </a:cubicBezTo>
                  <a:cubicBezTo>
                    <a:pt x="29" y="41"/>
                    <a:pt x="43" y="27"/>
                    <a:pt x="60" y="27"/>
                  </a:cubicBezTo>
                  <a:cubicBezTo>
                    <a:pt x="77" y="27"/>
                    <a:pt x="90" y="41"/>
                    <a:pt x="90" y="58"/>
                  </a:cubicBezTo>
                  <a:moveTo>
                    <a:pt x="59" y="54"/>
                  </a:moveTo>
                  <a:cubicBezTo>
                    <a:pt x="55" y="59"/>
                    <a:pt x="55" y="59"/>
                    <a:pt x="55" y="59"/>
                  </a:cubicBezTo>
                  <a:cubicBezTo>
                    <a:pt x="55" y="59"/>
                    <a:pt x="55" y="59"/>
                    <a:pt x="55" y="59"/>
                  </a:cubicBezTo>
                  <a:cubicBezTo>
                    <a:pt x="60" y="59"/>
                    <a:pt x="60" y="59"/>
                    <a:pt x="60" y="59"/>
                  </a:cubicBezTo>
                  <a:cubicBezTo>
                    <a:pt x="60" y="54"/>
                    <a:pt x="60" y="54"/>
                    <a:pt x="60" y="54"/>
                  </a:cubicBezTo>
                  <a:cubicBezTo>
                    <a:pt x="60" y="53"/>
                    <a:pt x="60" y="52"/>
                    <a:pt x="60" y="52"/>
                  </a:cubicBezTo>
                  <a:cubicBezTo>
                    <a:pt x="60" y="52"/>
                    <a:pt x="60" y="52"/>
                    <a:pt x="60" y="52"/>
                  </a:cubicBezTo>
                  <a:cubicBezTo>
                    <a:pt x="60" y="52"/>
                    <a:pt x="59" y="53"/>
                    <a:pt x="59" y="54"/>
                  </a:cubicBezTo>
                  <a:moveTo>
                    <a:pt x="109" y="28"/>
                  </a:moveTo>
                  <a:cubicBezTo>
                    <a:pt x="98" y="11"/>
                    <a:pt x="80" y="0"/>
                    <a:pt x="60" y="0"/>
                  </a:cubicBezTo>
                  <a:cubicBezTo>
                    <a:pt x="34" y="0"/>
                    <a:pt x="12" y="17"/>
                    <a:pt x="5" y="40"/>
                  </a:cubicBezTo>
                  <a:cubicBezTo>
                    <a:pt x="4" y="42"/>
                    <a:pt x="5" y="44"/>
                    <a:pt x="6" y="46"/>
                  </a:cubicBezTo>
                  <a:cubicBezTo>
                    <a:pt x="6" y="46"/>
                    <a:pt x="6" y="46"/>
                    <a:pt x="6" y="46"/>
                  </a:cubicBezTo>
                  <a:cubicBezTo>
                    <a:pt x="9" y="49"/>
                    <a:pt x="14" y="48"/>
                    <a:pt x="16" y="44"/>
                  </a:cubicBezTo>
                  <a:cubicBezTo>
                    <a:pt x="22" y="25"/>
                    <a:pt x="39" y="12"/>
                    <a:pt x="60" y="12"/>
                  </a:cubicBezTo>
                  <a:cubicBezTo>
                    <a:pt x="75" y="12"/>
                    <a:pt x="89" y="19"/>
                    <a:pt x="97" y="31"/>
                  </a:cubicBezTo>
                  <a:cubicBezTo>
                    <a:pt x="90" y="33"/>
                    <a:pt x="90" y="33"/>
                    <a:pt x="90" y="33"/>
                  </a:cubicBezTo>
                  <a:cubicBezTo>
                    <a:pt x="89" y="34"/>
                    <a:pt x="88" y="35"/>
                    <a:pt x="89" y="37"/>
                  </a:cubicBezTo>
                  <a:cubicBezTo>
                    <a:pt x="104" y="50"/>
                    <a:pt x="104" y="50"/>
                    <a:pt x="104" y="50"/>
                  </a:cubicBezTo>
                  <a:cubicBezTo>
                    <a:pt x="109" y="56"/>
                    <a:pt x="109" y="56"/>
                    <a:pt x="109" y="56"/>
                  </a:cubicBezTo>
                  <a:cubicBezTo>
                    <a:pt x="110" y="57"/>
                    <a:pt x="112" y="56"/>
                    <a:pt x="112" y="55"/>
                  </a:cubicBezTo>
                  <a:cubicBezTo>
                    <a:pt x="113" y="50"/>
                    <a:pt x="113" y="50"/>
                    <a:pt x="113" y="50"/>
                  </a:cubicBezTo>
                  <a:cubicBezTo>
                    <a:pt x="119" y="28"/>
                    <a:pt x="119" y="28"/>
                    <a:pt x="119" y="28"/>
                  </a:cubicBezTo>
                  <a:cubicBezTo>
                    <a:pt x="119" y="27"/>
                    <a:pt x="118" y="25"/>
                    <a:pt x="116" y="26"/>
                  </a:cubicBezTo>
                  <a:lnTo>
                    <a:pt x="109" y="28"/>
                  </a:lnTo>
                  <a:close/>
                  <a:moveTo>
                    <a:pt x="113" y="70"/>
                  </a:moveTo>
                  <a:cubicBezTo>
                    <a:pt x="114" y="71"/>
                    <a:pt x="115" y="74"/>
                    <a:pt x="114" y="76"/>
                  </a:cubicBezTo>
                  <a:cubicBezTo>
                    <a:pt x="107" y="99"/>
                    <a:pt x="85" y="115"/>
                    <a:pt x="60" y="115"/>
                  </a:cubicBezTo>
                  <a:cubicBezTo>
                    <a:pt x="40" y="115"/>
                    <a:pt x="22" y="105"/>
                    <a:pt x="11" y="89"/>
                  </a:cubicBezTo>
                  <a:cubicBezTo>
                    <a:pt x="11" y="88"/>
                    <a:pt x="10" y="88"/>
                    <a:pt x="9" y="88"/>
                  </a:cubicBezTo>
                  <a:cubicBezTo>
                    <a:pt x="3" y="90"/>
                    <a:pt x="3" y="90"/>
                    <a:pt x="3" y="90"/>
                  </a:cubicBezTo>
                  <a:cubicBezTo>
                    <a:pt x="1" y="90"/>
                    <a:pt x="0" y="89"/>
                    <a:pt x="0" y="88"/>
                  </a:cubicBezTo>
                  <a:cubicBezTo>
                    <a:pt x="6" y="66"/>
                    <a:pt x="6" y="66"/>
                    <a:pt x="6" y="66"/>
                  </a:cubicBezTo>
                  <a:cubicBezTo>
                    <a:pt x="7" y="61"/>
                    <a:pt x="7" y="61"/>
                    <a:pt x="7" y="61"/>
                  </a:cubicBezTo>
                  <a:cubicBezTo>
                    <a:pt x="7" y="60"/>
                    <a:pt x="9" y="59"/>
                    <a:pt x="10" y="60"/>
                  </a:cubicBezTo>
                  <a:cubicBezTo>
                    <a:pt x="16" y="66"/>
                    <a:pt x="16" y="66"/>
                    <a:pt x="16" y="66"/>
                  </a:cubicBezTo>
                  <a:cubicBezTo>
                    <a:pt x="30" y="79"/>
                    <a:pt x="30" y="79"/>
                    <a:pt x="30" y="79"/>
                  </a:cubicBezTo>
                  <a:cubicBezTo>
                    <a:pt x="31" y="80"/>
                    <a:pt x="30" y="82"/>
                    <a:pt x="29" y="83"/>
                  </a:cubicBezTo>
                  <a:cubicBezTo>
                    <a:pt x="22" y="85"/>
                    <a:pt x="22" y="85"/>
                    <a:pt x="22" y="85"/>
                  </a:cubicBezTo>
                  <a:cubicBezTo>
                    <a:pt x="31" y="97"/>
                    <a:pt x="44" y="104"/>
                    <a:pt x="60" y="104"/>
                  </a:cubicBezTo>
                  <a:cubicBezTo>
                    <a:pt x="80" y="104"/>
                    <a:pt x="97" y="91"/>
                    <a:pt x="103" y="72"/>
                  </a:cubicBezTo>
                  <a:cubicBezTo>
                    <a:pt x="105" y="68"/>
                    <a:pt x="110" y="67"/>
                    <a:pt x="113" y="70"/>
                  </a:cubicBezTo>
                  <a:close/>
                </a:path>
              </a:pathLst>
            </a:custGeom>
            <a:solidFill>
              <a:schemeClr val="accent1">
                <a:lumMod val="50000"/>
              </a:schemeClr>
            </a:solidFill>
            <a:ln w="9525">
              <a:noFill/>
              <a:round/>
            </a:ln>
          </p:spPr>
          <p:txBody>
            <a:bodyPr anchor="ctr"/>
            <a:lstStyle/>
            <a:p>
              <a:pPr algn="ctr"/>
              <a:endParaRPr>
                <a:solidFill>
                  <a:schemeClr val="tx1"/>
                </a:solidFill>
                <a:cs typeface="+mn-ea"/>
                <a:sym typeface="+mn-lt"/>
              </a:endParaRPr>
            </a:p>
          </p:txBody>
        </p:sp>
      </p:grpSp>
      <p:grpSp>
        <p:nvGrpSpPr>
          <p:cNvPr id="147" name="组合 146"/>
          <p:cNvGrpSpPr/>
          <p:nvPr/>
        </p:nvGrpSpPr>
        <p:grpSpPr>
          <a:xfrm>
            <a:off x="5874688" y="4775492"/>
            <a:ext cx="621582" cy="621582"/>
            <a:chOff x="6493178" y="4905032"/>
            <a:chExt cx="621582" cy="621582"/>
          </a:xfrm>
        </p:grpSpPr>
        <p:sp>
          <p:nvSpPr>
            <p:cNvPr id="124" name="Oval 26"/>
            <p:cNvSpPr/>
            <p:nvPr/>
          </p:nvSpPr>
          <p:spPr>
            <a:xfrm>
              <a:off x="6493178" y="4905032"/>
              <a:ext cx="621582" cy="62158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125" name="Freeform: Shape 37"/>
            <p:cNvSpPr/>
            <p:nvPr/>
          </p:nvSpPr>
          <p:spPr bwMode="auto">
            <a:xfrm>
              <a:off x="6658708" y="5037626"/>
              <a:ext cx="290523" cy="356397"/>
            </a:xfrm>
            <a:custGeom>
              <a:avLst/>
              <a:gdLst/>
              <a:ahLst/>
              <a:cxnLst>
                <a:cxn ang="0">
                  <a:pos x="19" y="108"/>
                </a:cxn>
                <a:cxn ang="0">
                  <a:pos x="17" y="104"/>
                </a:cxn>
                <a:cxn ang="0">
                  <a:pos x="58" y="102"/>
                </a:cxn>
                <a:cxn ang="0">
                  <a:pos x="60" y="106"/>
                </a:cxn>
                <a:cxn ang="0">
                  <a:pos x="62" y="90"/>
                </a:cxn>
                <a:cxn ang="0">
                  <a:pos x="17" y="87"/>
                </a:cxn>
                <a:cxn ang="0">
                  <a:pos x="19" y="83"/>
                </a:cxn>
                <a:cxn ang="0">
                  <a:pos x="65" y="85"/>
                </a:cxn>
                <a:cxn ang="0">
                  <a:pos x="62" y="90"/>
                </a:cxn>
                <a:cxn ang="0">
                  <a:pos x="19" y="54"/>
                </a:cxn>
                <a:cxn ang="0">
                  <a:pos x="17" y="50"/>
                </a:cxn>
                <a:cxn ang="0">
                  <a:pos x="73" y="48"/>
                </a:cxn>
                <a:cxn ang="0">
                  <a:pos x="75" y="52"/>
                </a:cxn>
                <a:cxn ang="0">
                  <a:pos x="73" y="73"/>
                </a:cxn>
                <a:cxn ang="0">
                  <a:pos x="17" y="71"/>
                </a:cxn>
                <a:cxn ang="0">
                  <a:pos x="19" y="67"/>
                </a:cxn>
                <a:cxn ang="0">
                  <a:pos x="75" y="69"/>
                </a:cxn>
                <a:cxn ang="0">
                  <a:pos x="73" y="73"/>
                </a:cxn>
                <a:cxn ang="0">
                  <a:pos x="93" y="132"/>
                </a:cxn>
                <a:cxn ang="0">
                  <a:pos x="87" y="132"/>
                </a:cxn>
                <a:cxn ang="0">
                  <a:pos x="76" y="118"/>
                </a:cxn>
                <a:cxn ang="0">
                  <a:pos x="89" y="123"/>
                </a:cxn>
                <a:cxn ang="0">
                  <a:pos x="109" y="107"/>
                </a:cxn>
                <a:cxn ang="0">
                  <a:pos x="92" y="92"/>
                </a:cxn>
                <a:cxn ang="0">
                  <a:pos x="92" y="146"/>
                </a:cxn>
                <a:cxn ang="0">
                  <a:pos x="92" y="92"/>
                </a:cxn>
                <a:cxn ang="0">
                  <a:pos x="8" y="131"/>
                </a:cxn>
                <a:cxn ang="0">
                  <a:pos x="0" y="23"/>
                </a:cxn>
                <a:cxn ang="0">
                  <a:pos x="23" y="15"/>
                </a:cxn>
                <a:cxn ang="0">
                  <a:pos x="33" y="27"/>
                </a:cxn>
                <a:cxn ang="0">
                  <a:pos x="71" y="17"/>
                </a:cxn>
                <a:cxn ang="0">
                  <a:pos x="83" y="15"/>
                </a:cxn>
                <a:cxn ang="0">
                  <a:pos x="94" y="86"/>
                </a:cxn>
                <a:cxn ang="0">
                  <a:pos x="83" y="87"/>
                </a:cxn>
                <a:cxn ang="0">
                  <a:pos x="11" y="38"/>
                </a:cxn>
                <a:cxn ang="0">
                  <a:pos x="58" y="121"/>
                </a:cxn>
                <a:cxn ang="0">
                  <a:pos x="47" y="11"/>
                </a:cxn>
                <a:cxn ang="0">
                  <a:pos x="47" y="4"/>
                </a:cxn>
                <a:cxn ang="0">
                  <a:pos x="47" y="11"/>
                </a:cxn>
                <a:cxn ang="0">
                  <a:pos x="57" y="11"/>
                </a:cxn>
                <a:cxn ang="0">
                  <a:pos x="54" y="7"/>
                </a:cxn>
                <a:cxn ang="0">
                  <a:pos x="47" y="0"/>
                </a:cxn>
                <a:cxn ang="0">
                  <a:pos x="40" y="7"/>
                </a:cxn>
                <a:cxn ang="0">
                  <a:pos x="33" y="11"/>
                </a:cxn>
                <a:cxn ang="0">
                  <a:pos x="27" y="17"/>
                </a:cxn>
                <a:cxn ang="0">
                  <a:pos x="60" y="23"/>
                </a:cxn>
                <a:cxn ang="0">
                  <a:pos x="67" y="17"/>
                </a:cxn>
              </a:cxnLst>
              <a:rect l="0" t="0" r="r" b="b"/>
              <a:pathLst>
                <a:path w="119" h="146">
                  <a:moveTo>
                    <a:pt x="58" y="108"/>
                  </a:moveTo>
                  <a:cubicBezTo>
                    <a:pt x="19" y="108"/>
                    <a:pt x="19" y="108"/>
                    <a:pt x="19" y="108"/>
                  </a:cubicBezTo>
                  <a:cubicBezTo>
                    <a:pt x="18" y="108"/>
                    <a:pt x="17" y="107"/>
                    <a:pt x="17" y="106"/>
                  </a:cubicBezTo>
                  <a:cubicBezTo>
                    <a:pt x="17" y="104"/>
                    <a:pt x="17" y="104"/>
                    <a:pt x="17" y="104"/>
                  </a:cubicBezTo>
                  <a:cubicBezTo>
                    <a:pt x="17" y="103"/>
                    <a:pt x="18" y="102"/>
                    <a:pt x="19" y="102"/>
                  </a:cubicBezTo>
                  <a:cubicBezTo>
                    <a:pt x="58" y="102"/>
                    <a:pt x="58" y="102"/>
                    <a:pt x="58" y="102"/>
                  </a:cubicBezTo>
                  <a:cubicBezTo>
                    <a:pt x="59" y="102"/>
                    <a:pt x="60" y="103"/>
                    <a:pt x="60" y="104"/>
                  </a:cubicBezTo>
                  <a:cubicBezTo>
                    <a:pt x="60" y="106"/>
                    <a:pt x="60" y="106"/>
                    <a:pt x="60" y="106"/>
                  </a:cubicBezTo>
                  <a:cubicBezTo>
                    <a:pt x="60" y="107"/>
                    <a:pt x="59" y="108"/>
                    <a:pt x="58" y="108"/>
                  </a:cubicBezTo>
                  <a:moveTo>
                    <a:pt x="62" y="90"/>
                  </a:moveTo>
                  <a:cubicBezTo>
                    <a:pt x="19" y="90"/>
                    <a:pt x="19" y="90"/>
                    <a:pt x="19" y="90"/>
                  </a:cubicBezTo>
                  <a:cubicBezTo>
                    <a:pt x="18" y="90"/>
                    <a:pt x="17" y="89"/>
                    <a:pt x="17" y="87"/>
                  </a:cubicBezTo>
                  <a:cubicBezTo>
                    <a:pt x="17" y="85"/>
                    <a:pt x="17" y="85"/>
                    <a:pt x="17" y="85"/>
                  </a:cubicBezTo>
                  <a:cubicBezTo>
                    <a:pt x="17" y="84"/>
                    <a:pt x="18" y="83"/>
                    <a:pt x="19" y="83"/>
                  </a:cubicBezTo>
                  <a:cubicBezTo>
                    <a:pt x="62" y="83"/>
                    <a:pt x="62" y="83"/>
                    <a:pt x="62" y="83"/>
                  </a:cubicBezTo>
                  <a:cubicBezTo>
                    <a:pt x="64" y="83"/>
                    <a:pt x="65" y="84"/>
                    <a:pt x="65" y="85"/>
                  </a:cubicBezTo>
                  <a:cubicBezTo>
                    <a:pt x="65" y="87"/>
                    <a:pt x="65" y="87"/>
                    <a:pt x="65" y="87"/>
                  </a:cubicBezTo>
                  <a:cubicBezTo>
                    <a:pt x="65" y="89"/>
                    <a:pt x="64" y="90"/>
                    <a:pt x="62" y="90"/>
                  </a:cubicBezTo>
                  <a:moveTo>
                    <a:pt x="73" y="54"/>
                  </a:moveTo>
                  <a:cubicBezTo>
                    <a:pt x="19" y="54"/>
                    <a:pt x="19" y="54"/>
                    <a:pt x="19" y="54"/>
                  </a:cubicBezTo>
                  <a:cubicBezTo>
                    <a:pt x="18" y="54"/>
                    <a:pt x="17" y="53"/>
                    <a:pt x="17" y="52"/>
                  </a:cubicBezTo>
                  <a:cubicBezTo>
                    <a:pt x="17" y="50"/>
                    <a:pt x="17" y="50"/>
                    <a:pt x="17" y="50"/>
                  </a:cubicBezTo>
                  <a:cubicBezTo>
                    <a:pt x="17" y="49"/>
                    <a:pt x="18" y="48"/>
                    <a:pt x="19" y="48"/>
                  </a:cubicBezTo>
                  <a:cubicBezTo>
                    <a:pt x="73" y="48"/>
                    <a:pt x="73" y="48"/>
                    <a:pt x="73" y="48"/>
                  </a:cubicBezTo>
                  <a:cubicBezTo>
                    <a:pt x="74" y="48"/>
                    <a:pt x="75" y="49"/>
                    <a:pt x="75" y="50"/>
                  </a:cubicBezTo>
                  <a:cubicBezTo>
                    <a:pt x="75" y="52"/>
                    <a:pt x="75" y="52"/>
                    <a:pt x="75" y="52"/>
                  </a:cubicBezTo>
                  <a:cubicBezTo>
                    <a:pt x="75" y="53"/>
                    <a:pt x="74" y="54"/>
                    <a:pt x="73" y="54"/>
                  </a:cubicBezTo>
                  <a:moveTo>
                    <a:pt x="73" y="73"/>
                  </a:moveTo>
                  <a:cubicBezTo>
                    <a:pt x="19" y="73"/>
                    <a:pt x="19" y="73"/>
                    <a:pt x="19" y="73"/>
                  </a:cubicBezTo>
                  <a:cubicBezTo>
                    <a:pt x="18" y="73"/>
                    <a:pt x="17" y="72"/>
                    <a:pt x="17" y="71"/>
                  </a:cubicBezTo>
                  <a:cubicBezTo>
                    <a:pt x="17" y="69"/>
                    <a:pt x="17" y="69"/>
                    <a:pt x="17" y="69"/>
                  </a:cubicBezTo>
                  <a:cubicBezTo>
                    <a:pt x="17" y="68"/>
                    <a:pt x="18" y="67"/>
                    <a:pt x="19" y="67"/>
                  </a:cubicBezTo>
                  <a:cubicBezTo>
                    <a:pt x="73" y="67"/>
                    <a:pt x="73" y="67"/>
                    <a:pt x="73" y="67"/>
                  </a:cubicBezTo>
                  <a:cubicBezTo>
                    <a:pt x="74" y="67"/>
                    <a:pt x="75" y="68"/>
                    <a:pt x="75" y="69"/>
                  </a:cubicBezTo>
                  <a:cubicBezTo>
                    <a:pt x="75" y="71"/>
                    <a:pt x="75" y="71"/>
                    <a:pt x="75" y="71"/>
                  </a:cubicBezTo>
                  <a:cubicBezTo>
                    <a:pt x="75" y="72"/>
                    <a:pt x="74" y="73"/>
                    <a:pt x="73" y="73"/>
                  </a:cubicBezTo>
                  <a:moveTo>
                    <a:pt x="109" y="113"/>
                  </a:moveTo>
                  <a:cubicBezTo>
                    <a:pt x="93" y="132"/>
                    <a:pt x="93" y="132"/>
                    <a:pt x="93" y="132"/>
                  </a:cubicBezTo>
                  <a:cubicBezTo>
                    <a:pt x="92" y="133"/>
                    <a:pt x="91" y="133"/>
                    <a:pt x="89" y="133"/>
                  </a:cubicBezTo>
                  <a:cubicBezTo>
                    <a:pt x="89" y="133"/>
                    <a:pt x="88" y="133"/>
                    <a:pt x="87" y="132"/>
                  </a:cubicBezTo>
                  <a:cubicBezTo>
                    <a:pt x="76" y="124"/>
                    <a:pt x="76" y="124"/>
                    <a:pt x="76" y="124"/>
                  </a:cubicBezTo>
                  <a:cubicBezTo>
                    <a:pt x="75" y="123"/>
                    <a:pt x="74" y="120"/>
                    <a:pt x="76" y="118"/>
                  </a:cubicBezTo>
                  <a:cubicBezTo>
                    <a:pt x="77" y="116"/>
                    <a:pt x="80" y="116"/>
                    <a:pt x="82" y="118"/>
                  </a:cubicBezTo>
                  <a:cubicBezTo>
                    <a:pt x="89" y="123"/>
                    <a:pt x="89" y="123"/>
                    <a:pt x="89" y="123"/>
                  </a:cubicBezTo>
                  <a:cubicBezTo>
                    <a:pt x="103" y="108"/>
                    <a:pt x="103" y="108"/>
                    <a:pt x="103" y="108"/>
                  </a:cubicBezTo>
                  <a:cubicBezTo>
                    <a:pt x="105" y="106"/>
                    <a:pt x="107" y="106"/>
                    <a:pt x="109" y="107"/>
                  </a:cubicBezTo>
                  <a:cubicBezTo>
                    <a:pt x="111" y="109"/>
                    <a:pt x="111" y="111"/>
                    <a:pt x="109" y="113"/>
                  </a:cubicBezTo>
                  <a:moveTo>
                    <a:pt x="92" y="92"/>
                  </a:moveTo>
                  <a:cubicBezTo>
                    <a:pt x="77" y="92"/>
                    <a:pt x="65" y="104"/>
                    <a:pt x="65" y="119"/>
                  </a:cubicBezTo>
                  <a:cubicBezTo>
                    <a:pt x="65" y="134"/>
                    <a:pt x="77" y="146"/>
                    <a:pt x="92" y="146"/>
                  </a:cubicBezTo>
                  <a:cubicBezTo>
                    <a:pt x="106" y="146"/>
                    <a:pt x="119" y="134"/>
                    <a:pt x="119" y="119"/>
                  </a:cubicBezTo>
                  <a:cubicBezTo>
                    <a:pt x="119" y="104"/>
                    <a:pt x="106" y="92"/>
                    <a:pt x="92" y="92"/>
                  </a:cubicBezTo>
                  <a:moveTo>
                    <a:pt x="61" y="131"/>
                  </a:moveTo>
                  <a:cubicBezTo>
                    <a:pt x="8" y="131"/>
                    <a:pt x="8" y="131"/>
                    <a:pt x="8" y="131"/>
                  </a:cubicBezTo>
                  <a:cubicBezTo>
                    <a:pt x="4" y="131"/>
                    <a:pt x="0" y="127"/>
                    <a:pt x="0" y="123"/>
                  </a:cubicBezTo>
                  <a:cubicBezTo>
                    <a:pt x="0" y="23"/>
                    <a:pt x="0" y="23"/>
                    <a:pt x="0" y="23"/>
                  </a:cubicBezTo>
                  <a:cubicBezTo>
                    <a:pt x="0" y="18"/>
                    <a:pt x="4" y="15"/>
                    <a:pt x="6" y="15"/>
                  </a:cubicBezTo>
                  <a:cubicBezTo>
                    <a:pt x="23" y="15"/>
                    <a:pt x="23" y="15"/>
                    <a:pt x="23" y="15"/>
                  </a:cubicBezTo>
                  <a:cubicBezTo>
                    <a:pt x="23" y="15"/>
                    <a:pt x="23" y="16"/>
                    <a:pt x="23" y="17"/>
                  </a:cubicBezTo>
                  <a:cubicBezTo>
                    <a:pt x="23" y="23"/>
                    <a:pt x="28" y="27"/>
                    <a:pt x="33" y="27"/>
                  </a:cubicBezTo>
                  <a:cubicBezTo>
                    <a:pt x="60" y="27"/>
                    <a:pt x="60" y="27"/>
                    <a:pt x="60" y="27"/>
                  </a:cubicBezTo>
                  <a:cubicBezTo>
                    <a:pt x="66" y="27"/>
                    <a:pt x="71" y="23"/>
                    <a:pt x="71" y="17"/>
                  </a:cubicBezTo>
                  <a:cubicBezTo>
                    <a:pt x="71" y="16"/>
                    <a:pt x="71" y="15"/>
                    <a:pt x="71" y="15"/>
                  </a:cubicBezTo>
                  <a:cubicBezTo>
                    <a:pt x="83" y="15"/>
                    <a:pt x="83" y="15"/>
                    <a:pt x="83" y="15"/>
                  </a:cubicBezTo>
                  <a:cubicBezTo>
                    <a:pt x="90" y="15"/>
                    <a:pt x="94" y="18"/>
                    <a:pt x="94" y="23"/>
                  </a:cubicBezTo>
                  <a:cubicBezTo>
                    <a:pt x="94" y="86"/>
                    <a:pt x="94" y="86"/>
                    <a:pt x="94" y="86"/>
                  </a:cubicBezTo>
                  <a:cubicBezTo>
                    <a:pt x="93" y="85"/>
                    <a:pt x="92" y="85"/>
                    <a:pt x="92" y="85"/>
                  </a:cubicBezTo>
                  <a:cubicBezTo>
                    <a:pt x="89" y="85"/>
                    <a:pt x="86" y="86"/>
                    <a:pt x="83" y="87"/>
                  </a:cubicBezTo>
                  <a:cubicBezTo>
                    <a:pt x="83" y="38"/>
                    <a:pt x="83" y="38"/>
                    <a:pt x="83" y="38"/>
                  </a:cubicBezTo>
                  <a:cubicBezTo>
                    <a:pt x="11" y="38"/>
                    <a:pt x="11" y="38"/>
                    <a:pt x="11" y="38"/>
                  </a:cubicBezTo>
                  <a:cubicBezTo>
                    <a:pt x="11" y="121"/>
                    <a:pt x="11" y="121"/>
                    <a:pt x="11" y="121"/>
                  </a:cubicBezTo>
                  <a:cubicBezTo>
                    <a:pt x="58" y="121"/>
                    <a:pt x="58" y="121"/>
                    <a:pt x="58" y="121"/>
                  </a:cubicBezTo>
                  <a:cubicBezTo>
                    <a:pt x="59" y="124"/>
                    <a:pt x="59" y="128"/>
                    <a:pt x="61" y="131"/>
                  </a:cubicBezTo>
                  <a:moveTo>
                    <a:pt x="47" y="11"/>
                  </a:moveTo>
                  <a:cubicBezTo>
                    <a:pt x="45" y="11"/>
                    <a:pt x="44" y="9"/>
                    <a:pt x="44" y="7"/>
                  </a:cubicBezTo>
                  <a:cubicBezTo>
                    <a:pt x="44" y="6"/>
                    <a:pt x="45" y="4"/>
                    <a:pt x="47" y="4"/>
                  </a:cubicBezTo>
                  <a:cubicBezTo>
                    <a:pt x="49" y="4"/>
                    <a:pt x="50" y="6"/>
                    <a:pt x="50" y="7"/>
                  </a:cubicBezTo>
                  <a:cubicBezTo>
                    <a:pt x="50" y="9"/>
                    <a:pt x="49" y="11"/>
                    <a:pt x="47" y="11"/>
                  </a:cubicBezTo>
                  <a:moveTo>
                    <a:pt x="60" y="11"/>
                  </a:moveTo>
                  <a:cubicBezTo>
                    <a:pt x="57" y="11"/>
                    <a:pt x="57" y="11"/>
                    <a:pt x="57" y="11"/>
                  </a:cubicBezTo>
                  <a:cubicBezTo>
                    <a:pt x="56" y="11"/>
                    <a:pt x="54" y="9"/>
                    <a:pt x="54" y="7"/>
                  </a:cubicBezTo>
                  <a:cubicBezTo>
                    <a:pt x="54" y="7"/>
                    <a:pt x="54" y="7"/>
                    <a:pt x="54" y="7"/>
                  </a:cubicBezTo>
                  <a:cubicBezTo>
                    <a:pt x="54" y="3"/>
                    <a:pt x="51" y="0"/>
                    <a:pt x="47" y="0"/>
                  </a:cubicBezTo>
                  <a:cubicBezTo>
                    <a:pt x="47" y="0"/>
                    <a:pt x="47" y="0"/>
                    <a:pt x="47" y="0"/>
                  </a:cubicBezTo>
                  <a:cubicBezTo>
                    <a:pt x="43" y="0"/>
                    <a:pt x="40" y="3"/>
                    <a:pt x="40" y="7"/>
                  </a:cubicBezTo>
                  <a:cubicBezTo>
                    <a:pt x="40" y="7"/>
                    <a:pt x="40" y="7"/>
                    <a:pt x="40" y="7"/>
                  </a:cubicBezTo>
                  <a:cubicBezTo>
                    <a:pt x="40" y="9"/>
                    <a:pt x="38" y="11"/>
                    <a:pt x="37" y="11"/>
                  </a:cubicBezTo>
                  <a:cubicBezTo>
                    <a:pt x="33" y="11"/>
                    <a:pt x="33" y="11"/>
                    <a:pt x="33" y="11"/>
                  </a:cubicBezTo>
                  <a:cubicBezTo>
                    <a:pt x="30" y="11"/>
                    <a:pt x="27" y="13"/>
                    <a:pt x="27" y="17"/>
                  </a:cubicBezTo>
                  <a:cubicBezTo>
                    <a:pt x="27" y="17"/>
                    <a:pt x="27" y="17"/>
                    <a:pt x="27" y="17"/>
                  </a:cubicBezTo>
                  <a:cubicBezTo>
                    <a:pt x="27" y="20"/>
                    <a:pt x="30" y="23"/>
                    <a:pt x="33" y="23"/>
                  </a:cubicBezTo>
                  <a:cubicBezTo>
                    <a:pt x="60" y="23"/>
                    <a:pt x="60" y="23"/>
                    <a:pt x="60" y="23"/>
                  </a:cubicBezTo>
                  <a:cubicBezTo>
                    <a:pt x="64" y="23"/>
                    <a:pt x="67" y="20"/>
                    <a:pt x="67" y="17"/>
                  </a:cubicBezTo>
                  <a:cubicBezTo>
                    <a:pt x="67" y="17"/>
                    <a:pt x="67" y="17"/>
                    <a:pt x="67" y="17"/>
                  </a:cubicBezTo>
                  <a:cubicBezTo>
                    <a:pt x="67" y="13"/>
                    <a:pt x="64" y="11"/>
                    <a:pt x="60" y="11"/>
                  </a:cubicBezTo>
                </a:path>
              </a:pathLst>
            </a:custGeom>
            <a:solidFill>
              <a:schemeClr val="accent1">
                <a:lumMod val="50000"/>
              </a:schemeClr>
            </a:solidFill>
            <a:ln w="9525">
              <a:noFill/>
              <a:round/>
            </a:ln>
          </p:spPr>
          <p:txBody>
            <a:bodyPr anchor="ctr"/>
            <a:lstStyle/>
            <a:p>
              <a:pPr algn="ctr"/>
              <a:endParaRPr>
                <a:solidFill>
                  <a:schemeClr val="tx1"/>
                </a:solidFill>
                <a:cs typeface="+mn-ea"/>
                <a:sym typeface="+mn-lt"/>
              </a:endParaRPr>
            </a:p>
          </p:txBody>
        </p:sp>
      </p:grpSp>
      <p:grpSp>
        <p:nvGrpSpPr>
          <p:cNvPr id="2" name="Group 48"/>
          <p:cNvGrpSpPr/>
          <p:nvPr/>
        </p:nvGrpSpPr>
        <p:grpSpPr>
          <a:xfrm>
            <a:off x="1012561" y="1556262"/>
            <a:ext cx="4185447" cy="4108467"/>
            <a:chOff x="3990983" y="1563392"/>
            <a:chExt cx="4185447" cy="4108467"/>
          </a:xfrm>
        </p:grpSpPr>
        <p:grpSp>
          <p:nvGrpSpPr>
            <p:cNvPr id="3" name="Group 50"/>
            <p:cNvGrpSpPr/>
            <p:nvPr/>
          </p:nvGrpSpPr>
          <p:grpSpPr>
            <a:xfrm>
              <a:off x="4101458" y="1653440"/>
              <a:ext cx="4002716" cy="3942145"/>
              <a:chOff x="8809631" y="1360739"/>
              <a:chExt cx="4002716" cy="3942145"/>
            </a:xfrm>
          </p:grpSpPr>
          <p:sp>
            <p:nvSpPr>
              <p:cNvPr id="96" name="Freeform: Shape 144"/>
              <p:cNvSpPr/>
              <p:nvPr/>
            </p:nvSpPr>
            <p:spPr bwMode="auto">
              <a:xfrm>
                <a:off x="11732169" y="2341648"/>
                <a:ext cx="482883" cy="1179447"/>
              </a:xfrm>
              <a:custGeom>
                <a:avLst/>
                <a:gdLst>
                  <a:gd name="T0" fmla="*/ 7 w 287"/>
                  <a:gd name="T1" fmla="*/ 417 h 701"/>
                  <a:gd name="T2" fmla="*/ 230 w 287"/>
                  <a:gd name="T3" fmla="*/ 701 h 701"/>
                  <a:gd name="T4" fmla="*/ 287 w 287"/>
                  <a:gd name="T5" fmla="*/ 310 h 701"/>
                  <a:gd name="T6" fmla="*/ 0 w 287"/>
                  <a:gd name="T7" fmla="*/ 0 h 701"/>
                </a:gdLst>
                <a:ahLst/>
                <a:cxnLst>
                  <a:cxn ang="0">
                    <a:pos x="T0" y="T1"/>
                  </a:cxn>
                  <a:cxn ang="0">
                    <a:pos x="T2" y="T3"/>
                  </a:cxn>
                  <a:cxn ang="0">
                    <a:pos x="T4" y="T5"/>
                  </a:cxn>
                  <a:cxn ang="0">
                    <a:pos x="T6" y="T7"/>
                  </a:cxn>
                </a:cxnLst>
                <a:rect l="0" t="0" r="r" b="b"/>
                <a:pathLst>
                  <a:path w="287" h="701">
                    <a:moveTo>
                      <a:pt x="7" y="417"/>
                    </a:moveTo>
                    <a:lnTo>
                      <a:pt x="230" y="701"/>
                    </a:lnTo>
                    <a:lnTo>
                      <a:pt x="287" y="310"/>
                    </a:lnTo>
                    <a:lnTo>
                      <a:pt x="0" y="0"/>
                    </a:lnTo>
                  </a:path>
                </a:pathLst>
              </a:custGeom>
              <a:noFill/>
              <a:ln w="12700" cap="flat" cmpd="sng" algn="ctr">
                <a:solidFill>
                  <a:schemeClr val="accent2">
                    <a:lumMod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solidFill>
                    <a:schemeClr val="tx1"/>
                  </a:solidFill>
                  <a:cs typeface="+mn-ea"/>
                  <a:sym typeface="+mn-lt"/>
                </a:endParaRPr>
              </a:p>
            </p:txBody>
          </p:sp>
          <p:sp>
            <p:nvSpPr>
              <p:cNvPr id="97" name="Freeform: Shape 145"/>
              <p:cNvSpPr/>
              <p:nvPr/>
            </p:nvSpPr>
            <p:spPr bwMode="auto">
              <a:xfrm>
                <a:off x="10424851" y="1360739"/>
                <a:ext cx="1467158" cy="3428976"/>
              </a:xfrm>
              <a:custGeom>
                <a:avLst/>
                <a:gdLst>
                  <a:gd name="T0" fmla="*/ 853 w 872"/>
                  <a:gd name="T1" fmla="*/ 2038 h 2038"/>
                  <a:gd name="T2" fmla="*/ 500 w 872"/>
                  <a:gd name="T3" fmla="*/ 1597 h 2038"/>
                  <a:gd name="T4" fmla="*/ 265 w 872"/>
                  <a:gd name="T5" fmla="*/ 1723 h 2038"/>
                  <a:gd name="T6" fmla="*/ 225 w 872"/>
                  <a:gd name="T7" fmla="*/ 1758 h 2038"/>
                  <a:gd name="T8" fmla="*/ 242 w 872"/>
                  <a:gd name="T9" fmla="*/ 2023 h 2038"/>
                  <a:gd name="T10" fmla="*/ 872 w 872"/>
                  <a:gd name="T11" fmla="*/ 2023 h 2038"/>
                  <a:gd name="T12" fmla="*/ 493 w 872"/>
                  <a:gd name="T13" fmla="*/ 1173 h 2038"/>
                  <a:gd name="T14" fmla="*/ 749 w 872"/>
                  <a:gd name="T15" fmla="*/ 533 h 2038"/>
                  <a:gd name="T16" fmla="*/ 772 w 872"/>
                  <a:gd name="T17" fmla="*/ 986 h 2038"/>
                  <a:gd name="T18" fmla="*/ 498 w 872"/>
                  <a:gd name="T19" fmla="*/ 1133 h 2038"/>
                  <a:gd name="T20" fmla="*/ 443 w 872"/>
                  <a:gd name="T21" fmla="*/ 796 h 2038"/>
                  <a:gd name="T22" fmla="*/ 725 w 872"/>
                  <a:gd name="T23" fmla="*/ 536 h 2038"/>
                  <a:gd name="T24" fmla="*/ 0 w 872"/>
                  <a:gd name="T25" fmla="*/ 0 h 2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2" h="2038">
                    <a:moveTo>
                      <a:pt x="853" y="2038"/>
                    </a:moveTo>
                    <a:lnTo>
                      <a:pt x="500" y="1597"/>
                    </a:lnTo>
                    <a:lnTo>
                      <a:pt x="265" y="1723"/>
                    </a:lnTo>
                    <a:lnTo>
                      <a:pt x="225" y="1758"/>
                    </a:lnTo>
                    <a:lnTo>
                      <a:pt x="242" y="2023"/>
                    </a:lnTo>
                    <a:lnTo>
                      <a:pt x="872" y="2023"/>
                    </a:lnTo>
                    <a:lnTo>
                      <a:pt x="493" y="1173"/>
                    </a:lnTo>
                    <a:lnTo>
                      <a:pt x="749" y="533"/>
                    </a:lnTo>
                    <a:lnTo>
                      <a:pt x="772" y="986"/>
                    </a:lnTo>
                    <a:lnTo>
                      <a:pt x="498" y="1133"/>
                    </a:lnTo>
                    <a:lnTo>
                      <a:pt x="443" y="796"/>
                    </a:lnTo>
                    <a:lnTo>
                      <a:pt x="725" y="536"/>
                    </a:lnTo>
                    <a:lnTo>
                      <a:pt x="0" y="0"/>
                    </a:lnTo>
                  </a:path>
                </a:pathLst>
              </a:custGeom>
              <a:noFill/>
              <a:ln w="12700" cap="flat" cmpd="sng" algn="ctr">
                <a:solidFill>
                  <a:schemeClr val="accent2">
                    <a:lumMod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solidFill>
                    <a:schemeClr val="tx1"/>
                  </a:solidFill>
                  <a:cs typeface="+mn-ea"/>
                  <a:sym typeface="+mn-lt"/>
                </a:endParaRPr>
              </a:p>
            </p:txBody>
          </p:sp>
          <p:sp>
            <p:nvSpPr>
              <p:cNvPr id="98" name="Straight Connector 146"/>
              <p:cNvSpPr/>
              <p:nvPr/>
            </p:nvSpPr>
            <p:spPr bwMode="auto">
              <a:xfrm flipH="1">
                <a:off x="9798953" y="2074128"/>
                <a:ext cx="1033068" cy="713389"/>
              </a:xfrm>
              <a:prstGeom prst="line">
                <a:avLst/>
              </a:prstGeom>
              <a:noFill/>
              <a:ln w="12700" cap="flat" cmpd="sng" algn="ctr">
                <a:solidFill>
                  <a:schemeClr val="accent2">
                    <a:lumMod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99" name="Freeform: Shape 147"/>
              <p:cNvSpPr/>
              <p:nvPr/>
            </p:nvSpPr>
            <p:spPr bwMode="auto">
              <a:xfrm>
                <a:off x="8809631" y="1392707"/>
                <a:ext cx="3923638" cy="3834464"/>
              </a:xfrm>
              <a:custGeom>
                <a:avLst/>
                <a:gdLst>
                  <a:gd name="T0" fmla="*/ 974 w 2332"/>
                  <a:gd name="T1" fmla="*/ 0 h 2279"/>
                  <a:gd name="T2" fmla="*/ 1581 w 2332"/>
                  <a:gd name="T3" fmla="*/ 81 h 2279"/>
                  <a:gd name="T4" fmla="*/ 2059 w 2332"/>
                  <a:gd name="T5" fmla="*/ 360 h 2279"/>
                  <a:gd name="T6" fmla="*/ 2332 w 2332"/>
                  <a:gd name="T7" fmla="*/ 820 h 2279"/>
                  <a:gd name="T8" fmla="*/ 2249 w 2332"/>
                  <a:gd name="T9" fmla="*/ 1718 h 2279"/>
                  <a:gd name="T10" fmla="*/ 1652 w 2332"/>
                  <a:gd name="T11" fmla="*/ 2279 h 2279"/>
                  <a:gd name="T12" fmla="*/ 714 w 2332"/>
                  <a:gd name="T13" fmla="*/ 2279 h 2279"/>
                  <a:gd name="T14" fmla="*/ 57 w 2332"/>
                  <a:gd name="T15" fmla="*/ 1649 h 2279"/>
                  <a:gd name="T16" fmla="*/ 0 w 2332"/>
                  <a:gd name="T17" fmla="*/ 967 h 2279"/>
                  <a:gd name="T18" fmla="*/ 221 w 2332"/>
                  <a:gd name="T19" fmla="*/ 448 h 2279"/>
                  <a:gd name="T20" fmla="*/ 974 w 2332"/>
                  <a:gd name="T21" fmla="*/ 0 h 2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32" h="2279">
                    <a:moveTo>
                      <a:pt x="974" y="0"/>
                    </a:moveTo>
                    <a:lnTo>
                      <a:pt x="1581" y="81"/>
                    </a:lnTo>
                    <a:lnTo>
                      <a:pt x="2059" y="360"/>
                    </a:lnTo>
                    <a:lnTo>
                      <a:pt x="2332" y="820"/>
                    </a:lnTo>
                    <a:lnTo>
                      <a:pt x="2249" y="1718"/>
                    </a:lnTo>
                    <a:lnTo>
                      <a:pt x="1652" y="2279"/>
                    </a:lnTo>
                    <a:lnTo>
                      <a:pt x="714" y="2279"/>
                    </a:lnTo>
                    <a:lnTo>
                      <a:pt x="57" y="1649"/>
                    </a:lnTo>
                    <a:lnTo>
                      <a:pt x="0" y="967"/>
                    </a:lnTo>
                    <a:lnTo>
                      <a:pt x="221" y="448"/>
                    </a:lnTo>
                    <a:lnTo>
                      <a:pt x="974" y="0"/>
                    </a:lnTo>
                    <a:close/>
                  </a:path>
                </a:pathLst>
              </a:custGeom>
              <a:noFill/>
              <a:ln w="12700" cap="flat" cmpd="sng" algn="ctr">
                <a:solidFill>
                  <a:schemeClr val="accent2">
                    <a:lumMod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solidFill>
                    <a:schemeClr val="tx1"/>
                  </a:solidFill>
                  <a:cs typeface="+mn-ea"/>
                  <a:sym typeface="+mn-lt"/>
                </a:endParaRPr>
              </a:p>
            </p:txBody>
          </p:sp>
          <p:sp>
            <p:nvSpPr>
              <p:cNvPr id="100" name="Freeform: Shape 148"/>
              <p:cNvSpPr/>
              <p:nvPr/>
            </p:nvSpPr>
            <p:spPr bwMode="auto">
              <a:xfrm>
                <a:off x="9181468" y="1820067"/>
                <a:ext cx="3630879" cy="3407104"/>
              </a:xfrm>
              <a:custGeom>
                <a:avLst/>
                <a:gdLst>
                  <a:gd name="T0" fmla="*/ 0 w 2158"/>
                  <a:gd name="T1" fmla="*/ 194 h 2025"/>
                  <a:gd name="T2" fmla="*/ 651 w 2158"/>
                  <a:gd name="T3" fmla="*/ 0 h 2025"/>
                  <a:gd name="T4" fmla="*/ 981 w 2158"/>
                  <a:gd name="T5" fmla="*/ 151 h 2025"/>
                  <a:gd name="T6" fmla="*/ 1452 w 2158"/>
                  <a:gd name="T7" fmla="*/ 284 h 2025"/>
                  <a:gd name="T8" fmla="*/ 2158 w 2158"/>
                  <a:gd name="T9" fmla="*/ 578 h 2025"/>
                  <a:gd name="T10" fmla="*/ 1746 w 2158"/>
                  <a:gd name="T11" fmla="*/ 966 h 2025"/>
                  <a:gd name="T12" fmla="*/ 2059 w 2158"/>
                  <a:gd name="T13" fmla="*/ 1464 h 2025"/>
                  <a:gd name="T14" fmla="*/ 1618 w 2158"/>
                  <a:gd name="T15" fmla="*/ 1724 h 2025"/>
                  <a:gd name="T16" fmla="*/ 528 w 2158"/>
                  <a:gd name="T17" fmla="*/ 2025 h 2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8" h="2025">
                    <a:moveTo>
                      <a:pt x="0" y="194"/>
                    </a:moveTo>
                    <a:lnTo>
                      <a:pt x="651" y="0"/>
                    </a:lnTo>
                    <a:lnTo>
                      <a:pt x="981" y="151"/>
                    </a:lnTo>
                    <a:lnTo>
                      <a:pt x="1452" y="284"/>
                    </a:lnTo>
                    <a:lnTo>
                      <a:pt x="2158" y="578"/>
                    </a:lnTo>
                    <a:lnTo>
                      <a:pt x="1746" y="966"/>
                    </a:lnTo>
                    <a:lnTo>
                      <a:pt x="2059" y="1464"/>
                    </a:lnTo>
                    <a:lnTo>
                      <a:pt x="1618" y="1724"/>
                    </a:lnTo>
                    <a:lnTo>
                      <a:pt x="528" y="2025"/>
                    </a:lnTo>
                  </a:path>
                </a:pathLst>
              </a:custGeom>
              <a:noFill/>
              <a:ln w="12700" cap="flat" cmpd="sng" algn="ctr">
                <a:solidFill>
                  <a:schemeClr val="accent2">
                    <a:lumMod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solidFill>
                    <a:schemeClr val="tx1"/>
                  </a:solidFill>
                  <a:cs typeface="+mn-ea"/>
                  <a:sym typeface="+mn-lt"/>
                </a:endParaRPr>
              </a:p>
            </p:txBody>
          </p:sp>
          <p:sp>
            <p:nvSpPr>
              <p:cNvPr id="101" name="Freeform: Shape 149"/>
              <p:cNvSpPr/>
              <p:nvPr/>
            </p:nvSpPr>
            <p:spPr bwMode="auto">
              <a:xfrm>
                <a:off x="9181468" y="1397754"/>
                <a:ext cx="2937681" cy="3873162"/>
              </a:xfrm>
              <a:custGeom>
                <a:avLst/>
                <a:gdLst>
                  <a:gd name="T0" fmla="*/ 0 w 1746"/>
                  <a:gd name="T1" fmla="*/ 469 h 2302"/>
                  <a:gd name="T2" fmla="*/ 192 w 1746"/>
                  <a:gd name="T3" fmla="*/ 739 h 2302"/>
                  <a:gd name="T4" fmla="*/ 945 w 1746"/>
                  <a:gd name="T5" fmla="*/ 417 h 2302"/>
                  <a:gd name="T6" fmla="*/ 888 w 1746"/>
                  <a:gd name="T7" fmla="*/ 739 h 2302"/>
                  <a:gd name="T8" fmla="*/ 981 w 1746"/>
                  <a:gd name="T9" fmla="*/ 1729 h 2302"/>
                  <a:gd name="T10" fmla="*/ 1618 w 1746"/>
                  <a:gd name="T11" fmla="*/ 1975 h 2302"/>
                  <a:gd name="T12" fmla="*/ 1746 w 1746"/>
                  <a:gd name="T13" fmla="*/ 1236 h 2302"/>
                  <a:gd name="T14" fmla="*/ 1452 w 1746"/>
                  <a:gd name="T15" fmla="*/ 535 h 2302"/>
                  <a:gd name="T16" fmla="*/ 898 w 1746"/>
                  <a:gd name="T17" fmla="*/ 753 h 2302"/>
                  <a:gd name="T18" fmla="*/ 1220 w 1746"/>
                  <a:gd name="T19" fmla="*/ 1137 h 2302"/>
                  <a:gd name="T20" fmla="*/ 950 w 1746"/>
                  <a:gd name="T21" fmla="*/ 1717 h 2302"/>
                  <a:gd name="T22" fmla="*/ 945 w 1746"/>
                  <a:gd name="T23" fmla="*/ 1729 h 2302"/>
                  <a:gd name="T24" fmla="*/ 481 w 1746"/>
                  <a:gd name="T25" fmla="*/ 2302 h 2302"/>
                  <a:gd name="T26" fmla="*/ 239 w 1746"/>
                  <a:gd name="T27" fmla="*/ 1137 h 2302"/>
                  <a:gd name="T28" fmla="*/ 945 w 1746"/>
                  <a:gd name="T29" fmla="*/ 398 h 2302"/>
                  <a:gd name="T30" fmla="*/ 774 w 1746"/>
                  <a:gd name="T31" fmla="*/ 0 h 2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46" h="2302">
                    <a:moveTo>
                      <a:pt x="0" y="469"/>
                    </a:moveTo>
                    <a:lnTo>
                      <a:pt x="192" y="739"/>
                    </a:lnTo>
                    <a:lnTo>
                      <a:pt x="945" y="417"/>
                    </a:lnTo>
                    <a:lnTo>
                      <a:pt x="888" y="739"/>
                    </a:lnTo>
                    <a:lnTo>
                      <a:pt x="981" y="1729"/>
                    </a:lnTo>
                    <a:lnTo>
                      <a:pt x="1618" y="1975"/>
                    </a:lnTo>
                    <a:lnTo>
                      <a:pt x="1746" y="1236"/>
                    </a:lnTo>
                    <a:lnTo>
                      <a:pt x="1452" y="535"/>
                    </a:lnTo>
                    <a:lnTo>
                      <a:pt x="898" y="753"/>
                    </a:lnTo>
                    <a:lnTo>
                      <a:pt x="1220" y="1137"/>
                    </a:lnTo>
                    <a:lnTo>
                      <a:pt x="950" y="1717"/>
                    </a:lnTo>
                    <a:lnTo>
                      <a:pt x="945" y="1729"/>
                    </a:lnTo>
                    <a:lnTo>
                      <a:pt x="481" y="2302"/>
                    </a:lnTo>
                    <a:lnTo>
                      <a:pt x="239" y="1137"/>
                    </a:lnTo>
                    <a:lnTo>
                      <a:pt x="945" y="398"/>
                    </a:lnTo>
                    <a:lnTo>
                      <a:pt x="774" y="0"/>
                    </a:lnTo>
                  </a:path>
                </a:pathLst>
              </a:custGeom>
              <a:noFill/>
              <a:ln w="12700" cap="flat" cmpd="sng" algn="ctr">
                <a:solidFill>
                  <a:schemeClr val="accent2">
                    <a:lumMod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solidFill>
                    <a:schemeClr val="tx1"/>
                  </a:solidFill>
                  <a:cs typeface="+mn-ea"/>
                  <a:sym typeface="+mn-lt"/>
                </a:endParaRPr>
              </a:p>
            </p:txBody>
          </p:sp>
          <p:sp>
            <p:nvSpPr>
              <p:cNvPr id="102" name="Freeform: Shape 150"/>
              <p:cNvSpPr/>
              <p:nvPr/>
            </p:nvSpPr>
            <p:spPr bwMode="auto">
              <a:xfrm>
                <a:off x="8809631" y="2664692"/>
                <a:ext cx="1918073" cy="1845725"/>
              </a:xfrm>
              <a:custGeom>
                <a:avLst/>
                <a:gdLst>
                  <a:gd name="T0" fmla="*/ 469 w 1140"/>
                  <a:gd name="T1" fmla="*/ 327 h 1097"/>
                  <a:gd name="T2" fmla="*/ 588 w 1140"/>
                  <a:gd name="T3" fmla="*/ 52 h 1097"/>
                  <a:gd name="T4" fmla="*/ 389 w 1140"/>
                  <a:gd name="T5" fmla="*/ 0 h 1097"/>
                  <a:gd name="T6" fmla="*/ 0 w 1140"/>
                  <a:gd name="T7" fmla="*/ 211 h 1097"/>
                  <a:gd name="T8" fmla="*/ 263 w 1140"/>
                  <a:gd name="T9" fmla="*/ 453 h 1097"/>
                  <a:gd name="T10" fmla="*/ 71 w 1140"/>
                  <a:gd name="T11" fmla="*/ 905 h 1097"/>
                  <a:gd name="T12" fmla="*/ 541 w 1140"/>
                  <a:gd name="T13" fmla="*/ 948 h 1097"/>
                  <a:gd name="T14" fmla="*/ 770 w 1140"/>
                  <a:gd name="T15" fmla="*/ 1097 h 1097"/>
                  <a:gd name="T16" fmla="*/ 1140 w 1140"/>
                  <a:gd name="T17" fmla="*/ 983 h 1097"/>
                  <a:gd name="T18" fmla="*/ 541 w 1140"/>
                  <a:gd name="T19" fmla="*/ 917 h 10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0" h="1097">
                    <a:moveTo>
                      <a:pt x="469" y="327"/>
                    </a:moveTo>
                    <a:lnTo>
                      <a:pt x="588" y="52"/>
                    </a:lnTo>
                    <a:lnTo>
                      <a:pt x="389" y="0"/>
                    </a:lnTo>
                    <a:lnTo>
                      <a:pt x="0" y="211"/>
                    </a:lnTo>
                    <a:lnTo>
                      <a:pt x="263" y="453"/>
                    </a:lnTo>
                    <a:lnTo>
                      <a:pt x="71" y="905"/>
                    </a:lnTo>
                    <a:lnTo>
                      <a:pt x="541" y="948"/>
                    </a:lnTo>
                    <a:lnTo>
                      <a:pt x="770" y="1097"/>
                    </a:lnTo>
                    <a:lnTo>
                      <a:pt x="1140" y="983"/>
                    </a:lnTo>
                    <a:lnTo>
                      <a:pt x="541" y="917"/>
                    </a:lnTo>
                  </a:path>
                </a:pathLst>
              </a:custGeom>
              <a:noFill/>
              <a:ln w="12700" cap="flat" cmpd="sng" algn="ctr">
                <a:solidFill>
                  <a:schemeClr val="accent2">
                    <a:lumMod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solidFill>
                    <a:schemeClr val="tx1"/>
                  </a:solidFill>
                  <a:cs typeface="+mn-ea"/>
                  <a:sym typeface="+mn-lt"/>
                </a:endParaRPr>
              </a:p>
            </p:txBody>
          </p:sp>
          <p:sp>
            <p:nvSpPr>
              <p:cNvPr id="103" name="Freeform: Shape 151"/>
              <p:cNvSpPr/>
              <p:nvPr/>
            </p:nvSpPr>
            <p:spPr bwMode="auto">
              <a:xfrm>
                <a:off x="8841599" y="2592344"/>
                <a:ext cx="686468" cy="718436"/>
              </a:xfrm>
              <a:custGeom>
                <a:avLst/>
                <a:gdLst>
                  <a:gd name="T0" fmla="*/ 375 w 408"/>
                  <a:gd name="T1" fmla="*/ 0 h 427"/>
                  <a:gd name="T2" fmla="*/ 408 w 408"/>
                  <a:gd name="T3" fmla="*/ 427 h 427"/>
                  <a:gd name="T4" fmla="*/ 0 w 408"/>
                  <a:gd name="T5" fmla="*/ 275 h 427"/>
                </a:gdLst>
                <a:ahLst/>
                <a:cxnLst>
                  <a:cxn ang="0">
                    <a:pos x="T0" y="T1"/>
                  </a:cxn>
                  <a:cxn ang="0">
                    <a:pos x="T2" y="T3"/>
                  </a:cxn>
                  <a:cxn ang="0">
                    <a:pos x="T4" y="T5"/>
                  </a:cxn>
                </a:cxnLst>
                <a:rect l="0" t="0" r="r" b="b"/>
                <a:pathLst>
                  <a:path w="408" h="427">
                    <a:moveTo>
                      <a:pt x="375" y="0"/>
                    </a:moveTo>
                    <a:lnTo>
                      <a:pt x="408" y="427"/>
                    </a:lnTo>
                    <a:lnTo>
                      <a:pt x="0" y="275"/>
                    </a:lnTo>
                  </a:path>
                </a:pathLst>
              </a:custGeom>
              <a:noFill/>
              <a:ln w="12700" cap="flat" cmpd="sng" algn="ctr">
                <a:solidFill>
                  <a:schemeClr val="accent2">
                    <a:lumMod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solidFill>
                    <a:schemeClr val="tx1"/>
                  </a:solidFill>
                  <a:cs typeface="+mn-ea"/>
                  <a:sym typeface="+mn-lt"/>
                </a:endParaRPr>
              </a:p>
            </p:txBody>
          </p:sp>
          <p:sp>
            <p:nvSpPr>
              <p:cNvPr id="104" name="Freeform: Shape 152"/>
              <p:cNvSpPr/>
              <p:nvPr/>
            </p:nvSpPr>
            <p:spPr bwMode="auto">
              <a:xfrm>
                <a:off x="9528067" y="1392707"/>
                <a:ext cx="2686985" cy="1199637"/>
              </a:xfrm>
              <a:custGeom>
                <a:avLst/>
                <a:gdLst>
                  <a:gd name="T0" fmla="*/ 0 w 1597"/>
                  <a:gd name="T1" fmla="*/ 713 h 713"/>
                  <a:gd name="T2" fmla="*/ 424 w 1597"/>
                  <a:gd name="T3" fmla="*/ 261 h 713"/>
                  <a:gd name="T4" fmla="*/ 547 w 1597"/>
                  <a:gd name="T5" fmla="*/ 0 h 713"/>
                  <a:gd name="T6" fmla="*/ 566 w 1597"/>
                  <a:gd name="T7" fmla="*/ 10 h 713"/>
                  <a:gd name="T8" fmla="*/ 1057 w 1597"/>
                  <a:gd name="T9" fmla="*/ 254 h 713"/>
                  <a:gd name="T10" fmla="*/ 1154 w 1597"/>
                  <a:gd name="T11" fmla="*/ 81 h 713"/>
                  <a:gd name="T12" fmla="*/ 1265 w 1597"/>
                  <a:gd name="T13" fmla="*/ 500 h 713"/>
                  <a:gd name="T14" fmla="*/ 1597 w 1597"/>
                  <a:gd name="T15" fmla="*/ 358 h 7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7" h="713">
                    <a:moveTo>
                      <a:pt x="0" y="713"/>
                    </a:moveTo>
                    <a:lnTo>
                      <a:pt x="424" y="261"/>
                    </a:lnTo>
                    <a:lnTo>
                      <a:pt x="547" y="0"/>
                    </a:lnTo>
                    <a:lnTo>
                      <a:pt x="566" y="10"/>
                    </a:lnTo>
                    <a:lnTo>
                      <a:pt x="1057" y="254"/>
                    </a:lnTo>
                    <a:lnTo>
                      <a:pt x="1154" y="81"/>
                    </a:lnTo>
                    <a:lnTo>
                      <a:pt x="1265" y="500"/>
                    </a:lnTo>
                    <a:lnTo>
                      <a:pt x="1597" y="358"/>
                    </a:lnTo>
                  </a:path>
                </a:pathLst>
              </a:custGeom>
              <a:noFill/>
              <a:ln w="12700" cap="flat" cmpd="sng" algn="ctr">
                <a:solidFill>
                  <a:schemeClr val="accent2">
                    <a:lumMod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solidFill>
                    <a:schemeClr val="tx1"/>
                  </a:solidFill>
                  <a:cs typeface="+mn-ea"/>
                  <a:sym typeface="+mn-lt"/>
                </a:endParaRPr>
              </a:p>
            </p:txBody>
          </p:sp>
          <p:sp>
            <p:nvSpPr>
              <p:cNvPr id="105" name="Freeform: Shape 153"/>
              <p:cNvSpPr/>
              <p:nvPr/>
            </p:nvSpPr>
            <p:spPr bwMode="auto">
              <a:xfrm>
                <a:off x="9554988" y="2664692"/>
                <a:ext cx="1277033" cy="1653917"/>
              </a:xfrm>
              <a:custGeom>
                <a:avLst/>
                <a:gdLst>
                  <a:gd name="T0" fmla="*/ 0 w 759"/>
                  <a:gd name="T1" fmla="*/ 398 h 983"/>
                  <a:gd name="T2" fmla="*/ 759 w 759"/>
                  <a:gd name="T3" fmla="*/ 983 h 983"/>
                  <a:gd name="T4" fmla="*/ 552 w 759"/>
                  <a:gd name="T5" fmla="*/ 512 h 983"/>
                  <a:gd name="T6" fmla="*/ 759 w 759"/>
                  <a:gd name="T7" fmla="*/ 448 h 983"/>
                  <a:gd name="T8" fmla="*/ 652 w 759"/>
                  <a:gd name="T9" fmla="*/ 0 h 983"/>
                  <a:gd name="T10" fmla="*/ 34 w 759"/>
                  <a:gd name="T11" fmla="*/ 384 h 983"/>
                  <a:gd name="T12" fmla="*/ 541 w 759"/>
                  <a:gd name="T13" fmla="*/ 512 h 983"/>
                </a:gdLst>
                <a:ahLst/>
                <a:cxnLst>
                  <a:cxn ang="0">
                    <a:pos x="T0" y="T1"/>
                  </a:cxn>
                  <a:cxn ang="0">
                    <a:pos x="T2" y="T3"/>
                  </a:cxn>
                  <a:cxn ang="0">
                    <a:pos x="T4" y="T5"/>
                  </a:cxn>
                  <a:cxn ang="0">
                    <a:pos x="T6" y="T7"/>
                  </a:cxn>
                  <a:cxn ang="0">
                    <a:pos x="T8" y="T9"/>
                  </a:cxn>
                  <a:cxn ang="0">
                    <a:pos x="T10" y="T11"/>
                  </a:cxn>
                  <a:cxn ang="0">
                    <a:pos x="T12" y="T13"/>
                  </a:cxn>
                </a:cxnLst>
                <a:rect l="0" t="0" r="r" b="b"/>
                <a:pathLst>
                  <a:path w="759" h="983">
                    <a:moveTo>
                      <a:pt x="0" y="398"/>
                    </a:moveTo>
                    <a:lnTo>
                      <a:pt x="759" y="983"/>
                    </a:lnTo>
                    <a:lnTo>
                      <a:pt x="552" y="512"/>
                    </a:lnTo>
                    <a:lnTo>
                      <a:pt x="759" y="448"/>
                    </a:lnTo>
                    <a:lnTo>
                      <a:pt x="652" y="0"/>
                    </a:lnTo>
                    <a:lnTo>
                      <a:pt x="34" y="384"/>
                    </a:lnTo>
                    <a:lnTo>
                      <a:pt x="541" y="512"/>
                    </a:lnTo>
                  </a:path>
                </a:pathLst>
              </a:custGeom>
              <a:noFill/>
              <a:ln w="12700" cap="flat" cmpd="sng" algn="ctr">
                <a:solidFill>
                  <a:schemeClr val="accent2">
                    <a:lumMod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solidFill>
                    <a:schemeClr val="tx1"/>
                  </a:solidFill>
                  <a:cs typeface="+mn-ea"/>
                  <a:sym typeface="+mn-lt"/>
                </a:endParaRPr>
              </a:p>
            </p:txBody>
          </p:sp>
          <p:sp>
            <p:nvSpPr>
              <p:cNvPr id="106" name="Freeform: Shape 154"/>
              <p:cNvSpPr/>
              <p:nvPr/>
            </p:nvSpPr>
            <p:spPr bwMode="auto">
              <a:xfrm>
                <a:off x="11309856" y="3334335"/>
                <a:ext cx="780689" cy="489613"/>
              </a:xfrm>
              <a:custGeom>
                <a:avLst/>
                <a:gdLst>
                  <a:gd name="T0" fmla="*/ 0 w 464"/>
                  <a:gd name="T1" fmla="*/ 0 h 291"/>
                  <a:gd name="T2" fmla="*/ 296 w 464"/>
                  <a:gd name="T3" fmla="*/ 291 h 291"/>
                  <a:gd name="T4" fmla="*/ 464 w 464"/>
                  <a:gd name="T5" fmla="*/ 95 h 291"/>
                  <a:gd name="T6" fmla="*/ 0 w 464"/>
                  <a:gd name="T7" fmla="*/ 0 h 291"/>
                </a:gdLst>
                <a:ahLst/>
                <a:cxnLst>
                  <a:cxn ang="0">
                    <a:pos x="T0" y="T1"/>
                  </a:cxn>
                  <a:cxn ang="0">
                    <a:pos x="T2" y="T3"/>
                  </a:cxn>
                  <a:cxn ang="0">
                    <a:pos x="T4" y="T5"/>
                  </a:cxn>
                  <a:cxn ang="0">
                    <a:pos x="T6" y="T7"/>
                  </a:cxn>
                </a:cxnLst>
                <a:rect l="0" t="0" r="r" b="b"/>
                <a:pathLst>
                  <a:path w="464" h="291">
                    <a:moveTo>
                      <a:pt x="0" y="0"/>
                    </a:moveTo>
                    <a:lnTo>
                      <a:pt x="296" y="291"/>
                    </a:lnTo>
                    <a:lnTo>
                      <a:pt x="464" y="95"/>
                    </a:lnTo>
                    <a:lnTo>
                      <a:pt x="0" y="0"/>
                    </a:lnTo>
                    <a:close/>
                  </a:path>
                </a:pathLst>
              </a:custGeom>
              <a:noFill/>
              <a:ln w="12700" cap="flat" cmpd="sng" algn="ctr">
                <a:solidFill>
                  <a:schemeClr val="accent2">
                    <a:lumMod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solidFill>
                    <a:schemeClr val="tx1"/>
                  </a:solidFill>
                  <a:cs typeface="+mn-ea"/>
                  <a:sym typeface="+mn-lt"/>
                </a:endParaRPr>
              </a:p>
            </p:txBody>
          </p:sp>
          <p:sp>
            <p:nvSpPr>
              <p:cNvPr id="107" name="Freeform: Shape 155"/>
              <p:cNvSpPr/>
              <p:nvPr/>
            </p:nvSpPr>
            <p:spPr bwMode="auto">
              <a:xfrm>
                <a:off x="8949280" y="3374716"/>
                <a:ext cx="1196272" cy="1928168"/>
              </a:xfrm>
              <a:custGeom>
                <a:avLst/>
                <a:gdLst>
                  <a:gd name="T0" fmla="*/ 711 w 711"/>
                  <a:gd name="T1" fmla="*/ 689 h 1146"/>
                  <a:gd name="T2" fmla="*/ 628 w 711"/>
                  <a:gd name="T3" fmla="*/ 1146 h 1146"/>
                  <a:gd name="T4" fmla="*/ 469 w 711"/>
                  <a:gd name="T5" fmla="*/ 533 h 1146"/>
                  <a:gd name="T6" fmla="*/ 280 w 711"/>
                  <a:gd name="T7" fmla="*/ 303 h 1146"/>
                  <a:gd name="T8" fmla="*/ 0 w 711"/>
                  <a:gd name="T9" fmla="*/ 452 h 1146"/>
                  <a:gd name="T10" fmla="*/ 344 w 711"/>
                  <a:gd name="T11" fmla="*/ 0 h 1146"/>
                  <a:gd name="T12" fmla="*/ 299 w 711"/>
                  <a:gd name="T13" fmla="*/ 291 h 1146"/>
                </a:gdLst>
                <a:ahLst/>
                <a:cxnLst>
                  <a:cxn ang="0">
                    <a:pos x="T0" y="T1"/>
                  </a:cxn>
                  <a:cxn ang="0">
                    <a:pos x="T2" y="T3"/>
                  </a:cxn>
                  <a:cxn ang="0">
                    <a:pos x="T4" y="T5"/>
                  </a:cxn>
                  <a:cxn ang="0">
                    <a:pos x="T6" y="T7"/>
                  </a:cxn>
                  <a:cxn ang="0">
                    <a:pos x="T8" y="T9"/>
                  </a:cxn>
                  <a:cxn ang="0">
                    <a:pos x="T10" y="T11"/>
                  </a:cxn>
                  <a:cxn ang="0">
                    <a:pos x="T12" y="T13"/>
                  </a:cxn>
                </a:cxnLst>
                <a:rect l="0" t="0" r="r" b="b"/>
                <a:pathLst>
                  <a:path w="711" h="1146">
                    <a:moveTo>
                      <a:pt x="711" y="689"/>
                    </a:moveTo>
                    <a:lnTo>
                      <a:pt x="628" y="1146"/>
                    </a:lnTo>
                    <a:lnTo>
                      <a:pt x="469" y="533"/>
                    </a:lnTo>
                    <a:lnTo>
                      <a:pt x="280" y="303"/>
                    </a:lnTo>
                    <a:lnTo>
                      <a:pt x="0" y="452"/>
                    </a:lnTo>
                    <a:lnTo>
                      <a:pt x="344" y="0"/>
                    </a:lnTo>
                    <a:lnTo>
                      <a:pt x="299" y="291"/>
                    </a:lnTo>
                  </a:path>
                </a:pathLst>
              </a:custGeom>
              <a:noFill/>
              <a:ln w="12700" cap="flat" cmpd="sng" algn="ctr">
                <a:solidFill>
                  <a:schemeClr val="accent2">
                    <a:lumMod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solidFill>
                    <a:schemeClr val="tx1"/>
                  </a:solidFill>
                  <a:cs typeface="+mn-ea"/>
                  <a:sym typeface="+mn-lt"/>
                </a:endParaRPr>
              </a:p>
            </p:txBody>
          </p:sp>
          <p:sp>
            <p:nvSpPr>
              <p:cNvPr id="108" name="Straight Connector 156"/>
              <p:cNvSpPr/>
              <p:nvPr/>
            </p:nvSpPr>
            <p:spPr bwMode="auto">
              <a:xfrm flipH="1" flipV="1">
                <a:off x="9607146" y="3374716"/>
                <a:ext cx="1224875" cy="75713"/>
              </a:xfrm>
              <a:prstGeom prst="line">
                <a:avLst/>
              </a:prstGeom>
              <a:noFill/>
              <a:ln w="12700" cap="flat" cmpd="sng" algn="ctr">
                <a:solidFill>
                  <a:schemeClr val="accent2">
                    <a:lumMod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109" name="Straight Connector 157"/>
              <p:cNvSpPr/>
              <p:nvPr/>
            </p:nvSpPr>
            <p:spPr bwMode="auto">
              <a:xfrm flipH="1">
                <a:off x="12171307" y="2787516"/>
                <a:ext cx="498026" cy="80761"/>
              </a:xfrm>
              <a:prstGeom prst="line">
                <a:avLst/>
              </a:prstGeom>
              <a:noFill/>
              <a:ln w="12700" cap="flat" cmpd="sng" algn="ctr">
                <a:solidFill>
                  <a:schemeClr val="accent2">
                    <a:lumMod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110" name="Freeform: Shape 158"/>
              <p:cNvSpPr/>
              <p:nvPr/>
            </p:nvSpPr>
            <p:spPr bwMode="auto">
              <a:xfrm>
                <a:off x="11923976" y="3521095"/>
                <a:ext cx="291076" cy="1268620"/>
              </a:xfrm>
              <a:custGeom>
                <a:avLst/>
                <a:gdLst>
                  <a:gd name="T0" fmla="*/ 0 w 173"/>
                  <a:gd name="T1" fmla="*/ 754 h 754"/>
                  <a:gd name="T2" fmla="*/ 173 w 173"/>
                  <a:gd name="T3" fmla="*/ 308 h 754"/>
                  <a:gd name="T4" fmla="*/ 116 w 173"/>
                  <a:gd name="T5" fmla="*/ 0 h 754"/>
                </a:gdLst>
                <a:ahLst/>
                <a:cxnLst>
                  <a:cxn ang="0">
                    <a:pos x="T0" y="T1"/>
                  </a:cxn>
                  <a:cxn ang="0">
                    <a:pos x="T2" y="T3"/>
                  </a:cxn>
                  <a:cxn ang="0">
                    <a:pos x="T4" y="T5"/>
                  </a:cxn>
                </a:cxnLst>
                <a:rect l="0" t="0" r="r" b="b"/>
                <a:pathLst>
                  <a:path w="173" h="754">
                    <a:moveTo>
                      <a:pt x="0" y="754"/>
                    </a:moveTo>
                    <a:lnTo>
                      <a:pt x="173" y="308"/>
                    </a:lnTo>
                    <a:lnTo>
                      <a:pt x="116" y="0"/>
                    </a:lnTo>
                  </a:path>
                </a:pathLst>
              </a:custGeom>
              <a:noFill/>
              <a:ln w="12700" cap="flat" cmpd="sng" algn="ctr">
                <a:solidFill>
                  <a:schemeClr val="accent2">
                    <a:lumMod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solidFill>
                    <a:schemeClr val="tx1"/>
                  </a:solidFill>
                  <a:cs typeface="+mn-ea"/>
                  <a:sym typeface="+mn-lt"/>
                </a:endParaRPr>
              </a:p>
            </p:txBody>
          </p:sp>
          <p:sp>
            <p:nvSpPr>
              <p:cNvPr id="111" name="Straight Connector 159"/>
              <p:cNvSpPr/>
              <p:nvPr/>
            </p:nvSpPr>
            <p:spPr bwMode="auto">
              <a:xfrm flipH="1" flipV="1">
                <a:off x="12215052" y="4039311"/>
                <a:ext cx="454281" cy="279298"/>
              </a:xfrm>
              <a:prstGeom prst="line">
                <a:avLst/>
              </a:prstGeom>
              <a:noFill/>
              <a:ln w="12700" cap="flat" cmpd="sng" algn="ctr">
                <a:solidFill>
                  <a:schemeClr val="accent2">
                    <a:lumMod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112" name="Straight Connector 160"/>
              <p:cNvSpPr/>
              <p:nvPr/>
            </p:nvSpPr>
            <p:spPr bwMode="auto">
              <a:xfrm>
                <a:off x="11819660" y="3852552"/>
                <a:ext cx="72348" cy="937164"/>
              </a:xfrm>
              <a:prstGeom prst="line">
                <a:avLst/>
              </a:prstGeom>
              <a:noFill/>
              <a:ln w="12700" cap="flat" cmpd="sng" algn="ctr">
                <a:solidFill>
                  <a:schemeClr val="accent2">
                    <a:lumMod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113" name="Straight Connector 161"/>
              <p:cNvSpPr/>
              <p:nvPr/>
            </p:nvSpPr>
            <p:spPr bwMode="auto">
              <a:xfrm flipH="1">
                <a:off x="9962157" y="4789715"/>
                <a:ext cx="844625" cy="513169"/>
              </a:xfrm>
              <a:prstGeom prst="line">
                <a:avLst/>
              </a:prstGeom>
              <a:noFill/>
              <a:ln w="12700" cap="flat" cmpd="sng" algn="ctr">
                <a:solidFill>
                  <a:schemeClr val="accent2">
                    <a:lumMod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114" name="Straight Connector 162"/>
              <p:cNvSpPr/>
              <p:nvPr/>
            </p:nvSpPr>
            <p:spPr bwMode="auto">
              <a:xfrm flipH="1">
                <a:off x="10727704" y="2684882"/>
                <a:ext cx="457646" cy="0"/>
              </a:xfrm>
              <a:prstGeom prst="line">
                <a:avLst/>
              </a:prstGeom>
              <a:noFill/>
              <a:ln w="12700" cap="flat" cmpd="sng" algn="ctr">
                <a:solidFill>
                  <a:schemeClr val="accent2">
                    <a:lumMod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sp>
            <p:nvSpPr>
              <p:cNvPr id="115" name="Straight Connector 163"/>
              <p:cNvSpPr/>
              <p:nvPr/>
            </p:nvSpPr>
            <p:spPr bwMode="auto">
              <a:xfrm flipH="1">
                <a:off x="10870718" y="3310780"/>
                <a:ext cx="314631" cy="99269"/>
              </a:xfrm>
              <a:prstGeom prst="line">
                <a:avLst/>
              </a:prstGeom>
              <a:noFill/>
              <a:ln w="12700" cap="flat" cmpd="sng" algn="ctr">
                <a:solidFill>
                  <a:schemeClr val="accent2">
                    <a:lumMod val="50000"/>
                  </a:schemeClr>
                </a:solidFill>
                <a:prstDash val="solid"/>
                <a:miter lim="800000"/>
                <a:headEnd type="none" w="med" len="med"/>
                <a:tailEnd type="none" w="med" len="med"/>
              </a:ln>
              <a:extLst>
                <a:ext uri="{909E8E84-426E-40DD-AFC4-6F175D3DCCD1}">
                  <a14:hiddenFill xmlns:a14="http://schemas.microsoft.com/office/drawing/2010/main">
                    <a:solidFill>
                      <a:schemeClr val="dk2">
                        <a:lumMod val="100000"/>
                      </a:schemeClr>
                    </a:solidFill>
                  </a14:hiddenFill>
                </a:ext>
              </a:extLst>
            </p:spPr>
            <p:txBody>
              <a:bodyPr anchor="ctr"/>
              <a:lstStyle/>
              <a:p>
                <a:pPr algn="ctr"/>
                <a:endParaRPr>
                  <a:cs typeface="+mn-ea"/>
                  <a:sym typeface="+mn-lt"/>
                </a:endParaRPr>
              </a:p>
            </p:txBody>
          </p:sp>
        </p:grpSp>
        <p:sp>
          <p:nvSpPr>
            <p:cNvPr id="4" name="Oval 51"/>
            <p:cNvSpPr/>
            <p:nvPr/>
          </p:nvSpPr>
          <p:spPr bwMode="auto">
            <a:xfrm>
              <a:off x="6533178" y="2091795"/>
              <a:ext cx="136284" cy="136284"/>
            </a:xfrm>
            <a:prstGeom prst="ellipse">
              <a:avLst/>
            </a:prstGeom>
            <a:solidFill>
              <a:schemeClr val="accent1">
                <a:lumMod val="100000"/>
              </a:schemeClr>
            </a:solidFill>
            <a:ln w="9525">
              <a:solidFill>
                <a:schemeClr val="accent2">
                  <a:lumMod val="50000"/>
                </a:schemeClr>
              </a:solidFill>
              <a:round/>
            </a:ln>
          </p:spPr>
          <p:txBody>
            <a:bodyPr anchor="ctr"/>
            <a:lstStyle/>
            <a:p>
              <a:pPr algn="ctr"/>
              <a:endParaRPr>
                <a:solidFill>
                  <a:schemeClr val="tx1"/>
                </a:solidFill>
                <a:cs typeface="+mn-ea"/>
                <a:sym typeface="+mn-lt"/>
              </a:endParaRPr>
            </a:p>
          </p:txBody>
        </p:sp>
        <p:sp>
          <p:nvSpPr>
            <p:cNvPr id="16" name="Oval 52"/>
            <p:cNvSpPr/>
            <p:nvPr/>
          </p:nvSpPr>
          <p:spPr bwMode="auto">
            <a:xfrm>
              <a:off x="7443421" y="3084482"/>
              <a:ext cx="134602" cy="136284"/>
            </a:xfrm>
            <a:prstGeom prst="ellipse">
              <a:avLst/>
            </a:prstGeom>
            <a:solidFill>
              <a:schemeClr val="accent1">
                <a:lumMod val="100000"/>
              </a:schemeClr>
            </a:solidFill>
            <a:ln w="9525">
              <a:solidFill>
                <a:schemeClr val="accent2">
                  <a:lumMod val="50000"/>
                </a:schemeClr>
              </a:solidFill>
              <a:round/>
            </a:ln>
          </p:spPr>
          <p:txBody>
            <a:bodyPr anchor="ctr"/>
            <a:lstStyle/>
            <a:p>
              <a:pPr algn="ctr"/>
              <a:endParaRPr>
                <a:solidFill>
                  <a:schemeClr val="tx1"/>
                </a:solidFill>
                <a:cs typeface="+mn-ea"/>
                <a:sym typeface="+mn-lt"/>
              </a:endParaRPr>
            </a:p>
          </p:txBody>
        </p:sp>
        <p:sp>
          <p:nvSpPr>
            <p:cNvPr id="17" name="Oval 65"/>
            <p:cNvSpPr/>
            <p:nvPr/>
          </p:nvSpPr>
          <p:spPr bwMode="auto">
            <a:xfrm>
              <a:off x="6960538" y="3264511"/>
              <a:ext cx="134602" cy="134602"/>
            </a:xfrm>
            <a:prstGeom prst="ellipse">
              <a:avLst/>
            </a:prstGeom>
            <a:solidFill>
              <a:schemeClr val="accent1">
                <a:lumMod val="100000"/>
              </a:schemeClr>
            </a:solidFill>
            <a:ln w="9525">
              <a:solidFill>
                <a:schemeClr val="accent2">
                  <a:lumMod val="50000"/>
                </a:schemeClr>
              </a:solidFill>
              <a:round/>
            </a:ln>
          </p:spPr>
          <p:txBody>
            <a:bodyPr anchor="ctr"/>
            <a:lstStyle/>
            <a:p>
              <a:pPr algn="ctr"/>
              <a:endParaRPr>
                <a:solidFill>
                  <a:schemeClr val="tx1"/>
                </a:solidFill>
                <a:cs typeface="+mn-ea"/>
                <a:sym typeface="+mn-lt"/>
              </a:endParaRPr>
            </a:p>
          </p:txBody>
        </p:sp>
        <p:sp>
          <p:nvSpPr>
            <p:cNvPr id="18" name="Oval 66"/>
            <p:cNvSpPr/>
            <p:nvPr/>
          </p:nvSpPr>
          <p:spPr bwMode="auto">
            <a:xfrm>
              <a:off x="6413719" y="2929690"/>
              <a:ext cx="136284" cy="134602"/>
            </a:xfrm>
            <a:prstGeom prst="ellipse">
              <a:avLst/>
            </a:prstGeom>
            <a:solidFill>
              <a:schemeClr val="accent1">
                <a:lumMod val="100000"/>
              </a:schemeClr>
            </a:solidFill>
            <a:ln w="9525">
              <a:solidFill>
                <a:schemeClr val="accent2">
                  <a:lumMod val="50000"/>
                </a:schemeClr>
              </a:solidFill>
              <a:round/>
            </a:ln>
          </p:spPr>
          <p:txBody>
            <a:bodyPr anchor="ctr"/>
            <a:lstStyle/>
            <a:p>
              <a:pPr algn="ctr"/>
              <a:endParaRPr>
                <a:solidFill>
                  <a:schemeClr val="tx1"/>
                </a:solidFill>
                <a:cs typeface="+mn-ea"/>
                <a:sym typeface="+mn-lt"/>
              </a:endParaRPr>
            </a:p>
          </p:txBody>
        </p:sp>
        <p:sp>
          <p:nvSpPr>
            <p:cNvPr id="19" name="Oval 67"/>
            <p:cNvSpPr/>
            <p:nvPr/>
          </p:nvSpPr>
          <p:spPr bwMode="auto">
            <a:xfrm>
              <a:off x="5696965" y="3765903"/>
              <a:ext cx="134602" cy="136284"/>
            </a:xfrm>
            <a:prstGeom prst="ellipse">
              <a:avLst/>
            </a:prstGeom>
            <a:solidFill>
              <a:schemeClr val="accent1">
                <a:lumMod val="100000"/>
              </a:schemeClr>
            </a:solidFill>
            <a:ln w="9525">
              <a:solidFill>
                <a:schemeClr val="accent2">
                  <a:lumMod val="50000"/>
                </a:schemeClr>
              </a:solidFill>
              <a:round/>
            </a:ln>
          </p:spPr>
          <p:txBody>
            <a:bodyPr anchor="ctr"/>
            <a:lstStyle/>
            <a:p>
              <a:pPr algn="ctr"/>
              <a:endParaRPr>
                <a:solidFill>
                  <a:schemeClr val="tx1"/>
                </a:solidFill>
                <a:cs typeface="+mn-ea"/>
                <a:sym typeface="+mn-lt"/>
              </a:endParaRPr>
            </a:p>
          </p:txBody>
        </p:sp>
        <p:sp>
          <p:nvSpPr>
            <p:cNvPr id="20" name="Oval 68"/>
            <p:cNvSpPr/>
            <p:nvPr/>
          </p:nvSpPr>
          <p:spPr bwMode="auto">
            <a:xfrm>
              <a:off x="5027322" y="3008768"/>
              <a:ext cx="134602" cy="136284"/>
            </a:xfrm>
            <a:prstGeom prst="ellipse">
              <a:avLst/>
            </a:prstGeom>
            <a:solidFill>
              <a:schemeClr val="accent1">
                <a:lumMod val="100000"/>
              </a:schemeClr>
            </a:solidFill>
            <a:ln w="9525">
              <a:solidFill>
                <a:schemeClr val="accent2">
                  <a:lumMod val="50000"/>
                </a:schemeClr>
              </a:solidFill>
              <a:round/>
            </a:ln>
          </p:spPr>
          <p:txBody>
            <a:bodyPr anchor="ctr"/>
            <a:lstStyle/>
            <a:p>
              <a:pPr algn="ctr"/>
              <a:endParaRPr>
                <a:solidFill>
                  <a:schemeClr val="tx1"/>
                </a:solidFill>
                <a:cs typeface="+mn-ea"/>
                <a:sym typeface="+mn-lt"/>
              </a:endParaRPr>
            </a:p>
          </p:txBody>
        </p:sp>
        <p:sp>
          <p:nvSpPr>
            <p:cNvPr id="21" name="Oval 69"/>
            <p:cNvSpPr/>
            <p:nvPr/>
          </p:nvSpPr>
          <p:spPr bwMode="auto">
            <a:xfrm>
              <a:off x="4440123" y="3669999"/>
              <a:ext cx="136284" cy="136284"/>
            </a:xfrm>
            <a:prstGeom prst="ellipse">
              <a:avLst/>
            </a:prstGeom>
            <a:solidFill>
              <a:schemeClr val="accent1">
                <a:lumMod val="100000"/>
              </a:schemeClr>
            </a:solidFill>
            <a:ln w="9525">
              <a:solidFill>
                <a:schemeClr val="accent2">
                  <a:lumMod val="50000"/>
                </a:schemeClr>
              </a:solidFill>
              <a:round/>
            </a:ln>
          </p:spPr>
          <p:txBody>
            <a:bodyPr anchor="ctr"/>
            <a:lstStyle/>
            <a:p>
              <a:pPr algn="ctr"/>
              <a:endParaRPr>
                <a:solidFill>
                  <a:schemeClr val="tx1"/>
                </a:solidFill>
                <a:cs typeface="+mn-ea"/>
                <a:sym typeface="+mn-lt"/>
              </a:endParaRPr>
            </a:p>
          </p:txBody>
        </p:sp>
        <p:sp>
          <p:nvSpPr>
            <p:cNvPr id="22" name="Oval 70"/>
            <p:cNvSpPr/>
            <p:nvPr/>
          </p:nvSpPr>
          <p:spPr bwMode="auto">
            <a:xfrm>
              <a:off x="4672310" y="4112502"/>
              <a:ext cx="134602" cy="136284"/>
            </a:xfrm>
            <a:prstGeom prst="ellipse">
              <a:avLst/>
            </a:prstGeom>
            <a:solidFill>
              <a:schemeClr val="accent1">
                <a:lumMod val="100000"/>
              </a:schemeClr>
            </a:solidFill>
            <a:ln w="9525">
              <a:solidFill>
                <a:schemeClr val="accent2">
                  <a:lumMod val="50000"/>
                </a:schemeClr>
              </a:solidFill>
              <a:round/>
            </a:ln>
          </p:spPr>
          <p:txBody>
            <a:bodyPr anchor="ctr"/>
            <a:lstStyle/>
            <a:p>
              <a:pPr algn="ctr"/>
              <a:endParaRPr>
                <a:solidFill>
                  <a:schemeClr val="tx1"/>
                </a:solidFill>
                <a:cs typeface="+mn-ea"/>
                <a:sym typeface="+mn-lt"/>
              </a:endParaRPr>
            </a:p>
          </p:txBody>
        </p:sp>
        <p:sp>
          <p:nvSpPr>
            <p:cNvPr id="23" name="Oval 71"/>
            <p:cNvSpPr/>
            <p:nvPr/>
          </p:nvSpPr>
          <p:spPr bwMode="auto">
            <a:xfrm>
              <a:off x="5357096" y="4731669"/>
              <a:ext cx="136284" cy="134602"/>
            </a:xfrm>
            <a:prstGeom prst="ellipse">
              <a:avLst/>
            </a:prstGeom>
            <a:solidFill>
              <a:schemeClr val="accent1">
                <a:lumMod val="100000"/>
              </a:schemeClr>
            </a:solidFill>
            <a:ln w="9525">
              <a:solidFill>
                <a:schemeClr val="accent2">
                  <a:lumMod val="50000"/>
                </a:schemeClr>
              </a:solidFill>
              <a:round/>
            </a:ln>
          </p:spPr>
          <p:txBody>
            <a:bodyPr anchor="ctr"/>
            <a:lstStyle/>
            <a:p>
              <a:pPr algn="ctr"/>
              <a:endParaRPr>
                <a:solidFill>
                  <a:schemeClr val="tx1"/>
                </a:solidFill>
                <a:cs typeface="+mn-ea"/>
                <a:sym typeface="+mn-lt"/>
              </a:endParaRPr>
            </a:p>
          </p:txBody>
        </p:sp>
        <p:sp>
          <p:nvSpPr>
            <p:cNvPr id="24" name="Oval 72"/>
            <p:cNvSpPr/>
            <p:nvPr/>
          </p:nvSpPr>
          <p:spPr bwMode="auto">
            <a:xfrm>
              <a:off x="6481020" y="4268976"/>
              <a:ext cx="136284" cy="134602"/>
            </a:xfrm>
            <a:prstGeom prst="ellipse">
              <a:avLst/>
            </a:prstGeom>
            <a:solidFill>
              <a:schemeClr val="accent1">
                <a:lumMod val="100000"/>
              </a:schemeClr>
            </a:solidFill>
            <a:ln w="9525">
              <a:solidFill>
                <a:schemeClr val="accent2">
                  <a:lumMod val="50000"/>
                </a:schemeClr>
              </a:solidFill>
              <a:round/>
            </a:ln>
          </p:spPr>
          <p:txBody>
            <a:bodyPr anchor="ctr"/>
            <a:lstStyle/>
            <a:p>
              <a:pPr algn="ctr"/>
              <a:endParaRPr>
                <a:solidFill>
                  <a:schemeClr val="tx1"/>
                </a:solidFill>
                <a:cs typeface="+mn-ea"/>
                <a:sym typeface="+mn-lt"/>
              </a:endParaRPr>
            </a:p>
          </p:txBody>
        </p:sp>
        <p:sp>
          <p:nvSpPr>
            <p:cNvPr id="25" name="Oval 73"/>
            <p:cNvSpPr/>
            <p:nvPr/>
          </p:nvSpPr>
          <p:spPr bwMode="auto">
            <a:xfrm>
              <a:off x="7027839" y="4073804"/>
              <a:ext cx="136284" cy="134602"/>
            </a:xfrm>
            <a:prstGeom prst="ellipse">
              <a:avLst/>
            </a:prstGeom>
            <a:solidFill>
              <a:schemeClr val="accent1">
                <a:lumMod val="100000"/>
              </a:schemeClr>
            </a:solidFill>
            <a:ln w="9525">
              <a:solidFill>
                <a:schemeClr val="accent2">
                  <a:lumMod val="50000"/>
                </a:schemeClr>
              </a:solidFill>
              <a:round/>
            </a:ln>
          </p:spPr>
          <p:txBody>
            <a:bodyPr anchor="ctr"/>
            <a:lstStyle/>
            <a:p>
              <a:pPr algn="ctr"/>
              <a:endParaRPr>
                <a:solidFill>
                  <a:schemeClr val="tx1"/>
                </a:solidFill>
                <a:cs typeface="+mn-ea"/>
                <a:sym typeface="+mn-lt"/>
              </a:endParaRPr>
            </a:p>
          </p:txBody>
        </p:sp>
        <p:sp>
          <p:nvSpPr>
            <p:cNvPr id="26" name="Oval 74"/>
            <p:cNvSpPr/>
            <p:nvPr/>
          </p:nvSpPr>
          <p:spPr bwMode="auto">
            <a:xfrm>
              <a:off x="7443421" y="4268976"/>
              <a:ext cx="134602" cy="134602"/>
            </a:xfrm>
            <a:prstGeom prst="ellipse">
              <a:avLst/>
            </a:prstGeom>
            <a:solidFill>
              <a:schemeClr val="accent1">
                <a:lumMod val="100000"/>
              </a:schemeClr>
            </a:solidFill>
            <a:ln w="9525">
              <a:solidFill>
                <a:schemeClr val="accent2">
                  <a:lumMod val="50000"/>
                </a:schemeClr>
              </a:solidFill>
              <a:round/>
            </a:ln>
          </p:spPr>
          <p:txBody>
            <a:bodyPr anchor="ctr"/>
            <a:lstStyle/>
            <a:p>
              <a:pPr algn="ctr"/>
              <a:endParaRPr>
                <a:solidFill>
                  <a:schemeClr val="tx1"/>
                </a:solidFill>
                <a:cs typeface="+mn-ea"/>
                <a:sym typeface="+mn-lt"/>
              </a:endParaRPr>
            </a:p>
          </p:txBody>
        </p:sp>
        <p:grpSp>
          <p:nvGrpSpPr>
            <p:cNvPr id="27" name="Group 75"/>
            <p:cNvGrpSpPr/>
            <p:nvPr/>
          </p:nvGrpSpPr>
          <p:grpSpPr>
            <a:xfrm>
              <a:off x="4707152" y="2248023"/>
              <a:ext cx="2414023" cy="2901694"/>
              <a:chOff x="4707152" y="2248023"/>
              <a:chExt cx="2414023" cy="2901694"/>
            </a:xfrm>
          </p:grpSpPr>
          <p:sp>
            <p:nvSpPr>
              <p:cNvPr id="79" name="Oval 127"/>
              <p:cNvSpPr/>
              <p:nvPr/>
            </p:nvSpPr>
            <p:spPr bwMode="auto">
              <a:xfrm>
                <a:off x="6054864" y="5013433"/>
                <a:ext cx="136284" cy="136284"/>
              </a:xfrm>
              <a:prstGeom prst="ellipse">
                <a:avLst/>
              </a:prstGeom>
              <a:solidFill>
                <a:schemeClr val="accent2">
                  <a:lumMod val="100000"/>
                </a:schemeClr>
              </a:solidFill>
              <a:ln w="12700" cap="flat" cmpd="sng" algn="ctr">
                <a:solidFill>
                  <a:schemeClr val="accent2">
                    <a:lumMod val="50000"/>
                  </a:schemeClr>
                </a:solidFill>
                <a:prstDash val="solid"/>
                <a:round/>
                <a:headEnd type="none" w="med" len="med"/>
                <a:tailEnd type="none" w="med" len="med"/>
              </a:ln>
            </p:spPr>
            <p:txBody>
              <a:bodyPr anchor="ctr"/>
              <a:lstStyle/>
              <a:p>
                <a:pPr algn="ctr"/>
                <a:endParaRPr>
                  <a:solidFill>
                    <a:schemeClr val="tx1"/>
                  </a:solidFill>
                  <a:cs typeface="+mn-ea"/>
                  <a:sym typeface="+mn-lt"/>
                </a:endParaRPr>
              </a:p>
            </p:txBody>
          </p:sp>
          <p:grpSp>
            <p:nvGrpSpPr>
              <p:cNvPr id="80" name="Group 128"/>
              <p:cNvGrpSpPr/>
              <p:nvPr/>
            </p:nvGrpSpPr>
            <p:grpSpPr>
              <a:xfrm>
                <a:off x="4707152" y="2248023"/>
                <a:ext cx="2414023" cy="2522443"/>
                <a:chOff x="4707152" y="2248023"/>
                <a:chExt cx="2414023" cy="2522443"/>
              </a:xfrm>
            </p:grpSpPr>
            <p:grpSp>
              <p:nvGrpSpPr>
                <p:cNvPr id="81" name="Group 129"/>
                <p:cNvGrpSpPr/>
                <p:nvPr/>
              </p:nvGrpSpPr>
              <p:grpSpPr>
                <a:xfrm>
                  <a:off x="6792726" y="2408141"/>
                  <a:ext cx="328449" cy="330554"/>
                  <a:chOff x="4149281" y="1887719"/>
                  <a:chExt cx="224837" cy="226650"/>
                </a:xfrm>
              </p:grpSpPr>
              <p:sp>
                <p:nvSpPr>
                  <p:cNvPr id="94" name="Oval 142"/>
                  <p:cNvSpPr/>
                  <p:nvPr/>
                </p:nvSpPr>
                <p:spPr>
                  <a:xfrm>
                    <a:off x="4149281" y="1887719"/>
                    <a:ext cx="224837" cy="226650"/>
                  </a:xfrm>
                  <a:prstGeom prst="ellipse">
                    <a:avLst/>
                  </a:prstGeom>
                  <a:solidFill>
                    <a:schemeClr val="accent2">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95" name="Oval 143"/>
                  <p:cNvSpPr/>
                  <p:nvPr/>
                </p:nvSpPr>
                <p:spPr>
                  <a:xfrm>
                    <a:off x="4209256" y="1948177"/>
                    <a:ext cx="104887" cy="105734"/>
                  </a:xfrm>
                  <a:prstGeom prst="ellipse">
                    <a:avLst/>
                  </a:prstGeom>
                  <a:solidFill>
                    <a:schemeClr val="accent2">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nvGrpSpPr>
                <p:cNvPr id="82" name="Group 130"/>
                <p:cNvGrpSpPr/>
                <p:nvPr/>
              </p:nvGrpSpPr>
              <p:grpSpPr>
                <a:xfrm>
                  <a:off x="5832354" y="2796766"/>
                  <a:ext cx="328449" cy="330554"/>
                  <a:chOff x="4149281" y="1887719"/>
                  <a:chExt cx="224837" cy="226650"/>
                </a:xfrm>
              </p:grpSpPr>
              <p:sp>
                <p:nvSpPr>
                  <p:cNvPr id="92" name="Oval 140"/>
                  <p:cNvSpPr/>
                  <p:nvPr/>
                </p:nvSpPr>
                <p:spPr>
                  <a:xfrm>
                    <a:off x="4149281" y="1887719"/>
                    <a:ext cx="224837" cy="226650"/>
                  </a:xfrm>
                  <a:prstGeom prst="ellipse">
                    <a:avLst/>
                  </a:prstGeom>
                  <a:solidFill>
                    <a:schemeClr val="accent2">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93" name="Oval 141"/>
                  <p:cNvSpPr/>
                  <p:nvPr/>
                </p:nvSpPr>
                <p:spPr>
                  <a:xfrm>
                    <a:off x="4209256" y="1948177"/>
                    <a:ext cx="104887" cy="105734"/>
                  </a:xfrm>
                  <a:prstGeom prst="ellipse">
                    <a:avLst/>
                  </a:prstGeom>
                  <a:solidFill>
                    <a:schemeClr val="accent2">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nvGrpSpPr>
                <p:cNvPr id="83" name="Group 131"/>
                <p:cNvGrpSpPr/>
                <p:nvPr/>
              </p:nvGrpSpPr>
              <p:grpSpPr>
                <a:xfrm>
                  <a:off x="4707152" y="3462362"/>
                  <a:ext cx="328449" cy="330554"/>
                  <a:chOff x="4149281" y="1887719"/>
                  <a:chExt cx="224837" cy="226650"/>
                </a:xfrm>
              </p:grpSpPr>
              <p:sp>
                <p:nvSpPr>
                  <p:cNvPr id="90" name="Oval 138"/>
                  <p:cNvSpPr/>
                  <p:nvPr/>
                </p:nvSpPr>
                <p:spPr>
                  <a:xfrm>
                    <a:off x="4149281" y="1887719"/>
                    <a:ext cx="224837" cy="226650"/>
                  </a:xfrm>
                  <a:prstGeom prst="ellipse">
                    <a:avLst/>
                  </a:prstGeom>
                  <a:solidFill>
                    <a:schemeClr val="accent2">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91" name="Oval 139"/>
                  <p:cNvSpPr/>
                  <p:nvPr/>
                </p:nvSpPr>
                <p:spPr>
                  <a:xfrm>
                    <a:off x="4209256" y="1948177"/>
                    <a:ext cx="104887" cy="105734"/>
                  </a:xfrm>
                  <a:prstGeom prst="ellipse">
                    <a:avLst/>
                  </a:prstGeom>
                  <a:solidFill>
                    <a:schemeClr val="accent2">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nvGrpSpPr>
                <p:cNvPr id="84" name="Group 132"/>
                <p:cNvGrpSpPr/>
                <p:nvPr/>
              </p:nvGrpSpPr>
              <p:grpSpPr>
                <a:xfrm>
                  <a:off x="5940643" y="4439912"/>
                  <a:ext cx="328449" cy="330554"/>
                  <a:chOff x="4149281" y="1887719"/>
                  <a:chExt cx="224837" cy="226650"/>
                </a:xfrm>
              </p:grpSpPr>
              <p:sp>
                <p:nvSpPr>
                  <p:cNvPr id="88" name="Oval 136"/>
                  <p:cNvSpPr/>
                  <p:nvPr/>
                </p:nvSpPr>
                <p:spPr>
                  <a:xfrm>
                    <a:off x="4149281" y="1887719"/>
                    <a:ext cx="224837" cy="226650"/>
                  </a:xfrm>
                  <a:prstGeom prst="ellipse">
                    <a:avLst/>
                  </a:prstGeom>
                  <a:solidFill>
                    <a:schemeClr val="accent2">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89" name="Oval 137"/>
                  <p:cNvSpPr/>
                  <p:nvPr/>
                </p:nvSpPr>
                <p:spPr>
                  <a:xfrm>
                    <a:off x="4209256" y="1948177"/>
                    <a:ext cx="104887" cy="105734"/>
                  </a:xfrm>
                  <a:prstGeom prst="ellipse">
                    <a:avLst/>
                  </a:prstGeom>
                  <a:solidFill>
                    <a:schemeClr val="accent2">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nvGrpSpPr>
                <p:cNvPr id="85" name="Group 133"/>
                <p:cNvGrpSpPr/>
                <p:nvPr/>
              </p:nvGrpSpPr>
              <p:grpSpPr>
                <a:xfrm>
                  <a:off x="5995533" y="2248023"/>
                  <a:ext cx="206943" cy="208270"/>
                  <a:chOff x="4149281" y="1887719"/>
                  <a:chExt cx="224837" cy="226650"/>
                </a:xfrm>
              </p:grpSpPr>
              <p:sp>
                <p:nvSpPr>
                  <p:cNvPr id="86" name="Oval 134"/>
                  <p:cNvSpPr/>
                  <p:nvPr/>
                </p:nvSpPr>
                <p:spPr>
                  <a:xfrm>
                    <a:off x="4149281" y="1887719"/>
                    <a:ext cx="224837" cy="226650"/>
                  </a:xfrm>
                  <a:prstGeom prst="ellipse">
                    <a:avLst/>
                  </a:prstGeom>
                  <a:solidFill>
                    <a:schemeClr val="accent2">
                      <a:lumMod val="10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87" name="Oval 135"/>
                  <p:cNvSpPr/>
                  <p:nvPr/>
                </p:nvSpPr>
                <p:spPr>
                  <a:xfrm>
                    <a:off x="4209256" y="1948177"/>
                    <a:ext cx="104887" cy="105734"/>
                  </a:xfrm>
                  <a:prstGeom prst="ellipse">
                    <a:avLst/>
                  </a:prstGeom>
                  <a:solidFill>
                    <a:schemeClr val="accent2">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grpSp>
        <p:grpSp>
          <p:nvGrpSpPr>
            <p:cNvPr id="28" name="Group 76"/>
            <p:cNvGrpSpPr/>
            <p:nvPr/>
          </p:nvGrpSpPr>
          <p:grpSpPr>
            <a:xfrm>
              <a:off x="5983836" y="3409773"/>
              <a:ext cx="1547693" cy="469425"/>
              <a:chOff x="5983836" y="3409773"/>
              <a:chExt cx="1547693" cy="469425"/>
            </a:xfrm>
          </p:grpSpPr>
          <p:grpSp>
            <p:nvGrpSpPr>
              <p:cNvPr id="70" name="Group 118"/>
              <p:cNvGrpSpPr/>
              <p:nvPr/>
            </p:nvGrpSpPr>
            <p:grpSpPr>
              <a:xfrm>
                <a:off x="6383629" y="3409773"/>
                <a:ext cx="328449" cy="330554"/>
                <a:chOff x="4149281" y="1887719"/>
                <a:chExt cx="224837" cy="226650"/>
              </a:xfrm>
            </p:grpSpPr>
            <p:sp>
              <p:nvSpPr>
                <p:cNvPr id="77" name="Oval 125"/>
                <p:cNvSpPr/>
                <p:nvPr/>
              </p:nvSpPr>
              <p:spPr>
                <a:xfrm>
                  <a:off x="4149281" y="1887719"/>
                  <a:ext cx="224837" cy="226650"/>
                </a:xfrm>
                <a:prstGeom prst="ellipse">
                  <a:avLst/>
                </a:prstGeom>
                <a:solidFill>
                  <a:schemeClr val="accent3">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78" name="Oval 126"/>
                <p:cNvSpPr/>
                <p:nvPr/>
              </p:nvSpPr>
              <p:spPr>
                <a:xfrm>
                  <a:off x="4209256" y="1948177"/>
                  <a:ext cx="104887" cy="105734"/>
                </a:xfrm>
                <a:prstGeom prst="ellipse">
                  <a:avLst/>
                </a:prstGeom>
                <a:solidFill>
                  <a:schemeClr val="accent3">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nvGrpSpPr>
              <p:cNvPr id="71" name="Group 119"/>
              <p:cNvGrpSpPr/>
              <p:nvPr/>
            </p:nvGrpSpPr>
            <p:grpSpPr>
              <a:xfrm>
                <a:off x="5983836" y="3624513"/>
                <a:ext cx="206943" cy="208270"/>
                <a:chOff x="4149281" y="1887719"/>
                <a:chExt cx="224837" cy="226650"/>
              </a:xfrm>
            </p:grpSpPr>
            <p:sp>
              <p:nvSpPr>
                <p:cNvPr id="75" name="Oval 123"/>
                <p:cNvSpPr/>
                <p:nvPr/>
              </p:nvSpPr>
              <p:spPr>
                <a:xfrm>
                  <a:off x="4149281" y="1887719"/>
                  <a:ext cx="224837" cy="226650"/>
                </a:xfrm>
                <a:prstGeom prst="ellipse">
                  <a:avLst/>
                </a:prstGeom>
                <a:solidFill>
                  <a:schemeClr val="accent3">
                    <a:lumMod val="10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76" name="Oval 124"/>
                <p:cNvSpPr/>
                <p:nvPr/>
              </p:nvSpPr>
              <p:spPr>
                <a:xfrm>
                  <a:off x="4209256" y="1948177"/>
                  <a:ext cx="104887" cy="105734"/>
                </a:xfrm>
                <a:prstGeom prst="ellipse">
                  <a:avLst/>
                </a:prstGeom>
                <a:solidFill>
                  <a:schemeClr val="accent3">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nvGrpSpPr>
              <p:cNvPr id="72" name="Group 120"/>
              <p:cNvGrpSpPr/>
              <p:nvPr/>
            </p:nvGrpSpPr>
            <p:grpSpPr>
              <a:xfrm>
                <a:off x="7303891" y="3650101"/>
                <a:ext cx="227638" cy="229097"/>
                <a:chOff x="4149281" y="1887719"/>
                <a:chExt cx="224837" cy="226650"/>
              </a:xfrm>
            </p:grpSpPr>
            <p:sp>
              <p:nvSpPr>
                <p:cNvPr id="73" name="Oval 121"/>
                <p:cNvSpPr/>
                <p:nvPr/>
              </p:nvSpPr>
              <p:spPr>
                <a:xfrm>
                  <a:off x="4149281" y="1887719"/>
                  <a:ext cx="224837" cy="226650"/>
                </a:xfrm>
                <a:prstGeom prst="ellipse">
                  <a:avLst/>
                </a:prstGeom>
                <a:solidFill>
                  <a:schemeClr val="accent3">
                    <a:lumMod val="10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74" name="Oval 122"/>
                <p:cNvSpPr/>
                <p:nvPr/>
              </p:nvSpPr>
              <p:spPr>
                <a:xfrm>
                  <a:off x="4209256" y="1948177"/>
                  <a:ext cx="104887" cy="105734"/>
                </a:xfrm>
                <a:prstGeom prst="ellipse">
                  <a:avLst/>
                </a:prstGeom>
                <a:solidFill>
                  <a:schemeClr val="accent3">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grpSp>
          <p:nvGrpSpPr>
            <p:cNvPr id="29" name="Group 77"/>
            <p:cNvGrpSpPr/>
            <p:nvPr/>
          </p:nvGrpSpPr>
          <p:grpSpPr>
            <a:xfrm>
              <a:off x="3990983" y="1563392"/>
              <a:ext cx="4185447" cy="4108467"/>
              <a:chOff x="3990983" y="1563392"/>
              <a:chExt cx="4185447" cy="4108467"/>
            </a:xfrm>
          </p:grpSpPr>
          <p:sp>
            <p:nvSpPr>
              <p:cNvPr id="34" name="Oval 82"/>
              <p:cNvSpPr/>
              <p:nvPr/>
            </p:nvSpPr>
            <p:spPr>
              <a:xfrm>
                <a:off x="7900989" y="2960836"/>
                <a:ext cx="275441" cy="277207"/>
              </a:xfrm>
              <a:prstGeom prst="ellipse">
                <a:avLst/>
              </a:prstGeom>
              <a:solidFill>
                <a:schemeClr val="accent4">
                  <a:lumMod val="10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nvGrpSpPr>
              <p:cNvPr id="30" name="Group 78"/>
              <p:cNvGrpSpPr/>
              <p:nvPr/>
            </p:nvGrpSpPr>
            <p:grpSpPr>
              <a:xfrm>
                <a:off x="4085983" y="4338917"/>
                <a:ext cx="250401" cy="252007"/>
                <a:chOff x="4149281" y="1887719"/>
                <a:chExt cx="224837" cy="226650"/>
              </a:xfrm>
            </p:grpSpPr>
            <p:sp>
              <p:nvSpPr>
                <p:cNvPr id="68" name="Oval 116"/>
                <p:cNvSpPr/>
                <p:nvPr/>
              </p:nvSpPr>
              <p:spPr>
                <a:xfrm>
                  <a:off x="4149281" y="1887719"/>
                  <a:ext cx="224837" cy="226650"/>
                </a:xfrm>
                <a:prstGeom prst="ellipse">
                  <a:avLst/>
                </a:prstGeom>
                <a:solidFill>
                  <a:schemeClr val="accent4">
                    <a:lumMod val="10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69" name="Oval 117"/>
                <p:cNvSpPr/>
                <p:nvPr/>
              </p:nvSpPr>
              <p:spPr>
                <a:xfrm>
                  <a:off x="4209256" y="1948177"/>
                  <a:ext cx="104887" cy="105734"/>
                </a:xfrm>
                <a:prstGeom prst="ellipse">
                  <a:avLst/>
                </a:prstGeom>
                <a:solidFill>
                  <a:schemeClr val="accent4">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nvGrpSpPr>
              <p:cNvPr id="31" name="Group 79"/>
              <p:cNvGrpSpPr/>
              <p:nvPr/>
            </p:nvGrpSpPr>
            <p:grpSpPr>
              <a:xfrm>
                <a:off x="5165128" y="5419852"/>
                <a:ext cx="250401" cy="252007"/>
                <a:chOff x="4149281" y="1887719"/>
                <a:chExt cx="224837" cy="226650"/>
              </a:xfrm>
            </p:grpSpPr>
            <p:sp>
              <p:nvSpPr>
                <p:cNvPr id="66" name="Oval 114"/>
                <p:cNvSpPr/>
                <p:nvPr/>
              </p:nvSpPr>
              <p:spPr>
                <a:xfrm>
                  <a:off x="4149281" y="1887719"/>
                  <a:ext cx="224837" cy="226650"/>
                </a:xfrm>
                <a:prstGeom prst="ellipse">
                  <a:avLst/>
                </a:prstGeom>
                <a:solidFill>
                  <a:schemeClr val="accent4">
                    <a:lumMod val="10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67" name="Oval 115"/>
                <p:cNvSpPr/>
                <p:nvPr/>
              </p:nvSpPr>
              <p:spPr>
                <a:xfrm>
                  <a:off x="4209256" y="1948177"/>
                  <a:ext cx="104887" cy="105734"/>
                </a:xfrm>
                <a:prstGeom prst="ellipse">
                  <a:avLst/>
                </a:prstGeom>
                <a:solidFill>
                  <a:schemeClr val="accent4">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nvGrpSpPr>
              <p:cNvPr id="32" name="Group 80"/>
              <p:cNvGrpSpPr/>
              <p:nvPr/>
            </p:nvGrpSpPr>
            <p:grpSpPr>
              <a:xfrm>
                <a:off x="6786047" y="5374409"/>
                <a:ext cx="250401" cy="252007"/>
                <a:chOff x="4149281" y="1887719"/>
                <a:chExt cx="224837" cy="226650"/>
              </a:xfrm>
            </p:grpSpPr>
            <p:sp>
              <p:nvSpPr>
                <p:cNvPr id="64" name="Oval 112"/>
                <p:cNvSpPr/>
                <p:nvPr/>
              </p:nvSpPr>
              <p:spPr>
                <a:xfrm>
                  <a:off x="4149281" y="1887719"/>
                  <a:ext cx="224837" cy="226650"/>
                </a:xfrm>
                <a:prstGeom prst="ellipse">
                  <a:avLst/>
                </a:prstGeom>
                <a:solidFill>
                  <a:schemeClr val="accent4">
                    <a:lumMod val="10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65" name="Oval 113"/>
                <p:cNvSpPr/>
                <p:nvPr/>
              </p:nvSpPr>
              <p:spPr>
                <a:xfrm>
                  <a:off x="4209256" y="1948177"/>
                  <a:ext cx="104887" cy="105734"/>
                </a:xfrm>
                <a:prstGeom prst="ellipse">
                  <a:avLst/>
                </a:prstGeom>
                <a:solidFill>
                  <a:schemeClr val="accent4">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nvGrpSpPr>
              <p:cNvPr id="33" name="Group 81"/>
              <p:cNvGrpSpPr/>
              <p:nvPr/>
            </p:nvGrpSpPr>
            <p:grpSpPr>
              <a:xfrm>
                <a:off x="7853773" y="4463088"/>
                <a:ext cx="250401" cy="252007"/>
                <a:chOff x="4149281" y="1887719"/>
                <a:chExt cx="224837" cy="226650"/>
              </a:xfrm>
            </p:grpSpPr>
            <p:sp>
              <p:nvSpPr>
                <p:cNvPr id="62" name="Oval 110"/>
                <p:cNvSpPr/>
                <p:nvPr/>
              </p:nvSpPr>
              <p:spPr>
                <a:xfrm>
                  <a:off x="4149281" y="1887719"/>
                  <a:ext cx="224837" cy="226650"/>
                </a:xfrm>
                <a:prstGeom prst="ellipse">
                  <a:avLst/>
                </a:prstGeom>
                <a:solidFill>
                  <a:schemeClr val="accent4">
                    <a:lumMod val="10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63" name="Oval 111"/>
                <p:cNvSpPr/>
                <p:nvPr/>
              </p:nvSpPr>
              <p:spPr>
                <a:xfrm>
                  <a:off x="4209256" y="1948177"/>
                  <a:ext cx="104887" cy="105734"/>
                </a:xfrm>
                <a:prstGeom prst="ellipse">
                  <a:avLst/>
                </a:prstGeom>
                <a:solidFill>
                  <a:schemeClr val="accent4">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nvGrpSpPr>
              <p:cNvPr id="35" name="Group 83"/>
              <p:cNvGrpSpPr/>
              <p:nvPr/>
            </p:nvGrpSpPr>
            <p:grpSpPr>
              <a:xfrm>
                <a:off x="7460264" y="2178046"/>
                <a:ext cx="206943" cy="208270"/>
                <a:chOff x="4149281" y="1887719"/>
                <a:chExt cx="224837" cy="226650"/>
              </a:xfrm>
            </p:grpSpPr>
            <p:sp>
              <p:nvSpPr>
                <p:cNvPr id="60" name="Oval 108"/>
                <p:cNvSpPr/>
                <p:nvPr/>
              </p:nvSpPr>
              <p:spPr>
                <a:xfrm>
                  <a:off x="4149281" y="1887719"/>
                  <a:ext cx="224837" cy="226650"/>
                </a:xfrm>
                <a:prstGeom prst="ellipse">
                  <a:avLst/>
                </a:prstGeom>
                <a:solidFill>
                  <a:schemeClr val="accent4">
                    <a:lumMod val="10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61" name="Oval 109"/>
                <p:cNvSpPr/>
                <p:nvPr/>
              </p:nvSpPr>
              <p:spPr>
                <a:xfrm>
                  <a:off x="4209256" y="1948177"/>
                  <a:ext cx="104887" cy="105734"/>
                </a:xfrm>
                <a:prstGeom prst="ellipse">
                  <a:avLst/>
                </a:prstGeom>
                <a:solidFill>
                  <a:schemeClr val="accent4">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nvGrpSpPr>
              <p:cNvPr id="36" name="Group 84"/>
              <p:cNvGrpSpPr/>
              <p:nvPr/>
            </p:nvGrpSpPr>
            <p:grpSpPr>
              <a:xfrm>
                <a:off x="6673055" y="1696133"/>
                <a:ext cx="206943" cy="208270"/>
                <a:chOff x="4149281" y="1887719"/>
                <a:chExt cx="224837" cy="226650"/>
              </a:xfrm>
            </p:grpSpPr>
            <p:sp>
              <p:nvSpPr>
                <p:cNvPr id="58" name="Oval 106"/>
                <p:cNvSpPr/>
                <p:nvPr/>
              </p:nvSpPr>
              <p:spPr>
                <a:xfrm>
                  <a:off x="4149281" y="1887719"/>
                  <a:ext cx="224837" cy="226650"/>
                </a:xfrm>
                <a:prstGeom prst="ellipse">
                  <a:avLst/>
                </a:prstGeom>
                <a:solidFill>
                  <a:schemeClr val="accent4">
                    <a:lumMod val="10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59" name="Oval 107"/>
                <p:cNvSpPr/>
                <p:nvPr/>
              </p:nvSpPr>
              <p:spPr>
                <a:xfrm>
                  <a:off x="4209256" y="1948177"/>
                  <a:ext cx="104887" cy="105734"/>
                </a:xfrm>
                <a:prstGeom prst="ellipse">
                  <a:avLst/>
                </a:prstGeom>
                <a:solidFill>
                  <a:schemeClr val="accent4">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nvGrpSpPr>
              <p:cNvPr id="37" name="Group 85"/>
              <p:cNvGrpSpPr/>
              <p:nvPr/>
            </p:nvGrpSpPr>
            <p:grpSpPr>
              <a:xfrm>
                <a:off x="5636903" y="1563392"/>
                <a:ext cx="206943" cy="208270"/>
                <a:chOff x="4149281" y="1887719"/>
                <a:chExt cx="224837" cy="226650"/>
              </a:xfrm>
            </p:grpSpPr>
            <p:sp>
              <p:nvSpPr>
                <p:cNvPr id="56" name="Oval 104"/>
                <p:cNvSpPr/>
                <p:nvPr/>
              </p:nvSpPr>
              <p:spPr>
                <a:xfrm>
                  <a:off x="4149281" y="1887719"/>
                  <a:ext cx="224837" cy="226650"/>
                </a:xfrm>
                <a:prstGeom prst="ellipse">
                  <a:avLst/>
                </a:prstGeom>
                <a:solidFill>
                  <a:schemeClr val="accent4">
                    <a:lumMod val="10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57" name="Oval 105"/>
                <p:cNvSpPr/>
                <p:nvPr/>
              </p:nvSpPr>
              <p:spPr>
                <a:xfrm>
                  <a:off x="4209256" y="1948177"/>
                  <a:ext cx="104887" cy="105734"/>
                </a:xfrm>
                <a:prstGeom prst="ellipse">
                  <a:avLst/>
                </a:prstGeom>
                <a:solidFill>
                  <a:schemeClr val="accent4">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nvGrpSpPr>
              <p:cNvPr id="38" name="Group 86"/>
              <p:cNvGrpSpPr/>
              <p:nvPr/>
            </p:nvGrpSpPr>
            <p:grpSpPr>
              <a:xfrm>
                <a:off x="4353051" y="2331478"/>
                <a:ext cx="219675" cy="221084"/>
                <a:chOff x="4149281" y="1887719"/>
                <a:chExt cx="224837" cy="226650"/>
              </a:xfrm>
            </p:grpSpPr>
            <p:sp>
              <p:nvSpPr>
                <p:cNvPr id="54" name="Oval 102"/>
                <p:cNvSpPr/>
                <p:nvPr/>
              </p:nvSpPr>
              <p:spPr>
                <a:xfrm>
                  <a:off x="4149281" y="1887719"/>
                  <a:ext cx="224837" cy="226650"/>
                </a:xfrm>
                <a:prstGeom prst="ellipse">
                  <a:avLst/>
                </a:prstGeom>
                <a:solidFill>
                  <a:schemeClr val="accent4">
                    <a:lumMod val="10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55" name="Oval 103"/>
                <p:cNvSpPr/>
                <p:nvPr/>
              </p:nvSpPr>
              <p:spPr>
                <a:xfrm>
                  <a:off x="4209256" y="1948177"/>
                  <a:ext cx="104887" cy="105734"/>
                </a:xfrm>
                <a:prstGeom prst="ellipse">
                  <a:avLst/>
                </a:prstGeom>
                <a:solidFill>
                  <a:schemeClr val="accent4">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nvGrpSpPr>
              <p:cNvPr id="39" name="Group 87"/>
              <p:cNvGrpSpPr/>
              <p:nvPr/>
            </p:nvGrpSpPr>
            <p:grpSpPr>
              <a:xfrm>
                <a:off x="3990983" y="3187984"/>
                <a:ext cx="219675" cy="221084"/>
                <a:chOff x="4149281" y="1887719"/>
                <a:chExt cx="224837" cy="226650"/>
              </a:xfrm>
            </p:grpSpPr>
            <p:sp>
              <p:nvSpPr>
                <p:cNvPr id="52" name="Oval 100"/>
                <p:cNvSpPr/>
                <p:nvPr/>
              </p:nvSpPr>
              <p:spPr>
                <a:xfrm>
                  <a:off x="4149281" y="1887719"/>
                  <a:ext cx="224837" cy="226650"/>
                </a:xfrm>
                <a:prstGeom prst="ellipse">
                  <a:avLst/>
                </a:prstGeom>
                <a:solidFill>
                  <a:schemeClr val="accent4">
                    <a:lumMod val="10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53" name="Oval 101"/>
                <p:cNvSpPr/>
                <p:nvPr/>
              </p:nvSpPr>
              <p:spPr>
                <a:xfrm>
                  <a:off x="4209256" y="1948177"/>
                  <a:ext cx="104887" cy="105734"/>
                </a:xfrm>
                <a:prstGeom prst="ellipse">
                  <a:avLst/>
                </a:prstGeom>
                <a:solidFill>
                  <a:schemeClr val="accent4">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nvGrpSpPr>
              <p:cNvPr id="40" name="Group 88"/>
              <p:cNvGrpSpPr/>
              <p:nvPr/>
            </p:nvGrpSpPr>
            <p:grpSpPr>
              <a:xfrm>
                <a:off x="4705258" y="2828806"/>
                <a:ext cx="199705" cy="200984"/>
                <a:chOff x="4149281" y="1887719"/>
                <a:chExt cx="224837" cy="226650"/>
              </a:xfrm>
            </p:grpSpPr>
            <p:sp>
              <p:nvSpPr>
                <p:cNvPr id="50" name="Oval 98"/>
                <p:cNvSpPr/>
                <p:nvPr/>
              </p:nvSpPr>
              <p:spPr>
                <a:xfrm>
                  <a:off x="4149281" y="1887719"/>
                  <a:ext cx="224837" cy="226650"/>
                </a:xfrm>
                <a:prstGeom prst="ellipse">
                  <a:avLst/>
                </a:prstGeom>
                <a:solidFill>
                  <a:schemeClr val="accent4">
                    <a:lumMod val="10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51" name="Oval 99"/>
                <p:cNvSpPr/>
                <p:nvPr/>
              </p:nvSpPr>
              <p:spPr>
                <a:xfrm>
                  <a:off x="4209256" y="1948177"/>
                  <a:ext cx="104887" cy="105734"/>
                </a:xfrm>
                <a:prstGeom prst="ellipse">
                  <a:avLst/>
                </a:prstGeom>
                <a:solidFill>
                  <a:schemeClr val="accent4">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nvGrpSpPr>
              <p:cNvPr id="41" name="Group 89"/>
              <p:cNvGrpSpPr/>
              <p:nvPr/>
            </p:nvGrpSpPr>
            <p:grpSpPr>
              <a:xfrm>
                <a:off x="4867553" y="4396697"/>
                <a:ext cx="328449" cy="330554"/>
                <a:chOff x="4149281" y="1887719"/>
                <a:chExt cx="224837" cy="226650"/>
              </a:xfrm>
            </p:grpSpPr>
            <p:sp>
              <p:nvSpPr>
                <p:cNvPr id="48" name="Oval 96"/>
                <p:cNvSpPr/>
                <p:nvPr/>
              </p:nvSpPr>
              <p:spPr>
                <a:xfrm>
                  <a:off x="4149281" y="1887719"/>
                  <a:ext cx="224837" cy="226650"/>
                </a:xfrm>
                <a:prstGeom prst="ellipse">
                  <a:avLst/>
                </a:prstGeom>
                <a:solidFill>
                  <a:schemeClr val="accent4">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49" name="Oval 97"/>
                <p:cNvSpPr/>
                <p:nvPr/>
              </p:nvSpPr>
              <p:spPr>
                <a:xfrm>
                  <a:off x="4209256" y="1948177"/>
                  <a:ext cx="104887" cy="105734"/>
                </a:xfrm>
                <a:prstGeom prst="ellipse">
                  <a:avLst/>
                </a:prstGeom>
                <a:solidFill>
                  <a:schemeClr val="accent4">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nvGrpSpPr>
              <p:cNvPr id="42" name="Group 90"/>
              <p:cNvGrpSpPr/>
              <p:nvPr/>
            </p:nvGrpSpPr>
            <p:grpSpPr>
              <a:xfrm>
                <a:off x="5480832" y="1998704"/>
                <a:ext cx="206943" cy="208270"/>
                <a:chOff x="4149281" y="1887719"/>
                <a:chExt cx="224837" cy="226650"/>
              </a:xfrm>
            </p:grpSpPr>
            <p:sp>
              <p:nvSpPr>
                <p:cNvPr id="46" name="Oval 94"/>
                <p:cNvSpPr/>
                <p:nvPr/>
              </p:nvSpPr>
              <p:spPr>
                <a:xfrm>
                  <a:off x="4149281" y="1887719"/>
                  <a:ext cx="224837" cy="226650"/>
                </a:xfrm>
                <a:prstGeom prst="ellipse">
                  <a:avLst/>
                </a:prstGeom>
                <a:solidFill>
                  <a:schemeClr val="accent4">
                    <a:lumMod val="10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47" name="Oval 95"/>
                <p:cNvSpPr/>
                <p:nvPr/>
              </p:nvSpPr>
              <p:spPr>
                <a:xfrm>
                  <a:off x="4209256" y="1948177"/>
                  <a:ext cx="104887" cy="105734"/>
                </a:xfrm>
                <a:prstGeom prst="ellipse">
                  <a:avLst/>
                </a:prstGeom>
                <a:solidFill>
                  <a:schemeClr val="accent4">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nvGrpSpPr>
              <p:cNvPr id="43" name="Group 91"/>
              <p:cNvGrpSpPr/>
              <p:nvPr/>
            </p:nvGrpSpPr>
            <p:grpSpPr>
              <a:xfrm>
                <a:off x="7068613" y="4908628"/>
                <a:ext cx="250402" cy="252007"/>
                <a:chOff x="4149281" y="1887719"/>
                <a:chExt cx="224837" cy="226650"/>
              </a:xfrm>
            </p:grpSpPr>
            <p:sp>
              <p:nvSpPr>
                <p:cNvPr id="44" name="Oval 92"/>
                <p:cNvSpPr/>
                <p:nvPr/>
              </p:nvSpPr>
              <p:spPr>
                <a:xfrm>
                  <a:off x="4149281" y="1887719"/>
                  <a:ext cx="224837" cy="226650"/>
                </a:xfrm>
                <a:prstGeom prst="ellipse">
                  <a:avLst/>
                </a:prstGeom>
                <a:solidFill>
                  <a:schemeClr val="accent4">
                    <a:lumMod val="100000"/>
                  </a:schemeClr>
                </a:solidFill>
                <a:ln w="1905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sp>
              <p:nvSpPr>
                <p:cNvPr id="45" name="Oval 93"/>
                <p:cNvSpPr/>
                <p:nvPr/>
              </p:nvSpPr>
              <p:spPr>
                <a:xfrm>
                  <a:off x="4209256" y="1948177"/>
                  <a:ext cx="104887" cy="105734"/>
                </a:xfrm>
                <a:prstGeom prst="ellipse">
                  <a:avLst/>
                </a:prstGeom>
                <a:solidFill>
                  <a:schemeClr val="accent4">
                    <a:lumMod val="10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cs typeface="+mn-ea"/>
                    <a:sym typeface="+mn-lt"/>
                  </a:endParaRPr>
                </a:p>
              </p:txBody>
            </p:sp>
          </p:grpSp>
        </p:grpSp>
      </p:grpSp>
      <p:grpSp>
        <p:nvGrpSpPr>
          <p:cNvPr id="148" name="组合 147"/>
          <p:cNvGrpSpPr/>
          <p:nvPr/>
        </p:nvGrpSpPr>
        <p:grpSpPr>
          <a:xfrm>
            <a:off x="6540186" y="1885113"/>
            <a:ext cx="4725987" cy="681175"/>
            <a:chOff x="874712" y="3325188"/>
            <a:chExt cx="4725987" cy="681175"/>
          </a:xfrm>
        </p:grpSpPr>
        <p:sp>
          <p:nvSpPr>
            <p:cNvPr id="149" name="矩形 148"/>
            <p:cNvSpPr/>
            <p:nvPr/>
          </p:nvSpPr>
          <p:spPr>
            <a:xfrm>
              <a:off x="874712" y="3677812"/>
              <a:ext cx="4725987" cy="32855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solidFill>
                  <a:effectLst/>
                  <a:uLnTx/>
                  <a:uFillTx/>
                  <a:cs typeface="+mn-ea"/>
                  <a:sym typeface="+mn-lt"/>
                </a:rPr>
                <a:t>用户可以在投影仪或者计算机上进行演示也可以</a:t>
              </a:r>
            </a:p>
          </p:txBody>
        </p:sp>
        <p:sp>
          <p:nvSpPr>
            <p:cNvPr id="150" name="矩形 149"/>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lvl="0" algn="just">
                <a:lnSpc>
                  <a:spcPct val="120000"/>
                </a:lnSpc>
                <a:defRPr/>
              </a:pPr>
              <a:r>
                <a:rPr lang="zh-CN" altLang="en-US" b="1" dirty="0">
                  <a:solidFill>
                    <a:schemeClr val="tx1"/>
                  </a:solidFill>
                  <a:cs typeface="+mn-ea"/>
                  <a:sym typeface="+mn-lt"/>
                </a:rPr>
                <a:t>推广方案</a:t>
              </a:r>
              <a:endParaRPr kumimoji="0" lang="zh-CN" altLang="en-US" sz="1800" b="1" i="0" u="none" strike="noStrike" kern="1200" cap="none" spc="0" normalizeH="0" baseline="0" noProof="0" dirty="0">
                <a:ln>
                  <a:noFill/>
                </a:ln>
                <a:solidFill>
                  <a:schemeClr val="tx1"/>
                </a:solidFill>
                <a:effectLst/>
                <a:uLnTx/>
                <a:uFillTx/>
                <a:cs typeface="+mn-ea"/>
                <a:sym typeface="+mn-lt"/>
              </a:endParaRPr>
            </a:p>
          </p:txBody>
        </p:sp>
      </p:grpSp>
      <p:grpSp>
        <p:nvGrpSpPr>
          <p:cNvPr id="151" name="组合 150"/>
          <p:cNvGrpSpPr/>
          <p:nvPr/>
        </p:nvGrpSpPr>
        <p:grpSpPr>
          <a:xfrm>
            <a:off x="6540186" y="2821676"/>
            <a:ext cx="4725987" cy="681175"/>
            <a:chOff x="874712" y="3325188"/>
            <a:chExt cx="4725987" cy="681175"/>
          </a:xfrm>
        </p:grpSpPr>
        <p:sp>
          <p:nvSpPr>
            <p:cNvPr id="152" name="矩形 151"/>
            <p:cNvSpPr/>
            <p:nvPr/>
          </p:nvSpPr>
          <p:spPr>
            <a:xfrm>
              <a:off x="874712" y="3677812"/>
              <a:ext cx="4725987" cy="32855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solidFill>
                  <a:effectLst/>
                  <a:uLnTx/>
                  <a:uFillTx/>
                  <a:cs typeface="+mn-ea"/>
                  <a:sym typeface="+mn-lt"/>
                </a:rPr>
                <a:t>用户可以在投影仪或者计算机上进行演示也可以</a:t>
              </a:r>
            </a:p>
          </p:txBody>
        </p:sp>
        <p:sp>
          <p:nvSpPr>
            <p:cNvPr id="153" name="矩形 152"/>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lvl="0" algn="just">
                <a:lnSpc>
                  <a:spcPct val="120000"/>
                </a:lnSpc>
                <a:defRPr/>
              </a:pPr>
              <a:r>
                <a:rPr lang="zh-CN" altLang="en-US" b="1" dirty="0">
                  <a:solidFill>
                    <a:schemeClr val="tx1"/>
                  </a:solidFill>
                  <a:cs typeface="+mn-ea"/>
                  <a:sym typeface="+mn-lt"/>
                </a:rPr>
                <a:t>推广方案</a:t>
              </a:r>
              <a:endParaRPr kumimoji="0" lang="zh-CN" altLang="en-US" sz="1800" b="1" i="0" u="none" strike="noStrike" kern="1200" cap="none" spc="0" normalizeH="0" baseline="0" noProof="0" dirty="0">
                <a:ln>
                  <a:noFill/>
                </a:ln>
                <a:solidFill>
                  <a:schemeClr val="tx1"/>
                </a:solidFill>
                <a:effectLst/>
                <a:uLnTx/>
                <a:uFillTx/>
                <a:cs typeface="+mn-ea"/>
                <a:sym typeface="+mn-lt"/>
              </a:endParaRPr>
            </a:p>
          </p:txBody>
        </p:sp>
      </p:grpSp>
      <p:grpSp>
        <p:nvGrpSpPr>
          <p:cNvPr id="154" name="组合 153"/>
          <p:cNvGrpSpPr/>
          <p:nvPr/>
        </p:nvGrpSpPr>
        <p:grpSpPr>
          <a:xfrm>
            <a:off x="6540186" y="3801552"/>
            <a:ext cx="4725987" cy="681175"/>
            <a:chOff x="874712" y="3325188"/>
            <a:chExt cx="4725987" cy="681175"/>
          </a:xfrm>
        </p:grpSpPr>
        <p:sp>
          <p:nvSpPr>
            <p:cNvPr id="155" name="矩形 154"/>
            <p:cNvSpPr/>
            <p:nvPr/>
          </p:nvSpPr>
          <p:spPr>
            <a:xfrm>
              <a:off x="874712" y="3677812"/>
              <a:ext cx="4725987" cy="32855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solidFill>
                  <a:effectLst/>
                  <a:uLnTx/>
                  <a:uFillTx/>
                  <a:cs typeface="+mn-ea"/>
                  <a:sym typeface="+mn-lt"/>
                </a:rPr>
                <a:t>用户可以在投影仪或者计算机上进行演示也可以</a:t>
              </a:r>
            </a:p>
          </p:txBody>
        </p:sp>
        <p:sp>
          <p:nvSpPr>
            <p:cNvPr id="156" name="矩形 155"/>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lvl="0" algn="just">
                <a:lnSpc>
                  <a:spcPct val="120000"/>
                </a:lnSpc>
                <a:defRPr/>
              </a:pPr>
              <a:r>
                <a:rPr lang="zh-CN" altLang="en-US" b="1" dirty="0">
                  <a:solidFill>
                    <a:schemeClr val="tx1"/>
                  </a:solidFill>
                  <a:cs typeface="+mn-ea"/>
                  <a:sym typeface="+mn-lt"/>
                </a:rPr>
                <a:t>推广方案</a:t>
              </a:r>
              <a:endParaRPr kumimoji="0" lang="zh-CN" altLang="en-US" sz="1800" b="1" i="0" u="none" strike="noStrike" kern="1200" cap="none" spc="0" normalizeH="0" baseline="0" noProof="0" dirty="0">
                <a:ln>
                  <a:noFill/>
                </a:ln>
                <a:solidFill>
                  <a:schemeClr val="tx1"/>
                </a:solidFill>
                <a:effectLst/>
                <a:uLnTx/>
                <a:uFillTx/>
                <a:cs typeface="+mn-ea"/>
                <a:sym typeface="+mn-lt"/>
              </a:endParaRPr>
            </a:p>
          </p:txBody>
        </p:sp>
      </p:grpSp>
      <p:grpSp>
        <p:nvGrpSpPr>
          <p:cNvPr id="157" name="组合 156"/>
          <p:cNvGrpSpPr/>
          <p:nvPr/>
        </p:nvGrpSpPr>
        <p:grpSpPr>
          <a:xfrm>
            <a:off x="6540186" y="4753326"/>
            <a:ext cx="4725987" cy="681175"/>
            <a:chOff x="874712" y="3325188"/>
            <a:chExt cx="4725987" cy="681175"/>
          </a:xfrm>
        </p:grpSpPr>
        <p:sp>
          <p:nvSpPr>
            <p:cNvPr id="158" name="矩形 157"/>
            <p:cNvSpPr/>
            <p:nvPr/>
          </p:nvSpPr>
          <p:spPr>
            <a:xfrm>
              <a:off x="874712" y="3677812"/>
              <a:ext cx="4725987" cy="328551"/>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solidFill>
                  <a:effectLst/>
                  <a:uLnTx/>
                  <a:uFillTx/>
                  <a:cs typeface="+mn-ea"/>
                  <a:sym typeface="+mn-lt"/>
                </a:rPr>
                <a:t>用户可以在投影仪或者计算机上进行演示也可以</a:t>
              </a:r>
            </a:p>
          </p:txBody>
        </p:sp>
        <p:sp>
          <p:nvSpPr>
            <p:cNvPr id="159" name="矩形 158"/>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lvl="0" algn="just">
                <a:lnSpc>
                  <a:spcPct val="120000"/>
                </a:lnSpc>
                <a:defRPr/>
              </a:pPr>
              <a:r>
                <a:rPr lang="zh-CN" altLang="en-US" b="1" dirty="0">
                  <a:solidFill>
                    <a:schemeClr val="tx1"/>
                  </a:solidFill>
                  <a:cs typeface="+mn-ea"/>
                  <a:sym typeface="+mn-lt"/>
                </a:rPr>
                <a:t>推广方案</a:t>
              </a:r>
              <a:endParaRPr kumimoji="0" lang="zh-CN" altLang="en-US" sz="1800" b="1" i="0" u="none" strike="noStrike" kern="1200" cap="none" spc="0" normalizeH="0" baseline="0" noProof="0" dirty="0">
                <a:ln>
                  <a:noFill/>
                </a:ln>
                <a:solidFill>
                  <a:schemeClr val="tx1"/>
                </a:solidFill>
                <a:effectLst/>
                <a:uLnTx/>
                <a:uFillTx/>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44"/>
                                        </p:tgtEl>
                                        <p:attrNameLst>
                                          <p:attrName>style.visibility</p:attrName>
                                        </p:attrNameLst>
                                      </p:cBhvr>
                                      <p:to>
                                        <p:strVal val="visible"/>
                                      </p:to>
                                    </p:set>
                                    <p:anim calcmode="lin" valueType="num">
                                      <p:cBhvr>
                                        <p:cTn id="13" dur="500" fill="hold"/>
                                        <p:tgtEl>
                                          <p:spTgt spid="144"/>
                                        </p:tgtEl>
                                        <p:attrNameLst>
                                          <p:attrName>ppt_w</p:attrName>
                                        </p:attrNameLst>
                                      </p:cBhvr>
                                      <p:tavLst>
                                        <p:tav tm="0">
                                          <p:val>
                                            <p:fltVal val="0"/>
                                          </p:val>
                                        </p:tav>
                                        <p:tav tm="100000">
                                          <p:val>
                                            <p:strVal val="#ppt_w"/>
                                          </p:val>
                                        </p:tav>
                                      </p:tavLst>
                                    </p:anim>
                                    <p:anim calcmode="lin" valueType="num">
                                      <p:cBhvr>
                                        <p:cTn id="14" dur="500" fill="hold"/>
                                        <p:tgtEl>
                                          <p:spTgt spid="144"/>
                                        </p:tgtEl>
                                        <p:attrNameLst>
                                          <p:attrName>ppt_h</p:attrName>
                                        </p:attrNameLst>
                                      </p:cBhvr>
                                      <p:tavLst>
                                        <p:tav tm="0">
                                          <p:val>
                                            <p:fltVal val="0"/>
                                          </p:val>
                                        </p:tav>
                                        <p:tav tm="100000">
                                          <p:val>
                                            <p:strVal val="#ppt_h"/>
                                          </p:val>
                                        </p:tav>
                                      </p:tavLst>
                                    </p:anim>
                                    <p:animEffect transition="in" filter="fade">
                                      <p:cBhvr>
                                        <p:cTn id="15" dur="500"/>
                                        <p:tgtEl>
                                          <p:spTgt spid="144"/>
                                        </p:tgtEl>
                                      </p:cBhvr>
                                    </p:animEffect>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148"/>
                                        </p:tgtEl>
                                        <p:attrNameLst>
                                          <p:attrName>style.visibility</p:attrName>
                                        </p:attrNameLst>
                                      </p:cBhvr>
                                      <p:to>
                                        <p:strVal val="visible"/>
                                      </p:to>
                                    </p:set>
                                    <p:anim calcmode="lin" valueType="num">
                                      <p:cBhvr additive="base">
                                        <p:cTn id="19" dur="500" fill="hold"/>
                                        <p:tgtEl>
                                          <p:spTgt spid="148"/>
                                        </p:tgtEl>
                                        <p:attrNameLst>
                                          <p:attrName>ppt_x</p:attrName>
                                        </p:attrNameLst>
                                      </p:cBhvr>
                                      <p:tavLst>
                                        <p:tav tm="0">
                                          <p:val>
                                            <p:strVal val="1+#ppt_w/2"/>
                                          </p:val>
                                        </p:tav>
                                        <p:tav tm="100000">
                                          <p:val>
                                            <p:strVal val="#ppt_x"/>
                                          </p:val>
                                        </p:tav>
                                      </p:tavLst>
                                    </p:anim>
                                    <p:anim calcmode="lin" valueType="num">
                                      <p:cBhvr additive="base">
                                        <p:cTn id="20" dur="500" fill="hold"/>
                                        <p:tgtEl>
                                          <p:spTgt spid="14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145"/>
                                        </p:tgtEl>
                                        <p:attrNameLst>
                                          <p:attrName>style.visibility</p:attrName>
                                        </p:attrNameLst>
                                      </p:cBhvr>
                                      <p:to>
                                        <p:strVal val="visible"/>
                                      </p:to>
                                    </p:set>
                                    <p:anim calcmode="lin" valueType="num">
                                      <p:cBhvr>
                                        <p:cTn id="24" dur="500" fill="hold"/>
                                        <p:tgtEl>
                                          <p:spTgt spid="145"/>
                                        </p:tgtEl>
                                        <p:attrNameLst>
                                          <p:attrName>ppt_w</p:attrName>
                                        </p:attrNameLst>
                                      </p:cBhvr>
                                      <p:tavLst>
                                        <p:tav tm="0">
                                          <p:val>
                                            <p:fltVal val="0"/>
                                          </p:val>
                                        </p:tav>
                                        <p:tav tm="100000">
                                          <p:val>
                                            <p:strVal val="#ppt_w"/>
                                          </p:val>
                                        </p:tav>
                                      </p:tavLst>
                                    </p:anim>
                                    <p:anim calcmode="lin" valueType="num">
                                      <p:cBhvr>
                                        <p:cTn id="25" dur="500" fill="hold"/>
                                        <p:tgtEl>
                                          <p:spTgt spid="145"/>
                                        </p:tgtEl>
                                        <p:attrNameLst>
                                          <p:attrName>ppt_h</p:attrName>
                                        </p:attrNameLst>
                                      </p:cBhvr>
                                      <p:tavLst>
                                        <p:tav tm="0">
                                          <p:val>
                                            <p:fltVal val="0"/>
                                          </p:val>
                                        </p:tav>
                                        <p:tav tm="100000">
                                          <p:val>
                                            <p:strVal val="#ppt_h"/>
                                          </p:val>
                                        </p:tav>
                                      </p:tavLst>
                                    </p:anim>
                                    <p:animEffect transition="in" filter="fade">
                                      <p:cBhvr>
                                        <p:cTn id="26" dur="500"/>
                                        <p:tgtEl>
                                          <p:spTgt spid="145"/>
                                        </p:tgtEl>
                                      </p:cBhvr>
                                    </p:animEffect>
                                  </p:childTnLst>
                                </p:cTn>
                              </p:par>
                            </p:childTnLst>
                          </p:cTn>
                        </p:par>
                        <p:par>
                          <p:cTn id="27" fill="hold">
                            <p:stCondLst>
                              <p:cond delay="2000"/>
                            </p:stCondLst>
                            <p:childTnLst>
                              <p:par>
                                <p:cTn id="28" presetID="2" presetClass="entr" presetSubtype="2" fill="hold" nodeType="afterEffect">
                                  <p:stCondLst>
                                    <p:cond delay="0"/>
                                  </p:stCondLst>
                                  <p:childTnLst>
                                    <p:set>
                                      <p:cBhvr>
                                        <p:cTn id="29" dur="1" fill="hold">
                                          <p:stCondLst>
                                            <p:cond delay="0"/>
                                          </p:stCondLst>
                                        </p:cTn>
                                        <p:tgtEl>
                                          <p:spTgt spid="151"/>
                                        </p:tgtEl>
                                        <p:attrNameLst>
                                          <p:attrName>style.visibility</p:attrName>
                                        </p:attrNameLst>
                                      </p:cBhvr>
                                      <p:to>
                                        <p:strVal val="visible"/>
                                      </p:to>
                                    </p:set>
                                    <p:anim calcmode="lin" valueType="num">
                                      <p:cBhvr additive="base">
                                        <p:cTn id="30" dur="500" fill="hold"/>
                                        <p:tgtEl>
                                          <p:spTgt spid="151"/>
                                        </p:tgtEl>
                                        <p:attrNameLst>
                                          <p:attrName>ppt_x</p:attrName>
                                        </p:attrNameLst>
                                      </p:cBhvr>
                                      <p:tavLst>
                                        <p:tav tm="0">
                                          <p:val>
                                            <p:strVal val="1+#ppt_w/2"/>
                                          </p:val>
                                        </p:tav>
                                        <p:tav tm="100000">
                                          <p:val>
                                            <p:strVal val="#ppt_x"/>
                                          </p:val>
                                        </p:tav>
                                      </p:tavLst>
                                    </p:anim>
                                    <p:anim calcmode="lin" valueType="num">
                                      <p:cBhvr additive="base">
                                        <p:cTn id="31" dur="500" fill="hold"/>
                                        <p:tgtEl>
                                          <p:spTgt spid="151"/>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146"/>
                                        </p:tgtEl>
                                        <p:attrNameLst>
                                          <p:attrName>style.visibility</p:attrName>
                                        </p:attrNameLst>
                                      </p:cBhvr>
                                      <p:to>
                                        <p:strVal val="visible"/>
                                      </p:to>
                                    </p:set>
                                    <p:anim calcmode="lin" valueType="num">
                                      <p:cBhvr>
                                        <p:cTn id="35" dur="500" fill="hold"/>
                                        <p:tgtEl>
                                          <p:spTgt spid="146"/>
                                        </p:tgtEl>
                                        <p:attrNameLst>
                                          <p:attrName>ppt_w</p:attrName>
                                        </p:attrNameLst>
                                      </p:cBhvr>
                                      <p:tavLst>
                                        <p:tav tm="0">
                                          <p:val>
                                            <p:fltVal val="0"/>
                                          </p:val>
                                        </p:tav>
                                        <p:tav tm="100000">
                                          <p:val>
                                            <p:strVal val="#ppt_w"/>
                                          </p:val>
                                        </p:tav>
                                      </p:tavLst>
                                    </p:anim>
                                    <p:anim calcmode="lin" valueType="num">
                                      <p:cBhvr>
                                        <p:cTn id="36" dur="500" fill="hold"/>
                                        <p:tgtEl>
                                          <p:spTgt spid="146"/>
                                        </p:tgtEl>
                                        <p:attrNameLst>
                                          <p:attrName>ppt_h</p:attrName>
                                        </p:attrNameLst>
                                      </p:cBhvr>
                                      <p:tavLst>
                                        <p:tav tm="0">
                                          <p:val>
                                            <p:fltVal val="0"/>
                                          </p:val>
                                        </p:tav>
                                        <p:tav tm="100000">
                                          <p:val>
                                            <p:strVal val="#ppt_h"/>
                                          </p:val>
                                        </p:tav>
                                      </p:tavLst>
                                    </p:anim>
                                    <p:animEffect transition="in" filter="fade">
                                      <p:cBhvr>
                                        <p:cTn id="37" dur="500"/>
                                        <p:tgtEl>
                                          <p:spTgt spid="146"/>
                                        </p:tgtEl>
                                      </p:cBhvr>
                                    </p:animEffect>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154"/>
                                        </p:tgtEl>
                                        <p:attrNameLst>
                                          <p:attrName>style.visibility</p:attrName>
                                        </p:attrNameLst>
                                      </p:cBhvr>
                                      <p:to>
                                        <p:strVal val="visible"/>
                                      </p:to>
                                    </p:set>
                                    <p:anim calcmode="lin" valueType="num">
                                      <p:cBhvr additive="base">
                                        <p:cTn id="41" dur="500" fill="hold"/>
                                        <p:tgtEl>
                                          <p:spTgt spid="154"/>
                                        </p:tgtEl>
                                        <p:attrNameLst>
                                          <p:attrName>ppt_x</p:attrName>
                                        </p:attrNameLst>
                                      </p:cBhvr>
                                      <p:tavLst>
                                        <p:tav tm="0">
                                          <p:val>
                                            <p:strVal val="1+#ppt_w/2"/>
                                          </p:val>
                                        </p:tav>
                                        <p:tav tm="100000">
                                          <p:val>
                                            <p:strVal val="#ppt_x"/>
                                          </p:val>
                                        </p:tav>
                                      </p:tavLst>
                                    </p:anim>
                                    <p:anim calcmode="lin" valueType="num">
                                      <p:cBhvr additive="base">
                                        <p:cTn id="42" dur="500" fill="hold"/>
                                        <p:tgtEl>
                                          <p:spTgt spid="154"/>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147"/>
                                        </p:tgtEl>
                                        <p:attrNameLst>
                                          <p:attrName>style.visibility</p:attrName>
                                        </p:attrNameLst>
                                      </p:cBhvr>
                                      <p:to>
                                        <p:strVal val="visible"/>
                                      </p:to>
                                    </p:set>
                                    <p:anim calcmode="lin" valueType="num">
                                      <p:cBhvr>
                                        <p:cTn id="46" dur="500" fill="hold"/>
                                        <p:tgtEl>
                                          <p:spTgt spid="147"/>
                                        </p:tgtEl>
                                        <p:attrNameLst>
                                          <p:attrName>ppt_w</p:attrName>
                                        </p:attrNameLst>
                                      </p:cBhvr>
                                      <p:tavLst>
                                        <p:tav tm="0">
                                          <p:val>
                                            <p:fltVal val="0"/>
                                          </p:val>
                                        </p:tav>
                                        <p:tav tm="100000">
                                          <p:val>
                                            <p:strVal val="#ppt_w"/>
                                          </p:val>
                                        </p:tav>
                                      </p:tavLst>
                                    </p:anim>
                                    <p:anim calcmode="lin" valueType="num">
                                      <p:cBhvr>
                                        <p:cTn id="47" dur="500" fill="hold"/>
                                        <p:tgtEl>
                                          <p:spTgt spid="147"/>
                                        </p:tgtEl>
                                        <p:attrNameLst>
                                          <p:attrName>ppt_h</p:attrName>
                                        </p:attrNameLst>
                                      </p:cBhvr>
                                      <p:tavLst>
                                        <p:tav tm="0">
                                          <p:val>
                                            <p:fltVal val="0"/>
                                          </p:val>
                                        </p:tav>
                                        <p:tav tm="100000">
                                          <p:val>
                                            <p:strVal val="#ppt_h"/>
                                          </p:val>
                                        </p:tav>
                                      </p:tavLst>
                                    </p:anim>
                                    <p:animEffect transition="in" filter="fade">
                                      <p:cBhvr>
                                        <p:cTn id="48" dur="500"/>
                                        <p:tgtEl>
                                          <p:spTgt spid="147"/>
                                        </p:tgtEl>
                                      </p:cBhvr>
                                    </p:animEffect>
                                  </p:childTnLst>
                                </p:cTn>
                              </p:par>
                            </p:childTnLst>
                          </p:cTn>
                        </p:par>
                        <p:par>
                          <p:cTn id="49" fill="hold">
                            <p:stCondLst>
                              <p:cond delay="4000"/>
                            </p:stCondLst>
                            <p:childTnLst>
                              <p:par>
                                <p:cTn id="50" presetID="2" presetClass="entr" presetSubtype="2" fill="hold" nodeType="afterEffect">
                                  <p:stCondLst>
                                    <p:cond delay="0"/>
                                  </p:stCondLst>
                                  <p:childTnLst>
                                    <p:set>
                                      <p:cBhvr>
                                        <p:cTn id="51" dur="1" fill="hold">
                                          <p:stCondLst>
                                            <p:cond delay="0"/>
                                          </p:stCondLst>
                                        </p:cTn>
                                        <p:tgtEl>
                                          <p:spTgt spid="157"/>
                                        </p:tgtEl>
                                        <p:attrNameLst>
                                          <p:attrName>style.visibility</p:attrName>
                                        </p:attrNameLst>
                                      </p:cBhvr>
                                      <p:to>
                                        <p:strVal val="visible"/>
                                      </p:to>
                                    </p:set>
                                    <p:anim calcmode="lin" valueType="num">
                                      <p:cBhvr additive="base">
                                        <p:cTn id="52" dur="500" fill="hold"/>
                                        <p:tgtEl>
                                          <p:spTgt spid="157"/>
                                        </p:tgtEl>
                                        <p:attrNameLst>
                                          <p:attrName>ppt_x</p:attrName>
                                        </p:attrNameLst>
                                      </p:cBhvr>
                                      <p:tavLst>
                                        <p:tav tm="0">
                                          <p:val>
                                            <p:strVal val="1+#ppt_w/2"/>
                                          </p:val>
                                        </p:tav>
                                        <p:tav tm="100000">
                                          <p:val>
                                            <p:strVal val="#ppt_x"/>
                                          </p:val>
                                        </p:tav>
                                      </p:tavLst>
                                    </p:anim>
                                    <p:anim calcmode="lin" valueType="num">
                                      <p:cBhvr additive="base">
                                        <p:cTn id="53" dur="500" fill="hold"/>
                                        <p:tgtEl>
                                          <p:spTgt spid="1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48000">
              <a:srgbClr val="000000"/>
            </a:gs>
            <a:gs pos="100000">
              <a:srgbClr val="1A1A1A">
                <a:alpha val="88000"/>
              </a:srgbClr>
            </a:gs>
          </a:gsLst>
          <a:lin ang="18900000" scaled="0"/>
        </a:gradFill>
        <a:effectLst/>
      </p:bgPr>
    </p:bg>
    <p:spTree>
      <p:nvGrpSpPr>
        <p:cNvPr id="1" name=""/>
        <p:cNvGrpSpPr/>
        <p:nvPr/>
      </p:nvGrpSpPr>
      <p:grpSpPr>
        <a:xfrm>
          <a:off x="0" y="0"/>
          <a:ext cx="0" cy="0"/>
          <a:chOff x="0" y="0"/>
          <a:chExt cx="0" cy="0"/>
        </a:xfrm>
      </p:grpSpPr>
      <p:graphicFrame>
        <p:nvGraphicFramePr>
          <p:cNvPr id="10" name="图表 9"/>
          <p:cNvGraphicFramePr/>
          <p:nvPr>
            <p:extLst>
              <p:ext uri="{D42A27DB-BD31-4B8C-83A1-F6EECF244321}">
                <p14:modId xmlns:p14="http://schemas.microsoft.com/office/powerpoint/2010/main" val="2884040900"/>
              </p:ext>
            </p:extLst>
          </p:nvPr>
        </p:nvGraphicFramePr>
        <p:xfrm>
          <a:off x="555929" y="1802286"/>
          <a:ext cx="6344826" cy="4231417"/>
        </p:xfrm>
        <a:graphic>
          <a:graphicData uri="http://schemas.openxmlformats.org/drawingml/2006/chart">
            <c:chart xmlns:c="http://schemas.openxmlformats.org/drawingml/2006/chart" xmlns:r="http://schemas.openxmlformats.org/officeDocument/2006/relationships" r:id="rId4"/>
          </a:graphicData>
        </a:graphic>
      </p:graphicFrame>
      <p:grpSp>
        <p:nvGrpSpPr>
          <p:cNvPr id="16" name="组合 15"/>
          <p:cNvGrpSpPr/>
          <p:nvPr/>
        </p:nvGrpSpPr>
        <p:grpSpPr>
          <a:xfrm>
            <a:off x="7077756" y="1802286"/>
            <a:ext cx="4028502" cy="936310"/>
            <a:chOff x="874713" y="3325188"/>
            <a:chExt cx="4028502" cy="936310"/>
          </a:xfrm>
        </p:grpSpPr>
        <p:sp>
          <p:nvSpPr>
            <p:cNvPr id="17" name="矩形 16"/>
            <p:cNvSpPr/>
            <p:nvPr/>
          </p:nvSpPr>
          <p:spPr>
            <a:xfrm>
              <a:off x="874713" y="3677812"/>
              <a:ext cx="4028502" cy="583686"/>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effectLst/>
                  <a:uLnTx/>
                  <a:uFillTx/>
                  <a:cs typeface="+mn-ea"/>
                  <a:sym typeface="+mn-lt"/>
                </a:rPr>
                <a:t>用户可以在投影仪或者计算机上进行演示也可以将演示文稿打印出来制作成胶更广泛的领域中</a:t>
              </a:r>
            </a:p>
          </p:txBody>
        </p:sp>
        <p:sp>
          <p:nvSpPr>
            <p:cNvPr id="18" name="矩形 17"/>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lvl="0" algn="just">
                <a:lnSpc>
                  <a:spcPct val="120000"/>
                </a:lnSpc>
                <a:defRPr/>
              </a:pPr>
              <a:r>
                <a:rPr lang="zh-CN" altLang="en-US" b="1" dirty="0">
                  <a:cs typeface="+mn-ea"/>
                  <a:sym typeface="+mn-lt"/>
                </a:rPr>
                <a:t>销售网络布局</a:t>
              </a:r>
              <a:endParaRPr kumimoji="0" lang="zh-CN" altLang="en-US" sz="1800" b="1" i="0" u="none" strike="noStrike" kern="1200" cap="none" spc="0" normalizeH="0" baseline="0" noProof="0" dirty="0">
                <a:ln>
                  <a:noFill/>
                </a:ln>
                <a:effectLst/>
                <a:uLnTx/>
                <a:uFillTx/>
                <a:cs typeface="+mn-ea"/>
                <a:sym typeface="+mn-lt"/>
              </a:endParaRPr>
            </a:p>
          </p:txBody>
        </p:sp>
      </p:grpSp>
      <p:grpSp>
        <p:nvGrpSpPr>
          <p:cNvPr id="23" name="组合 22"/>
          <p:cNvGrpSpPr/>
          <p:nvPr/>
        </p:nvGrpSpPr>
        <p:grpSpPr>
          <a:xfrm>
            <a:off x="7077756" y="3268229"/>
            <a:ext cx="4028502" cy="936310"/>
            <a:chOff x="874713" y="3325188"/>
            <a:chExt cx="4028502" cy="936310"/>
          </a:xfrm>
        </p:grpSpPr>
        <p:sp>
          <p:nvSpPr>
            <p:cNvPr id="24" name="矩形 23"/>
            <p:cNvSpPr/>
            <p:nvPr/>
          </p:nvSpPr>
          <p:spPr>
            <a:xfrm>
              <a:off x="874713" y="3677812"/>
              <a:ext cx="4028502" cy="583686"/>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effectLst/>
                  <a:uLnTx/>
                  <a:uFillTx/>
                  <a:cs typeface="+mn-ea"/>
                  <a:sym typeface="+mn-lt"/>
                </a:rPr>
                <a:t>用户可以在投影仪或者计算机上进行演示也可以将演示文稿打印出来制作成胶更广泛的领域中</a:t>
              </a:r>
            </a:p>
          </p:txBody>
        </p:sp>
        <p:sp>
          <p:nvSpPr>
            <p:cNvPr id="25" name="矩形 24"/>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lvl="0" algn="just">
                <a:lnSpc>
                  <a:spcPct val="120000"/>
                </a:lnSpc>
                <a:defRPr/>
              </a:pPr>
              <a:r>
                <a:rPr lang="zh-CN" altLang="en-US" b="1" dirty="0">
                  <a:cs typeface="+mn-ea"/>
                  <a:sym typeface="+mn-lt"/>
                </a:rPr>
                <a:t>销售网络布局</a:t>
              </a:r>
              <a:endParaRPr kumimoji="0" lang="zh-CN" altLang="en-US" sz="1800" b="1" i="0" u="none" strike="noStrike" kern="1200" cap="none" spc="0" normalizeH="0" baseline="0" noProof="0" dirty="0">
                <a:ln>
                  <a:noFill/>
                </a:ln>
                <a:effectLst/>
                <a:uLnTx/>
                <a:uFillTx/>
                <a:cs typeface="+mn-ea"/>
                <a:sym typeface="+mn-lt"/>
              </a:endParaRPr>
            </a:p>
          </p:txBody>
        </p:sp>
      </p:grpSp>
      <p:grpSp>
        <p:nvGrpSpPr>
          <p:cNvPr id="26" name="组合 25"/>
          <p:cNvGrpSpPr/>
          <p:nvPr/>
        </p:nvGrpSpPr>
        <p:grpSpPr>
          <a:xfrm>
            <a:off x="7077756" y="4734172"/>
            <a:ext cx="4028502" cy="936310"/>
            <a:chOff x="874713" y="3325188"/>
            <a:chExt cx="4028502" cy="936310"/>
          </a:xfrm>
        </p:grpSpPr>
        <p:sp>
          <p:nvSpPr>
            <p:cNvPr id="27" name="矩形 26"/>
            <p:cNvSpPr/>
            <p:nvPr/>
          </p:nvSpPr>
          <p:spPr>
            <a:xfrm>
              <a:off x="874713" y="3677812"/>
              <a:ext cx="4028502" cy="583686"/>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effectLst/>
                  <a:uLnTx/>
                  <a:uFillTx/>
                  <a:cs typeface="+mn-ea"/>
                  <a:sym typeface="+mn-lt"/>
                </a:rPr>
                <a:t>用户可以在投影仪或者计算机上进行演示也可以将演示文稿打印出来制作成胶更广泛的领域中</a:t>
              </a:r>
            </a:p>
          </p:txBody>
        </p:sp>
        <p:sp>
          <p:nvSpPr>
            <p:cNvPr id="28" name="矩形 27"/>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lvl="0" algn="just">
                <a:lnSpc>
                  <a:spcPct val="120000"/>
                </a:lnSpc>
                <a:defRPr/>
              </a:pPr>
              <a:r>
                <a:rPr lang="zh-CN" altLang="en-US" b="1" dirty="0">
                  <a:cs typeface="+mn-ea"/>
                  <a:sym typeface="+mn-lt"/>
                </a:rPr>
                <a:t>销售网络布局</a:t>
              </a:r>
              <a:endParaRPr kumimoji="0" lang="zh-CN" altLang="en-US" sz="1800" b="1" i="0" u="none" strike="noStrike" kern="1200" cap="none" spc="0" normalizeH="0" baseline="0" noProof="0" dirty="0">
                <a:ln>
                  <a:noFill/>
                </a:ln>
                <a:effectLst/>
                <a:uLnTx/>
                <a:uFillTx/>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1+#ppt_w/2"/>
                                          </p:val>
                                        </p:tav>
                                        <p:tav tm="100000">
                                          <p:val>
                                            <p:strVal val="#ppt_x"/>
                                          </p:val>
                                        </p:tav>
                                      </p:tavLst>
                                    </p:anim>
                                    <p:anim calcmode="lin" valueType="num">
                                      <p:cBhvr additive="base">
                                        <p:cTn id="13" dur="500" fill="hold"/>
                                        <p:tgtEl>
                                          <p:spTgt spid="2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1+#ppt_w/2"/>
                                          </p:val>
                                        </p:tav>
                                        <p:tav tm="100000">
                                          <p:val>
                                            <p:strVal val="#ppt_x"/>
                                          </p:val>
                                        </p:tav>
                                      </p:tavLst>
                                    </p:anim>
                                    <p:anim calcmode="lin" valueType="num">
                                      <p:cBhvr additive="base">
                                        <p:cTn id="1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1772716" y="2314137"/>
            <a:ext cx="2793423" cy="523220"/>
          </a:xfrm>
          <a:prstGeom prst="rect">
            <a:avLst/>
          </a:prstGeom>
          <a:noFill/>
        </p:spPr>
        <p:txBody>
          <a:bodyPr wrap="square" rtlCol="0">
            <a:spAutoFit/>
          </a:bodyPr>
          <a:lstStyle/>
          <a:p>
            <a:pPr algn="ctr"/>
            <a:r>
              <a:rPr lang="zh-CN" altLang="en-US" sz="2800" b="1" dirty="0">
                <a:solidFill>
                  <a:schemeClr val="tx1"/>
                </a:solidFill>
                <a:effectLst>
                  <a:outerShdw blurRad="165100" dist="88900" dir="2700000" algn="tl">
                    <a:srgbClr val="000000">
                      <a:alpha val="14000"/>
                    </a:srgbClr>
                  </a:outerShdw>
                </a:effectLst>
                <a:cs typeface="+mn-ea"/>
                <a:sym typeface="+mn-lt"/>
              </a:rPr>
              <a:t>请输入你的标题</a:t>
            </a:r>
          </a:p>
        </p:txBody>
      </p:sp>
      <p:sp>
        <p:nvSpPr>
          <p:cNvPr id="14" name="矩形 13"/>
          <p:cNvSpPr/>
          <p:nvPr/>
        </p:nvSpPr>
        <p:spPr>
          <a:xfrm>
            <a:off x="1848916" y="2862757"/>
            <a:ext cx="4749243" cy="1565910"/>
          </a:xfrm>
          <a:prstGeom prst="rect">
            <a:avLst/>
          </a:prstGeom>
        </p:spPr>
        <p:txBody>
          <a:bodyPr wrap="square">
            <a:spAutoFit/>
          </a:bodyPr>
          <a:lstStyle/>
          <a:p>
            <a:pPr>
              <a:lnSpc>
                <a:spcPct val="120000"/>
              </a:lnSpc>
            </a:pPr>
            <a:r>
              <a:rPr lang="zh-CN" altLang="en-US" sz="1600">
                <a:solidFill>
                  <a:schemeClr val="tx1"/>
                </a:solidFill>
                <a:cs typeface="+mn-ea"/>
                <a:sym typeface="+mn-lt"/>
              </a:rPr>
              <a:t>标题数字等都可以通过点击和重新输入进行更改，顶部</a:t>
            </a:r>
            <a:r>
              <a:rPr lang="en-US" altLang="zh-CN" sz="1600">
                <a:solidFill>
                  <a:schemeClr val="tx1"/>
                </a:solidFill>
                <a:cs typeface="+mn-ea"/>
                <a:sym typeface="+mn-lt"/>
              </a:rPr>
              <a:t>“</a:t>
            </a:r>
            <a:r>
              <a:rPr lang="zh-CN" altLang="en-US" sz="1600">
                <a:solidFill>
                  <a:schemeClr val="tx1"/>
                </a:solidFill>
                <a:cs typeface="+mn-ea"/>
                <a:sym typeface="+mn-lt"/>
              </a:rPr>
              <a:t>开始</a:t>
            </a:r>
            <a:r>
              <a:rPr lang="en-US" altLang="zh-CN" sz="1600">
                <a:solidFill>
                  <a:schemeClr val="tx1"/>
                </a:solidFill>
                <a:cs typeface="+mn-ea"/>
                <a:sym typeface="+mn-lt"/>
              </a:rPr>
              <a:t>”</a:t>
            </a:r>
            <a:r>
              <a:rPr lang="zh-CN" altLang="en-US" sz="1600">
                <a:solidFill>
                  <a:schemeClr val="tx1"/>
                </a:solidFill>
                <a:cs typeface="+mn-ea"/>
                <a:sym typeface="+mn-lt"/>
              </a:rPr>
              <a:t>面板中可以对字体、字号、颜色、行距等进行修改。标题数字等都可以通过点击和重新输入进行更改，顶部</a:t>
            </a:r>
            <a:r>
              <a:rPr lang="en-US" altLang="zh-CN" sz="1600">
                <a:solidFill>
                  <a:schemeClr val="tx1"/>
                </a:solidFill>
                <a:cs typeface="+mn-ea"/>
                <a:sym typeface="+mn-lt"/>
              </a:rPr>
              <a:t>“</a:t>
            </a:r>
            <a:r>
              <a:rPr lang="zh-CN" altLang="en-US" sz="1600">
                <a:solidFill>
                  <a:schemeClr val="tx1"/>
                </a:solidFill>
                <a:cs typeface="+mn-ea"/>
                <a:sym typeface="+mn-lt"/>
              </a:rPr>
              <a:t>开始</a:t>
            </a:r>
            <a:r>
              <a:rPr lang="en-US" altLang="zh-CN" sz="1600">
                <a:solidFill>
                  <a:schemeClr val="tx1"/>
                </a:solidFill>
                <a:cs typeface="+mn-ea"/>
                <a:sym typeface="+mn-lt"/>
              </a:rPr>
              <a:t>”</a:t>
            </a:r>
            <a:r>
              <a:rPr lang="zh-CN" altLang="en-US" sz="1600">
                <a:solidFill>
                  <a:schemeClr val="tx1"/>
                </a:solidFill>
                <a:cs typeface="+mn-ea"/>
                <a:sym typeface="+mn-lt"/>
              </a:rPr>
              <a:t>面板中可以对字体、字号、颜色、行距等进行修改。</a:t>
            </a:r>
          </a:p>
        </p:txBody>
      </p:sp>
      <p:cxnSp>
        <p:nvCxnSpPr>
          <p:cNvPr id="15" name="直接连接符 14"/>
          <p:cNvCxnSpPr/>
          <p:nvPr/>
        </p:nvCxnSpPr>
        <p:spPr>
          <a:xfrm>
            <a:off x="1678179" y="2429751"/>
            <a:ext cx="0" cy="1785620"/>
          </a:xfrm>
          <a:prstGeom prst="line">
            <a:avLst/>
          </a:prstGeom>
          <a:noFill/>
          <a:ln w="6350" cap="flat" cmpd="sng" algn="ctr">
            <a:solidFill>
              <a:sysClr val="window" lastClr="FFFFFF">
                <a:lumMod val="50000"/>
              </a:sysClr>
            </a:solidFill>
            <a:prstDash val="solid"/>
            <a:miter lim="800000"/>
          </a:ln>
          <a:effectLst/>
        </p:spPr>
      </p:cxnSp>
      <p:sp>
        <p:nvSpPr>
          <p:cNvPr id="17" name="矩形 16"/>
          <p:cNvSpPr/>
          <p:nvPr/>
        </p:nvSpPr>
        <p:spPr>
          <a:xfrm>
            <a:off x="8282939" y="913957"/>
            <a:ext cx="931797" cy="610488"/>
          </a:xfrm>
          <a:prstGeom prst="rect">
            <a:avLst/>
          </a:prstGeom>
          <a:solidFill>
            <a:srgbClr val="1A1A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 name="图片 1" descr="b180f672b39f25e093b75a9c841a1288"/>
          <p:cNvPicPr>
            <a:picLocks noChangeAspect="1"/>
          </p:cNvPicPr>
          <p:nvPr/>
        </p:nvPicPr>
        <p:blipFill>
          <a:blip r:embed="rId4"/>
          <a:stretch>
            <a:fillRect/>
          </a:stretch>
        </p:blipFill>
        <p:spPr>
          <a:xfrm>
            <a:off x="6943725" y="-1276985"/>
            <a:ext cx="4942840" cy="858075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bwMode="auto">
          <a:xfrm flipH="1">
            <a:off x="1258322" y="3512111"/>
            <a:ext cx="1739900" cy="1083733"/>
          </a:xfrm>
          <a:prstGeom prst="rect">
            <a:avLst/>
          </a:prstGeom>
          <a:solidFill>
            <a:schemeClr val="accent1">
              <a:alpha val="35000"/>
            </a:schemeClr>
          </a:solidFill>
          <a:ln>
            <a:noFill/>
          </a:ln>
        </p:spPr>
        <p:txBody>
          <a:bodyPr/>
          <a:lstStyle/>
          <a:p>
            <a:pPr defTabSz="913765">
              <a:defRPr/>
            </a:pPr>
            <a:endParaRPr lang="zh-CN" altLang="en-US">
              <a:solidFill>
                <a:schemeClr val="tx1"/>
              </a:solidFill>
              <a:cs typeface="+mn-ea"/>
              <a:sym typeface="+mn-lt"/>
            </a:endParaRPr>
          </a:p>
        </p:txBody>
      </p:sp>
      <p:sp>
        <p:nvSpPr>
          <p:cNvPr id="84" name="矩形 83"/>
          <p:cNvSpPr/>
          <p:nvPr/>
        </p:nvSpPr>
        <p:spPr>
          <a:xfrm>
            <a:off x="9415955" y="1820895"/>
            <a:ext cx="1710267" cy="1710267"/>
          </a:xfrm>
          <a:prstGeom prst="rect">
            <a:avLst/>
          </a:prstGeom>
          <a:solidFill>
            <a:schemeClr val="accent1"/>
          </a:solidFill>
          <a:ln>
            <a:noFill/>
          </a:ln>
        </p:spPr>
        <p:txBody>
          <a:bodyPr/>
          <a:lstStyle/>
          <a:p>
            <a:pPr defTabSz="913765">
              <a:defRPr/>
            </a:pPr>
            <a:endParaRPr lang="zh-CN" altLang="en-US">
              <a:solidFill>
                <a:schemeClr val="tx1"/>
              </a:solidFill>
              <a:cs typeface="+mn-ea"/>
              <a:sym typeface="+mn-lt"/>
            </a:endParaRPr>
          </a:p>
        </p:txBody>
      </p:sp>
      <p:sp>
        <p:nvSpPr>
          <p:cNvPr id="85" name="矩形 84"/>
          <p:cNvSpPr/>
          <p:nvPr/>
        </p:nvSpPr>
        <p:spPr>
          <a:xfrm>
            <a:off x="1273139" y="1801844"/>
            <a:ext cx="1710267" cy="1710267"/>
          </a:xfrm>
          <a:prstGeom prst="rect">
            <a:avLst/>
          </a:prstGeom>
          <a:noFill/>
          <a:ln>
            <a:solidFill>
              <a:schemeClr val="accent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tx1"/>
              </a:solidFill>
              <a:cs typeface="+mn-ea"/>
              <a:sym typeface="+mn-lt"/>
            </a:endParaRPr>
          </a:p>
        </p:txBody>
      </p:sp>
      <p:sp>
        <p:nvSpPr>
          <p:cNvPr id="86" name="矩形 85"/>
          <p:cNvSpPr/>
          <p:nvPr/>
        </p:nvSpPr>
        <p:spPr>
          <a:xfrm>
            <a:off x="3341121" y="1801844"/>
            <a:ext cx="1710267" cy="1710267"/>
          </a:xfrm>
          <a:prstGeom prst="rect">
            <a:avLst/>
          </a:prstGeom>
          <a:noFill/>
          <a:ln>
            <a:solidFill>
              <a:schemeClr val="accent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tx1"/>
              </a:solidFill>
              <a:cs typeface="+mn-ea"/>
              <a:sym typeface="+mn-lt"/>
            </a:endParaRPr>
          </a:p>
        </p:txBody>
      </p:sp>
      <p:sp>
        <p:nvSpPr>
          <p:cNvPr id="87" name="矩形 86"/>
          <p:cNvSpPr/>
          <p:nvPr/>
        </p:nvSpPr>
        <p:spPr>
          <a:xfrm>
            <a:off x="5362539" y="1831477"/>
            <a:ext cx="1710267" cy="1710267"/>
          </a:xfrm>
          <a:prstGeom prst="rect">
            <a:avLst/>
          </a:prstGeom>
          <a:noFill/>
          <a:ln>
            <a:solidFill>
              <a:schemeClr val="accent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tx1"/>
              </a:solidFill>
              <a:cs typeface="+mn-ea"/>
              <a:sym typeface="+mn-lt"/>
            </a:endParaRPr>
          </a:p>
        </p:txBody>
      </p:sp>
      <p:sp>
        <p:nvSpPr>
          <p:cNvPr id="88" name="矩形 87"/>
          <p:cNvSpPr/>
          <p:nvPr/>
        </p:nvSpPr>
        <p:spPr>
          <a:xfrm>
            <a:off x="7411472" y="1820895"/>
            <a:ext cx="1710267" cy="1710267"/>
          </a:xfrm>
          <a:prstGeom prst="rect">
            <a:avLst/>
          </a:prstGeom>
          <a:noFill/>
          <a:ln>
            <a:solidFill>
              <a:schemeClr val="accent1">
                <a:alpha val="23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tx1"/>
              </a:solidFill>
              <a:cs typeface="+mn-ea"/>
              <a:sym typeface="+mn-lt"/>
            </a:endParaRPr>
          </a:p>
        </p:txBody>
      </p:sp>
      <p:grpSp>
        <p:nvGrpSpPr>
          <p:cNvPr id="3" name="组合 2"/>
          <p:cNvGrpSpPr/>
          <p:nvPr/>
        </p:nvGrpSpPr>
        <p:grpSpPr>
          <a:xfrm>
            <a:off x="1457112" y="4832911"/>
            <a:ext cx="9535710" cy="733600"/>
            <a:chOff x="1457112" y="4832911"/>
            <a:chExt cx="9535710" cy="733600"/>
          </a:xfrm>
        </p:grpSpPr>
        <p:cxnSp>
          <p:nvCxnSpPr>
            <p:cNvPr id="89" name="直接连接符 88"/>
            <p:cNvCxnSpPr>
              <a:stCxn id="90" idx="2"/>
              <a:endCxn id="94" idx="2"/>
            </p:cNvCxnSpPr>
            <p:nvPr/>
          </p:nvCxnSpPr>
          <p:spPr>
            <a:xfrm>
              <a:off x="1903906" y="4976844"/>
              <a:ext cx="82677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0" name="椭圆 89"/>
            <p:cNvSpPr/>
            <p:nvPr/>
          </p:nvSpPr>
          <p:spPr>
            <a:xfrm>
              <a:off x="1903905" y="4832911"/>
              <a:ext cx="287867" cy="287867"/>
            </a:xfrm>
            <a:prstGeom prst="ellipse">
              <a:avLst/>
            </a:prstGeom>
            <a:solidFill>
              <a:schemeClr val="accent1"/>
            </a:solidFill>
            <a:ln>
              <a:solidFill>
                <a:schemeClr val="accent1"/>
              </a:solidFill>
            </a:ln>
          </p:spPr>
          <p:txBody>
            <a:bodyPr/>
            <a:lstStyle/>
            <a:p>
              <a:pPr defTabSz="913765">
                <a:defRPr/>
              </a:pPr>
              <a:endParaRPr lang="zh-CN" altLang="en-US">
                <a:solidFill>
                  <a:schemeClr val="tx1"/>
                </a:solidFill>
                <a:cs typeface="+mn-ea"/>
                <a:sym typeface="+mn-lt"/>
              </a:endParaRPr>
            </a:p>
          </p:txBody>
        </p:sp>
        <p:sp>
          <p:nvSpPr>
            <p:cNvPr id="91" name="椭圆 90"/>
            <p:cNvSpPr/>
            <p:nvPr/>
          </p:nvSpPr>
          <p:spPr>
            <a:xfrm>
              <a:off x="4039621" y="4832911"/>
              <a:ext cx="287867" cy="287867"/>
            </a:xfrm>
            <a:prstGeom prst="ellipse">
              <a:avLst/>
            </a:prstGeom>
            <a:solidFill>
              <a:schemeClr val="accent1"/>
            </a:solidFill>
            <a:ln>
              <a:solidFill>
                <a:schemeClr val="accent1"/>
              </a:solidFill>
            </a:ln>
          </p:spPr>
          <p:txBody>
            <a:bodyPr/>
            <a:lstStyle/>
            <a:p>
              <a:pPr defTabSz="913765">
                <a:defRPr/>
              </a:pPr>
              <a:endParaRPr lang="zh-CN" altLang="en-US">
                <a:solidFill>
                  <a:schemeClr val="tx1"/>
                </a:solidFill>
                <a:cs typeface="+mn-ea"/>
                <a:sym typeface="+mn-lt"/>
              </a:endParaRPr>
            </a:p>
          </p:txBody>
        </p:sp>
        <p:sp>
          <p:nvSpPr>
            <p:cNvPr id="92" name="椭圆 91"/>
            <p:cNvSpPr/>
            <p:nvPr/>
          </p:nvSpPr>
          <p:spPr>
            <a:xfrm>
              <a:off x="6069505" y="4832911"/>
              <a:ext cx="287867" cy="287867"/>
            </a:xfrm>
            <a:prstGeom prst="ellipse">
              <a:avLst/>
            </a:prstGeom>
            <a:solidFill>
              <a:schemeClr val="accent1"/>
            </a:solidFill>
            <a:ln>
              <a:solidFill>
                <a:schemeClr val="accent1"/>
              </a:solidFill>
            </a:ln>
          </p:spPr>
          <p:txBody>
            <a:bodyPr/>
            <a:lstStyle/>
            <a:p>
              <a:pPr defTabSz="913765">
                <a:defRPr/>
              </a:pPr>
              <a:endParaRPr lang="zh-CN" altLang="en-US">
                <a:solidFill>
                  <a:schemeClr val="tx1"/>
                </a:solidFill>
                <a:cs typeface="+mn-ea"/>
                <a:sym typeface="+mn-lt"/>
              </a:endParaRPr>
            </a:p>
          </p:txBody>
        </p:sp>
        <p:sp>
          <p:nvSpPr>
            <p:cNvPr id="93" name="椭圆 92"/>
            <p:cNvSpPr/>
            <p:nvPr/>
          </p:nvSpPr>
          <p:spPr>
            <a:xfrm>
              <a:off x="8114205" y="4832911"/>
              <a:ext cx="287867" cy="287867"/>
            </a:xfrm>
            <a:prstGeom prst="ellipse">
              <a:avLst/>
            </a:prstGeom>
            <a:solidFill>
              <a:schemeClr val="accent1"/>
            </a:solidFill>
            <a:ln>
              <a:solidFill>
                <a:schemeClr val="accent1"/>
              </a:solidFill>
            </a:ln>
          </p:spPr>
          <p:txBody>
            <a:bodyPr/>
            <a:lstStyle/>
            <a:p>
              <a:pPr defTabSz="913765">
                <a:defRPr/>
              </a:pPr>
              <a:endParaRPr lang="zh-CN" altLang="en-US">
                <a:solidFill>
                  <a:schemeClr val="tx1"/>
                </a:solidFill>
                <a:cs typeface="+mn-ea"/>
                <a:sym typeface="+mn-lt"/>
              </a:endParaRPr>
            </a:p>
          </p:txBody>
        </p:sp>
        <p:sp>
          <p:nvSpPr>
            <p:cNvPr id="94" name="椭圆 93"/>
            <p:cNvSpPr/>
            <p:nvPr/>
          </p:nvSpPr>
          <p:spPr>
            <a:xfrm>
              <a:off x="10171605" y="4832911"/>
              <a:ext cx="287867" cy="287867"/>
            </a:xfrm>
            <a:prstGeom prst="ellipse">
              <a:avLst/>
            </a:prstGeom>
            <a:noFill/>
            <a:ln w="12700">
              <a:solidFill>
                <a:schemeClr val="accent1"/>
              </a:solidFill>
            </a:ln>
          </p:spPr>
          <p:txBody>
            <a:bodyPr/>
            <a:lstStyle/>
            <a:p>
              <a:pPr defTabSz="913765">
                <a:defRPr/>
              </a:pPr>
              <a:endParaRPr lang="zh-CN" altLang="en-US">
                <a:solidFill>
                  <a:schemeClr val="tx1"/>
                </a:solidFill>
                <a:cs typeface="+mn-ea"/>
                <a:sym typeface="+mn-lt"/>
              </a:endParaRPr>
            </a:p>
          </p:txBody>
        </p:sp>
        <p:sp>
          <p:nvSpPr>
            <p:cNvPr id="95" name="TextBox 34"/>
            <p:cNvSpPr txBox="1">
              <a:spLocks noChangeArrowheads="1"/>
            </p:cNvSpPr>
            <p:nvPr/>
          </p:nvSpPr>
          <p:spPr bwMode="auto">
            <a:xfrm>
              <a:off x="3536430" y="5209678"/>
              <a:ext cx="1338700"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defTabSz="913765" eaLnBrk="1" hangingPunct="1">
                <a:lnSpc>
                  <a:spcPts val="2135"/>
                </a:lnSpc>
                <a:spcBef>
                  <a:spcPct val="0"/>
                </a:spcBef>
                <a:buNone/>
                <a:defRPr/>
              </a:pPr>
              <a:r>
                <a:rPr lang="en-US" altLang="zh-CN" sz="1735" kern="1100" spc="253" dirty="0">
                  <a:solidFill>
                    <a:schemeClr val="tx1"/>
                  </a:solidFill>
                  <a:latin typeface="+mn-lt"/>
                  <a:ea typeface="+mn-ea"/>
                  <a:cs typeface="+mn-ea"/>
                  <a:sym typeface="+mn-lt"/>
                </a:rPr>
                <a:t>2017</a:t>
              </a:r>
              <a:r>
                <a:rPr lang="zh-CN" altLang="en-US" sz="1735" kern="1100" spc="253" dirty="0">
                  <a:solidFill>
                    <a:schemeClr val="tx1"/>
                  </a:solidFill>
                  <a:latin typeface="+mn-lt"/>
                  <a:ea typeface="+mn-ea"/>
                  <a:cs typeface="+mn-ea"/>
                  <a:sym typeface="+mn-lt"/>
                </a:rPr>
                <a:t>年</a:t>
              </a:r>
              <a:r>
                <a:rPr lang="en-US" altLang="zh-CN" sz="1735" kern="1100" spc="253" dirty="0">
                  <a:solidFill>
                    <a:schemeClr val="tx1"/>
                  </a:solidFill>
                  <a:latin typeface="+mn-lt"/>
                  <a:ea typeface="+mn-ea"/>
                  <a:cs typeface="+mn-ea"/>
                  <a:sym typeface="+mn-lt"/>
                </a:rPr>
                <a:t>10</a:t>
              </a:r>
              <a:r>
                <a:rPr lang="zh-CN" altLang="en-US" sz="1735" kern="1100" spc="253" dirty="0">
                  <a:solidFill>
                    <a:schemeClr val="tx1"/>
                  </a:solidFill>
                  <a:latin typeface="+mn-lt"/>
                  <a:ea typeface="+mn-ea"/>
                  <a:cs typeface="+mn-ea"/>
                  <a:sym typeface="+mn-lt"/>
                </a:rPr>
                <a:t>月</a:t>
              </a:r>
            </a:p>
          </p:txBody>
        </p:sp>
        <p:sp>
          <p:nvSpPr>
            <p:cNvPr id="96" name="TextBox 35"/>
            <p:cNvSpPr txBox="1">
              <a:spLocks noChangeArrowheads="1"/>
            </p:cNvSpPr>
            <p:nvPr/>
          </p:nvSpPr>
          <p:spPr bwMode="auto">
            <a:xfrm>
              <a:off x="7712602" y="5209678"/>
              <a:ext cx="127098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defTabSz="913765" eaLnBrk="1" hangingPunct="1">
                <a:lnSpc>
                  <a:spcPts val="2135"/>
                </a:lnSpc>
                <a:spcBef>
                  <a:spcPct val="0"/>
                </a:spcBef>
                <a:buNone/>
                <a:defRPr/>
              </a:pPr>
              <a:r>
                <a:rPr lang="en-US" altLang="zh-CN" sz="1735" kern="1100" spc="253" dirty="0">
                  <a:solidFill>
                    <a:schemeClr val="tx1"/>
                  </a:solidFill>
                  <a:latin typeface="+mn-lt"/>
                  <a:ea typeface="+mn-ea"/>
                  <a:cs typeface="+mn-ea"/>
                  <a:sym typeface="+mn-lt"/>
                </a:rPr>
                <a:t>2019</a:t>
              </a:r>
              <a:r>
                <a:rPr lang="zh-CN" altLang="en-US" sz="1735" kern="1100" spc="253" dirty="0">
                  <a:solidFill>
                    <a:schemeClr val="tx1"/>
                  </a:solidFill>
                  <a:latin typeface="+mn-lt"/>
                  <a:ea typeface="+mn-ea"/>
                  <a:cs typeface="+mn-ea"/>
                  <a:sym typeface="+mn-lt"/>
                </a:rPr>
                <a:t>年</a:t>
              </a:r>
              <a:r>
                <a:rPr lang="en-US" altLang="zh-CN" sz="1735" kern="1100" spc="253" dirty="0">
                  <a:solidFill>
                    <a:schemeClr val="tx1"/>
                  </a:solidFill>
                  <a:latin typeface="+mn-lt"/>
                  <a:ea typeface="+mn-ea"/>
                  <a:cs typeface="+mn-ea"/>
                  <a:sym typeface="+mn-lt"/>
                </a:rPr>
                <a:t>5</a:t>
              </a:r>
              <a:r>
                <a:rPr lang="zh-CN" altLang="en-US" sz="1735" kern="1100" spc="253" dirty="0">
                  <a:solidFill>
                    <a:schemeClr val="tx1"/>
                  </a:solidFill>
                  <a:latin typeface="+mn-lt"/>
                  <a:ea typeface="+mn-ea"/>
                  <a:cs typeface="+mn-ea"/>
                  <a:sym typeface="+mn-lt"/>
                </a:rPr>
                <a:t>月</a:t>
              </a:r>
            </a:p>
          </p:txBody>
        </p:sp>
        <p:sp>
          <p:nvSpPr>
            <p:cNvPr id="97" name="TextBox 36"/>
            <p:cNvSpPr txBox="1">
              <a:spLocks noChangeArrowheads="1"/>
            </p:cNvSpPr>
            <p:nvPr/>
          </p:nvSpPr>
          <p:spPr bwMode="auto">
            <a:xfrm>
              <a:off x="9725039" y="5196978"/>
              <a:ext cx="1267783"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defTabSz="913765" eaLnBrk="1" hangingPunct="1">
                <a:lnSpc>
                  <a:spcPts val="2135"/>
                </a:lnSpc>
                <a:spcBef>
                  <a:spcPct val="0"/>
                </a:spcBef>
                <a:buNone/>
                <a:defRPr/>
              </a:pPr>
              <a:r>
                <a:rPr lang="en-US" altLang="zh-CN" sz="1735" kern="1100" spc="253" dirty="0">
                  <a:solidFill>
                    <a:schemeClr val="tx1"/>
                  </a:solidFill>
                  <a:latin typeface="+mn-lt"/>
                  <a:ea typeface="+mn-ea"/>
                  <a:cs typeface="+mn-ea"/>
                  <a:sym typeface="+mn-lt"/>
                </a:rPr>
                <a:t>2020</a:t>
              </a:r>
              <a:r>
                <a:rPr lang="zh-CN" altLang="en-US" sz="1735" kern="1100" spc="253" dirty="0">
                  <a:solidFill>
                    <a:schemeClr val="tx1"/>
                  </a:solidFill>
                  <a:latin typeface="+mn-lt"/>
                  <a:ea typeface="+mn-ea"/>
                  <a:cs typeface="+mn-ea"/>
                  <a:sym typeface="+mn-lt"/>
                </a:rPr>
                <a:t>年</a:t>
              </a:r>
              <a:r>
                <a:rPr lang="en-US" altLang="zh-CN" sz="1735" kern="1100" spc="253" dirty="0">
                  <a:solidFill>
                    <a:schemeClr val="tx1"/>
                  </a:solidFill>
                  <a:latin typeface="+mn-lt"/>
                  <a:ea typeface="+mn-ea"/>
                  <a:cs typeface="+mn-ea"/>
                  <a:sym typeface="+mn-lt"/>
                </a:rPr>
                <a:t>1</a:t>
              </a:r>
              <a:r>
                <a:rPr lang="zh-CN" altLang="en-US" sz="1735" kern="1100" spc="253" dirty="0">
                  <a:solidFill>
                    <a:schemeClr val="tx1"/>
                  </a:solidFill>
                  <a:latin typeface="+mn-lt"/>
                  <a:ea typeface="+mn-ea"/>
                  <a:cs typeface="+mn-ea"/>
                  <a:sym typeface="+mn-lt"/>
                </a:rPr>
                <a:t>月</a:t>
              </a:r>
            </a:p>
          </p:txBody>
        </p:sp>
        <p:sp>
          <p:nvSpPr>
            <p:cNvPr id="98" name="TextBox 37"/>
            <p:cNvSpPr txBox="1">
              <a:spLocks noChangeArrowheads="1"/>
            </p:cNvSpPr>
            <p:nvPr/>
          </p:nvSpPr>
          <p:spPr bwMode="auto">
            <a:xfrm>
              <a:off x="1457112" y="5196978"/>
              <a:ext cx="1259768"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defTabSz="913765" eaLnBrk="1" hangingPunct="1">
                <a:lnSpc>
                  <a:spcPts val="2135"/>
                </a:lnSpc>
                <a:spcBef>
                  <a:spcPct val="0"/>
                </a:spcBef>
                <a:buNone/>
                <a:defRPr/>
              </a:pPr>
              <a:r>
                <a:rPr lang="en-US" altLang="zh-CN" sz="1735" kern="1100" spc="253" dirty="0">
                  <a:solidFill>
                    <a:schemeClr val="tx1"/>
                  </a:solidFill>
                  <a:latin typeface="+mn-lt"/>
                  <a:ea typeface="+mn-ea"/>
                  <a:cs typeface="+mn-ea"/>
                  <a:sym typeface="+mn-lt"/>
                </a:rPr>
                <a:t>2016</a:t>
              </a:r>
              <a:r>
                <a:rPr lang="zh-CN" altLang="en-US" sz="1735" kern="1100" spc="253" dirty="0">
                  <a:solidFill>
                    <a:schemeClr val="tx1"/>
                  </a:solidFill>
                  <a:latin typeface="+mn-lt"/>
                  <a:ea typeface="+mn-ea"/>
                  <a:cs typeface="+mn-ea"/>
                  <a:sym typeface="+mn-lt"/>
                </a:rPr>
                <a:t>年</a:t>
              </a:r>
              <a:r>
                <a:rPr lang="en-US" altLang="zh-CN" sz="1735" kern="1100" spc="253" dirty="0">
                  <a:solidFill>
                    <a:schemeClr val="tx1"/>
                  </a:solidFill>
                  <a:latin typeface="+mn-lt"/>
                  <a:ea typeface="+mn-ea"/>
                  <a:cs typeface="+mn-ea"/>
                  <a:sym typeface="+mn-lt"/>
                </a:rPr>
                <a:t>7</a:t>
              </a:r>
              <a:r>
                <a:rPr lang="zh-CN" altLang="en-US" sz="1735" kern="1100" spc="253" dirty="0">
                  <a:solidFill>
                    <a:schemeClr val="tx1"/>
                  </a:solidFill>
                  <a:latin typeface="+mn-lt"/>
                  <a:ea typeface="+mn-ea"/>
                  <a:cs typeface="+mn-ea"/>
                  <a:sym typeface="+mn-lt"/>
                </a:rPr>
                <a:t>月</a:t>
              </a:r>
            </a:p>
          </p:txBody>
        </p:sp>
        <p:sp>
          <p:nvSpPr>
            <p:cNvPr id="99" name="TextBox 38"/>
            <p:cNvSpPr txBox="1">
              <a:spLocks noChangeArrowheads="1"/>
            </p:cNvSpPr>
            <p:nvPr/>
          </p:nvSpPr>
          <p:spPr bwMode="auto">
            <a:xfrm>
              <a:off x="5644272" y="5220262"/>
              <a:ext cx="1303434"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defTabSz="913765" eaLnBrk="1" hangingPunct="1">
                <a:lnSpc>
                  <a:spcPts val="2135"/>
                </a:lnSpc>
                <a:spcBef>
                  <a:spcPct val="0"/>
                </a:spcBef>
                <a:buNone/>
                <a:defRPr/>
              </a:pPr>
              <a:r>
                <a:rPr lang="en-US" altLang="zh-CN" sz="1735" kern="1100" spc="253" dirty="0">
                  <a:solidFill>
                    <a:schemeClr val="tx1"/>
                  </a:solidFill>
                  <a:latin typeface="+mn-lt"/>
                  <a:ea typeface="+mn-ea"/>
                  <a:cs typeface="+mn-ea"/>
                  <a:sym typeface="+mn-lt"/>
                </a:rPr>
                <a:t>2018</a:t>
              </a:r>
              <a:r>
                <a:rPr lang="zh-CN" altLang="en-US" sz="1735" kern="1100" spc="253" dirty="0">
                  <a:solidFill>
                    <a:schemeClr val="tx1"/>
                  </a:solidFill>
                  <a:latin typeface="+mn-lt"/>
                  <a:ea typeface="+mn-ea"/>
                  <a:cs typeface="+mn-ea"/>
                  <a:sym typeface="+mn-lt"/>
                </a:rPr>
                <a:t>年</a:t>
              </a:r>
              <a:r>
                <a:rPr lang="en-US" altLang="zh-CN" sz="1735" kern="1100" spc="253" dirty="0">
                  <a:solidFill>
                    <a:schemeClr val="tx1"/>
                  </a:solidFill>
                  <a:latin typeface="+mn-lt"/>
                  <a:ea typeface="+mn-ea"/>
                  <a:cs typeface="+mn-ea"/>
                  <a:sym typeface="+mn-lt"/>
                </a:rPr>
                <a:t>11</a:t>
              </a:r>
              <a:r>
                <a:rPr lang="zh-CN" altLang="en-US" sz="1735" kern="1100" spc="253" dirty="0">
                  <a:solidFill>
                    <a:schemeClr val="tx1"/>
                  </a:solidFill>
                  <a:latin typeface="+mn-lt"/>
                  <a:ea typeface="+mn-ea"/>
                  <a:cs typeface="+mn-ea"/>
                  <a:sym typeface="+mn-lt"/>
                </a:rPr>
                <a:t>月</a:t>
              </a:r>
            </a:p>
          </p:txBody>
        </p:sp>
      </p:grpSp>
      <p:sp>
        <p:nvSpPr>
          <p:cNvPr id="101" name="矩形 100"/>
          <p:cNvSpPr/>
          <p:nvPr/>
        </p:nvSpPr>
        <p:spPr bwMode="auto">
          <a:xfrm>
            <a:off x="3324188" y="3512112"/>
            <a:ext cx="1739901" cy="1083733"/>
          </a:xfrm>
          <a:prstGeom prst="rect">
            <a:avLst/>
          </a:prstGeom>
          <a:solidFill>
            <a:schemeClr val="accent1">
              <a:alpha val="35000"/>
            </a:schemeClr>
          </a:solidFill>
          <a:ln>
            <a:noFill/>
          </a:ln>
        </p:spPr>
        <p:txBody>
          <a:bodyPr/>
          <a:lstStyle/>
          <a:p>
            <a:pPr defTabSz="913765">
              <a:defRPr/>
            </a:pPr>
            <a:endParaRPr lang="zh-CN" altLang="en-US">
              <a:solidFill>
                <a:schemeClr val="tx1"/>
              </a:solidFill>
              <a:cs typeface="+mn-ea"/>
              <a:sym typeface="+mn-lt"/>
            </a:endParaRPr>
          </a:p>
        </p:txBody>
      </p:sp>
      <p:sp>
        <p:nvSpPr>
          <p:cNvPr id="104" name="矩形 103"/>
          <p:cNvSpPr/>
          <p:nvPr/>
        </p:nvSpPr>
        <p:spPr bwMode="auto">
          <a:xfrm>
            <a:off x="5349841" y="3545978"/>
            <a:ext cx="1737783" cy="1041400"/>
          </a:xfrm>
          <a:prstGeom prst="rect">
            <a:avLst/>
          </a:prstGeom>
          <a:solidFill>
            <a:schemeClr val="accent1">
              <a:alpha val="35000"/>
            </a:schemeClr>
          </a:solidFill>
          <a:ln>
            <a:noFill/>
          </a:ln>
        </p:spPr>
        <p:txBody>
          <a:bodyPr/>
          <a:lstStyle/>
          <a:p>
            <a:pPr defTabSz="913765">
              <a:defRPr/>
            </a:pPr>
            <a:endParaRPr lang="zh-CN" altLang="en-US">
              <a:solidFill>
                <a:schemeClr val="tx1"/>
              </a:solidFill>
              <a:cs typeface="+mn-ea"/>
              <a:sym typeface="+mn-lt"/>
            </a:endParaRPr>
          </a:p>
        </p:txBody>
      </p:sp>
      <p:sp>
        <p:nvSpPr>
          <p:cNvPr id="107" name="矩形 106"/>
          <p:cNvSpPr/>
          <p:nvPr/>
        </p:nvSpPr>
        <p:spPr bwMode="auto">
          <a:xfrm>
            <a:off x="7392421" y="3539628"/>
            <a:ext cx="1739900" cy="1049867"/>
          </a:xfrm>
          <a:prstGeom prst="rect">
            <a:avLst/>
          </a:prstGeom>
          <a:solidFill>
            <a:schemeClr val="accent1">
              <a:alpha val="35000"/>
            </a:schemeClr>
          </a:solidFill>
          <a:ln>
            <a:noFill/>
          </a:ln>
        </p:spPr>
        <p:txBody>
          <a:bodyPr/>
          <a:lstStyle/>
          <a:p>
            <a:pPr defTabSz="913765">
              <a:defRPr/>
            </a:pPr>
            <a:endParaRPr lang="zh-CN" altLang="en-US">
              <a:solidFill>
                <a:schemeClr val="tx1"/>
              </a:solidFill>
              <a:cs typeface="+mn-ea"/>
              <a:sym typeface="+mn-lt"/>
            </a:endParaRPr>
          </a:p>
        </p:txBody>
      </p:sp>
      <p:sp>
        <p:nvSpPr>
          <p:cNvPr id="110" name="矩形 109"/>
          <p:cNvSpPr/>
          <p:nvPr/>
        </p:nvSpPr>
        <p:spPr bwMode="auto">
          <a:xfrm>
            <a:off x="9422305" y="3531164"/>
            <a:ext cx="1682750" cy="1066800"/>
          </a:xfrm>
          <a:prstGeom prst="rect">
            <a:avLst/>
          </a:prstGeom>
          <a:solidFill>
            <a:schemeClr val="accent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a:solidFill>
                <a:schemeClr val="tx1"/>
              </a:solidFill>
              <a:cs typeface="+mn-ea"/>
              <a:sym typeface="+mn-lt"/>
            </a:endParaRPr>
          </a:p>
        </p:txBody>
      </p:sp>
      <p:sp>
        <p:nvSpPr>
          <p:cNvPr id="112" name="Freeform 10"/>
          <p:cNvSpPr>
            <a:spLocks noEditPoints="1"/>
          </p:cNvSpPr>
          <p:nvPr/>
        </p:nvSpPr>
        <p:spPr bwMode="auto">
          <a:xfrm>
            <a:off x="9934539" y="2333128"/>
            <a:ext cx="670983" cy="685800"/>
          </a:xfrm>
          <a:custGeom>
            <a:avLst/>
            <a:gdLst>
              <a:gd name="T0" fmla="*/ 2147483646 w 75"/>
              <a:gd name="T1" fmla="*/ 0 h 77"/>
              <a:gd name="T2" fmla="*/ 2147483646 w 75"/>
              <a:gd name="T3" fmla="*/ 0 h 77"/>
              <a:gd name="T4" fmla="*/ 0 w 75"/>
              <a:gd name="T5" fmla="*/ 2147483646 h 77"/>
              <a:gd name="T6" fmla="*/ 0 w 75"/>
              <a:gd name="T7" fmla="*/ 2147483646 h 77"/>
              <a:gd name="T8" fmla="*/ 2147483646 w 75"/>
              <a:gd name="T9" fmla="*/ 2147483646 h 77"/>
              <a:gd name="T10" fmla="*/ 2147483646 w 75"/>
              <a:gd name="T11" fmla="*/ 2147483646 h 77"/>
              <a:gd name="T12" fmla="*/ 2147483646 w 75"/>
              <a:gd name="T13" fmla="*/ 2147483646 h 77"/>
              <a:gd name="T14" fmla="*/ 2147483646 w 75"/>
              <a:gd name="T15" fmla="*/ 2147483646 h 77"/>
              <a:gd name="T16" fmla="*/ 2147483646 w 75"/>
              <a:gd name="T17" fmla="*/ 2147483646 h 77"/>
              <a:gd name="T18" fmla="*/ 2147483646 w 75"/>
              <a:gd name="T19" fmla="*/ 2147483646 h 77"/>
              <a:gd name="T20" fmla="*/ 2147483646 w 75"/>
              <a:gd name="T21" fmla="*/ 0 h 77"/>
              <a:gd name="T22" fmla="*/ 2147483646 w 75"/>
              <a:gd name="T23" fmla="*/ 2147483646 h 77"/>
              <a:gd name="T24" fmla="*/ 2147483646 w 75"/>
              <a:gd name="T25" fmla="*/ 2147483646 h 77"/>
              <a:gd name="T26" fmla="*/ 2147483646 w 75"/>
              <a:gd name="T27" fmla="*/ 2147483646 h 77"/>
              <a:gd name="T28" fmla="*/ 2147483646 w 75"/>
              <a:gd name="T29" fmla="*/ 2147483646 h 77"/>
              <a:gd name="T30" fmla="*/ 2147483646 w 75"/>
              <a:gd name="T31" fmla="*/ 2147483646 h 77"/>
              <a:gd name="T32" fmla="*/ 2147483646 w 75"/>
              <a:gd name="T33" fmla="*/ 2147483646 h 77"/>
              <a:gd name="T34" fmla="*/ 2147483646 w 75"/>
              <a:gd name="T35" fmla="*/ 2147483646 h 77"/>
              <a:gd name="T36" fmla="*/ 2147483646 w 75"/>
              <a:gd name="T37" fmla="*/ 2147483646 h 77"/>
              <a:gd name="T38" fmla="*/ 2147483646 w 75"/>
              <a:gd name="T39" fmla="*/ 2147483646 h 77"/>
              <a:gd name="T40" fmla="*/ 2147483646 w 75"/>
              <a:gd name="T41" fmla="*/ 2147483646 h 77"/>
              <a:gd name="T42" fmla="*/ 2147483646 w 75"/>
              <a:gd name="T43" fmla="*/ 2147483646 h 77"/>
              <a:gd name="T44" fmla="*/ 2147483646 w 75"/>
              <a:gd name="T45" fmla="*/ 2147483646 h 77"/>
              <a:gd name="T46" fmla="*/ 2147483646 w 75"/>
              <a:gd name="T47" fmla="*/ 2147483646 h 77"/>
              <a:gd name="T48" fmla="*/ 2147483646 w 75"/>
              <a:gd name="T49" fmla="*/ 2147483646 h 77"/>
              <a:gd name="T50" fmla="*/ 2147483646 w 75"/>
              <a:gd name="T51" fmla="*/ 2147483646 h 77"/>
              <a:gd name="T52" fmla="*/ 2147483646 w 75"/>
              <a:gd name="T53" fmla="*/ 2147483646 h 77"/>
              <a:gd name="T54" fmla="*/ 2147483646 w 75"/>
              <a:gd name="T55" fmla="*/ 2147483646 h 77"/>
              <a:gd name="T56" fmla="*/ 2147483646 w 75"/>
              <a:gd name="T57" fmla="*/ 2147483646 h 7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5" h="77">
                <a:moveTo>
                  <a:pt x="59" y="0"/>
                </a:moveTo>
                <a:cubicBezTo>
                  <a:pt x="16" y="0"/>
                  <a:pt x="16" y="0"/>
                  <a:pt x="16" y="0"/>
                </a:cubicBezTo>
                <a:cubicBezTo>
                  <a:pt x="7" y="0"/>
                  <a:pt x="0" y="8"/>
                  <a:pt x="0" y="18"/>
                </a:cubicBezTo>
                <a:cubicBezTo>
                  <a:pt x="0" y="36"/>
                  <a:pt x="0" y="36"/>
                  <a:pt x="0" y="36"/>
                </a:cubicBezTo>
                <a:cubicBezTo>
                  <a:pt x="0" y="44"/>
                  <a:pt x="4" y="50"/>
                  <a:pt x="10" y="53"/>
                </a:cubicBezTo>
                <a:cubicBezTo>
                  <a:pt x="5" y="69"/>
                  <a:pt x="3" y="77"/>
                  <a:pt x="3" y="77"/>
                </a:cubicBezTo>
                <a:cubicBezTo>
                  <a:pt x="42" y="54"/>
                  <a:pt x="42" y="54"/>
                  <a:pt x="42" y="54"/>
                </a:cubicBezTo>
                <a:cubicBezTo>
                  <a:pt x="59" y="54"/>
                  <a:pt x="59" y="54"/>
                  <a:pt x="59" y="54"/>
                </a:cubicBezTo>
                <a:cubicBezTo>
                  <a:pt x="68" y="54"/>
                  <a:pt x="75" y="46"/>
                  <a:pt x="75" y="36"/>
                </a:cubicBezTo>
                <a:cubicBezTo>
                  <a:pt x="75" y="18"/>
                  <a:pt x="75" y="18"/>
                  <a:pt x="75" y="18"/>
                </a:cubicBezTo>
                <a:cubicBezTo>
                  <a:pt x="75" y="8"/>
                  <a:pt x="68" y="0"/>
                  <a:pt x="59" y="0"/>
                </a:cubicBezTo>
                <a:close/>
                <a:moveTo>
                  <a:pt x="44" y="35"/>
                </a:moveTo>
                <a:cubicBezTo>
                  <a:pt x="44" y="37"/>
                  <a:pt x="43" y="38"/>
                  <a:pt x="41" y="38"/>
                </a:cubicBezTo>
                <a:cubicBezTo>
                  <a:pt x="18" y="38"/>
                  <a:pt x="18" y="38"/>
                  <a:pt x="18" y="38"/>
                </a:cubicBezTo>
                <a:cubicBezTo>
                  <a:pt x="16" y="38"/>
                  <a:pt x="14" y="37"/>
                  <a:pt x="14" y="35"/>
                </a:cubicBezTo>
                <a:cubicBezTo>
                  <a:pt x="14" y="32"/>
                  <a:pt x="14" y="32"/>
                  <a:pt x="14" y="32"/>
                </a:cubicBezTo>
                <a:cubicBezTo>
                  <a:pt x="14" y="31"/>
                  <a:pt x="16" y="29"/>
                  <a:pt x="18" y="29"/>
                </a:cubicBezTo>
                <a:cubicBezTo>
                  <a:pt x="41" y="29"/>
                  <a:pt x="41" y="29"/>
                  <a:pt x="41" y="29"/>
                </a:cubicBezTo>
                <a:cubicBezTo>
                  <a:pt x="43" y="29"/>
                  <a:pt x="44" y="31"/>
                  <a:pt x="44" y="32"/>
                </a:cubicBezTo>
                <a:lnTo>
                  <a:pt x="44" y="35"/>
                </a:lnTo>
                <a:close/>
                <a:moveTo>
                  <a:pt x="61" y="21"/>
                </a:moveTo>
                <a:cubicBezTo>
                  <a:pt x="61" y="23"/>
                  <a:pt x="59" y="24"/>
                  <a:pt x="57" y="24"/>
                </a:cubicBezTo>
                <a:cubicBezTo>
                  <a:pt x="18" y="24"/>
                  <a:pt x="18" y="24"/>
                  <a:pt x="18" y="24"/>
                </a:cubicBezTo>
                <a:cubicBezTo>
                  <a:pt x="16" y="24"/>
                  <a:pt x="14" y="23"/>
                  <a:pt x="14" y="21"/>
                </a:cubicBezTo>
                <a:cubicBezTo>
                  <a:pt x="14" y="18"/>
                  <a:pt x="14" y="18"/>
                  <a:pt x="14" y="18"/>
                </a:cubicBezTo>
                <a:cubicBezTo>
                  <a:pt x="14" y="16"/>
                  <a:pt x="16" y="15"/>
                  <a:pt x="18" y="15"/>
                </a:cubicBezTo>
                <a:cubicBezTo>
                  <a:pt x="57" y="15"/>
                  <a:pt x="57" y="15"/>
                  <a:pt x="57" y="15"/>
                </a:cubicBezTo>
                <a:cubicBezTo>
                  <a:pt x="59" y="15"/>
                  <a:pt x="61" y="16"/>
                  <a:pt x="61" y="18"/>
                </a:cubicBezTo>
                <a:lnTo>
                  <a:pt x="61" y="2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endParaRPr lang="zh-CN" altLang="en-US">
              <a:solidFill>
                <a:schemeClr val="tx1"/>
              </a:solidFill>
              <a:cs typeface="+mn-ea"/>
              <a:sym typeface="+mn-lt"/>
            </a:endParaRPr>
          </a:p>
        </p:txBody>
      </p:sp>
      <p:grpSp>
        <p:nvGrpSpPr>
          <p:cNvPr id="113" name="Group 13"/>
          <p:cNvGrpSpPr>
            <a:grpSpLocks noChangeAspect="1"/>
          </p:cNvGrpSpPr>
          <p:nvPr/>
        </p:nvGrpSpPr>
        <p:grpSpPr bwMode="auto">
          <a:xfrm>
            <a:off x="1831939" y="2324661"/>
            <a:ext cx="594783" cy="592667"/>
            <a:chOff x="734" y="1062"/>
            <a:chExt cx="281" cy="280"/>
          </a:xfrm>
        </p:grpSpPr>
        <p:sp>
          <p:nvSpPr>
            <p:cNvPr id="114" name="AutoShape 12"/>
            <p:cNvSpPr>
              <a:spLocks noChangeAspect="1" noChangeArrowheads="1" noTextEdit="1"/>
            </p:cNvSpPr>
            <p:nvPr/>
          </p:nvSpPr>
          <p:spPr bwMode="auto">
            <a:xfrm>
              <a:off x="734" y="1062"/>
              <a:ext cx="281" cy="2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defTabSz="913765"/>
              <a:endParaRPr lang="zh-CN" altLang="en-US">
                <a:solidFill>
                  <a:schemeClr val="tx1"/>
                </a:solidFill>
                <a:cs typeface="+mn-ea"/>
                <a:sym typeface="+mn-lt"/>
              </a:endParaRPr>
            </a:p>
          </p:txBody>
        </p:sp>
        <p:sp>
          <p:nvSpPr>
            <p:cNvPr id="115" name="Freeform 14"/>
            <p:cNvSpPr/>
            <p:nvPr/>
          </p:nvSpPr>
          <p:spPr bwMode="auto">
            <a:xfrm>
              <a:off x="734" y="1125"/>
              <a:ext cx="169" cy="220"/>
            </a:xfrm>
            <a:custGeom>
              <a:avLst/>
              <a:gdLst>
                <a:gd name="T0" fmla="*/ 290989578 w 56"/>
                <a:gd name="T1" fmla="*/ 167236149 h 73"/>
                <a:gd name="T2" fmla="*/ 213486637 w 56"/>
                <a:gd name="T3" fmla="*/ 101468816 h 73"/>
                <a:gd name="T4" fmla="*/ 187802602 w 56"/>
                <a:gd name="T5" fmla="*/ 91459533 h 73"/>
                <a:gd name="T6" fmla="*/ 208395593 w 56"/>
                <a:gd name="T7" fmla="*/ 76387933 h 73"/>
                <a:gd name="T8" fmla="*/ 250006118 w 56"/>
                <a:gd name="T9" fmla="*/ 10069997 h 73"/>
                <a:gd name="T10" fmla="*/ 250006118 w 56"/>
                <a:gd name="T11" fmla="*/ 0 h 73"/>
                <a:gd name="T12" fmla="*/ 208395593 w 56"/>
                <a:gd name="T13" fmla="*/ 0 h 73"/>
                <a:gd name="T14" fmla="*/ 156966910 w 56"/>
                <a:gd name="T15" fmla="*/ 15071028 h 73"/>
                <a:gd name="T16" fmla="*/ 103255502 w 56"/>
                <a:gd name="T17" fmla="*/ 0 h 73"/>
                <a:gd name="T18" fmla="*/ 67294234 w 56"/>
                <a:gd name="T19" fmla="*/ 0 h 73"/>
                <a:gd name="T20" fmla="*/ 67294234 w 56"/>
                <a:gd name="T21" fmla="*/ 10069997 h 73"/>
                <a:gd name="T22" fmla="*/ 108339487 w 56"/>
                <a:gd name="T23" fmla="*/ 76387933 h 73"/>
                <a:gd name="T24" fmla="*/ 128959491 w 56"/>
                <a:gd name="T25" fmla="*/ 91459533 h 73"/>
                <a:gd name="T26" fmla="*/ 103255502 w 56"/>
                <a:gd name="T27" fmla="*/ 101468816 h 73"/>
                <a:gd name="T28" fmla="*/ 0 w 56"/>
                <a:gd name="T29" fmla="*/ 265436907 h 73"/>
                <a:gd name="T30" fmla="*/ 5063675 w 56"/>
                <a:gd name="T31" fmla="*/ 300795672 h 73"/>
                <a:gd name="T32" fmla="*/ 156966910 w 56"/>
                <a:gd name="T33" fmla="*/ 372099525 h 73"/>
                <a:gd name="T34" fmla="*/ 250006118 w 56"/>
                <a:gd name="T35" fmla="*/ 352019893 h 73"/>
                <a:gd name="T36" fmla="*/ 233913114 w 56"/>
                <a:gd name="T37" fmla="*/ 331700977 h 73"/>
                <a:gd name="T38" fmla="*/ 233913114 w 56"/>
                <a:gd name="T39" fmla="*/ 331700977 h 73"/>
                <a:gd name="T40" fmla="*/ 233913114 w 56"/>
                <a:gd name="T41" fmla="*/ 326673070 h 73"/>
                <a:gd name="T42" fmla="*/ 228829130 w 56"/>
                <a:gd name="T43" fmla="*/ 295792345 h 73"/>
                <a:gd name="T44" fmla="*/ 290989578 w 56"/>
                <a:gd name="T45" fmla="*/ 167236149 h 7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56" h="73">
                  <a:moveTo>
                    <a:pt x="56" y="33"/>
                  </a:moveTo>
                  <a:cubicBezTo>
                    <a:pt x="52" y="27"/>
                    <a:pt x="47" y="22"/>
                    <a:pt x="41" y="20"/>
                  </a:cubicBezTo>
                  <a:cubicBezTo>
                    <a:pt x="36" y="18"/>
                    <a:pt x="36" y="18"/>
                    <a:pt x="36" y="18"/>
                  </a:cubicBezTo>
                  <a:cubicBezTo>
                    <a:pt x="40" y="15"/>
                    <a:pt x="40" y="15"/>
                    <a:pt x="40" y="15"/>
                  </a:cubicBezTo>
                  <a:cubicBezTo>
                    <a:pt x="45" y="12"/>
                    <a:pt x="48" y="7"/>
                    <a:pt x="48" y="2"/>
                  </a:cubicBezTo>
                  <a:cubicBezTo>
                    <a:pt x="48" y="1"/>
                    <a:pt x="48" y="1"/>
                    <a:pt x="48" y="0"/>
                  </a:cubicBezTo>
                  <a:cubicBezTo>
                    <a:pt x="40" y="0"/>
                    <a:pt x="40" y="0"/>
                    <a:pt x="40" y="0"/>
                  </a:cubicBezTo>
                  <a:cubicBezTo>
                    <a:pt x="39" y="2"/>
                    <a:pt x="35" y="3"/>
                    <a:pt x="30" y="3"/>
                  </a:cubicBezTo>
                  <a:cubicBezTo>
                    <a:pt x="25" y="3"/>
                    <a:pt x="21" y="2"/>
                    <a:pt x="20" y="0"/>
                  </a:cubicBezTo>
                  <a:cubicBezTo>
                    <a:pt x="13" y="0"/>
                    <a:pt x="13" y="0"/>
                    <a:pt x="13" y="0"/>
                  </a:cubicBezTo>
                  <a:cubicBezTo>
                    <a:pt x="13" y="1"/>
                    <a:pt x="13" y="1"/>
                    <a:pt x="13" y="2"/>
                  </a:cubicBezTo>
                  <a:cubicBezTo>
                    <a:pt x="13" y="7"/>
                    <a:pt x="16" y="12"/>
                    <a:pt x="21" y="15"/>
                  </a:cubicBezTo>
                  <a:cubicBezTo>
                    <a:pt x="25" y="18"/>
                    <a:pt x="25" y="18"/>
                    <a:pt x="25" y="18"/>
                  </a:cubicBezTo>
                  <a:cubicBezTo>
                    <a:pt x="20" y="20"/>
                    <a:pt x="20" y="20"/>
                    <a:pt x="20" y="20"/>
                  </a:cubicBezTo>
                  <a:cubicBezTo>
                    <a:pt x="9" y="24"/>
                    <a:pt x="0" y="37"/>
                    <a:pt x="0" y="52"/>
                  </a:cubicBezTo>
                  <a:cubicBezTo>
                    <a:pt x="0" y="55"/>
                    <a:pt x="0" y="57"/>
                    <a:pt x="1" y="59"/>
                  </a:cubicBezTo>
                  <a:cubicBezTo>
                    <a:pt x="8" y="68"/>
                    <a:pt x="19" y="73"/>
                    <a:pt x="30" y="73"/>
                  </a:cubicBezTo>
                  <a:cubicBezTo>
                    <a:pt x="37" y="73"/>
                    <a:pt x="43" y="72"/>
                    <a:pt x="48" y="69"/>
                  </a:cubicBezTo>
                  <a:cubicBezTo>
                    <a:pt x="47" y="68"/>
                    <a:pt x="46" y="66"/>
                    <a:pt x="45" y="65"/>
                  </a:cubicBezTo>
                  <a:cubicBezTo>
                    <a:pt x="45" y="65"/>
                    <a:pt x="45" y="65"/>
                    <a:pt x="45" y="65"/>
                  </a:cubicBezTo>
                  <a:cubicBezTo>
                    <a:pt x="45" y="64"/>
                    <a:pt x="45" y="64"/>
                    <a:pt x="45" y="64"/>
                  </a:cubicBezTo>
                  <a:cubicBezTo>
                    <a:pt x="44" y="62"/>
                    <a:pt x="44" y="60"/>
                    <a:pt x="44" y="58"/>
                  </a:cubicBezTo>
                  <a:cubicBezTo>
                    <a:pt x="44" y="48"/>
                    <a:pt x="49" y="39"/>
                    <a:pt x="56" y="33"/>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endParaRPr lang="zh-CN" altLang="en-US">
                <a:solidFill>
                  <a:schemeClr val="tx1"/>
                </a:solidFill>
                <a:cs typeface="+mn-ea"/>
                <a:sym typeface="+mn-lt"/>
              </a:endParaRPr>
            </a:p>
          </p:txBody>
        </p:sp>
        <p:sp>
          <p:nvSpPr>
            <p:cNvPr id="116" name="Freeform 15"/>
            <p:cNvSpPr>
              <a:spLocks noEditPoints="1"/>
            </p:cNvSpPr>
            <p:nvPr/>
          </p:nvSpPr>
          <p:spPr bwMode="auto">
            <a:xfrm>
              <a:off x="764" y="1062"/>
              <a:ext cx="121" cy="63"/>
            </a:xfrm>
            <a:custGeom>
              <a:avLst/>
              <a:gdLst>
                <a:gd name="T0" fmla="*/ 46888 w 40"/>
                <a:gd name="T1" fmla="*/ 0 h 21"/>
                <a:gd name="T2" fmla="*/ 0 w 40"/>
                <a:gd name="T3" fmla="*/ 39366 h 21"/>
                <a:gd name="T4" fmla="*/ 6864 w 40"/>
                <a:gd name="T5" fmla="*/ 39366 h 21"/>
                <a:gd name="T6" fmla="*/ 23032 w 40"/>
                <a:gd name="T7" fmla="*/ 39366 h 21"/>
                <a:gd name="T8" fmla="*/ 46888 w 40"/>
                <a:gd name="T9" fmla="*/ 45927 h 21"/>
                <a:gd name="T10" fmla="*/ 71913 w 40"/>
                <a:gd name="T11" fmla="*/ 39366 h 21"/>
                <a:gd name="T12" fmla="*/ 88167 w 40"/>
                <a:gd name="T13" fmla="*/ 39366 h 21"/>
                <a:gd name="T14" fmla="*/ 92704 w 40"/>
                <a:gd name="T15" fmla="*/ 39366 h 21"/>
                <a:gd name="T16" fmla="*/ 46888 w 40"/>
                <a:gd name="T17" fmla="*/ 0 h 21"/>
                <a:gd name="T18" fmla="*/ 46888 w 40"/>
                <a:gd name="T19" fmla="*/ 32805 h 21"/>
                <a:gd name="T20" fmla="*/ 39029 w 40"/>
                <a:gd name="T21" fmla="*/ 24057 h 21"/>
                <a:gd name="T22" fmla="*/ 46888 w 40"/>
                <a:gd name="T23" fmla="*/ 17496 h 21"/>
                <a:gd name="T24" fmla="*/ 56029 w 40"/>
                <a:gd name="T25" fmla="*/ 24057 h 21"/>
                <a:gd name="T26" fmla="*/ 46888 w 40"/>
                <a:gd name="T27" fmla="*/ 32805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0" h="21">
                  <a:moveTo>
                    <a:pt x="20" y="0"/>
                  </a:moveTo>
                  <a:cubicBezTo>
                    <a:pt x="10" y="0"/>
                    <a:pt x="1" y="8"/>
                    <a:pt x="0" y="18"/>
                  </a:cubicBezTo>
                  <a:cubicBezTo>
                    <a:pt x="3" y="18"/>
                    <a:pt x="3" y="18"/>
                    <a:pt x="3" y="18"/>
                  </a:cubicBezTo>
                  <a:cubicBezTo>
                    <a:pt x="10" y="18"/>
                    <a:pt x="10" y="18"/>
                    <a:pt x="10" y="18"/>
                  </a:cubicBezTo>
                  <a:cubicBezTo>
                    <a:pt x="11" y="20"/>
                    <a:pt x="15" y="21"/>
                    <a:pt x="20" y="21"/>
                  </a:cubicBezTo>
                  <a:cubicBezTo>
                    <a:pt x="25" y="21"/>
                    <a:pt x="30" y="20"/>
                    <a:pt x="31" y="18"/>
                  </a:cubicBezTo>
                  <a:cubicBezTo>
                    <a:pt x="38" y="18"/>
                    <a:pt x="38" y="18"/>
                    <a:pt x="38" y="18"/>
                  </a:cubicBezTo>
                  <a:cubicBezTo>
                    <a:pt x="40" y="18"/>
                    <a:pt x="40" y="18"/>
                    <a:pt x="40" y="18"/>
                  </a:cubicBezTo>
                  <a:cubicBezTo>
                    <a:pt x="39" y="8"/>
                    <a:pt x="31" y="0"/>
                    <a:pt x="20" y="0"/>
                  </a:cubicBezTo>
                  <a:close/>
                  <a:moveTo>
                    <a:pt x="20" y="15"/>
                  </a:moveTo>
                  <a:cubicBezTo>
                    <a:pt x="18" y="15"/>
                    <a:pt x="17" y="13"/>
                    <a:pt x="17" y="11"/>
                  </a:cubicBezTo>
                  <a:cubicBezTo>
                    <a:pt x="17" y="9"/>
                    <a:pt x="18" y="8"/>
                    <a:pt x="20" y="8"/>
                  </a:cubicBezTo>
                  <a:cubicBezTo>
                    <a:pt x="22" y="8"/>
                    <a:pt x="24" y="9"/>
                    <a:pt x="24" y="11"/>
                  </a:cubicBezTo>
                  <a:cubicBezTo>
                    <a:pt x="24" y="13"/>
                    <a:pt x="22" y="15"/>
                    <a:pt x="20" y="1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zh-CN" altLang="en-US">
                <a:solidFill>
                  <a:schemeClr val="tx1"/>
                </a:solidFill>
                <a:cs typeface="+mn-ea"/>
                <a:sym typeface="+mn-lt"/>
              </a:endParaRPr>
            </a:p>
          </p:txBody>
        </p:sp>
        <p:sp>
          <p:nvSpPr>
            <p:cNvPr id="117" name="Freeform 16"/>
            <p:cNvSpPr/>
            <p:nvPr/>
          </p:nvSpPr>
          <p:spPr bwMode="auto">
            <a:xfrm>
              <a:off x="885" y="1182"/>
              <a:ext cx="133" cy="160"/>
            </a:xfrm>
            <a:custGeom>
              <a:avLst/>
              <a:gdLst>
                <a:gd name="T0" fmla="*/ 67111 w 44"/>
                <a:gd name="T1" fmla="*/ 31807 h 53"/>
                <a:gd name="T2" fmla="*/ 60267 w 44"/>
                <a:gd name="T3" fmla="*/ 29573 h 53"/>
                <a:gd name="T4" fmla="*/ 67111 w 44"/>
                <a:gd name="T5" fmla="*/ 25090 h 53"/>
                <a:gd name="T6" fmla="*/ 80725 w 44"/>
                <a:gd name="T7" fmla="*/ 2261 h 53"/>
                <a:gd name="T8" fmla="*/ 80725 w 44"/>
                <a:gd name="T9" fmla="*/ 0 h 53"/>
                <a:gd name="T10" fmla="*/ 80725 w 44"/>
                <a:gd name="T11" fmla="*/ 0 h 53"/>
                <a:gd name="T12" fmla="*/ 67111 w 44"/>
                <a:gd name="T13" fmla="*/ 0 h 53"/>
                <a:gd name="T14" fmla="*/ 67111 w 44"/>
                <a:gd name="T15" fmla="*/ 0 h 53"/>
                <a:gd name="T16" fmla="*/ 51259 w 44"/>
                <a:gd name="T17" fmla="*/ 4483 h 53"/>
                <a:gd name="T18" fmla="*/ 34299 w 44"/>
                <a:gd name="T19" fmla="*/ 0 h 53"/>
                <a:gd name="T20" fmla="*/ 32062 w 44"/>
                <a:gd name="T21" fmla="*/ 0 h 53"/>
                <a:gd name="T22" fmla="*/ 20715 w 44"/>
                <a:gd name="T23" fmla="*/ 0 h 53"/>
                <a:gd name="T24" fmla="*/ 20715 w 44"/>
                <a:gd name="T25" fmla="*/ 0 h 53"/>
                <a:gd name="T26" fmla="*/ 20715 w 44"/>
                <a:gd name="T27" fmla="*/ 2261 h 53"/>
                <a:gd name="T28" fmla="*/ 34299 w 44"/>
                <a:gd name="T29" fmla="*/ 25090 h 53"/>
                <a:gd name="T30" fmla="*/ 41151 w 44"/>
                <a:gd name="T31" fmla="*/ 29573 h 53"/>
                <a:gd name="T32" fmla="*/ 32062 w 44"/>
                <a:gd name="T33" fmla="*/ 31807 h 53"/>
                <a:gd name="T34" fmla="*/ 0 w 44"/>
                <a:gd name="T35" fmla="*/ 87052 h 53"/>
                <a:gd name="T36" fmla="*/ 0 w 44"/>
                <a:gd name="T37" fmla="*/ 96021 h 53"/>
                <a:gd name="T38" fmla="*/ 51259 w 44"/>
                <a:gd name="T39" fmla="*/ 121111 h 53"/>
                <a:gd name="T40" fmla="*/ 51259 w 44"/>
                <a:gd name="T41" fmla="*/ 121111 h 53"/>
                <a:gd name="T42" fmla="*/ 51259 w 44"/>
                <a:gd name="T43" fmla="*/ 121111 h 53"/>
                <a:gd name="T44" fmla="*/ 99182 w 44"/>
                <a:gd name="T45" fmla="*/ 96021 h 53"/>
                <a:gd name="T46" fmla="*/ 101437 w 44"/>
                <a:gd name="T47" fmla="*/ 87052 h 53"/>
                <a:gd name="T48" fmla="*/ 67111 w 44"/>
                <a:gd name="T49" fmla="*/ 31807 h 5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4" h="53">
                  <a:moveTo>
                    <a:pt x="29" y="14"/>
                  </a:moveTo>
                  <a:cubicBezTo>
                    <a:pt x="26" y="13"/>
                    <a:pt x="26" y="13"/>
                    <a:pt x="26" y="13"/>
                  </a:cubicBezTo>
                  <a:cubicBezTo>
                    <a:pt x="29" y="11"/>
                    <a:pt x="29" y="11"/>
                    <a:pt x="29" y="11"/>
                  </a:cubicBezTo>
                  <a:cubicBezTo>
                    <a:pt x="32" y="9"/>
                    <a:pt x="35" y="5"/>
                    <a:pt x="35" y="1"/>
                  </a:cubicBezTo>
                  <a:cubicBezTo>
                    <a:pt x="35" y="1"/>
                    <a:pt x="35" y="0"/>
                    <a:pt x="35" y="0"/>
                  </a:cubicBezTo>
                  <a:cubicBezTo>
                    <a:pt x="35" y="0"/>
                    <a:pt x="35" y="0"/>
                    <a:pt x="35" y="0"/>
                  </a:cubicBezTo>
                  <a:cubicBezTo>
                    <a:pt x="29" y="0"/>
                    <a:pt x="29" y="0"/>
                    <a:pt x="29" y="0"/>
                  </a:cubicBezTo>
                  <a:cubicBezTo>
                    <a:pt x="29" y="0"/>
                    <a:pt x="29" y="0"/>
                    <a:pt x="29" y="0"/>
                  </a:cubicBezTo>
                  <a:cubicBezTo>
                    <a:pt x="28" y="1"/>
                    <a:pt x="25" y="2"/>
                    <a:pt x="22" y="2"/>
                  </a:cubicBezTo>
                  <a:cubicBezTo>
                    <a:pt x="18" y="2"/>
                    <a:pt x="15" y="1"/>
                    <a:pt x="15" y="0"/>
                  </a:cubicBezTo>
                  <a:cubicBezTo>
                    <a:pt x="14" y="0"/>
                    <a:pt x="14" y="0"/>
                    <a:pt x="14" y="0"/>
                  </a:cubicBezTo>
                  <a:cubicBezTo>
                    <a:pt x="9" y="0"/>
                    <a:pt x="9" y="0"/>
                    <a:pt x="9" y="0"/>
                  </a:cubicBezTo>
                  <a:cubicBezTo>
                    <a:pt x="9" y="0"/>
                    <a:pt x="9" y="0"/>
                    <a:pt x="9" y="0"/>
                  </a:cubicBezTo>
                  <a:cubicBezTo>
                    <a:pt x="9" y="0"/>
                    <a:pt x="9" y="1"/>
                    <a:pt x="9" y="1"/>
                  </a:cubicBezTo>
                  <a:cubicBezTo>
                    <a:pt x="9" y="5"/>
                    <a:pt x="11" y="9"/>
                    <a:pt x="15" y="11"/>
                  </a:cubicBezTo>
                  <a:cubicBezTo>
                    <a:pt x="18" y="13"/>
                    <a:pt x="18" y="13"/>
                    <a:pt x="18" y="13"/>
                  </a:cubicBezTo>
                  <a:cubicBezTo>
                    <a:pt x="14" y="14"/>
                    <a:pt x="14" y="14"/>
                    <a:pt x="14" y="14"/>
                  </a:cubicBezTo>
                  <a:cubicBezTo>
                    <a:pt x="6" y="18"/>
                    <a:pt x="0" y="27"/>
                    <a:pt x="0" y="38"/>
                  </a:cubicBezTo>
                  <a:cubicBezTo>
                    <a:pt x="0" y="39"/>
                    <a:pt x="0" y="41"/>
                    <a:pt x="0" y="42"/>
                  </a:cubicBezTo>
                  <a:cubicBezTo>
                    <a:pt x="6" y="49"/>
                    <a:pt x="13" y="53"/>
                    <a:pt x="22" y="53"/>
                  </a:cubicBezTo>
                  <a:cubicBezTo>
                    <a:pt x="22" y="53"/>
                    <a:pt x="22" y="53"/>
                    <a:pt x="22" y="53"/>
                  </a:cubicBezTo>
                  <a:cubicBezTo>
                    <a:pt x="22" y="53"/>
                    <a:pt x="22" y="53"/>
                    <a:pt x="22" y="53"/>
                  </a:cubicBezTo>
                  <a:cubicBezTo>
                    <a:pt x="30" y="53"/>
                    <a:pt x="38" y="49"/>
                    <a:pt x="43" y="42"/>
                  </a:cubicBezTo>
                  <a:cubicBezTo>
                    <a:pt x="43" y="41"/>
                    <a:pt x="44" y="39"/>
                    <a:pt x="44" y="38"/>
                  </a:cubicBezTo>
                  <a:cubicBezTo>
                    <a:pt x="44" y="27"/>
                    <a:pt x="37" y="18"/>
                    <a:pt x="29" y="1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zh-CN" altLang="en-US">
                <a:solidFill>
                  <a:schemeClr val="tx1"/>
                </a:solidFill>
                <a:cs typeface="+mn-ea"/>
                <a:sym typeface="+mn-lt"/>
              </a:endParaRPr>
            </a:p>
          </p:txBody>
        </p:sp>
        <p:sp>
          <p:nvSpPr>
            <p:cNvPr id="118" name="Freeform 17"/>
            <p:cNvSpPr>
              <a:spLocks noEditPoints="1"/>
            </p:cNvSpPr>
            <p:nvPr/>
          </p:nvSpPr>
          <p:spPr bwMode="auto">
            <a:xfrm>
              <a:off x="906" y="1134"/>
              <a:ext cx="88" cy="45"/>
            </a:xfrm>
            <a:custGeom>
              <a:avLst/>
              <a:gdLst>
                <a:gd name="T0" fmla="*/ 85386688 w 29"/>
                <a:gd name="T1" fmla="*/ 0 h 15"/>
                <a:gd name="T2" fmla="*/ 0 w 29"/>
                <a:gd name="T3" fmla="*/ 62178597 h 15"/>
                <a:gd name="T4" fmla="*/ 11056812 w 29"/>
                <a:gd name="T5" fmla="*/ 62178597 h 15"/>
                <a:gd name="T6" fmla="*/ 38986409 w 29"/>
                <a:gd name="T7" fmla="*/ 62178597 h 15"/>
                <a:gd name="T8" fmla="*/ 85386688 w 29"/>
                <a:gd name="T9" fmla="*/ 71744535 h 15"/>
                <a:gd name="T10" fmla="*/ 123717279 w 29"/>
                <a:gd name="T11" fmla="*/ 62178597 h 15"/>
                <a:gd name="T12" fmla="*/ 157289995 w 29"/>
                <a:gd name="T13" fmla="*/ 62178597 h 15"/>
                <a:gd name="T14" fmla="*/ 162717847 w 29"/>
                <a:gd name="T15" fmla="*/ 62178597 h 15"/>
                <a:gd name="T16" fmla="*/ 85386688 w 29"/>
                <a:gd name="T17" fmla="*/ 0 h 15"/>
                <a:gd name="T18" fmla="*/ 85386688 w 29"/>
                <a:gd name="T19" fmla="*/ 52612659 h 15"/>
                <a:gd name="T20" fmla="*/ 66470970 w 29"/>
                <a:gd name="T21" fmla="*/ 38263752 h 15"/>
                <a:gd name="T22" fmla="*/ 85386688 w 29"/>
                <a:gd name="T23" fmla="*/ 28697814 h 15"/>
                <a:gd name="T24" fmla="*/ 96249257 w 29"/>
                <a:gd name="T25" fmla="*/ 38263752 h 15"/>
                <a:gd name="T26" fmla="*/ 85386688 w 29"/>
                <a:gd name="T27" fmla="*/ 52612659 h 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9" h="15">
                  <a:moveTo>
                    <a:pt x="15" y="0"/>
                  </a:moveTo>
                  <a:cubicBezTo>
                    <a:pt x="7" y="0"/>
                    <a:pt x="1" y="6"/>
                    <a:pt x="0" y="13"/>
                  </a:cubicBezTo>
                  <a:cubicBezTo>
                    <a:pt x="2" y="13"/>
                    <a:pt x="2" y="13"/>
                    <a:pt x="2" y="13"/>
                  </a:cubicBezTo>
                  <a:cubicBezTo>
                    <a:pt x="7" y="13"/>
                    <a:pt x="7" y="13"/>
                    <a:pt x="7" y="13"/>
                  </a:cubicBezTo>
                  <a:cubicBezTo>
                    <a:pt x="8" y="14"/>
                    <a:pt x="11" y="15"/>
                    <a:pt x="15" y="15"/>
                  </a:cubicBezTo>
                  <a:cubicBezTo>
                    <a:pt x="18" y="15"/>
                    <a:pt x="21" y="14"/>
                    <a:pt x="22" y="13"/>
                  </a:cubicBezTo>
                  <a:cubicBezTo>
                    <a:pt x="28" y="13"/>
                    <a:pt x="28" y="13"/>
                    <a:pt x="28" y="13"/>
                  </a:cubicBezTo>
                  <a:cubicBezTo>
                    <a:pt x="29" y="13"/>
                    <a:pt x="29" y="13"/>
                    <a:pt x="29" y="13"/>
                  </a:cubicBezTo>
                  <a:cubicBezTo>
                    <a:pt x="28" y="6"/>
                    <a:pt x="22" y="0"/>
                    <a:pt x="15" y="0"/>
                  </a:cubicBezTo>
                  <a:close/>
                  <a:moveTo>
                    <a:pt x="15" y="11"/>
                  </a:moveTo>
                  <a:cubicBezTo>
                    <a:pt x="13" y="11"/>
                    <a:pt x="12" y="10"/>
                    <a:pt x="12" y="8"/>
                  </a:cubicBezTo>
                  <a:cubicBezTo>
                    <a:pt x="12" y="7"/>
                    <a:pt x="13" y="6"/>
                    <a:pt x="15" y="6"/>
                  </a:cubicBezTo>
                  <a:cubicBezTo>
                    <a:pt x="16" y="6"/>
                    <a:pt x="17" y="7"/>
                    <a:pt x="17" y="8"/>
                  </a:cubicBezTo>
                  <a:cubicBezTo>
                    <a:pt x="17" y="10"/>
                    <a:pt x="16" y="11"/>
                    <a:pt x="15" y="1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endParaRPr lang="zh-CN" altLang="en-US">
                <a:solidFill>
                  <a:schemeClr val="tx1"/>
                </a:solidFill>
                <a:cs typeface="+mn-ea"/>
                <a:sym typeface="+mn-lt"/>
              </a:endParaRPr>
            </a:p>
          </p:txBody>
        </p:sp>
      </p:grpSp>
      <p:grpSp>
        <p:nvGrpSpPr>
          <p:cNvPr id="119" name="Group 20"/>
          <p:cNvGrpSpPr>
            <a:grpSpLocks noChangeAspect="1"/>
          </p:cNvGrpSpPr>
          <p:nvPr/>
        </p:nvGrpSpPr>
        <p:grpSpPr bwMode="auto">
          <a:xfrm>
            <a:off x="3899921" y="2305611"/>
            <a:ext cx="592667" cy="611717"/>
            <a:chOff x="1711" y="1053"/>
            <a:chExt cx="280" cy="289"/>
          </a:xfrm>
        </p:grpSpPr>
        <p:sp>
          <p:nvSpPr>
            <p:cNvPr id="120" name="AutoShape 19"/>
            <p:cNvSpPr>
              <a:spLocks noChangeAspect="1" noChangeArrowheads="1" noTextEdit="1"/>
            </p:cNvSpPr>
            <p:nvPr/>
          </p:nvSpPr>
          <p:spPr bwMode="auto">
            <a:xfrm>
              <a:off x="1711" y="1053"/>
              <a:ext cx="280" cy="2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913765"/>
              <a:endParaRPr lang="zh-CN" altLang="en-US">
                <a:solidFill>
                  <a:schemeClr val="tx1"/>
                </a:solidFill>
                <a:cs typeface="+mn-ea"/>
                <a:sym typeface="+mn-lt"/>
              </a:endParaRPr>
            </a:p>
          </p:txBody>
        </p:sp>
        <p:sp>
          <p:nvSpPr>
            <p:cNvPr id="121" name="Freeform 21"/>
            <p:cNvSpPr/>
            <p:nvPr/>
          </p:nvSpPr>
          <p:spPr bwMode="auto">
            <a:xfrm>
              <a:off x="1717" y="1053"/>
              <a:ext cx="271" cy="144"/>
            </a:xfrm>
            <a:custGeom>
              <a:avLst/>
              <a:gdLst>
                <a:gd name="T0" fmla="*/ 197547 w 90"/>
                <a:gd name="T1" fmla="*/ 80919 h 48"/>
                <a:gd name="T2" fmla="*/ 110405 w 90"/>
                <a:gd name="T3" fmla="*/ 4374 h 48"/>
                <a:gd name="T4" fmla="*/ 91565 w 90"/>
                <a:gd name="T5" fmla="*/ 4374 h 48"/>
                <a:gd name="T6" fmla="*/ 4450 w 90"/>
                <a:gd name="T7" fmla="*/ 80919 h 48"/>
                <a:gd name="T8" fmla="*/ 4450 w 90"/>
                <a:gd name="T9" fmla="*/ 100602 h 48"/>
                <a:gd name="T10" fmla="*/ 13399 w 90"/>
                <a:gd name="T11" fmla="*/ 102789 h 48"/>
                <a:gd name="T12" fmla="*/ 22276 w 90"/>
                <a:gd name="T13" fmla="*/ 100602 h 48"/>
                <a:gd name="T14" fmla="*/ 101529 w 90"/>
                <a:gd name="T15" fmla="*/ 30618 h 48"/>
                <a:gd name="T16" fmla="*/ 179694 w 90"/>
                <a:gd name="T17" fmla="*/ 100602 h 48"/>
                <a:gd name="T18" fmla="*/ 197547 w 90"/>
                <a:gd name="T19" fmla="*/ 100602 h 48"/>
                <a:gd name="T20" fmla="*/ 197547 w 90"/>
                <a:gd name="T21" fmla="*/ 80919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0" h="48">
                  <a:moveTo>
                    <a:pt x="88" y="37"/>
                  </a:moveTo>
                  <a:cubicBezTo>
                    <a:pt x="49" y="2"/>
                    <a:pt x="49" y="2"/>
                    <a:pt x="49" y="2"/>
                  </a:cubicBezTo>
                  <a:cubicBezTo>
                    <a:pt x="47" y="0"/>
                    <a:pt x="43" y="0"/>
                    <a:pt x="41" y="2"/>
                  </a:cubicBezTo>
                  <a:cubicBezTo>
                    <a:pt x="2" y="37"/>
                    <a:pt x="2" y="37"/>
                    <a:pt x="2" y="37"/>
                  </a:cubicBezTo>
                  <a:cubicBezTo>
                    <a:pt x="0" y="40"/>
                    <a:pt x="0" y="43"/>
                    <a:pt x="2" y="46"/>
                  </a:cubicBezTo>
                  <a:cubicBezTo>
                    <a:pt x="3" y="47"/>
                    <a:pt x="5" y="47"/>
                    <a:pt x="6" y="47"/>
                  </a:cubicBezTo>
                  <a:cubicBezTo>
                    <a:pt x="8" y="47"/>
                    <a:pt x="9" y="47"/>
                    <a:pt x="10" y="46"/>
                  </a:cubicBezTo>
                  <a:cubicBezTo>
                    <a:pt x="45" y="14"/>
                    <a:pt x="45" y="14"/>
                    <a:pt x="45" y="14"/>
                  </a:cubicBezTo>
                  <a:cubicBezTo>
                    <a:pt x="80" y="46"/>
                    <a:pt x="80" y="46"/>
                    <a:pt x="80" y="46"/>
                  </a:cubicBezTo>
                  <a:cubicBezTo>
                    <a:pt x="82" y="48"/>
                    <a:pt x="86" y="48"/>
                    <a:pt x="88" y="46"/>
                  </a:cubicBezTo>
                  <a:cubicBezTo>
                    <a:pt x="90" y="43"/>
                    <a:pt x="90" y="40"/>
                    <a:pt x="88" y="3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zh-CN" altLang="en-US">
                <a:solidFill>
                  <a:schemeClr val="tx1"/>
                </a:solidFill>
                <a:cs typeface="+mn-ea"/>
                <a:sym typeface="+mn-lt"/>
              </a:endParaRPr>
            </a:p>
          </p:txBody>
        </p:sp>
        <p:sp>
          <p:nvSpPr>
            <p:cNvPr id="122" name="Freeform 22"/>
            <p:cNvSpPr/>
            <p:nvPr/>
          </p:nvSpPr>
          <p:spPr bwMode="auto">
            <a:xfrm>
              <a:off x="1759" y="1110"/>
              <a:ext cx="187" cy="205"/>
            </a:xfrm>
            <a:custGeom>
              <a:avLst/>
              <a:gdLst>
                <a:gd name="T0" fmla="*/ 161056989 w 62"/>
                <a:gd name="T1" fmla="*/ 0 h 68"/>
                <a:gd name="T2" fmla="*/ 0 w 62"/>
                <a:gd name="T3" fmla="*/ 142622118 h 68"/>
                <a:gd name="T4" fmla="*/ 0 w 62"/>
                <a:gd name="T5" fmla="*/ 281704410 h 68"/>
                <a:gd name="T6" fmla="*/ 35694997 w 62"/>
                <a:gd name="T7" fmla="*/ 256468060 h 68"/>
                <a:gd name="T8" fmla="*/ 35694997 w 62"/>
                <a:gd name="T9" fmla="*/ 251452671 h 68"/>
                <a:gd name="T10" fmla="*/ 30653984 w 62"/>
                <a:gd name="T11" fmla="*/ 226030808 h 68"/>
                <a:gd name="T12" fmla="*/ 35694997 w 62"/>
                <a:gd name="T13" fmla="*/ 200602165 h 68"/>
                <a:gd name="T14" fmla="*/ 138313712 w 62"/>
                <a:gd name="T15" fmla="*/ 117202461 h 68"/>
                <a:gd name="T16" fmla="*/ 138313712 w 62"/>
                <a:gd name="T17" fmla="*/ 117202461 h 68"/>
                <a:gd name="T18" fmla="*/ 138313712 w 62"/>
                <a:gd name="T19" fmla="*/ 117202461 h 68"/>
                <a:gd name="T20" fmla="*/ 166097975 w 62"/>
                <a:gd name="T21" fmla="*/ 122278572 h 68"/>
                <a:gd name="T22" fmla="*/ 247643455 w 62"/>
                <a:gd name="T23" fmla="*/ 226030808 h 68"/>
                <a:gd name="T24" fmla="*/ 247643455 w 62"/>
                <a:gd name="T25" fmla="*/ 226030808 h 68"/>
                <a:gd name="T26" fmla="*/ 242602541 w 62"/>
                <a:gd name="T27" fmla="*/ 251452671 h 68"/>
                <a:gd name="T28" fmla="*/ 242602541 w 62"/>
                <a:gd name="T29" fmla="*/ 251452671 h 68"/>
                <a:gd name="T30" fmla="*/ 242602541 w 62"/>
                <a:gd name="T31" fmla="*/ 251452671 h 68"/>
                <a:gd name="T32" fmla="*/ 138313712 w 62"/>
                <a:gd name="T33" fmla="*/ 333107527 h 68"/>
                <a:gd name="T34" fmla="*/ 112762617 w 62"/>
                <a:gd name="T35" fmla="*/ 328092138 h 68"/>
                <a:gd name="T36" fmla="*/ 82106386 w 62"/>
                <a:gd name="T37" fmla="*/ 312768009 h 68"/>
                <a:gd name="T38" fmla="*/ 82106386 w 62"/>
                <a:gd name="T39" fmla="*/ 312768009 h 68"/>
                <a:gd name="T40" fmla="*/ 30653984 w 62"/>
                <a:gd name="T41" fmla="*/ 348247832 h 68"/>
                <a:gd name="T42" fmla="*/ 107660717 w 62"/>
                <a:gd name="T43" fmla="*/ 348247832 h 68"/>
                <a:gd name="T44" fmla="*/ 107660717 w 62"/>
                <a:gd name="T45" fmla="*/ 348247832 h 68"/>
                <a:gd name="T46" fmla="*/ 211955998 w 62"/>
                <a:gd name="T47" fmla="*/ 348247832 h 68"/>
                <a:gd name="T48" fmla="*/ 232445883 w 62"/>
                <a:gd name="T49" fmla="*/ 348247832 h 68"/>
                <a:gd name="T50" fmla="*/ 299371437 w 62"/>
                <a:gd name="T51" fmla="*/ 348247832 h 68"/>
                <a:gd name="T52" fmla="*/ 309514275 w 62"/>
                <a:gd name="T53" fmla="*/ 343205269 h 68"/>
                <a:gd name="T54" fmla="*/ 319615978 w 62"/>
                <a:gd name="T55" fmla="*/ 328092138 h 68"/>
                <a:gd name="T56" fmla="*/ 319615978 w 62"/>
                <a:gd name="T57" fmla="*/ 142622118 h 68"/>
                <a:gd name="T58" fmla="*/ 161056989 w 62"/>
                <a:gd name="T59" fmla="*/ 0 h 6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2" h="68">
                  <a:moveTo>
                    <a:pt x="31" y="0"/>
                  </a:moveTo>
                  <a:cubicBezTo>
                    <a:pt x="0" y="28"/>
                    <a:pt x="0" y="28"/>
                    <a:pt x="0" y="28"/>
                  </a:cubicBezTo>
                  <a:cubicBezTo>
                    <a:pt x="0" y="55"/>
                    <a:pt x="0" y="55"/>
                    <a:pt x="0" y="55"/>
                  </a:cubicBezTo>
                  <a:cubicBezTo>
                    <a:pt x="7" y="50"/>
                    <a:pt x="7" y="50"/>
                    <a:pt x="7" y="50"/>
                  </a:cubicBezTo>
                  <a:cubicBezTo>
                    <a:pt x="7" y="49"/>
                    <a:pt x="7" y="49"/>
                    <a:pt x="7" y="49"/>
                  </a:cubicBezTo>
                  <a:cubicBezTo>
                    <a:pt x="7" y="48"/>
                    <a:pt x="6" y="46"/>
                    <a:pt x="6" y="44"/>
                  </a:cubicBezTo>
                  <a:cubicBezTo>
                    <a:pt x="6" y="42"/>
                    <a:pt x="7" y="41"/>
                    <a:pt x="7" y="39"/>
                  </a:cubicBezTo>
                  <a:cubicBezTo>
                    <a:pt x="9" y="30"/>
                    <a:pt x="18" y="23"/>
                    <a:pt x="27" y="23"/>
                  </a:cubicBezTo>
                  <a:cubicBezTo>
                    <a:pt x="27" y="23"/>
                    <a:pt x="27" y="23"/>
                    <a:pt x="27" y="23"/>
                  </a:cubicBezTo>
                  <a:cubicBezTo>
                    <a:pt x="27" y="23"/>
                    <a:pt x="27" y="23"/>
                    <a:pt x="27" y="23"/>
                  </a:cubicBezTo>
                  <a:cubicBezTo>
                    <a:pt x="29" y="23"/>
                    <a:pt x="30" y="23"/>
                    <a:pt x="32" y="24"/>
                  </a:cubicBezTo>
                  <a:cubicBezTo>
                    <a:pt x="42" y="26"/>
                    <a:pt x="48" y="35"/>
                    <a:pt x="48" y="44"/>
                  </a:cubicBezTo>
                  <a:cubicBezTo>
                    <a:pt x="48" y="44"/>
                    <a:pt x="48" y="44"/>
                    <a:pt x="48" y="44"/>
                  </a:cubicBezTo>
                  <a:cubicBezTo>
                    <a:pt x="48" y="46"/>
                    <a:pt x="48" y="47"/>
                    <a:pt x="47" y="49"/>
                  </a:cubicBezTo>
                  <a:cubicBezTo>
                    <a:pt x="47" y="49"/>
                    <a:pt x="47" y="49"/>
                    <a:pt x="47" y="49"/>
                  </a:cubicBezTo>
                  <a:cubicBezTo>
                    <a:pt x="47" y="49"/>
                    <a:pt x="47" y="49"/>
                    <a:pt x="47" y="49"/>
                  </a:cubicBezTo>
                  <a:cubicBezTo>
                    <a:pt x="45" y="58"/>
                    <a:pt x="37" y="65"/>
                    <a:pt x="27" y="65"/>
                  </a:cubicBezTo>
                  <a:cubicBezTo>
                    <a:pt x="26" y="65"/>
                    <a:pt x="24" y="65"/>
                    <a:pt x="22" y="64"/>
                  </a:cubicBezTo>
                  <a:cubicBezTo>
                    <a:pt x="20" y="64"/>
                    <a:pt x="18" y="63"/>
                    <a:pt x="16" y="61"/>
                  </a:cubicBezTo>
                  <a:cubicBezTo>
                    <a:pt x="16" y="61"/>
                    <a:pt x="16" y="61"/>
                    <a:pt x="16" y="61"/>
                  </a:cubicBezTo>
                  <a:cubicBezTo>
                    <a:pt x="6" y="68"/>
                    <a:pt x="6" y="68"/>
                    <a:pt x="6" y="68"/>
                  </a:cubicBezTo>
                  <a:cubicBezTo>
                    <a:pt x="21" y="68"/>
                    <a:pt x="21" y="68"/>
                    <a:pt x="21" y="68"/>
                  </a:cubicBezTo>
                  <a:cubicBezTo>
                    <a:pt x="21" y="68"/>
                    <a:pt x="21" y="68"/>
                    <a:pt x="21" y="68"/>
                  </a:cubicBezTo>
                  <a:cubicBezTo>
                    <a:pt x="41" y="68"/>
                    <a:pt x="41" y="68"/>
                    <a:pt x="41" y="68"/>
                  </a:cubicBezTo>
                  <a:cubicBezTo>
                    <a:pt x="45" y="68"/>
                    <a:pt x="45" y="68"/>
                    <a:pt x="45" y="68"/>
                  </a:cubicBezTo>
                  <a:cubicBezTo>
                    <a:pt x="58" y="68"/>
                    <a:pt x="58" y="68"/>
                    <a:pt x="58" y="68"/>
                  </a:cubicBezTo>
                  <a:cubicBezTo>
                    <a:pt x="59" y="68"/>
                    <a:pt x="59" y="68"/>
                    <a:pt x="60" y="67"/>
                  </a:cubicBezTo>
                  <a:cubicBezTo>
                    <a:pt x="61" y="67"/>
                    <a:pt x="62" y="66"/>
                    <a:pt x="62" y="64"/>
                  </a:cubicBezTo>
                  <a:cubicBezTo>
                    <a:pt x="62" y="28"/>
                    <a:pt x="62" y="28"/>
                    <a:pt x="62" y="28"/>
                  </a:cubicBezTo>
                  <a:lnTo>
                    <a:pt x="3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endParaRPr lang="zh-CN" altLang="en-US">
                <a:solidFill>
                  <a:schemeClr val="tx1"/>
                </a:solidFill>
                <a:cs typeface="+mn-ea"/>
                <a:sym typeface="+mn-lt"/>
              </a:endParaRPr>
            </a:p>
          </p:txBody>
        </p:sp>
        <p:sp>
          <p:nvSpPr>
            <p:cNvPr id="123" name="Freeform 23"/>
            <p:cNvSpPr>
              <a:spLocks noEditPoints="1"/>
            </p:cNvSpPr>
            <p:nvPr/>
          </p:nvSpPr>
          <p:spPr bwMode="auto">
            <a:xfrm>
              <a:off x="1711" y="1191"/>
              <a:ext cx="181" cy="151"/>
            </a:xfrm>
            <a:custGeom>
              <a:avLst/>
              <a:gdLst>
                <a:gd name="T0" fmla="*/ 136387 w 60"/>
                <a:gd name="T1" fmla="*/ 38671 h 50"/>
                <a:gd name="T2" fmla="*/ 106929 w 60"/>
                <a:gd name="T3" fmla="*/ 0 h 50"/>
                <a:gd name="T4" fmla="*/ 97972 w 60"/>
                <a:gd name="T5" fmla="*/ 0 h 50"/>
                <a:gd name="T6" fmla="*/ 97972 w 60"/>
                <a:gd name="T7" fmla="*/ 0 h 50"/>
                <a:gd name="T8" fmla="*/ 97972 w 60"/>
                <a:gd name="T9" fmla="*/ 0 h 50"/>
                <a:gd name="T10" fmla="*/ 58725 w 60"/>
                <a:gd name="T11" fmla="*/ 29614 h 50"/>
                <a:gd name="T12" fmla="*/ 56466 w 60"/>
                <a:gd name="T13" fmla="*/ 38671 h 50"/>
                <a:gd name="T14" fmla="*/ 58725 w 60"/>
                <a:gd name="T15" fmla="*/ 49990 h 50"/>
                <a:gd name="T16" fmla="*/ 58725 w 60"/>
                <a:gd name="T17" fmla="*/ 49990 h 50"/>
                <a:gd name="T18" fmla="*/ 45211 w 60"/>
                <a:gd name="T19" fmla="*/ 60050 h 50"/>
                <a:gd name="T20" fmla="*/ 42991 w 60"/>
                <a:gd name="T21" fmla="*/ 62303 h 50"/>
                <a:gd name="T22" fmla="*/ 4477 w 60"/>
                <a:gd name="T23" fmla="*/ 89434 h 50"/>
                <a:gd name="T24" fmla="*/ 0 w 60"/>
                <a:gd name="T25" fmla="*/ 98748 h 50"/>
                <a:gd name="T26" fmla="*/ 0 w 60"/>
                <a:gd name="T27" fmla="*/ 98748 h 50"/>
                <a:gd name="T28" fmla="*/ 0 w 60"/>
                <a:gd name="T29" fmla="*/ 100971 h 50"/>
                <a:gd name="T30" fmla="*/ 2220 w 60"/>
                <a:gd name="T31" fmla="*/ 107802 h 50"/>
                <a:gd name="T32" fmla="*/ 2220 w 60"/>
                <a:gd name="T33" fmla="*/ 107802 h 50"/>
                <a:gd name="T34" fmla="*/ 13506 w 60"/>
                <a:gd name="T35" fmla="*/ 114552 h 50"/>
                <a:gd name="T36" fmla="*/ 13506 w 60"/>
                <a:gd name="T37" fmla="*/ 114552 h 50"/>
                <a:gd name="T38" fmla="*/ 13506 w 60"/>
                <a:gd name="T39" fmla="*/ 114552 h 50"/>
                <a:gd name="T40" fmla="*/ 20203 w 60"/>
                <a:gd name="T41" fmla="*/ 112299 h 50"/>
                <a:gd name="T42" fmla="*/ 22788 w 60"/>
                <a:gd name="T43" fmla="*/ 110037 h 50"/>
                <a:gd name="T44" fmla="*/ 22788 w 60"/>
                <a:gd name="T45" fmla="*/ 110037 h 50"/>
                <a:gd name="T46" fmla="*/ 54246 w 60"/>
                <a:gd name="T47" fmla="*/ 87172 h 50"/>
                <a:gd name="T48" fmla="*/ 56466 w 60"/>
                <a:gd name="T49" fmla="*/ 84919 h 50"/>
                <a:gd name="T50" fmla="*/ 75441 w 60"/>
                <a:gd name="T51" fmla="*/ 73619 h 50"/>
                <a:gd name="T52" fmla="*/ 75441 w 60"/>
                <a:gd name="T53" fmla="*/ 73619 h 50"/>
                <a:gd name="T54" fmla="*/ 88946 w 60"/>
                <a:gd name="T55" fmla="*/ 78115 h 50"/>
                <a:gd name="T56" fmla="*/ 97972 w 60"/>
                <a:gd name="T57" fmla="*/ 80341 h 50"/>
                <a:gd name="T58" fmla="*/ 97972 w 60"/>
                <a:gd name="T59" fmla="*/ 80341 h 50"/>
                <a:gd name="T60" fmla="*/ 136387 w 60"/>
                <a:gd name="T61" fmla="*/ 47737 h 50"/>
                <a:gd name="T62" fmla="*/ 136387 w 60"/>
                <a:gd name="T63" fmla="*/ 47737 h 50"/>
                <a:gd name="T64" fmla="*/ 136387 w 60"/>
                <a:gd name="T65" fmla="*/ 47737 h 50"/>
                <a:gd name="T66" fmla="*/ 136387 w 60"/>
                <a:gd name="T67" fmla="*/ 38671 h 50"/>
                <a:gd name="T68" fmla="*/ 40743 w 60"/>
                <a:gd name="T69" fmla="*/ 91669 h 50"/>
                <a:gd name="T70" fmla="*/ 40743 w 60"/>
                <a:gd name="T71" fmla="*/ 89434 h 50"/>
                <a:gd name="T72" fmla="*/ 40743 w 60"/>
                <a:gd name="T73" fmla="*/ 91669 h 50"/>
                <a:gd name="T74" fmla="*/ 20203 w 60"/>
                <a:gd name="T75" fmla="*/ 105467 h 50"/>
                <a:gd name="T76" fmla="*/ 15735 w 60"/>
                <a:gd name="T77" fmla="*/ 107802 h 50"/>
                <a:gd name="T78" fmla="*/ 9029 w 60"/>
                <a:gd name="T79" fmla="*/ 103233 h 50"/>
                <a:gd name="T80" fmla="*/ 6697 w 60"/>
                <a:gd name="T81" fmla="*/ 98748 h 50"/>
                <a:gd name="T82" fmla="*/ 11258 w 60"/>
                <a:gd name="T83" fmla="*/ 91669 h 50"/>
                <a:gd name="T84" fmla="*/ 31705 w 60"/>
                <a:gd name="T85" fmla="*/ 78115 h 50"/>
                <a:gd name="T86" fmla="*/ 36182 w 60"/>
                <a:gd name="T87" fmla="*/ 75853 h 50"/>
                <a:gd name="T88" fmla="*/ 42991 w 60"/>
                <a:gd name="T89" fmla="*/ 80341 h 50"/>
                <a:gd name="T90" fmla="*/ 45211 w 60"/>
                <a:gd name="T91" fmla="*/ 84919 h 50"/>
                <a:gd name="T92" fmla="*/ 40743 w 60"/>
                <a:gd name="T93" fmla="*/ 91669 h 50"/>
                <a:gd name="T94" fmla="*/ 97972 w 60"/>
                <a:gd name="T95" fmla="*/ 64565 h 50"/>
                <a:gd name="T96" fmla="*/ 73211 w 60"/>
                <a:gd name="T97" fmla="*/ 38671 h 50"/>
                <a:gd name="T98" fmla="*/ 97972 w 60"/>
                <a:gd name="T99" fmla="*/ 11319 h 50"/>
                <a:gd name="T100" fmla="*/ 125128 w 60"/>
                <a:gd name="T101" fmla="*/ 38671 h 50"/>
                <a:gd name="T102" fmla="*/ 97972 w 60"/>
                <a:gd name="T103" fmla="*/ 64565 h 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0" h="50">
                  <a:moveTo>
                    <a:pt x="60" y="17"/>
                  </a:moveTo>
                  <a:cubicBezTo>
                    <a:pt x="60" y="9"/>
                    <a:pt x="55" y="2"/>
                    <a:pt x="47" y="0"/>
                  </a:cubicBezTo>
                  <a:cubicBezTo>
                    <a:pt x="45" y="0"/>
                    <a:pt x="44" y="0"/>
                    <a:pt x="43" y="0"/>
                  </a:cubicBezTo>
                  <a:cubicBezTo>
                    <a:pt x="43" y="0"/>
                    <a:pt x="43" y="0"/>
                    <a:pt x="43" y="0"/>
                  </a:cubicBezTo>
                  <a:cubicBezTo>
                    <a:pt x="43" y="0"/>
                    <a:pt x="43" y="0"/>
                    <a:pt x="43" y="0"/>
                  </a:cubicBezTo>
                  <a:cubicBezTo>
                    <a:pt x="35" y="0"/>
                    <a:pt x="28" y="5"/>
                    <a:pt x="26" y="13"/>
                  </a:cubicBezTo>
                  <a:cubicBezTo>
                    <a:pt x="25" y="15"/>
                    <a:pt x="25" y="16"/>
                    <a:pt x="25" y="17"/>
                  </a:cubicBezTo>
                  <a:cubicBezTo>
                    <a:pt x="25" y="19"/>
                    <a:pt x="26" y="20"/>
                    <a:pt x="26" y="22"/>
                  </a:cubicBezTo>
                  <a:cubicBezTo>
                    <a:pt x="26" y="22"/>
                    <a:pt x="26" y="22"/>
                    <a:pt x="26" y="22"/>
                  </a:cubicBezTo>
                  <a:cubicBezTo>
                    <a:pt x="20" y="26"/>
                    <a:pt x="20" y="26"/>
                    <a:pt x="20" y="26"/>
                  </a:cubicBezTo>
                  <a:cubicBezTo>
                    <a:pt x="19" y="27"/>
                    <a:pt x="19" y="27"/>
                    <a:pt x="19" y="27"/>
                  </a:cubicBezTo>
                  <a:cubicBezTo>
                    <a:pt x="2" y="39"/>
                    <a:pt x="2" y="39"/>
                    <a:pt x="2" y="39"/>
                  </a:cubicBezTo>
                  <a:cubicBezTo>
                    <a:pt x="1" y="40"/>
                    <a:pt x="0" y="42"/>
                    <a:pt x="0" y="43"/>
                  </a:cubicBezTo>
                  <a:cubicBezTo>
                    <a:pt x="0" y="43"/>
                    <a:pt x="0" y="43"/>
                    <a:pt x="0" y="43"/>
                  </a:cubicBezTo>
                  <a:cubicBezTo>
                    <a:pt x="0" y="44"/>
                    <a:pt x="0" y="44"/>
                    <a:pt x="0" y="44"/>
                  </a:cubicBezTo>
                  <a:cubicBezTo>
                    <a:pt x="0" y="45"/>
                    <a:pt x="0" y="46"/>
                    <a:pt x="1" y="47"/>
                  </a:cubicBezTo>
                  <a:cubicBezTo>
                    <a:pt x="1" y="47"/>
                    <a:pt x="1" y="47"/>
                    <a:pt x="1" y="47"/>
                  </a:cubicBezTo>
                  <a:cubicBezTo>
                    <a:pt x="2" y="49"/>
                    <a:pt x="4" y="50"/>
                    <a:pt x="6" y="50"/>
                  </a:cubicBezTo>
                  <a:cubicBezTo>
                    <a:pt x="6" y="50"/>
                    <a:pt x="6" y="50"/>
                    <a:pt x="6" y="50"/>
                  </a:cubicBezTo>
                  <a:cubicBezTo>
                    <a:pt x="6" y="50"/>
                    <a:pt x="6" y="50"/>
                    <a:pt x="6" y="50"/>
                  </a:cubicBezTo>
                  <a:cubicBezTo>
                    <a:pt x="7" y="50"/>
                    <a:pt x="8" y="49"/>
                    <a:pt x="9" y="49"/>
                  </a:cubicBezTo>
                  <a:cubicBezTo>
                    <a:pt x="10" y="48"/>
                    <a:pt x="10" y="48"/>
                    <a:pt x="10" y="48"/>
                  </a:cubicBezTo>
                  <a:cubicBezTo>
                    <a:pt x="10" y="48"/>
                    <a:pt x="10" y="48"/>
                    <a:pt x="10" y="48"/>
                  </a:cubicBezTo>
                  <a:cubicBezTo>
                    <a:pt x="24" y="38"/>
                    <a:pt x="24" y="38"/>
                    <a:pt x="24" y="38"/>
                  </a:cubicBezTo>
                  <a:cubicBezTo>
                    <a:pt x="25" y="37"/>
                    <a:pt x="25" y="37"/>
                    <a:pt x="25" y="37"/>
                  </a:cubicBezTo>
                  <a:cubicBezTo>
                    <a:pt x="33" y="32"/>
                    <a:pt x="33" y="32"/>
                    <a:pt x="33" y="32"/>
                  </a:cubicBezTo>
                  <a:cubicBezTo>
                    <a:pt x="33" y="32"/>
                    <a:pt x="33" y="32"/>
                    <a:pt x="33" y="32"/>
                  </a:cubicBezTo>
                  <a:cubicBezTo>
                    <a:pt x="35" y="33"/>
                    <a:pt x="37" y="34"/>
                    <a:pt x="39" y="34"/>
                  </a:cubicBezTo>
                  <a:cubicBezTo>
                    <a:pt x="40" y="35"/>
                    <a:pt x="42" y="35"/>
                    <a:pt x="43" y="35"/>
                  </a:cubicBezTo>
                  <a:cubicBezTo>
                    <a:pt x="43" y="35"/>
                    <a:pt x="43" y="35"/>
                    <a:pt x="43" y="35"/>
                  </a:cubicBezTo>
                  <a:cubicBezTo>
                    <a:pt x="51" y="35"/>
                    <a:pt x="58" y="29"/>
                    <a:pt x="60" y="21"/>
                  </a:cubicBezTo>
                  <a:cubicBezTo>
                    <a:pt x="60" y="21"/>
                    <a:pt x="60" y="21"/>
                    <a:pt x="60" y="21"/>
                  </a:cubicBezTo>
                  <a:cubicBezTo>
                    <a:pt x="60" y="21"/>
                    <a:pt x="60" y="21"/>
                    <a:pt x="60" y="21"/>
                  </a:cubicBezTo>
                  <a:cubicBezTo>
                    <a:pt x="60" y="20"/>
                    <a:pt x="60" y="19"/>
                    <a:pt x="60" y="17"/>
                  </a:cubicBezTo>
                  <a:close/>
                  <a:moveTo>
                    <a:pt x="18" y="40"/>
                  </a:moveTo>
                  <a:cubicBezTo>
                    <a:pt x="18" y="39"/>
                    <a:pt x="18" y="39"/>
                    <a:pt x="18" y="39"/>
                  </a:cubicBezTo>
                  <a:cubicBezTo>
                    <a:pt x="18" y="40"/>
                    <a:pt x="18" y="40"/>
                    <a:pt x="18" y="40"/>
                  </a:cubicBezTo>
                  <a:cubicBezTo>
                    <a:pt x="9" y="46"/>
                    <a:pt x="9" y="46"/>
                    <a:pt x="9" y="46"/>
                  </a:cubicBezTo>
                  <a:cubicBezTo>
                    <a:pt x="8" y="46"/>
                    <a:pt x="8" y="47"/>
                    <a:pt x="7" y="47"/>
                  </a:cubicBezTo>
                  <a:cubicBezTo>
                    <a:pt x="6" y="47"/>
                    <a:pt x="5" y="46"/>
                    <a:pt x="4" y="45"/>
                  </a:cubicBezTo>
                  <a:cubicBezTo>
                    <a:pt x="4" y="44"/>
                    <a:pt x="3" y="44"/>
                    <a:pt x="3" y="43"/>
                  </a:cubicBezTo>
                  <a:cubicBezTo>
                    <a:pt x="3" y="42"/>
                    <a:pt x="4" y="41"/>
                    <a:pt x="5" y="40"/>
                  </a:cubicBezTo>
                  <a:cubicBezTo>
                    <a:pt x="14" y="34"/>
                    <a:pt x="14" y="34"/>
                    <a:pt x="14" y="34"/>
                  </a:cubicBezTo>
                  <a:cubicBezTo>
                    <a:pt x="15" y="34"/>
                    <a:pt x="16" y="33"/>
                    <a:pt x="16" y="33"/>
                  </a:cubicBezTo>
                  <a:cubicBezTo>
                    <a:pt x="17" y="33"/>
                    <a:pt x="19" y="34"/>
                    <a:pt x="19" y="35"/>
                  </a:cubicBezTo>
                  <a:cubicBezTo>
                    <a:pt x="20" y="35"/>
                    <a:pt x="20" y="36"/>
                    <a:pt x="20" y="37"/>
                  </a:cubicBezTo>
                  <a:cubicBezTo>
                    <a:pt x="20" y="38"/>
                    <a:pt x="19" y="39"/>
                    <a:pt x="18" y="40"/>
                  </a:cubicBezTo>
                  <a:close/>
                  <a:moveTo>
                    <a:pt x="43" y="28"/>
                  </a:moveTo>
                  <a:cubicBezTo>
                    <a:pt x="37" y="28"/>
                    <a:pt x="32" y="23"/>
                    <a:pt x="32" y="17"/>
                  </a:cubicBezTo>
                  <a:cubicBezTo>
                    <a:pt x="32" y="10"/>
                    <a:pt x="37" y="5"/>
                    <a:pt x="43" y="5"/>
                  </a:cubicBezTo>
                  <a:cubicBezTo>
                    <a:pt x="50" y="5"/>
                    <a:pt x="55" y="10"/>
                    <a:pt x="55" y="17"/>
                  </a:cubicBezTo>
                  <a:cubicBezTo>
                    <a:pt x="55" y="23"/>
                    <a:pt x="50" y="28"/>
                    <a:pt x="43" y="2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zh-CN" altLang="en-US">
                <a:solidFill>
                  <a:schemeClr val="tx1"/>
                </a:solidFill>
                <a:cs typeface="+mn-ea"/>
                <a:sym typeface="+mn-lt"/>
              </a:endParaRPr>
            </a:p>
          </p:txBody>
        </p:sp>
        <p:sp>
          <p:nvSpPr>
            <p:cNvPr id="124" name="Freeform 24"/>
            <p:cNvSpPr/>
            <p:nvPr/>
          </p:nvSpPr>
          <p:spPr bwMode="auto">
            <a:xfrm>
              <a:off x="1825" y="1249"/>
              <a:ext cx="43" cy="21"/>
            </a:xfrm>
            <a:custGeom>
              <a:avLst/>
              <a:gdLst>
                <a:gd name="T0" fmla="*/ 6423521 w 14"/>
                <a:gd name="T1" fmla="*/ 28697814 h 7"/>
                <a:gd name="T2" fmla="*/ 6423521 w 14"/>
                <a:gd name="T3" fmla="*/ 28697814 h 7"/>
                <a:gd name="T4" fmla="*/ 32353584 w 14"/>
                <a:gd name="T5" fmla="*/ 33480783 h 7"/>
                <a:gd name="T6" fmla="*/ 32353584 w 14"/>
                <a:gd name="T7" fmla="*/ 33480783 h 7"/>
                <a:gd name="T8" fmla="*/ 86746363 w 14"/>
                <a:gd name="T9" fmla="*/ 9565938 h 7"/>
                <a:gd name="T10" fmla="*/ 86746363 w 14"/>
                <a:gd name="T11" fmla="*/ 4782969 h 7"/>
                <a:gd name="T12" fmla="*/ 80323220 w 14"/>
                <a:gd name="T13" fmla="*/ 4782969 h 7"/>
                <a:gd name="T14" fmla="*/ 32353584 w 14"/>
                <a:gd name="T15" fmla="*/ 23914845 h 7"/>
                <a:gd name="T16" fmla="*/ 6423521 w 14"/>
                <a:gd name="T17" fmla="*/ 23914845 h 7"/>
                <a:gd name="T18" fmla="*/ 0 w 14"/>
                <a:gd name="T19" fmla="*/ 23914845 h 7"/>
                <a:gd name="T20" fmla="*/ 6423521 w 14"/>
                <a:gd name="T21" fmla="*/ 28697814 h 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 h="7">
                  <a:moveTo>
                    <a:pt x="1" y="6"/>
                  </a:moveTo>
                  <a:cubicBezTo>
                    <a:pt x="1" y="6"/>
                    <a:pt x="1" y="6"/>
                    <a:pt x="1" y="6"/>
                  </a:cubicBezTo>
                  <a:cubicBezTo>
                    <a:pt x="2" y="7"/>
                    <a:pt x="3" y="7"/>
                    <a:pt x="5" y="7"/>
                  </a:cubicBezTo>
                  <a:cubicBezTo>
                    <a:pt x="5" y="7"/>
                    <a:pt x="5" y="7"/>
                    <a:pt x="5" y="7"/>
                  </a:cubicBezTo>
                  <a:cubicBezTo>
                    <a:pt x="9" y="7"/>
                    <a:pt x="12" y="5"/>
                    <a:pt x="13" y="2"/>
                  </a:cubicBezTo>
                  <a:cubicBezTo>
                    <a:pt x="14" y="1"/>
                    <a:pt x="13" y="1"/>
                    <a:pt x="13" y="1"/>
                  </a:cubicBezTo>
                  <a:cubicBezTo>
                    <a:pt x="12" y="0"/>
                    <a:pt x="12" y="1"/>
                    <a:pt x="12" y="1"/>
                  </a:cubicBezTo>
                  <a:cubicBezTo>
                    <a:pt x="11" y="4"/>
                    <a:pt x="8" y="5"/>
                    <a:pt x="5" y="5"/>
                  </a:cubicBezTo>
                  <a:cubicBezTo>
                    <a:pt x="4" y="5"/>
                    <a:pt x="2" y="5"/>
                    <a:pt x="1" y="5"/>
                  </a:cubicBezTo>
                  <a:cubicBezTo>
                    <a:pt x="1" y="4"/>
                    <a:pt x="0" y="5"/>
                    <a:pt x="0" y="5"/>
                  </a:cubicBezTo>
                  <a:cubicBezTo>
                    <a:pt x="0" y="6"/>
                    <a:pt x="0" y="6"/>
                    <a:pt x="1" y="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endParaRPr lang="zh-CN" altLang="en-US">
                <a:solidFill>
                  <a:schemeClr val="tx1"/>
                </a:solidFill>
                <a:cs typeface="+mn-ea"/>
                <a:sym typeface="+mn-lt"/>
              </a:endParaRPr>
            </a:p>
          </p:txBody>
        </p:sp>
      </p:grpSp>
      <p:grpSp>
        <p:nvGrpSpPr>
          <p:cNvPr id="125" name="Group 27"/>
          <p:cNvGrpSpPr>
            <a:grpSpLocks noChangeAspect="1"/>
          </p:cNvGrpSpPr>
          <p:nvPr/>
        </p:nvGrpSpPr>
        <p:grpSpPr bwMode="auto">
          <a:xfrm>
            <a:off x="5965789" y="2261162"/>
            <a:ext cx="503767" cy="656167"/>
            <a:chOff x="2687" y="1032"/>
            <a:chExt cx="238" cy="310"/>
          </a:xfrm>
        </p:grpSpPr>
        <p:sp>
          <p:nvSpPr>
            <p:cNvPr id="126" name="AutoShape 26"/>
            <p:cNvSpPr>
              <a:spLocks noChangeAspect="1" noChangeArrowheads="1" noTextEdit="1"/>
            </p:cNvSpPr>
            <p:nvPr/>
          </p:nvSpPr>
          <p:spPr bwMode="auto">
            <a:xfrm>
              <a:off x="2687" y="1032"/>
              <a:ext cx="238"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13765"/>
              <a:endParaRPr lang="zh-CN" altLang="en-US">
                <a:solidFill>
                  <a:schemeClr val="tx1"/>
                </a:solidFill>
                <a:cs typeface="+mn-ea"/>
                <a:sym typeface="+mn-lt"/>
              </a:endParaRPr>
            </a:p>
          </p:txBody>
        </p:sp>
        <p:sp>
          <p:nvSpPr>
            <p:cNvPr id="127" name="Freeform 28"/>
            <p:cNvSpPr>
              <a:spLocks noEditPoints="1"/>
            </p:cNvSpPr>
            <p:nvPr/>
          </p:nvSpPr>
          <p:spPr bwMode="auto">
            <a:xfrm>
              <a:off x="2683" y="1151"/>
              <a:ext cx="242" cy="191"/>
            </a:xfrm>
            <a:custGeom>
              <a:avLst/>
              <a:gdLst>
                <a:gd name="T0" fmla="*/ 943522 w 61"/>
                <a:gd name="T1" fmla="*/ 238408 h 48"/>
                <a:gd name="T2" fmla="*/ 943522 w 61"/>
                <a:gd name="T3" fmla="*/ 110820 h 48"/>
                <a:gd name="T4" fmla="*/ 818698 w 61"/>
                <a:gd name="T5" fmla="*/ 0 h 48"/>
                <a:gd name="T6" fmla="*/ 109023 w 61"/>
                <a:gd name="T7" fmla="*/ 0 h 48"/>
                <a:gd name="T8" fmla="*/ 0 w 61"/>
                <a:gd name="T9" fmla="*/ 110820 h 48"/>
                <a:gd name="T10" fmla="*/ 0 w 61"/>
                <a:gd name="T11" fmla="*/ 631561 h 48"/>
                <a:gd name="T12" fmla="*/ 109023 w 61"/>
                <a:gd name="T13" fmla="*/ 758135 h 48"/>
                <a:gd name="T14" fmla="*/ 818698 w 61"/>
                <a:gd name="T15" fmla="*/ 758135 h 48"/>
                <a:gd name="T16" fmla="*/ 943522 w 61"/>
                <a:gd name="T17" fmla="*/ 631561 h 48"/>
                <a:gd name="T18" fmla="*/ 943522 w 61"/>
                <a:gd name="T19" fmla="*/ 599434 h 48"/>
                <a:gd name="T20" fmla="*/ 787238 w 61"/>
                <a:gd name="T21" fmla="*/ 599434 h 48"/>
                <a:gd name="T22" fmla="*/ 787238 w 61"/>
                <a:gd name="T23" fmla="*/ 535735 h 48"/>
                <a:gd name="T24" fmla="*/ 943522 w 61"/>
                <a:gd name="T25" fmla="*/ 535735 h 48"/>
                <a:gd name="T26" fmla="*/ 943522 w 61"/>
                <a:gd name="T27" fmla="*/ 456788 h 48"/>
                <a:gd name="T28" fmla="*/ 787238 w 61"/>
                <a:gd name="T29" fmla="*/ 456788 h 48"/>
                <a:gd name="T30" fmla="*/ 787238 w 61"/>
                <a:gd name="T31" fmla="*/ 393090 h 48"/>
                <a:gd name="T32" fmla="*/ 943522 w 61"/>
                <a:gd name="T33" fmla="*/ 393090 h 48"/>
                <a:gd name="T34" fmla="*/ 943522 w 61"/>
                <a:gd name="T35" fmla="*/ 301350 h 48"/>
                <a:gd name="T36" fmla="*/ 787238 w 61"/>
                <a:gd name="T37" fmla="*/ 301350 h 48"/>
                <a:gd name="T38" fmla="*/ 787238 w 61"/>
                <a:gd name="T39" fmla="*/ 238408 h 48"/>
                <a:gd name="T40" fmla="*/ 943522 w 61"/>
                <a:gd name="T41" fmla="*/ 238408 h 48"/>
                <a:gd name="T42" fmla="*/ 511005 w 61"/>
                <a:gd name="T43" fmla="*/ 440971 h 48"/>
                <a:gd name="T44" fmla="*/ 511005 w 61"/>
                <a:gd name="T45" fmla="*/ 519727 h 48"/>
                <a:gd name="T46" fmla="*/ 463977 w 61"/>
                <a:gd name="T47" fmla="*/ 551552 h 48"/>
                <a:gd name="T48" fmla="*/ 416653 w 61"/>
                <a:gd name="T49" fmla="*/ 519727 h 48"/>
                <a:gd name="T50" fmla="*/ 416653 w 61"/>
                <a:gd name="T51" fmla="*/ 440971 h 48"/>
                <a:gd name="T52" fmla="*/ 370569 w 61"/>
                <a:gd name="T53" fmla="*/ 349244 h 48"/>
                <a:gd name="T54" fmla="*/ 463977 w 61"/>
                <a:gd name="T55" fmla="*/ 254480 h 48"/>
                <a:gd name="T56" fmla="*/ 557076 w 61"/>
                <a:gd name="T57" fmla="*/ 349244 h 48"/>
                <a:gd name="T58" fmla="*/ 511005 w 61"/>
                <a:gd name="T59" fmla="*/ 440971 h 4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1" h="48">
                  <a:moveTo>
                    <a:pt x="61" y="15"/>
                  </a:moveTo>
                  <a:cubicBezTo>
                    <a:pt x="61" y="7"/>
                    <a:pt x="61" y="7"/>
                    <a:pt x="61" y="7"/>
                  </a:cubicBezTo>
                  <a:cubicBezTo>
                    <a:pt x="61" y="3"/>
                    <a:pt x="57" y="0"/>
                    <a:pt x="53" y="0"/>
                  </a:cubicBezTo>
                  <a:cubicBezTo>
                    <a:pt x="7" y="0"/>
                    <a:pt x="7" y="0"/>
                    <a:pt x="7" y="0"/>
                  </a:cubicBezTo>
                  <a:cubicBezTo>
                    <a:pt x="3" y="0"/>
                    <a:pt x="0" y="3"/>
                    <a:pt x="0" y="7"/>
                  </a:cubicBezTo>
                  <a:cubicBezTo>
                    <a:pt x="0" y="40"/>
                    <a:pt x="0" y="40"/>
                    <a:pt x="0" y="40"/>
                  </a:cubicBezTo>
                  <a:cubicBezTo>
                    <a:pt x="0" y="44"/>
                    <a:pt x="3" y="48"/>
                    <a:pt x="7" y="48"/>
                  </a:cubicBezTo>
                  <a:cubicBezTo>
                    <a:pt x="53" y="48"/>
                    <a:pt x="53" y="48"/>
                    <a:pt x="53" y="48"/>
                  </a:cubicBezTo>
                  <a:cubicBezTo>
                    <a:pt x="57" y="48"/>
                    <a:pt x="61" y="44"/>
                    <a:pt x="61" y="40"/>
                  </a:cubicBezTo>
                  <a:cubicBezTo>
                    <a:pt x="61" y="38"/>
                    <a:pt x="61" y="38"/>
                    <a:pt x="61" y="38"/>
                  </a:cubicBezTo>
                  <a:cubicBezTo>
                    <a:pt x="51" y="38"/>
                    <a:pt x="51" y="38"/>
                    <a:pt x="51" y="38"/>
                  </a:cubicBezTo>
                  <a:cubicBezTo>
                    <a:pt x="51" y="34"/>
                    <a:pt x="51" y="34"/>
                    <a:pt x="51" y="34"/>
                  </a:cubicBezTo>
                  <a:cubicBezTo>
                    <a:pt x="61" y="34"/>
                    <a:pt x="61" y="34"/>
                    <a:pt x="61" y="34"/>
                  </a:cubicBezTo>
                  <a:cubicBezTo>
                    <a:pt x="61" y="29"/>
                    <a:pt x="61" y="29"/>
                    <a:pt x="61" y="29"/>
                  </a:cubicBezTo>
                  <a:cubicBezTo>
                    <a:pt x="51" y="29"/>
                    <a:pt x="51" y="29"/>
                    <a:pt x="51" y="29"/>
                  </a:cubicBezTo>
                  <a:cubicBezTo>
                    <a:pt x="51" y="25"/>
                    <a:pt x="51" y="25"/>
                    <a:pt x="51" y="25"/>
                  </a:cubicBezTo>
                  <a:cubicBezTo>
                    <a:pt x="61" y="25"/>
                    <a:pt x="61" y="25"/>
                    <a:pt x="61" y="25"/>
                  </a:cubicBezTo>
                  <a:cubicBezTo>
                    <a:pt x="61" y="19"/>
                    <a:pt x="61" y="19"/>
                    <a:pt x="61" y="19"/>
                  </a:cubicBezTo>
                  <a:cubicBezTo>
                    <a:pt x="51" y="19"/>
                    <a:pt x="51" y="19"/>
                    <a:pt x="51" y="19"/>
                  </a:cubicBezTo>
                  <a:cubicBezTo>
                    <a:pt x="51" y="15"/>
                    <a:pt x="51" y="15"/>
                    <a:pt x="51" y="15"/>
                  </a:cubicBezTo>
                  <a:lnTo>
                    <a:pt x="61" y="15"/>
                  </a:lnTo>
                  <a:close/>
                  <a:moveTo>
                    <a:pt x="33" y="28"/>
                  </a:moveTo>
                  <a:cubicBezTo>
                    <a:pt x="33" y="33"/>
                    <a:pt x="33" y="33"/>
                    <a:pt x="33" y="33"/>
                  </a:cubicBezTo>
                  <a:cubicBezTo>
                    <a:pt x="33" y="34"/>
                    <a:pt x="32" y="35"/>
                    <a:pt x="30" y="35"/>
                  </a:cubicBezTo>
                  <a:cubicBezTo>
                    <a:pt x="29" y="35"/>
                    <a:pt x="27" y="34"/>
                    <a:pt x="27" y="33"/>
                  </a:cubicBezTo>
                  <a:cubicBezTo>
                    <a:pt x="27" y="28"/>
                    <a:pt x="27" y="28"/>
                    <a:pt x="27" y="28"/>
                  </a:cubicBezTo>
                  <a:cubicBezTo>
                    <a:pt x="25" y="27"/>
                    <a:pt x="24" y="25"/>
                    <a:pt x="24" y="22"/>
                  </a:cubicBezTo>
                  <a:cubicBezTo>
                    <a:pt x="24" y="19"/>
                    <a:pt x="27" y="16"/>
                    <a:pt x="30" y="16"/>
                  </a:cubicBezTo>
                  <a:cubicBezTo>
                    <a:pt x="34" y="16"/>
                    <a:pt x="36" y="19"/>
                    <a:pt x="36" y="22"/>
                  </a:cubicBezTo>
                  <a:cubicBezTo>
                    <a:pt x="36" y="25"/>
                    <a:pt x="35" y="27"/>
                    <a:pt x="33" y="28"/>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zh-CN" altLang="en-US">
                <a:solidFill>
                  <a:schemeClr val="tx1"/>
                </a:solidFill>
                <a:cs typeface="+mn-ea"/>
                <a:sym typeface="+mn-lt"/>
              </a:endParaRPr>
            </a:p>
          </p:txBody>
        </p:sp>
        <p:sp>
          <p:nvSpPr>
            <p:cNvPr id="128" name="Freeform 29"/>
            <p:cNvSpPr/>
            <p:nvPr/>
          </p:nvSpPr>
          <p:spPr bwMode="auto">
            <a:xfrm>
              <a:off x="2707" y="1036"/>
              <a:ext cx="194" cy="107"/>
            </a:xfrm>
            <a:custGeom>
              <a:avLst/>
              <a:gdLst>
                <a:gd name="T0" fmla="*/ 1884248221 w 49"/>
                <a:gd name="T1" fmla="*/ 2147483646 h 27"/>
                <a:gd name="T2" fmla="*/ 2147483646 w 49"/>
                <a:gd name="T3" fmla="*/ 1666179537 h 27"/>
                <a:gd name="T4" fmla="*/ 2147483646 w 49"/>
                <a:gd name="T5" fmla="*/ 1666179537 h 27"/>
                <a:gd name="T6" fmla="*/ 2147483646 w 49"/>
                <a:gd name="T7" fmla="*/ 2147483646 h 27"/>
                <a:gd name="T8" fmla="*/ 2147483646 w 49"/>
                <a:gd name="T9" fmla="*/ 2147483646 h 27"/>
                <a:gd name="T10" fmla="*/ 2147483646 w 49"/>
                <a:gd name="T11" fmla="*/ 2147483646 h 27"/>
                <a:gd name="T12" fmla="*/ 2147483646 w 49"/>
                <a:gd name="T13" fmla="*/ 2147483646 h 27"/>
                <a:gd name="T14" fmla="*/ 2147483646 w 49"/>
                <a:gd name="T15" fmla="*/ 0 h 27"/>
                <a:gd name="T16" fmla="*/ 2147483646 w 49"/>
                <a:gd name="T17" fmla="*/ 0 h 27"/>
                <a:gd name="T18" fmla="*/ 0 w 49"/>
                <a:gd name="T19" fmla="*/ 2147483646 h 27"/>
                <a:gd name="T20" fmla="*/ 0 w 49"/>
                <a:gd name="T21" fmla="*/ 2147483646 h 27"/>
                <a:gd name="T22" fmla="*/ 1884248221 w 49"/>
                <a:gd name="T23" fmla="*/ 2147483646 h 27"/>
                <a:gd name="T24" fmla="*/ 1884248221 w 49"/>
                <a:gd name="T25" fmla="*/ 2147483646 h 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9" h="27">
                  <a:moveTo>
                    <a:pt x="8" y="19"/>
                  </a:moveTo>
                  <a:cubicBezTo>
                    <a:pt x="8" y="12"/>
                    <a:pt x="14" y="7"/>
                    <a:pt x="20" y="7"/>
                  </a:cubicBezTo>
                  <a:cubicBezTo>
                    <a:pt x="28" y="7"/>
                    <a:pt x="28" y="7"/>
                    <a:pt x="28" y="7"/>
                  </a:cubicBezTo>
                  <a:cubicBezTo>
                    <a:pt x="35" y="7"/>
                    <a:pt x="40" y="12"/>
                    <a:pt x="40" y="19"/>
                  </a:cubicBezTo>
                  <a:cubicBezTo>
                    <a:pt x="40" y="27"/>
                    <a:pt x="40" y="27"/>
                    <a:pt x="40" y="27"/>
                  </a:cubicBezTo>
                  <a:cubicBezTo>
                    <a:pt x="49" y="27"/>
                    <a:pt x="49" y="27"/>
                    <a:pt x="49" y="27"/>
                  </a:cubicBezTo>
                  <a:cubicBezTo>
                    <a:pt x="49" y="16"/>
                    <a:pt x="49" y="16"/>
                    <a:pt x="49" y="16"/>
                  </a:cubicBezTo>
                  <a:cubicBezTo>
                    <a:pt x="49" y="7"/>
                    <a:pt x="41" y="0"/>
                    <a:pt x="32" y="0"/>
                  </a:cubicBezTo>
                  <a:cubicBezTo>
                    <a:pt x="16" y="0"/>
                    <a:pt x="16" y="0"/>
                    <a:pt x="16" y="0"/>
                  </a:cubicBezTo>
                  <a:cubicBezTo>
                    <a:pt x="7" y="0"/>
                    <a:pt x="0" y="7"/>
                    <a:pt x="0" y="16"/>
                  </a:cubicBezTo>
                  <a:cubicBezTo>
                    <a:pt x="0" y="27"/>
                    <a:pt x="0" y="27"/>
                    <a:pt x="0" y="27"/>
                  </a:cubicBezTo>
                  <a:cubicBezTo>
                    <a:pt x="8" y="27"/>
                    <a:pt x="8" y="27"/>
                    <a:pt x="8" y="27"/>
                  </a:cubicBezTo>
                  <a:lnTo>
                    <a:pt x="8" y="19"/>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defTabSz="913765"/>
              <a:endParaRPr lang="zh-CN" altLang="en-US">
                <a:solidFill>
                  <a:schemeClr val="tx1"/>
                </a:solidFill>
                <a:cs typeface="+mn-ea"/>
                <a:sym typeface="+mn-lt"/>
              </a:endParaRPr>
            </a:p>
          </p:txBody>
        </p:sp>
      </p:grpSp>
      <p:grpSp>
        <p:nvGrpSpPr>
          <p:cNvPr id="129" name="组合 128"/>
          <p:cNvGrpSpPr/>
          <p:nvPr/>
        </p:nvGrpSpPr>
        <p:grpSpPr bwMode="auto">
          <a:xfrm>
            <a:off x="7959689" y="2360645"/>
            <a:ext cx="630767" cy="556684"/>
            <a:chOff x="5856288" y="1698625"/>
            <a:chExt cx="473076" cy="417513"/>
          </a:xfrm>
          <a:solidFill>
            <a:schemeClr val="accent2"/>
          </a:solidFill>
        </p:grpSpPr>
        <p:sp>
          <p:nvSpPr>
            <p:cNvPr id="130" name="Freeform 5"/>
            <p:cNvSpPr>
              <a:spLocks noEditPoints="1"/>
            </p:cNvSpPr>
            <p:nvPr/>
          </p:nvSpPr>
          <p:spPr bwMode="auto">
            <a:xfrm>
              <a:off x="6007101" y="1793875"/>
              <a:ext cx="322263" cy="322263"/>
            </a:xfrm>
            <a:custGeom>
              <a:avLst/>
              <a:gdLst>
                <a:gd name="T0" fmla="*/ 6 w 51"/>
                <a:gd name="T1" fmla="*/ 13 h 51"/>
                <a:gd name="T2" fmla="*/ 7 w 51"/>
                <a:gd name="T3" fmla="*/ 17 h 51"/>
                <a:gd name="T4" fmla="*/ 4 w 51"/>
                <a:gd name="T5" fmla="*/ 18 h 51"/>
                <a:gd name="T6" fmla="*/ 1 w 51"/>
                <a:gd name="T7" fmla="*/ 20 h 51"/>
                <a:gd name="T8" fmla="*/ 2 w 51"/>
                <a:gd name="T9" fmla="*/ 24 h 51"/>
                <a:gd name="T10" fmla="*/ 5 w 51"/>
                <a:gd name="T11" fmla="*/ 27 h 51"/>
                <a:gd name="T12" fmla="*/ 3 w 51"/>
                <a:gd name="T13" fmla="*/ 30 h 51"/>
                <a:gd name="T14" fmla="*/ 1 w 51"/>
                <a:gd name="T15" fmla="*/ 34 h 51"/>
                <a:gd name="T16" fmla="*/ 5 w 51"/>
                <a:gd name="T17" fmla="*/ 36 h 51"/>
                <a:gd name="T18" fmla="*/ 8 w 51"/>
                <a:gd name="T19" fmla="*/ 37 h 51"/>
                <a:gd name="T20" fmla="*/ 8 w 51"/>
                <a:gd name="T21" fmla="*/ 41 h 51"/>
                <a:gd name="T22" fmla="*/ 8 w 51"/>
                <a:gd name="T23" fmla="*/ 45 h 51"/>
                <a:gd name="T24" fmla="*/ 13 w 51"/>
                <a:gd name="T25" fmla="*/ 45 h 51"/>
                <a:gd name="T26" fmla="*/ 17 w 51"/>
                <a:gd name="T27" fmla="*/ 45 h 51"/>
                <a:gd name="T28" fmla="*/ 18 w 51"/>
                <a:gd name="T29" fmla="*/ 48 h 51"/>
                <a:gd name="T30" fmla="*/ 20 w 51"/>
                <a:gd name="T31" fmla="*/ 51 h 51"/>
                <a:gd name="T32" fmla="*/ 24 w 51"/>
                <a:gd name="T33" fmla="*/ 49 h 51"/>
                <a:gd name="T34" fmla="*/ 28 w 51"/>
                <a:gd name="T35" fmla="*/ 47 h 51"/>
                <a:gd name="T36" fmla="*/ 30 w 51"/>
                <a:gd name="T37" fmla="*/ 49 h 51"/>
                <a:gd name="T38" fmla="*/ 34 w 51"/>
                <a:gd name="T39" fmla="*/ 50 h 51"/>
                <a:gd name="T40" fmla="*/ 36 w 51"/>
                <a:gd name="T41" fmla="*/ 47 h 51"/>
                <a:gd name="T42" fmla="*/ 38 w 51"/>
                <a:gd name="T43" fmla="*/ 43 h 51"/>
                <a:gd name="T44" fmla="*/ 41 w 51"/>
                <a:gd name="T45" fmla="*/ 44 h 51"/>
                <a:gd name="T46" fmla="*/ 45 w 51"/>
                <a:gd name="T47" fmla="*/ 43 h 51"/>
                <a:gd name="T48" fmla="*/ 45 w 51"/>
                <a:gd name="T49" fmla="*/ 39 h 51"/>
                <a:gd name="T50" fmla="*/ 45 w 51"/>
                <a:gd name="T51" fmla="*/ 35 h 51"/>
                <a:gd name="T52" fmla="*/ 48 w 51"/>
                <a:gd name="T53" fmla="*/ 34 h 51"/>
                <a:gd name="T54" fmla="*/ 51 w 51"/>
                <a:gd name="T55" fmla="*/ 31 h 51"/>
                <a:gd name="T56" fmla="*/ 49 w 51"/>
                <a:gd name="T57" fmla="*/ 27 h 51"/>
                <a:gd name="T58" fmla="*/ 47 w 51"/>
                <a:gd name="T59" fmla="*/ 24 h 51"/>
                <a:gd name="T60" fmla="*/ 49 w 51"/>
                <a:gd name="T61" fmla="*/ 22 h 51"/>
                <a:gd name="T62" fmla="*/ 50 w 51"/>
                <a:gd name="T63" fmla="*/ 18 h 51"/>
                <a:gd name="T64" fmla="*/ 47 w 51"/>
                <a:gd name="T65" fmla="*/ 15 h 51"/>
                <a:gd name="T66" fmla="*/ 43 w 51"/>
                <a:gd name="T67" fmla="*/ 14 h 51"/>
                <a:gd name="T68" fmla="*/ 44 w 51"/>
                <a:gd name="T69" fmla="*/ 11 h 51"/>
                <a:gd name="T70" fmla="*/ 43 w 51"/>
                <a:gd name="T71" fmla="*/ 7 h 51"/>
                <a:gd name="T72" fmla="*/ 39 w 51"/>
                <a:gd name="T73" fmla="*/ 6 h 51"/>
                <a:gd name="T74" fmla="*/ 35 w 51"/>
                <a:gd name="T75" fmla="*/ 7 h 51"/>
                <a:gd name="T76" fmla="*/ 34 w 51"/>
                <a:gd name="T77" fmla="*/ 4 h 51"/>
                <a:gd name="T78" fmla="*/ 31 w 51"/>
                <a:gd name="T79" fmla="*/ 1 h 51"/>
                <a:gd name="T80" fmla="*/ 27 w 51"/>
                <a:gd name="T81" fmla="*/ 2 h 51"/>
                <a:gd name="T82" fmla="*/ 24 w 51"/>
                <a:gd name="T83" fmla="*/ 5 h 51"/>
                <a:gd name="T84" fmla="*/ 22 w 51"/>
                <a:gd name="T85" fmla="*/ 3 h 51"/>
                <a:gd name="T86" fmla="*/ 18 w 51"/>
                <a:gd name="T87" fmla="*/ 1 h 51"/>
                <a:gd name="T88" fmla="*/ 15 w 51"/>
                <a:gd name="T89" fmla="*/ 5 h 51"/>
                <a:gd name="T90" fmla="*/ 14 w 51"/>
                <a:gd name="T91" fmla="*/ 8 h 51"/>
                <a:gd name="T92" fmla="*/ 11 w 51"/>
                <a:gd name="T93" fmla="*/ 8 h 51"/>
                <a:gd name="T94" fmla="*/ 7 w 51"/>
                <a:gd name="T95" fmla="*/ 8 h 51"/>
                <a:gd name="T96" fmla="*/ 6 w 51"/>
                <a:gd name="T97" fmla="*/ 13 h 51"/>
                <a:gd name="T98" fmla="*/ 21 w 51"/>
                <a:gd name="T99" fmla="*/ 12 h 51"/>
                <a:gd name="T100" fmla="*/ 40 w 51"/>
                <a:gd name="T101" fmla="*/ 21 h 51"/>
                <a:gd name="T102" fmla="*/ 30 w 51"/>
                <a:gd name="T103" fmla="*/ 40 h 51"/>
                <a:gd name="T104" fmla="*/ 12 w 51"/>
                <a:gd name="T105" fmla="*/ 30 h 51"/>
                <a:gd name="T106" fmla="*/ 21 w 51"/>
                <a:gd name="T107" fmla="*/ 1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51">
                  <a:moveTo>
                    <a:pt x="6" y="13"/>
                  </a:moveTo>
                  <a:cubicBezTo>
                    <a:pt x="7" y="14"/>
                    <a:pt x="7" y="16"/>
                    <a:pt x="7" y="17"/>
                  </a:cubicBezTo>
                  <a:cubicBezTo>
                    <a:pt x="6" y="17"/>
                    <a:pt x="5" y="18"/>
                    <a:pt x="4" y="18"/>
                  </a:cubicBezTo>
                  <a:cubicBezTo>
                    <a:pt x="2" y="17"/>
                    <a:pt x="1" y="18"/>
                    <a:pt x="1" y="20"/>
                  </a:cubicBezTo>
                  <a:cubicBezTo>
                    <a:pt x="0" y="22"/>
                    <a:pt x="1" y="24"/>
                    <a:pt x="2" y="24"/>
                  </a:cubicBezTo>
                  <a:cubicBezTo>
                    <a:pt x="4" y="24"/>
                    <a:pt x="5" y="27"/>
                    <a:pt x="5" y="27"/>
                  </a:cubicBezTo>
                  <a:cubicBezTo>
                    <a:pt x="5" y="28"/>
                    <a:pt x="4" y="29"/>
                    <a:pt x="3" y="30"/>
                  </a:cubicBezTo>
                  <a:cubicBezTo>
                    <a:pt x="1" y="30"/>
                    <a:pt x="1" y="32"/>
                    <a:pt x="1" y="34"/>
                  </a:cubicBezTo>
                  <a:cubicBezTo>
                    <a:pt x="2" y="35"/>
                    <a:pt x="3" y="37"/>
                    <a:pt x="5" y="36"/>
                  </a:cubicBezTo>
                  <a:cubicBezTo>
                    <a:pt x="6" y="36"/>
                    <a:pt x="7" y="36"/>
                    <a:pt x="8" y="37"/>
                  </a:cubicBezTo>
                  <a:cubicBezTo>
                    <a:pt x="8" y="37"/>
                    <a:pt x="9" y="40"/>
                    <a:pt x="8" y="41"/>
                  </a:cubicBezTo>
                  <a:cubicBezTo>
                    <a:pt x="7" y="42"/>
                    <a:pt x="7" y="44"/>
                    <a:pt x="8" y="45"/>
                  </a:cubicBezTo>
                  <a:cubicBezTo>
                    <a:pt x="10" y="46"/>
                    <a:pt x="12" y="46"/>
                    <a:pt x="13" y="45"/>
                  </a:cubicBezTo>
                  <a:cubicBezTo>
                    <a:pt x="14" y="44"/>
                    <a:pt x="16" y="45"/>
                    <a:pt x="17" y="45"/>
                  </a:cubicBezTo>
                  <a:cubicBezTo>
                    <a:pt x="18" y="45"/>
                    <a:pt x="18" y="46"/>
                    <a:pt x="18" y="48"/>
                  </a:cubicBezTo>
                  <a:cubicBezTo>
                    <a:pt x="17" y="49"/>
                    <a:pt x="19" y="51"/>
                    <a:pt x="20" y="51"/>
                  </a:cubicBezTo>
                  <a:cubicBezTo>
                    <a:pt x="22" y="51"/>
                    <a:pt x="24" y="51"/>
                    <a:pt x="24" y="49"/>
                  </a:cubicBezTo>
                  <a:cubicBezTo>
                    <a:pt x="24" y="48"/>
                    <a:pt x="27" y="47"/>
                    <a:pt x="28" y="47"/>
                  </a:cubicBezTo>
                  <a:cubicBezTo>
                    <a:pt x="28" y="47"/>
                    <a:pt x="29" y="48"/>
                    <a:pt x="30" y="49"/>
                  </a:cubicBezTo>
                  <a:cubicBezTo>
                    <a:pt x="30" y="50"/>
                    <a:pt x="32" y="51"/>
                    <a:pt x="34" y="50"/>
                  </a:cubicBezTo>
                  <a:cubicBezTo>
                    <a:pt x="35" y="50"/>
                    <a:pt x="37" y="48"/>
                    <a:pt x="36" y="47"/>
                  </a:cubicBezTo>
                  <a:cubicBezTo>
                    <a:pt x="36" y="46"/>
                    <a:pt x="37" y="44"/>
                    <a:pt x="38" y="43"/>
                  </a:cubicBezTo>
                  <a:cubicBezTo>
                    <a:pt x="38" y="43"/>
                    <a:pt x="40" y="43"/>
                    <a:pt x="41" y="44"/>
                  </a:cubicBezTo>
                  <a:cubicBezTo>
                    <a:pt x="42" y="45"/>
                    <a:pt x="44" y="44"/>
                    <a:pt x="45" y="43"/>
                  </a:cubicBezTo>
                  <a:cubicBezTo>
                    <a:pt x="46" y="42"/>
                    <a:pt x="46" y="40"/>
                    <a:pt x="45" y="39"/>
                  </a:cubicBezTo>
                  <a:cubicBezTo>
                    <a:pt x="44" y="38"/>
                    <a:pt x="45" y="35"/>
                    <a:pt x="45" y="35"/>
                  </a:cubicBezTo>
                  <a:cubicBezTo>
                    <a:pt x="45" y="34"/>
                    <a:pt x="47" y="34"/>
                    <a:pt x="48" y="34"/>
                  </a:cubicBezTo>
                  <a:cubicBezTo>
                    <a:pt x="49" y="34"/>
                    <a:pt x="51" y="33"/>
                    <a:pt x="51" y="31"/>
                  </a:cubicBezTo>
                  <a:cubicBezTo>
                    <a:pt x="51" y="29"/>
                    <a:pt x="51" y="28"/>
                    <a:pt x="49" y="27"/>
                  </a:cubicBezTo>
                  <a:cubicBezTo>
                    <a:pt x="48" y="27"/>
                    <a:pt x="47" y="25"/>
                    <a:pt x="47" y="24"/>
                  </a:cubicBezTo>
                  <a:cubicBezTo>
                    <a:pt x="47" y="23"/>
                    <a:pt x="48" y="22"/>
                    <a:pt x="49" y="22"/>
                  </a:cubicBezTo>
                  <a:cubicBezTo>
                    <a:pt x="50" y="21"/>
                    <a:pt x="51" y="20"/>
                    <a:pt x="50" y="18"/>
                  </a:cubicBezTo>
                  <a:cubicBezTo>
                    <a:pt x="50" y="16"/>
                    <a:pt x="48" y="15"/>
                    <a:pt x="47" y="15"/>
                  </a:cubicBezTo>
                  <a:cubicBezTo>
                    <a:pt x="46" y="16"/>
                    <a:pt x="44" y="14"/>
                    <a:pt x="43" y="14"/>
                  </a:cubicBezTo>
                  <a:cubicBezTo>
                    <a:pt x="43" y="13"/>
                    <a:pt x="43" y="12"/>
                    <a:pt x="44" y="11"/>
                  </a:cubicBezTo>
                  <a:cubicBezTo>
                    <a:pt x="45" y="10"/>
                    <a:pt x="44" y="8"/>
                    <a:pt x="43" y="7"/>
                  </a:cubicBezTo>
                  <a:cubicBezTo>
                    <a:pt x="42" y="5"/>
                    <a:pt x="40" y="5"/>
                    <a:pt x="39" y="6"/>
                  </a:cubicBezTo>
                  <a:cubicBezTo>
                    <a:pt x="38" y="7"/>
                    <a:pt x="35" y="7"/>
                    <a:pt x="35" y="7"/>
                  </a:cubicBezTo>
                  <a:cubicBezTo>
                    <a:pt x="34" y="6"/>
                    <a:pt x="34" y="5"/>
                    <a:pt x="34" y="4"/>
                  </a:cubicBezTo>
                  <a:cubicBezTo>
                    <a:pt x="34" y="2"/>
                    <a:pt x="33" y="1"/>
                    <a:pt x="31" y="1"/>
                  </a:cubicBezTo>
                  <a:cubicBezTo>
                    <a:pt x="29" y="0"/>
                    <a:pt x="28" y="1"/>
                    <a:pt x="27" y="2"/>
                  </a:cubicBezTo>
                  <a:cubicBezTo>
                    <a:pt x="27" y="4"/>
                    <a:pt x="25" y="5"/>
                    <a:pt x="24" y="5"/>
                  </a:cubicBezTo>
                  <a:cubicBezTo>
                    <a:pt x="23" y="5"/>
                    <a:pt x="22" y="4"/>
                    <a:pt x="22" y="3"/>
                  </a:cubicBezTo>
                  <a:cubicBezTo>
                    <a:pt x="21" y="1"/>
                    <a:pt x="20" y="1"/>
                    <a:pt x="18" y="1"/>
                  </a:cubicBezTo>
                  <a:cubicBezTo>
                    <a:pt x="16" y="2"/>
                    <a:pt x="15" y="3"/>
                    <a:pt x="15" y="5"/>
                  </a:cubicBezTo>
                  <a:cubicBezTo>
                    <a:pt x="16" y="6"/>
                    <a:pt x="14" y="8"/>
                    <a:pt x="14" y="8"/>
                  </a:cubicBezTo>
                  <a:cubicBezTo>
                    <a:pt x="13" y="9"/>
                    <a:pt x="12" y="9"/>
                    <a:pt x="11" y="8"/>
                  </a:cubicBezTo>
                  <a:cubicBezTo>
                    <a:pt x="10" y="7"/>
                    <a:pt x="8" y="7"/>
                    <a:pt x="7" y="8"/>
                  </a:cubicBezTo>
                  <a:cubicBezTo>
                    <a:pt x="5" y="10"/>
                    <a:pt x="5" y="12"/>
                    <a:pt x="6" y="13"/>
                  </a:cubicBezTo>
                  <a:close/>
                  <a:moveTo>
                    <a:pt x="21" y="12"/>
                  </a:moveTo>
                  <a:cubicBezTo>
                    <a:pt x="29" y="9"/>
                    <a:pt x="37" y="13"/>
                    <a:pt x="40" y="21"/>
                  </a:cubicBezTo>
                  <a:cubicBezTo>
                    <a:pt x="42" y="29"/>
                    <a:pt x="38" y="37"/>
                    <a:pt x="30" y="40"/>
                  </a:cubicBezTo>
                  <a:cubicBezTo>
                    <a:pt x="23" y="42"/>
                    <a:pt x="14" y="38"/>
                    <a:pt x="12" y="30"/>
                  </a:cubicBezTo>
                  <a:cubicBezTo>
                    <a:pt x="9" y="23"/>
                    <a:pt x="13" y="14"/>
                    <a:pt x="2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defRPr/>
              </a:pPr>
              <a:endParaRPr lang="zh-CN" altLang="en-US">
                <a:solidFill>
                  <a:schemeClr val="tx1"/>
                </a:solidFill>
                <a:cs typeface="+mn-ea"/>
                <a:sym typeface="+mn-lt"/>
              </a:endParaRPr>
            </a:p>
          </p:txBody>
        </p:sp>
        <p:sp>
          <p:nvSpPr>
            <p:cNvPr id="131" name="Freeform 6"/>
            <p:cNvSpPr>
              <a:spLocks noEditPoints="1"/>
            </p:cNvSpPr>
            <p:nvPr/>
          </p:nvSpPr>
          <p:spPr bwMode="auto">
            <a:xfrm>
              <a:off x="5856288" y="1698625"/>
              <a:ext cx="207963" cy="209550"/>
            </a:xfrm>
            <a:custGeom>
              <a:avLst/>
              <a:gdLst>
                <a:gd name="T0" fmla="*/ 2147483646 w 33"/>
                <a:gd name="T1" fmla="*/ 2147483646 h 33"/>
                <a:gd name="T2" fmla="*/ 2147483646 w 33"/>
                <a:gd name="T3" fmla="*/ 2147483646 h 33"/>
                <a:gd name="T4" fmla="*/ 2147483646 w 33"/>
                <a:gd name="T5" fmla="*/ 2147483646 h 33"/>
                <a:gd name="T6" fmla="*/ 0 w 33"/>
                <a:gd name="T7" fmla="*/ 2147483646 h 33"/>
                <a:gd name="T8" fmla="*/ 2147483646 w 33"/>
                <a:gd name="T9" fmla="*/ 2147483646 h 33"/>
                <a:gd name="T10" fmla="*/ 2147483646 w 33"/>
                <a:gd name="T11" fmla="*/ 2147483646 h 33"/>
                <a:gd name="T12" fmla="*/ 2147483646 w 33"/>
                <a:gd name="T13" fmla="*/ 2147483646 h 33"/>
                <a:gd name="T14" fmla="*/ 0 w 33"/>
                <a:gd name="T15" fmla="*/ 2147483646 h 33"/>
                <a:gd name="T16" fmla="*/ 2147483646 w 33"/>
                <a:gd name="T17" fmla="*/ 2147483646 h 33"/>
                <a:gd name="T18" fmla="*/ 2147483646 w 33"/>
                <a:gd name="T19" fmla="*/ 2147483646 h 33"/>
                <a:gd name="T20" fmla="*/ 2147483646 w 33"/>
                <a:gd name="T21" fmla="*/ 2147483646 h 33"/>
                <a:gd name="T22" fmla="*/ 2147483646 w 33"/>
                <a:gd name="T23" fmla="*/ 2147483646 h 33"/>
                <a:gd name="T24" fmla="*/ 2147483646 w 33"/>
                <a:gd name="T25" fmla="*/ 2147483646 h 33"/>
                <a:gd name="T26" fmla="*/ 2147483646 w 33"/>
                <a:gd name="T27" fmla="*/ 2147483646 h 33"/>
                <a:gd name="T28" fmla="*/ 2147483646 w 33"/>
                <a:gd name="T29" fmla="*/ 2147483646 h 33"/>
                <a:gd name="T30" fmla="*/ 2147483646 w 33"/>
                <a:gd name="T31" fmla="*/ 2147483646 h 33"/>
                <a:gd name="T32" fmla="*/ 2147483646 w 33"/>
                <a:gd name="T33" fmla="*/ 2147483646 h 33"/>
                <a:gd name="T34" fmla="*/ 2147483646 w 33"/>
                <a:gd name="T35" fmla="*/ 2147483646 h 33"/>
                <a:gd name="T36" fmla="*/ 2147483646 w 33"/>
                <a:gd name="T37" fmla="*/ 2147483646 h 33"/>
                <a:gd name="T38" fmla="*/ 2147483646 w 33"/>
                <a:gd name="T39" fmla="*/ 2147483646 h 33"/>
                <a:gd name="T40" fmla="*/ 2147483646 w 33"/>
                <a:gd name="T41" fmla="*/ 2147483646 h 33"/>
                <a:gd name="T42" fmla="*/ 2147483646 w 33"/>
                <a:gd name="T43" fmla="*/ 2147483646 h 33"/>
                <a:gd name="T44" fmla="*/ 2147483646 w 33"/>
                <a:gd name="T45" fmla="*/ 2147483646 h 33"/>
                <a:gd name="T46" fmla="*/ 2147483646 w 33"/>
                <a:gd name="T47" fmla="*/ 2147483646 h 33"/>
                <a:gd name="T48" fmla="*/ 2147483646 w 33"/>
                <a:gd name="T49" fmla="*/ 2147483646 h 33"/>
                <a:gd name="T50" fmla="*/ 2147483646 w 33"/>
                <a:gd name="T51" fmla="*/ 2147483646 h 33"/>
                <a:gd name="T52" fmla="*/ 2147483646 w 33"/>
                <a:gd name="T53" fmla="*/ 2147483646 h 33"/>
                <a:gd name="T54" fmla="*/ 2147483646 w 33"/>
                <a:gd name="T55" fmla="*/ 2147483646 h 33"/>
                <a:gd name="T56" fmla="*/ 2147483646 w 33"/>
                <a:gd name="T57" fmla="*/ 2147483646 h 33"/>
                <a:gd name="T58" fmla="*/ 2147483646 w 33"/>
                <a:gd name="T59" fmla="*/ 2147483646 h 33"/>
                <a:gd name="T60" fmla="*/ 2147483646 w 33"/>
                <a:gd name="T61" fmla="*/ 2147483646 h 33"/>
                <a:gd name="T62" fmla="*/ 2147483646 w 33"/>
                <a:gd name="T63" fmla="*/ 2147483646 h 33"/>
                <a:gd name="T64" fmla="*/ 2147483646 w 33"/>
                <a:gd name="T65" fmla="*/ 2147483646 h 33"/>
                <a:gd name="T66" fmla="*/ 2147483646 w 33"/>
                <a:gd name="T67" fmla="*/ 2147483646 h 33"/>
                <a:gd name="T68" fmla="*/ 2147483646 w 33"/>
                <a:gd name="T69" fmla="*/ 2147483646 h 33"/>
                <a:gd name="T70" fmla="*/ 2147483646 w 33"/>
                <a:gd name="T71" fmla="*/ 2147483646 h 33"/>
                <a:gd name="T72" fmla="*/ 2147483646 w 33"/>
                <a:gd name="T73" fmla="*/ 2147483646 h 33"/>
                <a:gd name="T74" fmla="*/ 2147483646 w 33"/>
                <a:gd name="T75" fmla="*/ 2147483646 h 33"/>
                <a:gd name="T76" fmla="*/ 2147483646 w 33"/>
                <a:gd name="T77" fmla="*/ 2147483646 h 33"/>
                <a:gd name="T78" fmla="*/ 2147483646 w 33"/>
                <a:gd name="T79" fmla="*/ 2147483646 h 33"/>
                <a:gd name="T80" fmla="*/ 2147483646 w 33"/>
                <a:gd name="T81" fmla="*/ 2147483646 h 33"/>
                <a:gd name="T82" fmla="*/ 2147483646 w 33"/>
                <a:gd name="T83" fmla="*/ 2147483646 h 33"/>
                <a:gd name="T84" fmla="*/ 2147483646 w 33"/>
                <a:gd name="T85" fmla="*/ 2147483646 h 33"/>
                <a:gd name="T86" fmla="*/ 2147483646 w 33"/>
                <a:gd name="T87" fmla="*/ 2147483646 h 33"/>
                <a:gd name="T88" fmla="*/ 2147483646 w 33"/>
                <a:gd name="T89" fmla="*/ 2147483646 h 33"/>
                <a:gd name="T90" fmla="*/ 2147483646 w 33"/>
                <a:gd name="T91" fmla="*/ 2147483646 h 33"/>
                <a:gd name="T92" fmla="*/ 2147483646 w 33"/>
                <a:gd name="T93" fmla="*/ 2147483646 h 33"/>
                <a:gd name="T94" fmla="*/ 2147483646 w 33"/>
                <a:gd name="T95" fmla="*/ 2147483646 h 33"/>
                <a:gd name="T96" fmla="*/ 2147483646 w 33"/>
                <a:gd name="T97" fmla="*/ 2147483646 h 33"/>
                <a:gd name="T98" fmla="*/ 2147483646 w 33"/>
                <a:gd name="T99" fmla="*/ 2147483646 h 33"/>
                <a:gd name="T100" fmla="*/ 2147483646 w 33"/>
                <a:gd name="T101" fmla="*/ 2147483646 h 33"/>
                <a:gd name="T102" fmla="*/ 2147483646 w 33"/>
                <a:gd name="T103" fmla="*/ 2147483646 h 33"/>
                <a:gd name="T104" fmla="*/ 2147483646 w 33"/>
                <a:gd name="T105" fmla="*/ 2147483646 h 33"/>
                <a:gd name="T106" fmla="*/ 2147483646 w 33"/>
                <a:gd name="T107" fmla="*/ 2147483646 h 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3" h="33">
                  <a:moveTo>
                    <a:pt x="4" y="8"/>
                  </a:moveTo>
                  <a:cubicBezTo>
                    <a:pt x="4" y="9"/>
                    <a:pt x="4" y="11"/>
                    <a:pt x="4" y="11"/>
                  </a:cubicBezTo>
                  <a:cubicBezTo>
                    <a:pt x="4" y="12"/>
                    <a:pt x="3" y="12"/>
                    <a:pt x="2" y="12"/>
                  </a:cubicBezTo>
                  <a:cubicBezTo>
                    <a:pt x="1" y="11"/>
                    <a:pt x="0" y="12"/>
                    <a:pt x="0" y="13"/>
                  </a:cubicBezTo>
                  <a:cubicBezTo>
                    <a:pt x="0" y="15"/>
                    <a:pt x="0" y="16"/>
                    <a:pt x="1" y="16"/>
                  </a:cubicBezTo>
                  <a:cubicBezTo>
                    <a:pt x="2" y="16"/>
                    <a:pt x="3" y="18"/>
                    <a:pt x="3" y="18"/>
                  </a:cubicBezTo>
                  <a:cubicBezTo>
                    <a:pt x="3" y="19"/>
                    <a:pt x="2" y="19"/>
                    <a:pt x="1" y="19"/>
                  </a:cubicBezTo>
                  <a:cubicBezTo>
                    <a:pt x="0" y="20"/>
                    <a:pt x="0" y="21"/>
                    <a:pt x="0" y="22"/>
                  </a:cubicBezTo>
                  <a:cubicBezTo>
                    <a:pt x="1" y="23"/>
                    <a:pt x="2" y="24"/>
                    <a:pt x="3" y="24"/>
                  </a:cubicBezTo>
                  <a:cubicBezTo>
                    <a:pt x="3" y="23"/>
                    <a:pt x="4" y="23"/>
                    <a:pt x="5" y="24"/>
                  </a:cubicBezTo>
                  <a:cubicBezTo>
                    <a:pt x="5" y="24"/>
                    <a:pt x="5" y="26"/>
                    <a:pt x="5" y="27"/>
                  </a:cubicBezTo>
                  <a:cubicBezTo>
                    <a:pt x="4" y="27"/>
                    <a:pt x="4" y="28"/>
                    <a:pt x="5" y="29"/>
                  </a:cubicBezTo>
                  <a:cubicBezTo>
                    <a:pt x="6" y="30"/>
                    <a:pt x="7" y="30"/>
                    <a:pt x="8" y="30"/>
                  </a:cubicBezTo>
                  <a:cubicBezTo>
                    <a:pt x="8" y="29"/>
                    <a:pt x="10" y="29"/>
                    <a:pt x="10" y="29"/>
                  </a:cubicBezTo>
                  <a:cubicBezTo>
                    <a:pt x="11" y="29"/>
                    <a:pt x="11" y="30"/>
                    <a:pt x="11" y="31"/>
                  </a:cubicBezTo>
                  <a:cubicBezTo>
                    <a:pt x="11" y="32"/>
                    <a:pt x="12" y="33"/>
                    <a:pt x="13" y="33"/>
                  </a:cubicBezTo>
                  <a:cubicBezTo>
                    <a:pt x="14" y="33"/>
                    <a:pt x="15" y="33"/>
                    <a:pt x="15" y="32"/>
                  </a:cubicBezTo>
                  <a:cubicBezTo>
                    <a:pt x="15" y="31"/>
                    <a:pt x="17" y="30"/>
                    <a:pt x="17" y="30"/>
                  </a:cubicBezTo>
                  <a:cubicBezTo>
                    <a:pt x="18" y="30"/>
                    <a:pt x="18" y="31"/>
                    <a:pt x="19" y="32"/>
                  </a:cubicBezTo>
                  <a:cubicBezTo>
                    <a:pt x="19" y="33"/>
                    <a:pt x="20" y="33"/>
                    <a:pt x="21" y="33"/>
                  </a:cubicBezTo>
                  <a:cubicBezTo>
                    <a:pt x="22" y="32"/>
                    <a:pt x="23" y="31"/>
                    <a:pt x="23" y="31"/>
                  </a:cubicBezTo>
                  <a:cubicBezTo>
                    <a:pt x="23" y="30"/>
                    <a:pt x="24" y="28"/>
                    <a:pt x="24" y="28"/>
                  </a:cubicBezTo>
                  <a:cubicBezTo>
                    <a:pt x="24" y="28"/>
                    <a:pt x="25" y="28"/>
                    <a:pt x="26" y="29"/>
                  </a:cubicBezTo>
                  <a:cubicBezTo>
                    <a:pt x="27" y="29"/>
                    <a:pt x="28" y="29"/>
                    <a:pt x="29" y="28"/>
                  </a:cubicBezTo>
                  <a:cubicBezTo>
                    <a:pt x="29" y="27"/>
                    <a:pt x="29" y="26"/>
                    <a:pt x="29" y="25"/>
                  </a:cubicBezTo>
                  <a:cubicBezTo>
                    <a:pt x="28" y="25"/>
                    <a:pt x="28" y="23"/>
                    <a:pt x="28" y="23"/>
                  </a:cubicBezTo>
                  <a:cubicBezTo>
                    <a:pt x="29" y="22"/>
                    <a:pt x="30" y="22"/>
                    <a:pt x="30" y="22"/>
                  </a:cubicBezTo>
                  <a:cubicBezTo>
                    <a:pt x="31" y="22"/>
                    <a:pt x="32" y="22"/>
                    <a:pt x="32" y="20"/>
                  </a:cubicBezTo>
                  <a:cubicBezTo>
                    <a:pt x="33" y="19"/>
                    <a:pt x="32" y="18"/>
                    <a:pt x="31" y="18"/>
                  </a:cubicBezTo>
                  <a:cubicBezTo>
                    <a:pt x="30" y="18"/>
                    <a:pt x="30" y="16"/>
                    <a:pt x="30" y="16"/>
                  </a:cubicBezTo>
                  <a:cubicBezTo>
                    <a:pt x="30" y="15"/>
                    <a:pt x="30" y="15"/>
                    <a:pt x="31" y="14"/>
                  </a:cubicBezTo>
                  <a:cubicBezTo>
                    <a:pt x="32" y="14"/>
                    <a:pt x="32" y="13"/>
                    <a:pt x="32" y="12"/>
                  </a:cubicBezTo>
                  <a:cubicBezTo>
                    <a:pt x="32" y="11"/>
                    <a:pt x="31" y="10"/>
                    <a:pt x="30" y="10"/>
                  </a:cubicBezTo>
                  <a:cubicBezTo>
                    <a:pt x="29" y="11"/>
                    <a:pt x="28" y="10"/>
                    <a:pt x="27" y="9"/>
                  </a:cubicBezTo>
                  <a:cubicBezTo>
                    <a:pt x="27" y="9"/>
                    <a:pt x="27" y="8"/>
                    <a:pt x="28" y="7"/>
                  </a:cubicBezTo>
                  <a:cubicBezTo>
                    <a:pt x="28" y="7"/>
                    <a:pt x="28" y="5"/>
                    <a:pt x="27" y="5"/>
                  </a:cubicBezTo>
                  <a:cubicBezTo>
                    <a:pt x="26" y="4"/>
                    <a:pt x="25" y="4"/>
                    <a:pt x="25" y="4"/>
                  </a:cubicBezTo>
                  <a:cubicBezTo>
                    <a:pt x="24" y="5"/>
                    <a:pt x="22" y="5"/>
                    <a:pt x="22" y="5"/>
                  </a:cubicBezTo>
                  <a:cubicBezTo>
                    <a:pt x="22" y="4"/>
                    <a:pt x="21" y="4"/>
                    <a:pt x="22" y="3"/>
                  </a:cubicBezTo>
                  <a:cubicBezTo>
                    <a:pt x="22" y="2"/>
                    <a:pt x="21" y="1"/>
                    <a:pt x="20" y="1"/>
                  </a:cubicBezTo>
                  <a:cubicBezTo>
                    <a:pt x="19" y="0"/>
                    <a:pt x="17" y="1"/>
                    <a:pt x="17" y="2"/>
                  </a:cubicBezTo>
                  <a:cubicBezTo>
                    <a:pt x="17" y="3"/>
                    <a:pt x="16" y="3"/>
                    <a:pt x="15" y="3"/>
                  </a:cubicBezTo>
                  <a:cubicBezTo>
                    <a:pt x="15" y="3"/>
                    <a:pt x="14" y="3"/>
                    <a:pt x="14" y="2"/>
                  </a:cubicBezTo>
                  <a:cubicBezTo>
                    <a:pt x="13" y="1"/>
                    <a:pt x="12" y="1"/>
                    <a:pt x="11" y="1"/>
                  </a:cubicBezTo>
                  <a:cubicBezTo>
                    <a:pt x="10" y="2"/>
                    <a:pt x="9" y="2"/>
                    <a:pt x="10" y="3"/>
                  </a:cubicBezTo>
                  <a:cubicBezTo>
                    <a:pt x="10" y="4"/>
                    <a:pt x="9" y="5"/>
                    <a:pt x="8" y="6"/>
                  </a:cubicBezTo>
                  <a:cubicBezTo>
                    <a:pt x="8" y="6"/>
                    <a:pt x="7" y="6"/>
                    <a:pt x="7" y="5"/>
                  </a:cubicBezTo>
                  <a:cubicBezTo>
                    <a:pt x="6" y="5"/>
                    <a:pt x="5" y="5"/>
                    <a:pt x="4" y="6"/>
                  </a:cubicBezTo>
                  <a:cubicBezTo>
                    <a:pt x="3" y="7"/>
                    <a:pt x="3" y="8"/>
                    <a:pt x="4" y="8"/>
                  </a:cubicBezTo>
                  <a:close/>
                  <a:moveTo>
                    <a:pt x="13" y="8"/>
                  </a:moveTo>
                  <a:cubicBezTo>
                    <a:pt x="18" y="6"/>
                    <a:pt x="24" y="9"/>
                    <a:pt x="25" y="14"/>
                  </a:cubicBezTo>
                  <a:cubicBezTo>
                    <a:pt x="27" y="19"/>
                    <a:pt x="24" y="24"/>
                    <a:pt x="19" y="26"/>
                  </a:cubicBezTo>
                  <a:cubicBezTo>
                    <a:pt x="14" y="28"/>
                    <a:pt x="9" y="25"/>
                    <a:pt x="7" y="20"/>
                  </a:cubicBezTo>
                  <a:cubicBezTo>
                    <a:pt x="6" y="15"/>
                    <a:pt x="8" y="9"/>
                    <a:pt x="1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endParaRPr lang="zh-CN" altLang="en-US">
                <a:solidFill>
                  <a:schemeClr val="tx1"/>
                </a:solidFill>
                <a:cs typeface="+mn-ea"/>
                <a:sym typeface="+mn-lt"/>
              </a:endParaRPr>
            </a:p>
          </p:txBody>
        </p:sp>
        <p:sp>
          <p:nvSpPr>
            <p:cNvPr id="132" name="Freeform 7"/>
            <p:cNvSpPr>
              <a:spLocks noEditPoints="1"/>
            </p:cNvSpPr>
            <p:nvPr/>
          </p:nvSpPr>
          <p:spPr bwMode="auto">
            <a:xfrm>
              <a:off x="5856288" y="1908175"/>
              <a:ext cx="157163" cy="163513"/>
            </a:xfrm>
            <a:custGeom>
              <a:avLst/>
              <a:gdLst>
                <a:gd name="T0" fmla="*/ 2147483646 w 25"/>
                <a:gd name="T1" fmla="*/ 2147483646 h 26"/>
                <a:gd name="T2" fmla="*/ 2147483646 w 25"/>
                <a:gd name="T3" fmla="*/ 2147483646 h 26"/>
                <a:gd name="T4" fmla="*/ 2147483646 w 25"/>
                <a:gd name="T5" fmla="*/ 2147483646 h 26"/>
                <a:gd name="T6" fmla="*/ 0 w 25"/>
                <a:gd name="T7" fmla="*/ 2147483646 h 26"/>
                <a:gd name="T8" fmla="*/ 2147483646 w 25"/>
                <a:gd name="T9" fmla="*/ 2147483646 h 26"/>
                <a:gd name="T10" fmla="*/ 2147483646 w 25"/>
                <a:gd name="T11" fmla="*/ 2147483646 h 26"/>
                <a:gd name="T12" fmla="*/ 2147483646 w 25"/>
                <a:gd name="T13" fmla="*/ 2147483646 h 26"/>
                <a:gd name="T14" fmla="*/ 0 w 25"/>
                <a:gd name="T15" fmla="*/ 2147483646 h 26"/>
                <a:gd name="T16" fmla="*/ 2147483646 w 25"/>
                <a:gd name="T17" fmla="*/ 2147483646 h 26"/>
                <a:gd name="T18" fmla="*/ 2147483646 w 25"/>
                <a:gd name="T19" fmla="*/ 2147483646 h 26"/>
                <a:gd name="T20" fmla="*/ 2147483646 w 25"/>
                <a:gd name="T21" fmla="*/ 2147483646 h 26"/>
                <a:gd name="T22" fmla="*/ 2147483646 w 25"/>
                <a:gd name="T23" fmla="*/ 2147483646 h 26"/>
                <a:gd name="T24" fmla="*/ 2147483646 w 25"/>
                <a:gd name="T25" fmla="*/ 2147483646 h 26"/>
                <a:gd name="T26" fmla="*/ 2147483646 w 25"/>
                <a:gd name="T27" fmla="*/ 2147483646 h 26"/>
                <a:gd name="T28" fmla="*/ 2147483646 w 25"/>
                <a:gd name="T29" fmla="*/ 2147483646 h 26"/>
                <a:gd name="T30" fmla="*/ 2147483646 w 25"/>
                <a:gd name="T31" fmla="*/ 2147483646 h 26"/>
                <a:gd name="T32" fmla="*/ 2147483646 w 25"/>
                <a:gd name="T33" fmla="*/ 2147483646 h 26"/>
                <a:gd name="T34" fmla="*/ 2147483646 w 25"/>
                <a:gd name="T35" fmla="*/ 2147483646 h 26"/>
                <a:gd name="T36" fmla="*/ 2147483646 w 25"/>
                <a:gd name="T37" fmla="*/ 2147483646 h 26"/>
                <a:gd name="T38" fmla="*/ 2147483646 w 25"/>
                <a:gd name="T39" fmla="*/ 2147483646 h 26"/>
                <a:gd name="T40" fmla="*/ 2147483646 w 25"/>
                <a:gd name="T41" fmla="*/ 2147483646 h 26"/>
                <a:gd name="T42" fmla="*/ 2147483646 w 25"/>
                <a:gd name="T43" fmla="*/ 2147483646 h 26"/>
                <a:gd name="T44" fmla="*/ 2147483646 w 25"/>
                <a:gd name="T45" fmla="*/ 2147483646 h 26"/>
                <a:gd name="T46" fmla="*/ 2147483646 w 25"/>
                <a:gd name="T47" fmla="*/ 2147483646 h 26"/>
                <a:gd name="T48" fmla="*/ 2147483646 w 25"/>
                <a:gd name="T49" fmla="*/ 2147483646 h 26"/>
                <a:gd name="T50" fmla="*/ 2147483646 w 25"/>
                <a:gd name="T51" fmla="*/ 2147483646 h 26"/>
                <a:gd name="T52" fmla="*/ 2147483646 w 25"/>
                <a:gd name="T53" fmla="*/ 2147483646 h 26"/>
                <a:gd name="T54" fmla="*/ 2147483646 w 25"/>
                <a:gd name="T55" fmla="*/ 2147483646 h 26"/>
                <a:gd name="T56" fmla="*/ 2147483646 w 25"/>
                <a:gd name="T57" fmla="*/ 2147483646 h 26"/>
                <a:gd name="T58" fmla="*/ 2147483646 w 25"/>
                <a:gd name="T59" fmla="*/ 2147483646 h 26"/>
                <a:gd name="T60" fmla="*/ 2147483646 w 25"/>
                <a:gd name="T61" fmla="*/ 2147483646 h 26"/>
                <a:gd name="T62" fmla="*/ 2147483646 w 25"/>
                <a:gd name="T63" fmla="*/ 2147483646 h 26"/>
                <a:gd name="T64" fmla="*/ 2147483646 w 25"/>
                <a:gd name="T65" fmla="*/ 2147483646 h 26"/>
                <a:gd name="T66" fmla="*/ 2147483646 w 25"/>
                <a:gd name="T67" fmla="*/ 2147483646 h 26"/>
                <a:gd name="T68" fmla="*/ 2147483646 w 25"/>
                <a:gd name="T69" fmla="*/ 2147483646 h 26"/>
                <a:gd name="T70" fmla="*/ 2147483646 w 25"/>
                <a:gd name="T71" fmla="*/ 2147483646 h 26"/>
                <a:gd name="T72" fmla="*/ 2147483646 w 25"/>
                <a:gd name="T73" fmla="*/ 2147483646 h 26"/>
                <a:gd name="T74" fmla="*/ 2147483646 w 25"/>
                <a:gd name="T75" fmla="*/ 2147483646 h 26"/>
                <a:gd name="T76" fmla="*/ 2147483646 w 25"/>
                <a:gd name="T77" fmla="*/ 2147483646 h 26"/>
                <a:gd name="T78" fmla="*/ 2147483646 w 25"/>
                <a:gd name="T79" fmla="*/ 0 h 26"/>
                <a:gd name="T80" fmla="*/ 2147483646 w 25"/>
                <a:gd name="T81" fmla="*/ 2147483646 h 26"/>
                <a:gd name="T82" fmla="*/ 2147483646 w 25"/>
                <a:gd name="T83" fmla="*/ 2147483646 h 26"/>
                <a:gd name="T84" fmla="*/ 2147483646 w 25"/>
                <a:gd name="T85" fmla="*/ 2147483646 h 26"/>
                <a:gd name="T86" fmla="*/ 2147483646 w 25"/>
                <a:gd name="T87" fmla="*/ 2147483646 h 26"/>
                <a:gd name="T88" fmla="*/ 2147483646 w 25"/>
                <a:gd name="T89" fmla="*/ 2147483646 h 26"/>
                <a:gd name="T90" fmla="*/ 2147483646 w 25"/>
                <a:gd name="T91" fmla="*/ 2147483646 h 26"/>
                <a:gd name="T92" fmla="*/ 2147483646 w 25"/>
                <a:gd name="T93" fmla="*/ 2147483646 h 26"/>
                <a:gd name="T94" fmla="*/ 2147483646 w 25"/>
                <a:gd name="T95" fmla="*/ 2147483646 h 26"/>
                <a:gd name="T96" fmla="*/ 2147483646 w 25"/>
                <a:gd name="T97" fmla="*/ 2147483646 h 26"/>
                <a:gd name="T98" fmla="*/ 2147483646 w 25"/>
                <a:gd name="T99" fmla="*/ 2147483646 h 26"/>
                <a:gd name="T100" fmla="*/ 2147483646 w 25"/>
                <a:gd name="T101" fmla="*/ 2147483646 h 26"/>
                <a:gd name="T102" fmla="*/ 2147483646 w 25"/>
                <a:gd name="T103" fmla="*/ 2147483646 h 26"/>
                <a:gd name="T104" fmla="*/ 2147483646 w 25"/>
                <a:gd name="T105" fmla="*/ 2147483646 h 26"/>
                <a:gd name="T106" fmla="*/ 2147483646 w 25"/>
                <a:gd name="T107" fmla="*/ 2147483646 h 2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5" h="26">
                  <a:moveTo>
                    <a:pt x="3" y="6"/>
                  </a:moveTo>
                  <a:cubicBezTo>
                    <a:pt x="3" y="7"/>
                    <a:pt x="3" y="8"/>
                    <a:pt x="3" y="8"/>
                  </a:cubicBezTo>
                  <a:cubicBezTo>
                    <a:pt x="3" y="9"/>
                    <a:pt x="2" y="9"/>
                    <a:pt x="2" y="9"/>
                  </a:cubicBezTo>
                  <a:cubicBezTo>
                    <a:pt x="1" y="9"/>
                    <a:pt x="0" y="9"/>
                    <a:pt x="0" y="10"/>
                  </a:cubicBezTo>
                  <a:cubicBezTo>
                    <a:pt x="0" y="11"/>
                    <a:pt x="0" y="12"/>
                    <a:pt x="1" y="12"/>
                  </a:cubicBezTo>
                  <a:cubicBezTo>
                    <a:pt x="2" y="12"/>
                    <a:pt x="2" y="13"/>
                    <a:pt x="2" y="14"/>
                  </a:cubicBezTo>
                  <a:cubicBezTo>
                    <a:pt x="2" y="14"/>
                    <a:pt x="2" y="15"/>
                    <a:pt x="1" y="15"/>
                  </a:cubicBezTo>
                  <a:cubicBezTo>
                    <a:pt x="0" y="15"/>
                    <a:pt x="0" y="16"/>
                    <a:pt x="0" y="17"/>
                  </a:cubicBezTo>
                  <a:cubicBezTo>
                    <a:pt x="1" y="18"/>
                    <a:pt x="2" y="18"/>
                    <a:pt x="2" y="18"/>
                  </a:cubicBezTo>
                  <a:cubicBezTo>
                    <a:pt x="3" y="18"/>
                    <a:pt x="3" y="18"/>
                    <a:pt x="4" y="18"/>
                  </a:cubicBezTo>
                  <a:cubicBezTo>
                    <a:pt x="4" y="19"/>
                    <a:pt x="4" y="20"/>
                    <a:pt x="4" y="20"/>
                  </a:cubicBezTo>
                  <a:cubicBezTo>
                    <a:pt x="3" y="21"/>
                    <a:pt x="3" y="22"/>
                    <a:pt x="4" y="22"/>
                  </a:cubicBezTo>
                  <a:cubicBezTo>
                    <a:pt x="5" y="23"/>
                    <a:pt x="6" y="23"/>
                    <a:pt x="6" y="23"/>
                  </a:cubicBezTo>
                  <a:cubicBezTo>
                    <a:pt x="7" y="22"/>
                    <a:pt x="8" y="22"/>
                    <a:pt x="8" y="22"/>
                  </a:cubicBezTo>
                  <a:cubicBezTo>
                    <a:pt x="9" y="22"/>
                    <a:pt x="9" y="23"/>
                    <a:pt x="9" y="24"/>
                  </a:cubicBezTo>
                  <a:cubicBezTo>
                    <a:pt x="8" y="24"/>
                    <a:pt x="9" y="25"/>
                    <a:pt x="10" y="25"/>
                  </a:cubicBezTo>
                  <a:cubicBezTo>
                    <a:pt x="11" y="26"/>
                    <a:pt x="12" y="25"/>
                    <a:pt x="12" y="24"/>
                  </a:cubicBezTo>
                  <a:cubicBezTo>
                    <a:pt x="12" y="24"/>
                    <a:pt x="13" y="23"/>
                    <a:pt x="13" y="23"/>
                  </a:cubicBezTo>
                  <a:cubicBezTo>
                    <a:pt x="14" y="23"/>
                    <a:pt x="14" y="24"/>
                    <a:pt x="15" y="24"/>
                  </a:cubicBezTo>
                  <a:cubicBezTo>
                    <a:pt x="15" y="25"/>
                    <a:pt x="16" y="25"/>
                    <a:pt x="17" y="25"/>
                  </a:cubicBezTo>
                  <a:cubicBezTo>
                    <a:pt x="17" y="25"/>
                    <a:pt x="18" y="24"/>
                    <a:pt x="18" y="23"/>
                  </a:cubicBezTo>
                  <a:cubicBezTo>
                    <a:pt x="18" y="23"/>
                    <a:pt x="18" y="22"/>
                    <a:pt x="19" y="21"/>
                  </a:cubicBezTo>
                  <a:cubicBezTo>
                    <a:pt x="19" y="21"/>
                    <a:pt x="20" y="21"/>
                    <a:pt x="20" y="22"/>
                  </a:cubicBezTo>
                  <a:cubicBezTo>
                    <a:pt x="21" y="22"/>
                    <a:pt x="21" y="22"/>
                    <a:pt x="22" y="21"/>
                  </a:cubicBezTo>
                  <a:cubicBezTo>
                    <a:pt x="23" y="21"/>
                    <a:pt x="23" y="20"/>
                    <a:pt x="22" y="19"/>
                  </a:cubicBezTo>
                  <a:cubicBezTo>
                    <a:pt x="22" y="19"/>
                    <a:pt x="22" y="18"/>
                    <a:pt x="22" y="17"/>
                  </a:cubicBezTo>
                  <a:cubicBezTo>
                    <a:pt x="22" y="17"/>
                    <a:pt x="23" y="17"/>
                    <a:pt x="24" y="17"/>
                  </a:cubicBezTo>
                  <a:cubicBezTo>
                    <a:pt x="24" y="17"/>
                    <a:pt x="25" y="16"/>
                    <a:pt x="25" y="16"/>
                  </a:cubicBezTo>
                  <a:cubicBezTo>
                    <a:pt x="25" y="15"/>
                    <a:pt x="25" y="14"/>
                    <a:pt x="24" y="14"/>
                  </a:cubicBezTo>
                  <a:cubicBezTo>
                    <a:pt x="24" y="14"/>
                    <a:pt x="23" y="12"/>
                    <a:pt x="23" y="12"/>
                  </a:cubicBezTo>
                  <a:cubicBezTo>
                    <a:pt x="23" y="12"/>
                    <a:pt x="23" y="11"/>
                    <a:pt x="24" y="11"/>
                  </a:cubicBezTo>
                  <a:cubicBezTo>
                    <a:pt x="25" y="11"/>
                    <a:pt x="25" y="10"/>
                    <a:pt x="25" y="9"/>
                  </a:cubicBezTo>
                  <a:cubicBezTo>
                    <a:pt x="24" y="8"/>
                    <a:pt x="24" y="8"/>
                    <a:pt x="23" y="8"/>
                  </a:cubicBezTo>
                  <a:cubicBezTo>
                    <a:pt x="22" y="8"/>
                    <a:pt x="21" y="7"/>
                    <a:pt x="21" y="7"/>
                  </a:cubicBezTo>
                  <a:cubicBezTo>
                    <a:pt x="21" y="7"/>
                    <a:pt x="21" y="6"/>
                    <a:pt x="22" y="5"/>
                  </a:cubicBezTo>
                  <a:cubicBezTo>
                    <a:pt x="22" y="5"/>
                    <a:pt x="22" y="4"/>
                    <a:pt x="21" y="3"/>
                  </a:cubicBezTo>
                  <a:cubicBezTo>
                    <a:pt x="20" y="3"/>
                    <a:pt x="20" y="3"/>
                    <a:pt x="19" y="3"/>
                  </a:cubicBezTo>
                  <a:cubicBezTo>
                    <a:pt x="19" y="4"/>
                    <a:pt x="17" y="4"/>
                    <a:pt x="17" y="3"/>
                  </a:cubicBezTo>
                  <a:cubicBezTo>
                    <a:pt x="17" y="3"/>
                    <a:pt x="17" y="3"/>
                    <a:pt x="17" y="2"/>
                  </a:cubicBezTo>
                  <a:cubicBezTo>
                    <a:pt x="17" y="1"/>
                    <a:pt x="16" y="1"/>
                    <a:pt x="15" y="0"/>
                  </a:cubicBezTo>
                  <a:cubicBezTo>
                    <a:pt x="14" y="0"/>
                    <a:pt x="14" y="1"/>
                    <a:pt x="13" y="1"/>
                  </a:cubicBezTo>
                  <a:cubicBezTo>
                    <a:pt x="13" y="2"/>
                    <a:pt x="12" y="2"/>
                    <a:pt x="12" y="2"/>
                  </a:cubicBezTo>
                  <a:cubicBezTo>
                    <a:pt x="11" y="3"/>
                    <a:pt x="11" y="2"/>
                    <a:pt x="11" y="1"/>
                  </a:cubicBezTo>
                  <a:cubicBezTo>
                    <a:pt x="10" y="1"/>
                    <a:pt x="10" y="0"/>
                    <a:pt x="9" y="1"/>
                  </a:cubicBezTo>
                  <a:cubicBezTo>
                    <a:pt x="8" y="1"/>
                    <a:pt x="7" y="2"/>
                    <a:pt x="7" y="2"/>
                  </a:cubicBezTo>
                  <a:cubicBezTo>
                    <a:pt x="8" y="3"/>
                    <a:pt x="7" y="4"/>
                    <a:pt x="7" y="4"/>
                  </a:cubicBezTo>
                  <a:cubicBezTo>
                    <a:pt x="6" y="5"/>
                    <a:pt x="6" y="4"/>
                    <a:pt x="5" y="4"/>
                  </a:cubicBezTo>
                  <a:cubicBezTo>
                    <a:pt x="5" y="3"/>
                    <a:pt x="4" y="4"/>
                    <a:pt x="3" y="4"/>
                  </a:cubicBezTo>
                  <a:cubicBezTo>
                    <a:pt x="3" y="5"/>
                    <a:pt x="2" y="6"/>
                    <a:pt x="3" y="6"/>
                  </a:cubicBezTo>
                  <a:close/>
                  <a:moveTo>
                    <a:pt x="10" y="6"/>
                  </a:moveTo>
                  <a:cubicBezTo>
                    <a:pt x="14" y="5"/>
                    <a:pt x="18" y="7"/>
                    <a:pt x="20" y="11"/>
                  </a:cubicBezTo>
                  <a:cubicBezTo>
                    <a:pt x="21" y="14"/>
                    <a:pt x="19" y="19"/>
                    <a:pt x="15" y="20"/>
                  </a:cubicBezTo>
                  <a:cubicBezTo>
                    <a:pt x="11" y="21"/>
                    <a:pt x="7" y="19"/>
                    <a:pt x="6" y="15"/>
                  </a:cubicBezTo>
                  <a:cubicBezTo>
                    <a:pt x="4" y="11"/>
                    <a:pt x="7" y="7"/>
                    <a:pt x="1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13765"/>
              <a:endParaRPr lang="zh-CN" altLang="en-US">
                <a:solidFill>
                  <a:schemeClr val="tx1"/>
                </a:solidFill>
                <a:cs typeface="+mn-ea"/>
                <a:sym typeface="+mn-lt"/>
              </a:endParaRPr>
            </a:p>
          </p:txBody>
        </p:sp>
      </p:grpSp>
      <p:sp>
        <p:nvSpPr>
          <p:cNvPr id="62" name="矩形 61"/>
          <p:cNvSpPr/>
          <p:nvPr/>
        </p:nvSpPr>
        <p:spPr>
          <a:xfrm>
            <a:off x="1233979" y="3841611"/>
            <a:ext cx="1802344" cy="39421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lang="zh-CN" altLang="en-US" b="1" noProof="0" dirty="0">
                <a:solidFill>
                  <a:schemeClr val="tx1"/>
                </a:solidFill>
                <a:cs typeface="+mn-ea"/>
                <a:sym typeface="+mn-lt"/>
              </a:rPr>
              <a:t>资金分配</a:t>
            </a:r>
            <a:endParaRPr kumimoji="0" lang="zh-CN" altLang="en-US" sz="1800" b="1" i="0" u="none" strike="noStrike" kern="1200" cap="none" spc="0" normalizeH="0" baseline="0" noProof="0" dirty="0">
              <a:ln>
                <a:noFill/>
              </a:ln>
              <a:solidFill>
                <a:schemeClr val="tx1"/>
              </a:solidFill>
              <a:effectLst/>
              <a:uLnTx/>
              <a:uFillTx/>
              <a:cs typeface="+mn-ea"/>
              <a:sym typeface="+mn-lt"/>
            </a:endParaRPr>
          </a:p>
        </p:txBody>
      </p:sp>
      <p:sp>
        <p:nvSpPr>
          <p:cNvPr id="63" name="矩形 62"/>
          <p:cNvSpPr/>
          <p:nvPr/>
        </p:nvSpPr>
        <p:spPr>
          <a:xfrm>
            <a:off x="3304608" y="3841611"/>
            <a:ext cx="1802344" cy="396134"/>
          </a:xfrm>
          <a:prstGeom prst="rect">
            <a:avLst/>
          </a:prstGeom>
        </p:spPr>
        <p:txBody>
          <a:bodyPr wrap="square">
            <a:spAutoFit/>
            <a:scene3d>
              <a:camera prst="orthographicFront"/>
              <a:lightRig rig="threePt" dir="t"/>
            </a:scene3d>
            <a:sp3d contourW="12700"/>
          </a:bodyPr>
          <a:lstStyle/>
          <a:p>
            <a:pPr lvl="0" algn="ctr">
              <a:lnSpc>
                <a:spcPct val="120000"/>
              </a:lnSpc>
              <a:defRPr/>
            </a:pPr>
            <a:r>
              <a:rPr lang="zh-CN" altLang="en-US" b="1" dirty="0">
                <a:solidFill>
                  <a:schemeClr val="tx1"/>
                </a:solidFill>
                <a:cs typeface="+mn-ea"/>
                <a:sym typeface="+mn-lt"/>
              </a:rPr>
              <a:t>资金分配</a:t>
            </a:r>
          </a:p>
        </p:txBody>
      </p:sp>
      <p:sp>
        <p:nvSpPr>
          <p:cNvPr id="64" name="矩形 63"/>
          <p:cNvSpPr/>
          <p:nvPr/>
        </p:nvSpPr>
        <p:spPr>
          <a:xfrm>
            <a:off x="5324966" y="3841611"/>
            <a:ext cx="1802344" cy="396134"/>
          </a:xfrm>
          <a:prstGeom prst="rect">
            <a:avLst/>
          </a:prstGeom>
        </p:spPr>
        <p:txBody>
          <a:bodyPr wrap="square">
            <a:spAutoFit/>
            <a:scene3d>
              <a:camera prst="orthographicFront"/>
              <a:lightRig rig="threePt" dir="t"/>
            </a:scene3d>
            <a:sp3d contourW="12700"/>
          </a:bodyPr>
          <a:lstStyle/>
          <a:p>
            <a:pPr lvl="0" algn="ctr">
              <a:lnSpc>
                <a:spcPct val="120000"/>
              </a:lnSpc>
              <a:defRPr/>
            </a:pPr>
            <a:r>
              <a:rPr lang="zh-CN" altLang="en-US" b="1" dirty="0">
                <a:solidFill>
                  <a:schemeClr val="tx1"/>
                </a:solidFill>
                <a:cs typeface="+mn-ea"/>
                <a:sym typeface="+mn-lt"/>
              </a:rPr>
              <a:t>资金分配</a:t>
            </a:r>
          </a:p>
        </p:txBody>
      </p:sp>
      <p:sp>
        <p:nvSpPr>
          <p:cNvPr id="65" name="矩形 64"/>
          <p:cNvSpPr/>
          <p:nvPr/>
        </p:nvSpPr>
        <p:spPr>
          <a:xfrm>
            <a:off x="7348995" y="3841611"/>
            <a:ext cx="1802344" cy="396134"/>
          </a:xfrm>
          <a:prstGeom prst="rect">
            <a:avLst/>
          </a:prstGeom>
        </p:spPr>
        <p:txBody>
          <a:bodyPr wrap="square">
            <a:spAutoFit/>
            <a:scene3d>
              <a:camera prst="orthographicFront"/>
              <a:lightRig rig="threePt" dir="t"/>
            </a:scene3d>
            <a:sp3d contourW="12700"/>
          </a:bodyPr>
          <a:lstStyle/>
          <a:p>
            <a:pPr lvl="0" algn="ctr">
              <a:lnSpc>
                <a:spcPct val="120000"/>
              </a:lnSpc>
              <a:defRPr/>
            </a:pPr>
            <a:r>
              <a:rPr lang="zh-CN" altLang="en-US" b="1" dirty="0">
                <a:solidFill>
                  <a:schemeClr val="tx1"/>
                </a:solidFill>
                <a:cs typeface="+mn-ea"/>
                <a:sym typeface="+mn-lt"/>
              </a:rPr>
              <a:t>资金分配</a:t>
            </a:r>
          </a:p>
        </p:txBody>
      </p:sp>
      <p:sp>
        <p:nvSpPr>
          <p:cNvPr id="66" name="矩形 65"/>
          <p:cNvSpPr/>
          <p:nvPr/>
        </p:nvSpPr>
        <p:spPr>
          <a:xfrm>
            <a:off x="9373024" y="3841611"/>
            <a:ext cx="1802344" cy="396134"/>
          </a:xfrm>
          <a:prstGeom prst="rect">
            <a:avLst/>
          </a:prstGeom>
        </p:spPr>
        <p:txBody>
          <a:bodyPr wrap="square">
            <a:spAutoFit/>
            <a:scene3d>
              <a:camera prst="orthographicFront"/>
              <a:lightRig rig="threePt" dir="t"/>
            </a:scene3d>
            <a:sp3d contourW="12700"/>
          </a:bodyPr>
          <a:lstStyle/>
          <a:p>
            <a:pPr lvl="0" algn="ctr">
              <a:lnSpc>
                <a:spcPct val="120000"/>
              </a:lnSpc>
              <a:defRPr/>
            </a:pPr>
            <a:r>
              <a:rPr lang="zh-CN" altLang="en-US" b="1" dirty="0">
                <a:solidFill>
                  <a:schemeClr val="tx1"/>
                </a:solidFill>
                <a:cs typeface="+mn-ea"/>
                <a:sym typeface="+mn-lt"/>
              </a:rPr>
              <a:t>资金分配</a:t>
            </a:r>
          </a:p>
        </p:txBody>
      </p:sp>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fade">
                                      <p:cBhvr>
                                        <p:cTn id="12" dur="1000"/>
                                        <p:tgtEl>
                                          <p:spTgt spid="84"/>
                                        </p:tgtEl>
                                      </p:cBhvr>
                                    </p:animEffect>
                                    <p:anim calcmode="lin" valueType="num">
                                      <p:cBhvr>
                                        <p:cTn id="13" dur="1000" fill="hold"/>
                                        <p:tgtEl>
                                          <p:spTgt spid="84"/>
                                        </p:tgtEl>
                                        <p:attrNameLst>
                                          <p:attrName>ppt_x</p:attrName>
                                        </p:attrNameLst>
                                      </p:cBhvr>
                                      <p:tavLst>
                                        <p:tav tm="0">
                                          <p:val>
                                            <p:strVal val="#ppt_x"/>
                                          </p:val>
                                        </p:tav>
                                        <p:tav tm="100000">
                                          <p:val>
                                            <p:strVal val="#ppt_x"/>
                                          </p:val>
                                        </p:tav>
                                      </p:tavLst>
                                    </p:anim>
                                    <p:anim calcmode="lin" valueType="num">
                                      <p:cBhvr>
                                        <p:cTn id="14" dur="1000" fill="hold"/>
                                        <p:tgtEl>
                                          <p:spTgt spid="8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fade">
                                      <p:cBhvr>
                                        <p:cTn id="17" dur="1000"/>
                                        <p:tgtEl>
                                          <p:spTgt spid="85"/>
                                        </p:tgtEl>
                                      </p:cBhvr>
                                    </p:animEffect>
                                    <p:anim calcmode="lin" valueType="num">
                                      <p:cBhvr>
                                        <p:cTn id="18" dur="1000" fill="hold"/>
                                        <p:tgtEl>
                                          <p:spTgt spid="85"/>
                                        </p:tgtEl>
                                        <p:attrNameLst>
                                          <p:attrName>ppt_x</p:attrName>
                                        </p:attrNameLst>
                                      </p:cBhvr>
                                      <p:tavLst>
                                        <p:tav tm="0">
                                          <p:val>
                                            <p:strVal val="#ppt_x"/>
                                          </p:val>
                                        </p:tav>
                                        <p:tav tm="100000">
                                          <p:val>
                                            <p:strVal val="#ppt_x"/>
                                          </p:val>
                                        </p:tav>
                                      </p:tavLst>
                                    </p:anim>
                                    <p:anim calcmode="lin" valueType="num">
                                      <p:cBhvr>
                                        <p:cTn id="19" dur="1000" fill="hold"/>
                                        <p:tgtEl>
                                          <p:spTgt spid="8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1000"/>
                                        <p:tgtEl>
                                          <p:spTgt spid="86"/>
                                        </p:tgtEl>
                                      </p:cBhvr>
                                    </p:animEffect>
                                    <p:anim calcmode="lin" valueType="num">
                                      <p:cBhvr>
                                        <p:cTn id="23" dur="1000" fill="hold"/>
                                        <p:tgtEl>
                                          <p:spTgt spid="86"/>
                                        </p:tgtEl>
                                        <p:attrNameLst>
                                          <p:attrName>ppt_x</p:attrName>
                                        </p:attrNameLst>
                                      </p:cBhvr>
                                      <p:tavLst>
                                        <p:tav tm="0">
                                          <p:val>
                                            <p:strVal val="#ppt_x"/>
                                          </p:val>
                                        </p:tav>
                                        <p:tav tm="100000">
                                          <p:val>
                                            <p:strVal val="#ppt_x"/>
                                          </p:val>
                                        </p:tav>
                                      </p:tavLst>
                                    </p:anim>
                                    <p:anim calcmode="lin" valueType="num">
                                      <p:cBhvr>
                                        <p:cTn id="24" dur="1000" fill="hold"/>
                                        <p:tgtEl>
                                          <p:spTgt spid="8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fade">
                                      <p:cBhvr>
                                        <p:cTn id="27" dur="1000"/>
                                        <p:tgtEl>
                                          <p:spTgt spid="87"/>
                                        </p:tgtEl>
                                      </p:cBhvr>
                                    </p:animEffect>
                                    <p:anim calcmode="lin" valueType="num">
                                      <p:cBhvr>
                                        <p:cTn id="28" dur="1000" fill="hold"/>
                                        <p:tgtEl>
                                          <p:spTgt spid="87"/>
                                        </p:tgtEl>
                                        <p:attrNameLst>
                                          <p:attrName>ppt_x</p:attrName>
                                        </p:attrNameLst>
                                      </p:cBhvr>
                                      <p:tavLst>
                                        <p:tav tm="0">
                                          <p:val>
                                            <p:strVal val="#ppt_x"/>
                                          </p:val>
                                        </p:tav>
                                        <p:tav tm="100000">
                                          <p:val>
                                            <p:strVal val="#ppt_x"/>
                                          </p:val>
                                        </p:tav>
                                      </p:tavLst>
                                    </p:anim>
                                    <p:anim calcmode="lin" valueType="num">
                                      <p:cBhvr>
                                        <p:cTn id="29" dur="1000" fill="hold"/>
                                        <p:tgtEl>
                                          <p:spTgt spid="8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8"/>
                                        </p:tgtEl>
                                        <p:attrNameLst>
                                          <p:attrName>style.visibility</p:attrName>
                                        </p:attrNameLst>
                                      </p:cBhvr>
                                      <p:to>
                                        <p:strVal val="visible"/>
                                      </p:to>
                                    </p:set>
                                    <p:animEffect transition="in" filter="fade">
                                      <p:cBhvr>
                                        <p:cTn id="32" dur="1000"/>
                                        <p:tgtEl>
                                          <p:spTgt spid="88"/>
                                        </p:tgtEl>
                                      </p:cBhvr>
                                    </p:animEffect>
                                    <p:anim calcmode="lin" valueType="num">
                                      <p:cBhvr>
                                        <p:cTn id="33" dur="1000" fill="hold"/>
                                        <p:tgtEl>
                                          <p:spTgt spid="88"/>
                                        </p:tgtEl>
                                        <p:attrNameLst>
                                          <p:attrName>ppt_x</p:attrName>
                                        </p:attrNameLst>
                                      </p:cBhvr>
                                      <p:tavLst>
                                        <p:tav tm="0">
                                          <p:val>
                                            <p:strVal val="#ppt_x"/>
                                          </p:val>
                                        </p:tav>
                                        <p:tav tm="100000">
                                          <p:val>
                                            <p:strVal val="#ppt_x"/>
                                          </p:val>
                                        </p:tav>
                                      </p:tavLst>
                                    </p:anim>
                                    <p:anim calcmode="lin" valueType="num">
                                      <p:cBhvr>
                                        <p:cTn id="34" dur="1000" fill="hold"/>
                                        <p:tgtEl>
                                          <p:spTgt spid="8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1"/>
                                        </p:tgtEl>
                                        <p:attrNameLst>
                                          <p:attrName>style.visibility</p:attrName>
                                        </p:attrNameLst>
                                      </p:cBhvr>
                                      <p:to>
                                        <p:strVal val="visible"/>
                                      </p:to>
                                    </p:set>
                                    <p:animEffect transition="in" filter="fade">
                                      <p:cBhvr>
                                        <p:cTn id="37" dur="1000"/>
                                        <p:tgtEl>
                                          <p:spTgt spid="101"/>
                                        </p:tgtEl>
                                      </p:cBhvr>
                                    </p:animEffect>
                                    <p:anim calcmode="lin" valueType="num">
                                      <p:cBhvr>
                                        <p:cTn id="38" dur="1000" fill="hold"/>
                                        <p:tgtEl>
                                          <p:spTgt spid="101"/>
                                        </p:tgtEl>
                                        <p:attrNameLst>
                                          <p:attrName>ppt_x</p:attrName>
                                        </p:attrNameLst>
                                      </p:cBhvr>
                                      <p:tavLst>
                                        <p:tav tm="0">
                                          <p:val>
                                            <p:strVal val="#ppt_x"/>
                                          </p:val>
                                        </p:tav>
                                        <p:tav tm="100000">
                                          <p:val>
                                            <p:strVal val="#ppt_x"/>
                                          </p:val>
                                        </p:tav>
                                      </p:tavLst>
                                    </p:anim>
                                    <p:anim calcmode="lin" valueType="num">
                                      <p:cBhvr>
                                        <p:cTn id="39" dur="1000" fill="hold"/>
                                        <p:tgtEl>
                                          <p:spTgt spid="10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fade">
                                      <p:cBhvr>
                                        <p:cTn id="42" dur="1000"/>
                                        <p:tgtEl>
                                          <p:spTgt spid="104"/>
                                        </p:tgtEl>
                                      </p:cBhvr>
                                    </p:animEffect>
                                    <p:anim calcmode="lin" valueType="num">
                                      <p:cBhvr>
                                        <p:cTn id="43" dur="1000" fill="hold"/>
                                        <p:tgtEl>
                                          <p:spTgt spid="104"/>
                                        </p:tgtEl>
                                        <p:attrNameLst>
                                          <p:attrName>ppt_x</p:attrName>
                                        </p:attrNameLst>
                                      </p:cBhvr>
                                      <p:tavLst>
                                        <p:tav tm="0">
                                          <p:val>
                                            <p:strVal val="#ppt_x"/>
                                          </p:val>
                                        </p:tav>
                                        <p:tav tm="100000">
                                          <p:val>
                                            <p:strVal val="#ppt_x"/>
                                          </p:val>
                                        </p:tav>
                                      </p:tavLst>
                                    </p:anim>
                                    <p:anim calcmode="lin" valueType="num">
                                      <p:cBhvr>
                                        <p:cTn id="44" dur="1000" fill="hold"/>
                                        <p:tgtEl>
                                          <p:spTgt spid="10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07"/>
                                        </p:tgtEl>
                                        <p:attrNameLst>
                                          <p:attrName>style.visibility</p:attrName>
                                        </p:attrNameLst>
                                      </p:cBhvr>
                                      <p:to>
                                        <p:strVal val="visible"/>
                                      </p:to>
                                    </p:set>
                                    <p:animEffect transition="in" filter="fade">
                                      <p:cBhvr>
                                        <p:cTn id="47" dur="1000"/>
                                        <p:tgtEl>
                                          <p:spTgt spid="107"/>
                                        </p:tgtEl>
                                      </p:cBhvr>
                                    </p:animEffect>
                                    <p:anim calcmode="lin" valueType="num">
                                      <p:cBhvr>
                                        <p:cTn id="48" dur="1000" fill="hold"/>
                                        <p:tgtEl>
                                          <p:spTgt spid="107"/>
                                        </p:tgtEl>
                                        <p:attrNameLst>
                                          <p:attrName>ppt_x</p:attrName>
                                        </p:attrNameLst>
                                      </p:cBhvr>
                                      <p:tavLst>
                                        <p:tav tm="0">
                                          <p:val>
                                            <p:strVal val="#ppt_x"/>
                                          </p:val>
                                        </p:tav>
                                        <p:tav tm="100000">
                                          <p:val>
                                            <p:strVal val="#ppt_x"/>
                                          </p:val>
                                        </p:tav>
                                      </p:tavLst>
                                    </p:anim>
                                    <p:anim calcmode="lin" valueType="num">
                                      <p:cBhvr>
                                        <p:cTn id="49" dur="1000" fill="hold"/>
                                        <p:tgtEl>
                                          <p:spTgt spid="107"/>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10"/>
                                        </p:tgtEl>
                                        <p:attrNameLst>
                                          <p:attrName>style.visibility</p:attrName>
                                        </p:attrNameLst>
                                      </p:cBhvr>
                                      <p:to>
                                        <p:strVal val="visible"/>
                                      </p:to>
                                    </p:set>
                                    <p:animEffect transition="in" filter="fade">
                                      <p:cBhvr>
                                        <p:cTn id="52" dur="1000"/>
                                        <p:tgtEl>
                                          <p:spTgt spid="110"/>
                                        </p:tgtEl>
                                      </p:cBhvr>
                                    </p:animEffect>
                                    <p:anim calcmode="lin" valueType="num">
                                      <p:cBhvr>
                                        <p:cTn id="53" dur="1000" fill="hold"/>
                                        <p:tgtEl>
                                          <p:spTgt spid="110"/>
                                        </p:tgtEl>
                                        <p:attrNameLst>
                                          <p:attrName>ppt_x</p:attrName>
                                        </p:attrNameLst>
                                      </p:cBhvr>
                                      <p:tavLst>
                                        <p:tav tm="0">
                                          <p:val>
                                            <p:strVal val="#ppt_x"/>
                                          </p:val>
                                        </p:tav>
                                        <p:tav tm="100000">
                                          <p:val>
                                            <p:strVal val="#ppt_x"/>
                                          </p:val>
                                        </p:tav>
                                      </p:tavLst>
                                    </p:anim>
                                    <p:anim calcmode="lin" valueType="num">
                                      <p:cBhvr>
                                        <p:cTn id="54" dur="1000" fill="hold"/>
                                        <p:tgtEl>
                                          <p:spTgt spid="110"/>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12"/>
                                        </p:tgtEl>
                                        <p:attrNameLst>
                                          <p:attrName>style.visibility</p:attrName>
                                        </p:attrNameLst>
                                      </p:cBhvr>
                                      <p:to>
                                        <p:strVal val="visible"/>
                                      </p:to>
                                    </p:set>
                                    <p:animEffect transition="in" filter="fade">
                                      <p:cBhvr>
                                        <p:cTn id="57" dur="1000"/>
                                        <p:tgtEl>
                                          <p:spTgt spid="112"/>
                                        </p:tgtEl>
                                      </p:cBhvr>
                                    </p:animEffect>
                                    <p:anim calcmode="lin" valueType="num">
                                      <p:cBhvr>
                                        <p:cTn id="58" dur="1000" fill="hold"/>
                                        <p:tgtEl>
                                          <p:spTgt spid="112"/>
                                        </p:tgtEl>
                                        <p:attrNameLst>
                                          <p:attrName>ppt_x</p:attrName>
                                        </p:attrNameLst>
                                      </p:cBhvr>
                                      <p:tavLst>
                                        <p:tav tm="0">
                                          <p:val>
                                            <p:strVal val="#ppt_x"/>
                                          </p:val>
                                        </p:tav>
                                        <p:tav tm="100000">
                                          <p:val>
                                            <p:strVal val="#ppt_x"/>
                                          </p:val>
                                        </p:tav>
                                      </p:tavLst>
                                    </p:anim>
                                    <p:anim calcmode="lin" valueType="num">
                                      <p:cBhvr>
                                        <p:cTn id="59" dur="1000" fill="hold"/>
                                        <p:tgtEl>
                                          <p:spTgt spid="112"/>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13"/>
                                        </p:tgtEl>
                                        <p:attrNameLst>
                                          <p:attrName>style.visibility</p:attrName>
                                        </p:attrNameLst>
                                      </p:cBhvr>
                                      <p:to>
                                        <p:strVal val="visible"/>
                                      </p:to>
                                    </p:set>
                                    <p:animEffect transition="in" filter="fade">
                                      <p:cBhvr>
                                        <p:cTn id="62" dur="1000"/>
                                        <p:tgtEl>
                                          <p:spTgt spid="113"/>
                                        </p:tgtEl>
                                      </p:cBhvr>
                                    </p:animEffect>
                                    <p:anim calcmode="lin" valueType="num">
                                      <p:cBhvr>
                                        <p:cTn id="63" dur="1000" fill="hold"/>
                                        <p:tgtEl>
                                          <p:spTgt spid="113"/>
                                        </p:tgtEl>
                                        <p:attrNameLst>
                                          <p:attrName>ppt_x</p:attrName>
                                        </p:attrNameLst>
                                      </p:cBhvr>
                                      <p:tavLst>
                                        <p:tav tm="0">
                                          <p:val>
                                            <p:strVal val="#ppt_x"/>
                                          </p:val>
                                        </p:tav>
                                        <p:tav tm="100000">
                                          <p:val>
                                            <p:strVal val="#ppt_x"/>
                                          </p:val>
                                        </p:tav>
                                      </p:tavLst>
                                    </p:anim>
                                    <p:anim calcmode="lin" valueType="num">
                                      <p:cBhvr>
                                        <p:cTn id="64" dur="1000" fill="hold"/>
                                        <p:tgtEl>
                                          <p:spTgt spid="113"/>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19"/>
                                        </p:tgtEl>
                                        <p:attrNameLst>
                                          <p:attrName>style.visibility</p:attrName>
                                        </p:attrNameLst>
                                      </p:cBhvr>
                                      <p:to>
                                        <p:strVal val="visible"/>
                                      </p:to>
                                    </p:set>
                                    <p:animEffect transition="in" filter="fade">
                                      <p:cBhvr>
                                        <p:cTn id="67" dur="1000"/>
                                        <p:tgtEl>
                                          <p:spTgt spid="119"/>
                                        </p:tgtEl>
                                      </p:cBhvr>
                                    </p:animEffect>
                                    <p:anim calcmode="lin" valueType="num">
                                      <p:cBhvr>
                                        <p:cTn id="68" dur="1000" fill="hold"/>
                                        <p:tgtEl>
                                          <p:spTgt spid="119"/>
                                        </p:tgtEl>
                                        <p:attrNameLst>
                                          <p:attrName>ppt_x</p:attrName>
                                        </p:attrNameLst>
                                      </p:cBhvr>
                                      <p:tavLst>
                                        <p:tav tm="0">
                                          <p:val>
                                            <p:strVal val="#ppt_x"/>
                                          </p:val>
                                        </p:tav>
                                        <p:tav tm="100000">
                                          <p:val>
                                            <p:strVal val="#ppt_x"/>
                                          </p:val>
                                        </p:tav>
                                      </p:tavLst>
                                    </p:anim>
                                    <p:anim calcmode="lin" valueType="num">
                                      <p:cBhvr>
                                        <p:cTn id="69" dur="1000" fill="hold"/>
                                        <p:tgtEl>
                                          <p:spTgt spid="119"/>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25"/>
                                        </p:tgtEl>
                                        <p:attrNameLst>
                                          <p:attrName>style.visibility</p:attrName>
                                        </p:attrNameLst>
                                      </p:cBhvr>
                                      <p:to>
                                        <p:strVal val="visible"/>
                                      </p:to>
                                    </p:set>
                                    <p:animEffect transition="in" filter="fade">
                                      <p:cBhvr>
                                        <p:cTn id="72" dur="1000"/>
                                        <p:tgtEl>
                                          <p:spTgt spid="125"/>
                                        </p:tgtEl>
                                      </p:cBhvr>
                                    </p:animEffect>
                                    <p:anim calcmode="lin" valueType="num">
                                      <p:cBhvr>
                                        <p:cTn id="73" dur="1000" fill="hold"/>
                                        <p:tgtEl>
                                          <p:spTgt spid="125"/>
                                        </p:tgtEl>
                                        <p:attrNameLst>
                                          <p:attrName>ppt_x</p:attrName>
                                        </p:attrNameLst>
                                      </p:cBhvr>
                                      <p:tavLst>
                                        <p:tav tm="0">
                                          <p:val>
                                            <p:strVal val="#ppt_x"/>
                                          </p:val>
                                        </p:tav>
                                        <p:tav tm="100000">
                                          <p:val>
                                            <p:strVal val="#ppt_x"/>
                                          </p:val>
                                        </p:tav>
                                      </p:tavLst>
                                    </p:anim>
                                    <p:anim calcmode="lin" valueType="num">
                                      <p:cBhvr>
                                        <p:cTn id="74" dur="1000" fill="hold"/>
                                        <p:tgtEl>
                                          <p:spTgt spid="125"/>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129"/>
                                        </p:tgtEl>
                                        <p:attrNameLst>
                                          <p:attrName>style.visibility</p:attrName>
                                        </p:attrNameLst>
                                      </p:cBhvr>
                                      <p:to>
                                        <p:strVal val="visible"/>
                                      </p:to>
                                    </p:set>
                                    <p:animEffect transition="in" filter="fade">
                                      <p:cBhvr>
                                        <p:cTn id="77" dur="1000"/>
                                        <p:tgtEl>
                                          <p:spTgt spid="129"/>
                                        </p:tgtEl>
                                      </p:cBhvr>
                                    </p:animEffect>
                                    <p:anim calcmode="lin" valueType="num">
                                      <p:cBhvr>
                                        <p:cTn id="78" dur="1000" fill="hold"/>
                                        <p:tgtEl>
                                          <p:spTgt spid="129"/>
                                        </p:tgtEl>
                                        <p:attrNameLst>
                                          <p:attrName>ppt_x</p:attrName>
                                        </p:attrNameLst>
                                      </p:cBhvr>
                                      <p:tavLst>
                                        <p:tav tm="0">
                                          <p:val>
                                            <p:strVal val="#ppt_x"/>
                                          </p:val>
                                        </p:tav>
                                        <p:tav tm="100000">
                                          <p:val>
                                            <p:strVal val="#ppt_x"/>
                                          </p:val>
                                        </p:tav>
                                      </p:tavLst>
                                    </p:anim>
                                    <p:anim calcmode="lin" valueType="num">
                                      <p:cBhvr>
                                        <p:cTn id="79" dur="1000" fill="hold"/>
                                        <p:tgtEl>
                                          <p:spTgt spid="129"/>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62"/>
                                        </p:tgtEl>
                                        <p:attrNameLst>
                                          <p:attrName>style.visibility</p:attrName>
                                        </p:attrNameLst>
                                      </p:cBhvr>
                                      <p:to>
                                        <p:strVal val="visible"/>
                                      </p:to>
                                    </p:set>
                                    <p:animEffect transition="in" filter="fade">
                                      <p:cBhvr>
                                        <p:cTn id="82" dur="1000"/>
                                        <p:tgtEl>
                                          <p:spTgt spid="62"/>
                                        </p:tgtEl>
                                      </p:cBhvr>
                                    </p:animEffect>
                                    <p:anim calcmode="lin" valueType="num">
                                      <p:cBhvr>
                                        <p:cTn id="83" dur="1000" fill="hold"/>
                                        <p:tgtEl>
                                          <p:spTgt spid="62"/>
                                        </p:tgtEl>
                                        <p:attrNameLst>
                                          <p:attrName>ppt_x</p:attrName>
                                        </p:attrNameLst>
                                      </p:cBhvr>
                                      <p:tavLst>
                                        <p:tav tm="0">
                                          <p:val>
                                            <p:strVal val="#ppt_x"/>
                                          </p:val>
                                        </p:tav>
                                        <p:tav tm="100000">
                                          <p:val>
                                            <p:strVal val="#ppt_x"/>
                                          </p:val>
                                        </p:tav>
                                      </p:tavLst>
                                    </p:anim>
                                    <p:anim calcmode="lin" valueType="num">
                                      <p:cBhvr>
                                        <p:cTn id="84" dur="1000" fill="hold"/>
                                        <p:tgtEl>
                                          <p:spTgt spid="62"/>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63"/>
                                        </p:tgtEl>
                                        <p:attrNameLst>
                                          <p:attrName>style.visibility</p:attrName>
                                        </p:attrNameLst>
                                      </p:cBhvr>
                                      <p:to>
                                        <p:strVal val="visible"/>
                                      </p:to>
                                    </p:set>
                                    <p:animEffect transition="in" filter="fade">
                                      <p:cBhvr>
                                        <p:cTn id="87" dur="1000"/>
                                        <p:tgtEl>
                                          <p:spTgt spid="63"/>
                                        </p:tgtEl>
                                      </p:cBhvr>
                                    </p:animEffect>
                                    <p:anim calcmode="lin" valueType="num">
                                      <p:cBhvr>
                                        <p:cTn id="88" dur="1000" fill="hold"/>
                                        <p:tgtEl>
                                          <p:spTgt spid="63"/>
                                        </p:tgtEl>
                                        <p:attrNameLst>
                                          <p:attrName>ppt_x</p:attrName>
                                        </p:attrNameLst>
                                      </p:cBhvr>
                                      <p:tavLst>
                                        <p:tav tm="0">
                                          <p:val>
                                            <p:strVal val="#ppt_x"/>
                                          </p:val>
                                        </p:tav>
                                        <p:tav tm="100000">
                                          <p:val>
                                            <p:strVal val="#ppt_x"/>
                                          </p:val>
                                        </p:tav>
                                      </p:tavLst>
                                    </p:anim>
                                    <p:anim calcmode="lin" valueType="num">
                                      <p:cBhvr>
                                        <p:cTn id="89" dur="1000" fill="hold"/>
                                        <p:tgtEl>
                                          <p:spTgt spid="63"/>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fade">
                                      <p:cBhvr>
                                        <p:cTn id="92" dur="1000"/>
                                        <p:tgtEl>
                                          <p:spTgt spid="64"/>
                                        </p:tgtEl>
                                      </p:cBhvr>
                                    </p:animEffect>
                                    <p:anim calcmode="lin" valueType="num">
                                      <p:cBhvr>
                                        <p:cTn id="93" dur="1000" fill="hold"/>
                                        <p:tgtEl>
                                          <p:spTgt spid="64"/>
                                        </p:tgtEl>
                                        <p:attrNameLst>
                                          <p:attrName>ppt_x</p:attrName>
                                        </p:attrNameLst>
                                      </p:cBhvr>
                                      <p:tavLst>
                                        <p:tav tm="0">
                                          <p:val>
                                            <p:strVal val="#ppt_x"/>
                                          </p:val>
                                        </p:tav>
                                        <p:tav tm="100000">
                                          <p:val>
                                            <p:strVal val="#ppt_x"/>
                                          </p:val>
                                        </p:tav>
                                      </p:tavLst>
                                    </p:anim>
                                    <p:anim calcmode="lin" valueType="num">
                                      <p:cBhvr>
                                        <p:cTn id="94" dur="1000" fill="hold"/>
                                        <p:tgtEl>
                                          <p:spTgt spid="64"/>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65"/>
                                        </p:tgtEl>
                                        <p:attrNameLst>
                                          <p:attrName>style.visibility</p:attrName>
                                        </p:attrNameLst>
                                      </p:cBhvr>
                                      <p:to>
                                        <p:strVal val="visible"/>
                                      </p:to>
                                    </p:set>
                                    <p:animEffect transition="in" filter="fade">
                                      <p:cBhvr>
                                        <p:cTn id="97" dur="1000"/>
                                        <p:tgtEl>
                                          <p:spTgt spid="65"/>
                                        </p:tgtEl>
                                      </p:cBhvr>
                                    </p:animEffect>
                                    <p:anim calcmode="lin" valueType="num">
                                      <p:cBhvr>
                                        <p:cTn id="98" dur="1000" fill="hold"/>
                                        <p:tgtEl>
                                          <p:spTgt spid="65"/>
                                        </p:tgtEl>
                                        <p:attrNameLst>
                                          <p:attrName>ppt_x</p:attrName>
                                        </p:attrNameLst>
                                      </p:cBhvr>
                                      <p:tavLst>
                                        <p:tav tm="0">
                                          <p:val>
                                            <p:strVal val="#ppt_x"/>
                                          </p:val>
                                        </p:tav>
                                        <p:tav tm="100000">
                                          <p:val>
                                            <p:strVal val="#ppt_x"/>
                                          </p:val>
                                        </p:tav>
                                      </p:tavLst>
                                    </p:anim>
                                    <p:anim calcmode="lin" valueType="num">
                                      <p:cBhvr>
                                        <p:cTn id="99" dur="1000" fill="hold"/>
                                        <p:tgtEl>
                                          <p:spTgt spid="65"/>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66"/>
                                        </p:tgtEl>
                                        <p:attrNameLst>
                                          <p:attrName>style.visibility</p:attrName>
                                        </p:attrNameLst>
                                      </p:cBhvr>
                                      <p:to>
                                        <p:strVal val="visible"/>
                                      </p:to>
                                    </p:set>
                                    <p:animEffect transition="in" filter="fade">
                                      <p:cBhvr>
                                        <p:cTn id="102" dur="1000"/>
                                        <p:tgtEl>
                                          <p:spTgt spid="66"/>
                                        </p:tgtEl>
                                      </p:cBhvr>
                                    </p:animEffect>
                                    <p:anim calcmode="lin" valueType="num">
                                      <p:cBhvr>
                                        <p:cTn id="103" dur="1000" fill="hold"/>
                                        <p:tgtEl>
                                          <p:spTgt spid="66"/>
                                        </p:tgtEl>
                                        <p:attrNameLst>
                                          <p:attrName>ppt_x</p:attrName>
                                        </p:attrNameLst>
                                      </p:cBhvr>
                                      <p:tavLst>
                                        <p:tav tm="0">
                                          <p:val>
                                            <p:strVal val="#ppt_x"/>
                                          </p:val>
                                        </p:tav>
                                        <p:tav tm="100000">
                                          <p:val>
                                            <p:strVal val="#ppt_x"/>
                                          </p:val>
                                        </p:tav>
                                      </p:tavLst>
                                    </p:anim>
                                    <p:anim calcmode="lin" valueType="num">
                                      <p:cBhvr>
                                        <p:cTn id="104" dur="1000" fill="hold"/>
                                        <p:tgtEl>
                                          <p:spTgt spid="66"/>
                                        </p:tgtEl>
                                        <p:attrNameLst>
                                          <p:attrName>ppt_y</p:attrName>
                                        </p:attrNameLst>
                                      </p:cBhvr>
                                      <p:tavLst>
                                        <p:tav tm="0">
                                          <p:val>
                                            <p:strVal val="#ppt_y+.1"/>
                                          </p:val>
                                        </p:tav>
                                        <p:tav tm="100000">
                                          <p:val>
                                            <p:strVal val="#ppt_y"/>
                                          </p:val>
                                        </p:tav>
                                      </p:tavLst>
                                    </p:anim>
                                  </p:childTnLst>
                                </p:cTn>
                              </p:par>
                            </p:childTnLst>
                          </p:cTn>
                        </p:par>
                        <p:par>
                          <p:cTn id="105" fill="hold">
                            <p:stCondLst>
                              <p:cond delay="1000"/>
                            </p:stCondLst>
                            <p:childTnLst>
                              <p:par>
                                <p:cTn id="106" presetID="22" presetClass="entr" presetSubtype="8" fill="hold" nodeType="afterEffect">
                                  <p:stCondLst>
                                    <p:cond delay="0"/>
                                  </p:stCondLst>
                                  <p:childTnLst>
                                    <p:set>
                                      <p:cBhvr>
                                        <p:cTn id="107" dur="1" fill="hold">
                                          <p:stCondLst>
                                            <p:cond delay="0"/>
                                          </p:stCondLst>
                                        </p:cTn>
                                        <p:tgtEl>
                                          <p:spTgt spid="3"/>
                                        </p:tgtEl>
                                        <p:attrNameLst>
                                          <p:attrName>style.visibility</p:attrName>
                                        </p:attrNameLst>
                                      </p:cBhvr>
                                      <p:to>
                                        <p:strVal val="visible"/>
                                      </p:to>
                                    </p:set>
                                    <p:animEffect transition="in" filter="wipe(left)">
                                      <p:cBhvr>
                                        <p:cTn id="10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P spid="84" grpId="0" bldLvl="0" animBg="1"/>
      <p:bldP spid="85" grpId="0" bldLvl="0" animBg="1"/>
      <p:bldP spid="86" grpId="0" bldLvl="0" animBg="1"/>
      <p:bldP spid="87" grpId="0" bldLvl="0" animBg="1"/>
      <p:bldP spid="88" grpId="0" bldLvl="0" animBg="1"/>
      <p:bldP spid="101" grpId="0" bldLvl="0" animBg="1"/>
      <p:bldP spid="104" grpId="0" bldLvl="0" animBg="1"/>
      <p:bldP spid="107" grpId="0" bldLvl="0" animBg="1"/>
      <p:bldP spid="110" grpId="0" bldLvl="0" animBg="1"/>
      <p:bldP spid="112" grpId="0" bldLvl="0" animBg="1"/>
      <p:bldP spid="62" grpId="0"/>
      <p:bldP spid="63" grpId="0"/>
      <p:bldP spid="64" grpId="0"/>
      <p:bldP spid="65" grpId="0"/>
      <p:bldP spid="6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0525" y="-708660"/>
            <a:ext cx="4311650" cy="9247505"/>
          </a:xfrm>
          <a:prstGeom prst="rect">
            <a:avLst/>
          </a:prstGeom>
          <a:noFill/>
        </p:spPr>
        <p:txBody>
          <a:bodyPr wrap="square" rtlCol="0">
            <a:spAutoFit/>
          </a:bodyPr>
          <a:lstStyle/>
          <a:p>
            <a:r>
              <a:rPr lang="en-US" altLang="zh-CN" sz="59500">
                <a:gradFill>
                  <a:gsLst>
                    <a:gs pos="14000">
                      <a:srgbClr val="CFBA80">
                        <a:alpha val="100000"/>
                      </a:srgbClr>
                    </a:gs>
                    <a:gs pos="0">
                      <a:srgbClr val="AC9057"/>
                    </a:gs>
                    <a:gs pos="72000">
                      <a:srgbClr val="000000">
                        <a:alpha val="31000"/>
                      </a:srgbClr>
                    </a:gs>
                  </a:gsLst>
                  <a:lin ang="0" scaled="0"/>
                </a:gradFill>
                <a:cs typeface="+mn-ea"/>
                <a:sym typeface="+mn-lt"/>
              </a:rPr>
              <a:t>4</a:t>
            </a:r>
          </a:p>
        </p:txBody>
      </p:sp>
      <p:sp>
        <p:nvSpPr>
          <p:cNvPr id="28" name="矩形 27"/>
          <p:cNvSpPr/>
          <p:nvPr/>
        </p:nvSpPr>
        <p:spPr>
          <a:xfrm>
            <a:off x="4199456" y="4130908"/>
            <a:ext cx="7079848" cy="675441"/>
          </a:xfrm>
          <a:prstGeom prst="rect">
            <a:avLst/>
          </a:prstGeom>
        </p:spPr>
        <p:txBody>
          <a:bodyPr wrap="square">
            <a:spAutoFit/>
          </a:bodyPr>
          <a:lstStyle/>
          <a:p>
            <a:pPr algn="l">
              <a:lnSpc>
                <a:spcPct val="125000"/>
              </a:lnSpc>
            </a:pPr>
            <a:r>
              <a:rPr lang="zh-CN" altLang="en-US" sz="1600" dirty="0">
                <a:solidFill>
                  <a:srgbClr val="F1E3A9"/>
                </a:solidFill>
                <a:cs typeface="+mn-ea"/>
                <a:sym typeface="+mn-lt"/>
              </a:rPr>
              <a:t>令人生畏的、超出实际需要的强大性能</a:t>
            </a:r>
          </a:p>
          <a:p>
            <a:pPr algn="l">
              <a:lnSpc>
                <a:spcPct val="125000"/>
              </a:lnSpc>
            </a:pPr>
            <a:r>
              <a:rPr lang="zh-CN" altLang="en-US" sz="1600" dirty="0">
                <a:solidFill>
                  <a:srgbClr val="F1E3A9"/>
                </a:solidFill>
                <a:cs typeface="+mn-ea"/>
                <a:sym typeface="+mn-lt"/>
              </a:rPr>
              <a:t>真正定义了旗舰机配置的“奢侈”</a:t>
            </a:r>
          </a:p>
        </p:txBody>
      </p:sp>
      <p:sp>
        <p:nvSpPr>
          <p:cNvPr id="29" name="文本框 28"/>
          <p:cNvSpPr txBox="1"/>
          <p:nvPr/>
        </p:nvSpPr>
        <p:spPr>
          <a:xfrm>
            <a:off x="4199255" y="2870117"/>
            <a:ext cx="3383280" cy="645160"/>
          </a:xfrm>
          <a:prstGeom prst="rect">
            <a:avLst/>
          </a:prstGeom>
          <a:noFill/>
        </p:spPr>
        <p:txBody>
          <a:bodyPr wrap="none" rtlCol="0">
            <a:spAutoFit/>
          </a:bodyPr>
          <a:lstStyle/>
          <a:p>
            <a:pPr algn="ctr"/>
            <a:r>
              <a:rPr lang="zh-CN" altLang="en-US" sz="3600" dirty="0">
                <a:solidFill>
                  <a:srgbClr val="F1E3A9"/>
                </a:solidFill>
                <a:effectLst>
                  <a:outerShdw blurRad="165100" dist="88900" dir="2700000" algn="tl">
                    <a:srgbClr val="000000">
                      <a:alpha val="14000"/>
                    </a:srgbClr>
                  </a:outerShdw>
                </a:effectLst>
                <a:cs typeface="+mn-ea"/>
                <a:sym typeface="+mn-lt"/>
              </a:rPr>
              <a:t>请输入你的标题</a:t>
            </a:r>
          </a:p>
        </p:txBody>
      </p:sp>
      <p:sp>
        <p:nvSpPr>
          <p:cNvPr id="30" name="矩形 29"/>
          <p:cNvSpPr/>
          <p:nvPr/>
        </p:nvSpPr>
        <p:spPr>
          <a:xfrm>
            <a:off x="4199255" y="3661093"/>
            <a:ext cx="4227830" cy="306705"/>
          </a:xfrm>
          <a:prstGeom prst="rect">
            <a:avLst/>
          </a:prstGeom>
          <a:noFill/>
          <a:ln>
            <a:noFill/>
          </a:ln>
        </p:spPr>
        <p:txBody>
          <a:bodyPr wrap="square" rtlCol="0" anchor="ctr">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en-US" altLang="zh-CN" sz="1400" i="0" u="none" strike="noStrike" kern="0" cap="none" spc="0" normalizeH="0" baseline="0" noProof="0" dirty="0">
                <a:ln>
                  <a:noFill/>
                </a:ln>
                <a:solidFill>
                  <a:srgbClr val="F1E3A9"/>
                </a:solidFill>
                <a:effectLst/>
                <a:uLnTx/>
                <a:uFillTx/>
                <a:cs typeface="+mn-ea"/>
                <a:sym typeface="+mn-lt"/>
              </a:rPr>
              <a:t>ADD YOUR TITLE HERE</a:t>
            </a:r>
          </a:p>
        </p:txBody>
      </p:sp>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16"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childTnLst>
                                </p:cTn>
                              </p:par>
                              <p:par>
                                <p:cTn id="14" presetID="23" presetClass="entr" presetSubtype="16"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 grpId="0"/>
      <p:bldP spid="29" grpId="0"/>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4"/>
          <p:cNvSpPr/>
          <p:nvPr/>
        </p:nvSpPr>
        <p:spPr bwMode="auto">
          <a:xfrm rot="10800000">
            <a:off x="1529781" y="2046049"/>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2"/>
          </a:solidFill>
          <a:ln w="19050" cap="flat" cmpd="sng">
            <a:noFill/>
            <a:prstDash val="solid"/>
            <a:round/>
            <a:headEnd type="none" w="med" len="med"/>
            <a:tailEnd type="none" w="med" len="med"/>
          </a:ln>
          <a:effectLst/>
        </p:spPr>
        <p:txBody>
          <a:bodyPr/>
          <a:lstStyle/>
          <a:p>
            <a:pPr algn="just">
              <a:lnSpc>
                <a:spcPct val="120000"/>
              </a:lnSpc>
              <a:defRPr/>
            </a:pPr>
            <a:endParaRPr lang="da-DK" sz="760" kern="0">
              <a:solidFill>
                <a:schemeClr val="bg1"/>
              </a:solidFill>
              <a:cs typeface="+mn-ea"/>
              <a:sym typeface="+mn-lt"/>
            </a:endParaRPr>
          </a:p>
        </p:txBody>
      </p:sp>
      <p:sp>
        <p:nvSpPr>
          <p:cNvPr id="8" name="Freeform 24"/>
          <p:cNvSpPr/>
          <p:nvPr/>
        </p:nvSpPr>
        <p:spPr bwMode="auto">
          <a:xfrm rot="5400000" flipH="1">
            <a:off x="1776543" y="3676889"/>
            <a:ext cx="1384077"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2"/>
          </a:solidFill>
          <a:ln w="19050" cap="flat" cmpd="sng">
            <a:noFill/>
            <a:prstDash val="solid"/>
            <a:round/>
            <a:headEnd type="none" w="med" len="med"/>
            <a:tailEnd type="none" w="med" len="med"/>
          </a:ln>
          <a:effectLst/>
        </p:spPr>
        <p:txBody>
          <a:bodyPr/>
          <a:lstStyle/>
          <a:p>
            <a:pPr algn="just">
              <a:lnSpc>
                <a:spcPct val="120000"/>
              </a:lnSpc>
              <a:defRPr/>
            </a:pPr>
            <a:endParaRPr lang="da-DK" sz="760" kern="0" dirty="0">
              <a:solidFill>
                <a:schemeClr val="bg1"/>
              </a:solidFill>
              <a:cs typeface="+mn-ea"/>
              <a:sym typeface="+mn-lt"/>
            </a:endParaRPr>
          </a:p>
        </p:txBody>
      </p:sp>
      <p:sp>
        <p:nvSpPr>
          <p:cNvPr id="11" name="Freeform 24"/>
          <p:cNvSpPr/>
          <p:nvPr/>
        </p:nvSpPr>
        <p:spPr bwMode="auto">
          <a:xfrm flipH="1">
            <a:off x="3407382" y="3430129"/>
            <a:ext cx="1384077"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2"/>
          </a:solidFill>
          <a:ln w="19050" cap="flat" cmpd="sng">
            <a:noFill/>
            <a:prstDash val="solid"/>
            <a:round/>
            <a:headEnd type="none" w="med" len="med"/>
            <a:tailEnd type="none" w="med" len="med"/>
          </a:ln>
          <a:effectLst/>
        </p:spPr>
        <p:txBody>
          <a:bodyPr/>
          <a:lstStyle/>
          <a:p>
            <a:pPr algn="just">
              <a:lnSpc>
                <a:spcPct val="120000"/>
              </a:lnSpc>
              <a:defRPr/>
            </a:pPr>
            <a:endParaRPr lang="da-DK" sz="760" kern="0" dirty="0">
              <a:solidFill>
                <a:schemeClr val="bg1"/>
              </a:solidFill>
              <a:cs typeface="+mn-ea"/>
              <a:sym typeface="+mn-lt"/>
            </a:endParaRPr>
          </a:p>
        </p:txBody>
      </p:sp>
      <p:sp>
        <p:nvSpPr>
          <p:cNvPr id="12" name="Freeform 24"/>
          <p:cNvSpPr/>
          <p:nvPr/>
        </p:nvSpPr>
        <p:spPr bwMode="auto">
          <a:xfrm rot="5400000">
            <a:off x="3654146" y="1799286"/>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2"/>
          </a:solidFill>
          <a:ln w="19050" cap="flat" cmpd="sng">
            <a:noFill/>
            <a:prstDash val="solid"/>
            <a:round/>
            <a:headEnd type="none" w="med" len="med"/>
            <a:tailEnd type="none" w="med" len="med"/>
          </a:ln>
          <a:effectLst/>
        </p:spPr>
        <p:txBody>
          <a:bodyPr/>
          <a:lstStyle/>
          <a:p>
            <a:pPr algn="just">
              <a:lnSpc>
                <a:spcPct val="120000"/>
              </a:lnSpc>
              <a:defRPr/>
            </a:pPr>
            <a:endParaRPr lang="da-DK" sz="760" kern="0">
              <a:solidFill>
                <a:schemeClr val="bg1"/>
              </a:solidFill>
              <a:cs typeface="+mn-ea"/>
              <a:sym typeface="+mn-lt"/>
            </a:endParaRPr>
          </a:p>
        </p:txBody>
      </p:sp>
      <p:sp>
        <p:nvSpPr>
          <p:cNvPr id="13" name="Freeform 24"/>
          <p:cNvSpPr/>
          <p:nvPr/>
        </p:nvSpPr>
        <p:spPr bwMode="auto">
          <a:xfrm rot="10800000">
            <a:off x="5284985" y="2046049"/>
            <a:ext cx="1384076"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2"/>
          </a:solidFill>
          <a:ln w="19050" cap="flat" cmpd="sng">
            <a:noFill/>
            <a:prstDash val="solid"/>
            <a:round/>
            <a:headEnd type="none" w="med" len="med"/>
            <a:tailEnd type="none" w="med" len="med"/>
          </a:ln>
          <a:effectLst/>
        </p:spPr>
        <p:txBody>
          <a:bodyPr/>
          <a:lstStyle/>
          <a:p>
            <a:pPr algn="just">
              <a:lnSpc>
                <a:spcPct val="120000"/>
              </a:lnSpc>
              <a:defRPr/>
            </a:pPr>
            <a:endParaRPr lang="da-DK" sz="760" kern="0">
              <a:solidFill>
                <a:schemeClr val="bg1"/>
              </a:solidFill>
              <a:cs typeface="+mn-ea"/>
              <a:sym typeface="+mn-lt"/>
            </a:endParaRPr>
          </a:p>
        </p:txBody>
      </p:sp>
      <p:sp>
        <p:nvSpPr>
          <p:cNvPr id="14" name="Freeform 24"/>
          <p:cNvSpPr/>
          <p:nvPr/>
        </p:nvSpPr>
        <p:spPr bwMode="auto">
          <a:xfrm rot="5400000" flipH="1">
            <a:off x="5531747" y="3676888"/>
            <a:ext cx="1384077" cy="1877601"/>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2"/>
          </a:solidFill>
          <a:ln w="19050" cap="flat" cmpd="sng">
            <a:noFill/>
            <a:prstDash val="solid"/>
            <a:round/>
            <a:headEnd type="none" w="med" len="med"/>
            <a:tailEnd type="none" w="med" len="med"/>
          </a:ln>
          <a:effectLst/>
        </p:spPr>
        <p:txBody>
          <a:bodyPr/>
          <a:lstStyle/>
          <a:p>
            <a:pPr algn="just">
              <a:lnSpc>
                <a:spcPct val="120000"/>
              </a:lnSpc>
              <a:defRPr/>
            </a:pPr>
            <a:endParaRPr lang="da-DK" sz="760" kern="0">
              <a:solidFill>
                <a:srgbClr val="7F7F7F"/>
              </a:solidFill>
              <a:cs typeface="+mn-ea"/>
              <a:sym typeface="+mn-lt"/>
            </a:endParaRPr>
          </a:p>
        </p:txBody>
      </p:sp>
      <p:grpSp>
        <p:nvGrpSpPr>
          <p:cNvPr id="34" name="Group 33"/>
          <p:cNvGrpSpPr>
            <a:grpSpLocks noChangeAspect="1"/>
          </p:cNvGrpSpPr>
          <p:nvPr/>
        </p:nvGrpSpPr>
        <p:grpSpPr>
          <a:xfrm>
            <a:off x="1772292" y="2631126"/>
            <a:ext cx="251014" cy="218834"/>
            <a:chOff x="7540014" y="4306907"/>
            <a:chExt cx="389342" cy="339426"/>
          </a:xfrm>
          <a:solidFill>
            <a:srgbClr val="7F7F7F"/>
          </a:solidFill>
        </p:grpSpPr>
        <p:sp>
          <p:nvSpPr>
            <p:cNvPr id="35"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9406" tIns="39703" rIns="79406" bIns="39703" numCol="1" anchor="t" anchorCtr="0" compatLnSpc="1"/>
            <a:lstStyle/>
            <a:p>
              <a:pPr algn="just">
                <a:lnSpc>
                  <a:spcPct val="120000"/>
                </a:lnSpc>
              </a:pPr>
              <a:endParaRPr lang="en-US" sz="760">
                <a:solidFill>
                  <a:schemeClr val="bg1"/>
                </a:solidFill>
                <a:cs typeface="+mn-ea"/>
                <a:sym typeface="+mn-lt"/>
              </a:endParaRPr>
            </a:p>
          </p:txBody>
        </p:sp>
        <p:sp>
          <p:nvSpPr>
            <p:cNvPr id="36"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9406" tIns="39703" rIns="79406" bIns="39703" numCol="1" anchor="t" anchorCtr="0" compatLnSpc="1"/>
            <a:lstStyle/>
            <a:p>
              <a:pPr algn="just">
                <a:lnSpc>
                  <a:spcPct val="120000"/>
                </a:lnSpc>
              </a:pPr>
              <a:endParaRPr lang="en-US" sz="760">
                <a:solidFill>
                  <a:schemeClr val="bg1"/>
                </a:solidFill>
                <a:cs typeface="+mn-ea"/>
                <a:sym typeface="+mn-lt"/>
              </a:endParaRPr>
            </a:p>
          </p:txBody>
        </p:sp>
        <p:sp>
          <p:nvSpPr>
            <p:cNvPr id="37"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9406" tIns="39703" rIns="79406" bIns="39703" numCol="1" anchor="t" anchorCtr="0" compatLnSpc="1"/>
            <a:lstStyle/>
            <a:p>
              <a:pPr algn="just">
                <a:lnSpc>
                  <a:spcPct val="120000"/>
                </a:lnSpc>
              </a:pPr>
              <a:endParaRPr lang="en-US" sz="760">
                <a:solidFill>
                  <a:schemeClr val="bg1"/>
                </a:solidFill>
                <a:cs typeface="+mn-ea"/>
                <a:sym typeface="+mn-lt"/>
              </a:endParaRPr>
            </a:p>
          </p:txBody>
        </p:sp>
        <p:sp>
          <p:nvSpPr>
            <p:cNvPr id="38"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9406" tIns="39703" rIns="79406" bIns="39703" numCol="1" anchor="t" anchorCtr="0" compatLnSpc="1"/>
            <a:lstStyle/>
            <a:p>
              <a:pPr algn="just">
                <a:lnSpc>
                  <a:spcPct val="120000"/>
                </a:lnSpc>
              </a:pPr>
              <a:endParaRPr lang="en-US" sz="760">
                <a:solidFill>
                  <a:schemeClr val="bg1"/>
                </a:solidFill>
                <a:cs typeface="+mn-ea"/>
                <a:sym typeface="+mn-lt"/>
              </a:endParaRPr>
            </a:p>
          </p:txBody>
        </p:sp>
        <p:sp>
          <p:nvSpPr>
            <p:cNvPr id="39"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9406" tIns="39703" rIns="79406" bIns="39703" numCol="1" anchor="t" anchorCtr="0" compatLnSpc="1"/>
            <a:lstStyle/>
            <a:p>
              <a:pPr algn="just">
                <a:lnSpc>
                  <a:spcPct val="120000"/>
                </a:lnSpc>
              </a:pPr>
              <a:endParaRPr lang="en-US" sz="760">
                <a:solidFill>
                  <a:schemeClr val="bg1"/>
                </a:solidFill>
                <a:cs typeface="+mn-ea"/>
                <a:sym typeface="+mn-lt"/>
              </a:endParaRPr>
            </a:p>
          </p:txBody>
        </p:sp>
        <p:sp>
          <p:nvSpPr>
            <p:cNvPr id="40"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9406" tIns="39703" rIns="79406" bIns="39703" numCol="1" anchor="t" anchorCtr="0" compatLnSpc="1"/>
            <a:lstStyle/>
            <a:p>
              <a:pPr algn="just">
                <a:lnSpc>
                  <a:spcPct val="120000"/>
                </a:lnSpc>
              </a:pPr>
              <a:endParaRPr lang="en-US" sz="760">
                <a:solidFill>
                  <a:schemeClr val="bg1"/>
                </a:solidFill>
                <a:cs typeface="+mn-ea"/>
                <a:sym typeface="+mn-lt"/>
              </a:endParaRPr>
            </a:p>
          </p:txBody>
        </p:sp>
        <p:sp>
          <p:nvSpPr>
            <p:cNvPr id="41"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9406" tIns="39703" rIns="79406" bIns="39703" numCol="1" anchor="t" anchorCtr="0" compatLnSpc="1"/>
            <a:lstStyle/>
            <a:p>
              <a:pPr algn="just">
                <a:lnSpc>
                  <a:spcPct val="120000"/>
                </a:lnSpc>
              </a:pPr>
              <a:endParaRPr lang="en-US" sz="760">
                <a:solidFill>
                  <a:schemeClr val="bg1"/>
                </a:solidFill>
                <a:cs typeface="+mn-ea"/>
                <a:sym typeface="+mn-lt"/>
              </a:endParaRPr>
            </a:p>
          </p:txBody>
        </p:sp>
        <p:sp>
          <p:nvSpPr>
            <p:cNvPr id="4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9406" tIns="39703" rIns="79406" bIns="39703" numCol="1" anchor="t" anchorCtr="0" compatLnSpc="1"/>
            <a:lstStyle/>
            <a:p>
              <a:pPr algn="just">
                <a:lnSpc>
                  <a:spcPct val="120000"/>
                </a:lnSpc>
              </a:pPr>
              <a:endParaRPr lang="en-US" sz="760">
                <a:solidFill>
                  <a:schemeClr val="bg1"/>
                </a:solidFill>
                <a:cs typeface="+mn-ea"/>
                <a:sym typeface="+mn-lt"/>
              </a:endParaRPr>
            </a:p>
          </p:txBody>
        </p:sp>
        <p:sp>
          <p:nvSpPr>
            <p:cNvPr id="4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9406" tIns="39703" rIns="79406" bIns="39703" numCol="1" anchor="t" anchorCtr="0" compatLnSpc="1"/>
            <a:lstStyle/>
            <a:p>
              <a:pPr algn="just">
                <a:lnSpc>
                  <a:spcPct val="120000"/>
                </a:lnSpc>
              </a:pPr>
              <a:endParaRPr lang="en-US" sz="760">
                <a:solidFill>
                  <a:schemeClr val="bg1"/>
                </a:solidFill>
                <a:cs typeface="+mn-ea"/>
                <a:sym typeface="+mn-lt"/>
              </a:endParaRPr>
            </a:p>
          </p:txBody>
        </p:sp>
        <p:sp>
          <p:nvSpPr>
            <p:cNvPr id="4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9406" tIns="39703" rIns="79406" bIns="39703" numCol="1" anchor="t" anchorCtr="0" compatLnSpc="1"/>
            <a:lstStyle/>
            <a:p>
              <a:pPr algn="just">
                <a:lnSpc>
                  <a:spcPct val="120000"/>
                </a:lnSpc>
              </a:pPr>
              <a:endParaRPr lang="en-US" sz="760">
                <a:solidFill>
                  <a:schemeClr val="bg1"/>
                </a:solidFill>
                <a:cs typeface="+mn-ea"/>
                <a:sym typeface="+mn-lt"/>
              </a:endParaRPr>
            </a:p>
          </p:txBody>
        </p:sp>
        <p:sp>
          <p:nvSpPr>
            <p:cNvPr id="4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9406" tIns="39703" rIns="79406" bIns="39703" numCol="1" anchor="t" anchorCtr="0" compatLnSpc="1"/>
            <a:lstStyle/>
            <a:p>
              <a:pPr algn="just">
                <a:lnSpc>
                  <a:spcPct val="120000"/>
                </a:lnSpc>
              </a:pPr>
              <a:endParaRPr lang="en-US" sz="760">
                <a:solidFill>
                  <a:schemeClr val="bg1"/>
                </a:solidFill>
                <a:cs typeface="+mn-ea"/>
                <a:sym typeface="+mn-lt"/>
              </a:endParaRPr>
            </a:p>
          </p:txBody>
        </p:sp>
      </p:grpSp>
      <p:grpSp>
        <p:nvGrpSpPr>
          <p:cNvPr id="46" name="Group 45"/>
          <p:cNvGrpSpPr>
            <a:grpSpLocks noChangeAspect="1"/>
          </p:cNvGrpSpPr>
          <p:nvPr/>
        </p:nvGrpSpPr>
        <p:grpSpPr>
          <a:xfrm>
            <a:off x="3645411" y="4506271"/>
            <a:ext cx="214597" cy="218834"/>
            <a:chOff x="7160655" y="2178006"/>
            <a:chExt cx="379359" cy="386846"/>
          </a:xfrm>
          <a:solidFill>
            <a:srgbClr val="7F7F7F"/>
          </a:solidFill>
        </p:grpSpPr>
        <p:sp>
          <p:nvSpPr>
            <p:cNvPr id="47"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9406" tIns="39703" rIns="79406" bIns="39703" numCol="1" anchor="t" anchorCtr="0" compatLnSpc="1"/>
            <a:lstStyle/>
            <a:p>
              <a:pPr algn="just">
                <a:lnSpc>
                  <a:spcPct val="120000"/>
                </a:lnSpc>
              </a:pPr>
              <a:endParaRPr lang="en-US" sz="760">
                <a:solidFill>
                  <a:schemeClr val="bg1"/>
                </a:solidFill>
                <a:cs typeface="+mn-ea"/>
                <a:sym typeface="+mn-lt"/>
              </a:endParaRPr>
            </a:p>
          </p:txBody>
        </p:sp>
        <p:sp>
          <p:nvSpPr>
            <p:cNvPr id="48"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9406" tIns="39703" rIns="79406" bIns="39703" numCol="1" anchor="t" anchorCtr="0" compatLnSpc="1"/>
            <a:lstStyle/>
            <a:p>
              <a:pPr algn="just">
                <a:lnSpc>
                  <a:spcPct val="120000"/>
                </a:lnSpc>
              </a:pPr>
              <a:endParaRPr lang="en-US" sz="760">
                <a:solidFill>
                  <a:schemeClr val="bg1"/>
                </a:solidFill>
                <a:cs typeface="+mn-ea"/>
                <a:sym typeface="+mn-lt"/>
              </a:endParaRPr>
            </a:p>
          </p:txBody>
        </p:sp>
        <p:sp>
          <p:nvSpPr>
            <p:cNvPr id="49"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9406" tIns="39703" rIns="79406" bIns="39703" numCol="1" anchor="t" anchorCtr="0" compatLnSpc="1"/>
            <a:lstStyle/>
            <a:p>
              <a:pPr algn="just">
                <a:lnSpc>
                  <a:spcPct val="120000"/>
                </a:lnSpc>
              </a:pPr>
              <a:endParaRPr lang="en-US" sz="760">
                <a:solidFill>
                  <a:schemeClr val="bg1"/>
                </a:solidFill>
                <a:cs typeface="+mn-ea"/>
                <a:sym typeface="+mn-lt"/>
              </a:endParaRPr>
            </a:p>
          </p:txBody>
        </p:sp>
      </p:grpSp>
      <p:grpSp>
        <p:nvGrpSpPr>
          <p:cNvPr id="50" name="Group 49"/>
          <p:cNvGrpSpPr>
            <a:grpSpLocks noChangeAspect="1"/>
          </p:cNvGrpSpPr>
          <p:nvPr/>
        </p:nvGrpSpPr>
        <p:grpSpPr>
          <a:xfrm>
            <a:off x="2097683" y="4150095"/>
            <a:ext cx="248566" cy="218834"/>
            <a:chOff x="6040049" y="4182118"/>
            <a:chExt cx="521619" cy="459224"/>
          </a:xfrm>
          <a:solidFill>
            <a:srgbClr val="7F7F7F"/>
          </a:solidFill>
        </p:grpSpPr>
        <p:sp>
          <p:nvSpPr>
            <p:cNvPr id="51"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9406" tIns="39703" rIns="79406" bIns="39703" numCol="1" anchor="t" anchorCtr="0" compatLnSpc="1"/>
            <a:lstStyle/>
            <a:p>
              <a:pPr algn="just">
                <a:lnSpc>
                  <a:spcPct val="120000"/>
                </a:lnSpc>
              </a:pPr>
              <a:endParaRPr lang="en-US" sz="760">
                <a:solidFill>
                  <a:schemeClr val="bg1"/>
                </a:solidFill>
                <a:cs typeface="+mn-ea"/>
                <a:sym typeface="+mn-lt"/>
              </a:endParaRPr>
            </a:p>
          </p:txBody>
        </p:sp>
        <p:sp>
          <p:nvSpPr>
            <p:cNvPr id="52"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9406" tIns="39703" rIns="79406" bIns="39703" numCol="1" anchor="t" anchorCtr="0" compatLnSpc="1"/>
            <a:lstStyle/>
            <a:p>
              <a:pPr algn="just">
                <a:lnSpc>
                  <a:spcPct val="120000"/>
                </a:lnSpc>
              </a:pPr>
              <a:endParaRPr lang="en-US" sz="760">
                <a:solidFill>
                  <a:schemeClr val="bg1"/>
                </a:solidFill>
                <a:cs typeface="+mn-ea"/>
                <a:sym typeface="+mn-lt"/>
              </a:endParaRPr>
            </a:p>
          </p:txBody>
        </p:sp>
        <p:sp>
          <p:nvSpPr>
            <p:cNvPr id="53"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9406" tIns="39703" rIns="79406" bIns="39703" numCol="1" anchor="t" anchorCtr="0" compatLnSpc="1"/>
            <a:lstStyle/>
            <a:p>
              <a:pPr algn="just">
                <a:lnSpc>
                  <a:spcPct val="120000"/>
                </a:lnSpc>
              </a:pPr>
              <a:endParaRPr lang="en-US" sz="760">
                <a:solidFill>
                  <a:schemeClr val="bg1"/>
                </a:solidFill>
                <a:cs typeface="+mn-ea"/>
                <a:sym typeface="+mn-lt"/>
              </a:endParaRPr>
            </a:p>
          </p:txBody>
        </p:sp>
        <p:sp>
          <p:nvSpPr>
            <p:cNvPr id="54"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9406" tIns="39703" rIns="79406" bIns="39703" numCol="1" anchor="t" anchorCtr="0" compatLnSpc="1"/>
            <a:lstStyle/>
            <a:p>
              <a:pPr algn="just">
                <a:lnSpc>
                  <a:spcPct val="120000"/>
                </a:lnSpc>
              </a:pPr>
              <a:endParaRPr lang="en-US" sz="760">
                <a:solidFill>
                  <a:schemeClr val="bg1"/>
                </a:solidFill>
                <a:cs typeface="+mn-ea"/>
                <a:sym typeface="+mn-lt"/>
              </a:endParaRPr>
            </a:p>
          </p:txBody>
        </p:sp>
        <p:sp>
          <p:nvSpPr>
            <p:cNvPr id="55"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79406" tIns="39703" rIns="79406" bIns="39703" numCol="1" anchor="t" anchorCtr="0" compatLnSpc="1"/>
            <a:lstStyle/>
            <a:p>
              <a:pPr algn="just">
                <a:lnSpc>
                  <a:spcPct val="120000"/>
                </a:lnSpc>
              </a:pPr>
              <a:endParaRPr lang="en-US" sz="760">
                <a:solidFill>
                  <a:schemeClr val="bg1"/>
                </a:solidFill>
                <a:cs typeface="+mn-ea"/>
                <a:sym typeface="+mn-lt"/>
              </a:endParaRPr>
            </a:p>
          </p:txBody>
        </p:sp>
      </p:grpSp>
      <p:sp>
        <p:nvSpPr>
          <p:cNvPr id="56" name="Freeform 21"/>
          <p:cNvSpPr>
            <a:spLocks noChangeAspect="1" noEditPoints="1"/>
          </p:cNvSpPr>
          <p:nvPr/>
        </p:nvSpPr>
        <p:spPr bwMode="auto">
          <a:xfrm>
            <a:off x="3972263" y="2967216"/>
            <a:ext cx="245829" cy="218834"/>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rgbClr val="7F7F7F"/>
          </a:solidFill>
          <a:ln>
            <a:noFill/>
          </a:ln>
        </p:spPr>
        <p:txBody>
          <a:bodyPr vert="horz" wrap="square" lIns="79406" tIns="39703" rIns="79406" bIns="39703" numCol="1" anchor="t" anchorCtr="0" compatLnSpc="1"/>
          <a:lstStyle/>
          <a:p>
            <a:pPr algn="just">
              <a:lnSpc>
                <a:spcPct val="120000"/>
              </a:lnSpc>
            </a:pPr>
            <a:endParaRPr lang="en-US" sz="760" dirty="0">
              <a:solidFill>
                <a:schemeClr val="bg1"/>
              </a:solidFill>
              <a:cs typeface="+mn-ea"/>
              <a:sym typeface="+mn-lt"/>
            </a:endParaRPr>
          </a:p>
        </p:txBody>
      </p:sp>
      <p:sp>
        <p:nvSpPr>
          <p:cNvPr id="57" name="Freeform 49"/>
          <p:cNvSpPr>
            <a:spLocks noChangeAspect="1" noEditPoints="1"/>
          </p:cNvSpPr>
          <p:nvPr/>
        </p:nvSpPr>
        <p:spPr bwMode="auto">
          <a:xfrm>
            <a:off x="5848555" y="4146300"/>
            <a:ext cx="256937" cy="218834"/>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rgbClr val="7F7F7F"/>
          </a:solidFill>
          <a:ln>
            <a:noFill/>
          </a:ln>
        </p:spPr>
        <p:txBody>
          <a:bodyPr vert="horz" wrap="square" lIns="79406" tIns="39703" rIns="79406" bIns="39703" numCol="1" anchor="t" anchorCtr="0" compatLnSpc="1"/>
          <a:lstStyle/>
          <a:p>
            <a:pPr algn="just">
              <a:lnSpc>
                <a:spcPct val="120000"/>
              </a:lnSpc>
            </a:pPr>
            <a:endParaRPr lang="en-US" sz="760" dirty="0">
              <a:solidFill>
                <a:schemeClr val="bg1"/>
              </a:solidFill>
              <a:cs typeface="+mn-ea"/>
              <a:sym typeface="+mn-lt"/>
            </a:endParaRPr>
          </a:p>
        </p:txBody>
      </p:sp>
      <p:sp>
        <p:nvSpPr>
          <p:cNvPr id="58" name="Freeform 16"/>
          <p:cNvSpPr>
            <a:spLocks noChangeAspect="1" noEditPoints="1"/>
          </p:cNvSpPr>
          <p:nvPr/>
        </p:nvSpPr>
        <p:spPr bwMode="auto">
          <a:xfrm>
            <a:off x="5508303" y="2632735"/>
            <a:ext cx="218320" cy="218834"/>
          </a:xfrm>
          <a:custGeom>
            <a:avLst/>
            <a:gdLst>
              <a:gd name="T0" fmla="*/ 136 w 360"/>
              <a:gd name="T1" fmla="*/ 226 h 361"/>
              <a:gd name="T2" fmla="*/ 56 w 360"/>
              <a:gd name="T3" fmla="*/ 194 h 361"/>
              <a:gd name="T4" fmla="*/ 56 w 360"/>
              <a:gd name="T5" fmla="*/ 221 h 361"/>
              <a:gd name="T6" fmla="*/ 136 w 360"/>
              <a:gd name="T7" fmla="*/ 253 h 361"/>
              <a:gd name="T8" fmla="*/ 136 w 360"/>
              <a:gd name="T9" fmla="*/ 226 h 361"/>
              <a:gd name="T10" fmla="*/ 136 w 360"/>
              <a:gd name="T11" fmla="*/ 143 h 361"/>
              <a:gd name="T12" fmla="*/ 56 w 360"/>
              <a:gd name="T13" fmla="*/ 111 h 361"/>
              <a:gd name="T14" fmla="*/ 56 w 360"/>
              <a:gd name="T15" fmla="*/ 138 h 361"/>
              <a:gd name="T16" fmla="*/ 136 w 360"/>
              <a:gd name="T17" fmla="*/ 170 h 361"/>
              <a:gd name="T18" fmla="*/ 136 w 360"/>
              <a:gd name="T19" fmla="*/ 143 h 361"/>
              <a:gd name="T20" fmla="*/ 351 w 360"/>
              <a:gd name="T21" fmla="*/ 4 h 361"/>
              <a:gd name="T22" fmla="*/ 332 w 360"/>
              <a:gd name="T23" fmla="*/ 2 h 361"/>
              <a:gd name="T24" fmla="*/ 180 w 360"/>
              <a:gd name="T25" fmla="*/ 63 h 361"/>
              <a:gd name="T26" fmla="*/ 27 w 360"/>
              <a:gd name="T27" fmla="*/ 2 h 361"/>
              <a:gd name="T28" fmla="*/ 8 w 360"/>
              <a:gd name="T29" fmla="*/ 4 h 361"/>
              <a:gd name="T30" fmla="*/ 0 w 360"/>
              <a:gd name="T31" fmla="*/ 21 h 361"/>
              <a:gd name="T32" fmla="*/ 0 w 360"/>
              <a:gd name="T33" fmla="*/ 277 h 361"/>
              <a:gd name="T34" fmla="*/ 12 w 360"/>
              <a:gd name="T35" fmla="*/ 295 h 361"/>
              <a:gd name="T36" fmla="*/ 172 w 360"/>
              <a:gd name="T37" fmla="*/ 359 h 361"/>
              <a:gd name="T38" fmla="*/ 176 w 360"/>
              <a:gd name="T39" fmla="*/ 361 h 361"/>
              <a:gd name="T40" fmla="*/ 180 w 360"/>
              <a:gd name="T41" fmla="*/ 361 h 361"/>
              <a:gd name="T42" fmla="*/ 184 w 360"/>
              <a:gd name="T43" fmla="*/ 361 h 361"/>
              <a:gd name="T44" fmla="*/ 187 w 360"/>
              <a:gd name="T45" fmla="*/ 359 h 361"/>
              <a:gd name="T46" fmla="*/ 347 w 360"/>
              <a:gd name="T47" fmla="*/ 295 h 361"/>
              <a:gd name="T48" fmla="*/ 360 w 360"/>
              <a:gd name="T49" fmla="*/ 277 h 361"/>
              <a:gd name="T50" fmla="*/ 360 w 360"/>
              <a:gd name="T51" fmla="*/ 21 h 361"/>
              <a:gd name="T52" fmla="*/ 351 w 360"/>
              <a:gd name="T53" fmla="*/ 4 h 361"/>
              <a:gd name="T54" fmla="*/ 160 w 360"/>
              <a:gd name="T55" fmla="*/ 320 h 361"/>
              <a:gd name="T56" fmla="*/ 32 w 360"/>
              <a:gd name="T57" fmla="*/ 269 h 361"/>
              <a:gd name="T58" fmla="*/ 32 w 360"/>
              <a:gd name="T59" fmla="*/ 45 h 361"/>
              <a:gd name="T60" fmla="*/ 160 w 360"/>
              <a:gd name="T61" fmla="*/ 96 h 361"/>
              <a:gd name="T62" fmla="*/ 160 w 360"/>
              <a:gd name="T63" fmla="*/ 320 h 361"/>
              <a:gd name="T64" fmla="*/ 328 w 360"/>
              <a:gd name="T65" fmla="*/ 269 h 361"/>
              <a:gd name="T66" fmla="*/ 200 w 360"/>
              <a:gd name="T67" fmla="*/ 320 h 361"/>
              <a:gd name="T68" fmla="*/ 200 w 360"/>
              <a:gd name="T69" fmla="*/ 96 h 361"/>
              <a:gd name="T70" fmla="*/ 328 w 360"/>
              <a:gd name="T71" fmla="*/ 45 h 361"/>
              <a:gd name="T72" fmla="*/ 328 w 360"/>
              <a:gd name="T73" fmla="*/ 269 h 361"/>
              <a:gd name="T74" fmla="*/ 304 w 360"/>
              <a:gd name="T75" fmla="*/ 194 h 361"/>
              <a:gd name="T76" fmla="*/ 224 w 360"/>
              <a:gd name="T77" fmla="*/ 226 h 361"/>
              <a:gd name="T78" fmla="*/ 224 w 360"/>
              <a:gd name="T79" fmla="*/ 253 h 361"/>
              <a:gd name="T80" fmla="*/ 304 w 360"/>
              <a:gd name="T81" fmla="*/ 221 h 361"/>
              <a:gd name="T82" fmla="*/ 304 w 360"/>
              <a:gd name="T83" fmla="*/ 194 h 361"/>
              <a:gd name="T84" fmla="*/ 304 w 360"/>
              <a:gd name="T85" fmla="*/ 111 h 361"/>
              <a:gd name="T86" fmla="*/ 224 w 360"/>
              <a:gd name="T87" fmla="*/ 143 h 361"/>
              <a:gd name="T88" fmla="*/ 224 w 360"/>
              <a:gd name="T89" fmla="*/ 170 h 361"/>
              <a:gd name="T90" fmla="*/ 304 w 360"/>
              <a:gd name="T91" fmla="*/ 138 h 361"/>
              <a:gd name="T92" fmla="*/ 304 w 360"/>
              <a:gd name="T93" fmla="*/ 1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0" h="361">
                <a:moveTo>
                  <a:pt x="136" y="226"/>
                </a:moveTo>
                <a:cubicBezTo>
                  <a:pt x="56" y="194"/>
                  <a:pt x="56" y="194"/>
                  <a:pt x="56" y="194"/>
                </a:cubicBezTo>
                <a:cubicBezTo>
                  <a:pt x="56" y="221"/>
                  <a:pt x="56" y="221"/>
                  <a:pt x="56" y="221"/>
                </a:cubicBezTo>
                <a:cubicBezTo>
                  <a:pt x="136" y="253"/>
                  <a:pt x="136" y="253"/>
                  <a:pt x="136" y="253"/>
                </a:cubicBezTo>
                <a:lnTo>
                  <a:pt x="136" y="226"/>
                </a:lnTo>
                <a:close/>
                <a:moveTo>
                  <a:pt x="136" y="143"/>
                </a:moveTo>
                <a:cubicBezTo>
                  <a:pt x="56" y="111"/>
                  <a:pt x="56" y="111"/>
                  <a:pt x="56" y="111"/>
                </a:cubicBezTo>
                <a:cubicBezTo>
                  <a:pt x="56" y="138"/>
                  <a:pt x="56" y="138"/>
                  <a:pt x="56" y="138"/>
                </a:cubicBezTo>
                <a:cubicBezTo>
                  <a:pt x="136" y="170"/>
                  <a:pt x="136" y="170"/>
                  <a:pt x="136" y="170"/>
                </a:cubicBezTo>
                <a:lnTo>
                  <a:pt x="136" y="143"/>
                </a:lnTo>
                <a:close/>
                <a:moveTo>
                  <a:pt x="351" y="4"/>
                </a:moveTo>
                <a:cubicBezTo>
                  <a:pt x="345" y="1"/>
                  <a:pt x="338" y="0"/>
                  <a:pt x="332" y="2"/>
                </a:cubicBezTo>
                <a:cubicBezTo>
                  <a:pt x="180" y="63"/>
                  <a:pt x="180" y="63"/>
                  <a:pt x="180" y="63"/>
                </a:cubicBezTo>
                <a:cubicBezTo>
                  <a:pt x="27" y="2"/>
                  <a:pt x="27" y="2"/>
                  <a:pt x="27" y="2"/>
                </a:cubicBezTo>
                <a:cubicBezTo>
                  <a:pt x="21" y="0"/>
                  <a:pt x="14" y="1"/>
                  <a:pt x="8" y="4"/>
                </a:cubicBezTo>
                <a:cubicBezTo>
                  <a:pt x="3" y="8"/>
                  <a:pt x="0" y="14"/>
                  <a:pt x="0" y="21"/>
                </a:cubicBezTo>
                <a:cubicBezTo>
                  <a:pt x="0" y="277"/>
                  <a:pt x="0" y="277"/>
                  <a:pt x="0" y="277"/>
                </a:cubicBezTo>
                <a:cubicBezTo>
                  <a:pt x="0" y="285"/>
                  <a:pt x="5" y="292"/>
                  <a:pt x="12" y="295"/>
                </a:cubicBezTo>
                <a:cubicBezTo>
                  <a:pt x="172" y="359"/>
                  <a:pt x="172" y="359"/>
                  <a:pt x="172" y="359"/>
                </a:cubicBezTo>
                <a:cubicBezTo>
                  <a:pt x="172" y="359"/>
                  <a:pt x="175" y="360"/>
                  <a:pt x="176" y="361"/>
                </a:cubicBezTo>
                <a:cubicBezTo>
                  <a:pt x="177" y="361"/>
                  <a:pt x="178" y="361"/>
                  <a:pt x="180" y="361"/>
                </a:cubicBezTo>
                <a:cubicBezTo>
                  <a:pt x="181" y="361"/>
                  <a:pt x="182" y="361"/>
                  <a:pt x="184" y="361"/>
                </a:cubicBezTo>
                <a:cubicBezTo>
                  <a:pt x="184" y="360"/>
                  <a:pt x="187" y="359"/>
                  <a:pt x="187" y="359"/>
                </a:cubicBezTo>
                <a:cubicBezTo>
                  <a:pt x="347" y="295"/>
                  <a:pt x="347" y="295"/>
                  <a:pt x="347" y="295"/>
                </a:cubicBezTo>
                <a:cubicBezTo>
                  <a:pt x="355" y="292"/>
                  <a:pt x="360" y="285"/>
                  <a:pt x="360" y="277"/>
                </a:cubicBezTo>
                <a:cubicBezTo>
                  <a:pt x="360" y="21"/>
                  <a:pt x="360" y="21"/>
                  <a:pt x="360" y="21"/>
                </a:cubicBezTo>
                <a:cubicBezTo>
                  <a:pt x="360" y="14"/>
                  <a:pt x="356" y="8"/>
                  <a:pt x="351" y="4"/>
                </a:cubicBezTo>
                <a:close/>
                <a:moveTo>
                  <a:pt x="160" y="320"/>
                </a:moveTo>
                <a:cubicBezTo>
                  <a:pt x="32" y="269"/>
                  <a:pt x="32" y="269"/>
                  <a:pt x="32" y="269"/>
                </a:cubicBezTo>
                <a:cubicBezTo>
                  <a:pt x="32" y="45"/>
                  <a:pt x="32" y="45"/>
                  <a:pt x="32" y="45"/>
                </a:cubicBezTo>
                <a:cubicBezTo>
                  <a:pt x="160" y="96"/>
                  <a:pt x="160" y="96"/>
                  <a:pt x="160" y="96"/>
                </a:cubicBezTo>
                <a:lnTo>
                  <a:pt x="160" y="320"/>
                </a:lnTo>
                <a:close/>
                <a:moveTo>
                  <a:pt x="328" y="269"/>
                </a:moveTo>
                <a:cubicBezTo>
                  <a:pt x="200" y="320"/>
                  <a:pt x="200" y="320"/>
                  <a:pt x="200" y="320"/>
                </a:cubicBezTo>
                <a:cubicBezTo>
                  <a:pt x="200" y="96"/>
                  <a:pt x="200" y="96"/>
                  <a:pt x="200" y="96"/>
                </a:cubicBezTo>
                <a:cubicBezTo>
                  <a:pt x="328" y="45"/>
                  <a:pt x="328" y="45"/>
                  <a:pt x="328" y="45"/>
                </a:cubicBezTo>
                <a:lnTo>
                  <a:pt x="328" y="269"/>
                </a:lnTo>
                <a:close/>
                <a:moveTo>
                  <a:pt x="304" y="194"/>
                </a:moveTo>
                <a:cubicBezTo>
                  <a:pt x="224" y="226"/>
                  <a:pt x="224" y="226"/>
                  <a:pt x="224" y="226"/>
                </a:cubicBezTo>
                <a:cubicBezTo>
                  <a:pt x="224" y="253"/>
                  <a:pt x="224" y="253"/>
                  <a:pt x="224" y="253"/>
                </a:cubicBezTo>
                <a:cubicBezTo>
                  <a:pt x="304" y="221"/>
                  <a:pt x="304" y="221"/>
                  <a:pt x="304" y="221"/>
                </a:cubicBezTo>
                <a:lnTo>
                  <a:pt x="304" y="194"/>
                </a:lnTo>
                <a:close/>
                <a:moveTo>
                  <a:pt x="304" y="111"/>
                </a:moveTo>
                <a:cubicBezTo>
                  <a:pt x="224" y="143"/>
                  <a:pt x="224" y="143"/>
                  <a:pt x="224" y="143"/>
                </a:cubicBezTo>
                <a:cubicBezTo>
                  <a:pt x="224" y="170"/>
                  <a:pt x="224" y="170"/>
                  <a:pt x="224" y="170"/>
                </a:cubicBezTo>
                <a:cubicBezTo>
                  <a:pt x="304" y="138"/>
                  <a:pt x="304" y="138"/>
                  <a:pt x="304" y="138"/>
                </a:cubicBezTo>
                <a:lnTo>
                  <a:pt x="304" y="111"/>
                </a:lnTo>
                <a:close/>
              </a:path>
            </a:pathLst>
          </a:custGeom>
          <a:solidFill>
            <a:srgbClr val="7F7F7F"/>
          </a:solidFill>
          <a:ln>
            <a:noFill/>
          </a:ln>
        </p:spPr>
        <p:txBody>
          <a:bodyPr vert="horz" wrap="square" lIns="79406" tIns="39703" rIns="79406" bIns="39703" numCol="1" anchor="t" anchorCtr="0" compatLnSpc="1"/>
          <a:lstStyle/>
          <a:p>
            <a:pPr algn="just">
              <a:lnSpc>
                <a:spcPct val="120000"/>
              </a:lnSpc>
            </a:pPr>
            <a:endParaRPr lang="en-US" sz="760" dirty="0">
              <a:solidFill>
                <a:schemeClr val="bg1"/>
              </a:solidFill>
              <a:cs typeface="+mn-ea"/>
              <a:sym typeface="+mn-lt"/>
            </a:endParaRPr>
          </a:p>
        </p:txBody>
      </p:sp>
      <p:sp>
        <p:nvSpPr>
          <p:cNvPr id="59" name="Content Placeholder 2"/>
          <p:cNvSpPr txBox="1"/>
          <p:nvPr/>
        </p:nvSpPr>
        <p:spPr>
          <a:xfrm>
            <a:off x="2073285" y="2617455"/>
            <a:ext cx="840573" cy="223972"/>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1325" dirty="0">
                <a:solidFill>
                  <a:schemeClr val="bg1"/>
                </a:solidFill>
                <a:cs typeface="+mn-ea"/>
                <a:sym typeface="+mn-lt"/>
              </a:rPr>
              <a:t>文字内容</a:t>
            </a:r>
            <a:endParaRPr lang="en-US" altLang="zh-CN" sz="1325" b="1" dirty="0">
              <a:solidFill>
                <a:schemeClr val="bg1"/>
              </a:solidFill>
              <a:cs typeface="+mn-ea"/>
              <a:sym typeface="+mn-lt"/>
            </a:endParaRPr>
          </a:p>
        </p:txBody>
      </p:sp>
      <p:sp>
        <p:nvSpPr>
          <p:cNvPr id="60" name="Content Placeholder 2"/>
          <p:cNvSpPr txBox="1"/>
          <p:nvPr/>
        </p:nvSpPr>
        <p:spPr>
          <a:xfrm>
            <a:off x="1801533" y="4501343"/>
            <a:ext cx="840573" cy="223972"/>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1325" dirty="0">
                <a:solidFill>
                  <a:schemeClr val="bg1"/>
                </a:solidFill>
                <a:cs typeface="+mn-ea"/>
                <a:sym typeface="+mn-lt"/>
              </a:rPr>
              <a:t>文字内容</a:t>
            </a:r>
            <a:endParaRPr lang="en-US" altLang="zh-CN" sz="1325" b="1" dirty="0">
              <a:solidFill>
                <a:schemeClr val="bg1"/>
              </a:solidFill>
              <a:cs typeface="+mn-ea"/>
              <a:sym typeface="+mn-lt"/>
            </a:endParaRPr>
          </a:p>
        </p:txBody>
      </p:sp>
      <p:sp>
        <p:nvSpPr>
          <p:cNvPr id="61" name="Content Placeholder 2"/>
          <p:cNvSpPr txBox="1"/>
          <p:nvPr/>
        </p:nvSpPr>
        <p:spPr>
          <a:xfrm>
            <a:off x="3898897" y="4501343"/>
            <a:ext cx="840573" cy="223972"/>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1325" dirty="0">
                <a:solidFill>
                  <a:schemeClr val="bg1"/>
                </a:solidFill>
                <a:cs typeface="+mn-ea"/>
                <a:sym typeface="+mn-lt"/>
              </a:rPr>
              <a:t>文字内容</a:t>
            </a:r>
            <a:endParaRPr lang="en-US" altLang="zh-CN" sz="1325" b="1" dirty="0">
              <a:solidFill>
                <a:schemeClr val="bg1"/>
              </a:solidFill>
              <a:cs typeface="+mn-ea"/>
              <a:sym typeface="+mn-lt"/>
            </a:endParaRPr>
          </a:p>
        </p:txBody>
      </p:sp>
      <p:sp>
        <p:nvSpPr>
          <p:cNvPr id="62" name="Content Placeholder 2"/>
          <p:cNvSpPr txBox="1"/>
          <p:nvPr/>
        </p:nvSpPr>
        <p:spPr>
          <a:xfrm>
            <a:off x="3621422" y="2622323"/>
            <a:ext cx="1009011" cy="223972"/>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1325" dirty="0">
                <a:solidFill>
                  <a:schemeClr val="bg1"/>
                </a:solidFill>
                <a:cs typeface="+mn-ea"/>
                <a:sym typeface="+mn-lt"/>
              </a:rPr>
              <a:t>文字内容</a:t>
            </a:r>
            <a:endParaRPr lang="en-US" altLang="zh-CN" sz="1325" b="1" dirty="0">
              <a:solidFill>
                <a:schemeClr val="bg1"/>
              </a:solidFill>
              <a:cs typeface="+mn-ea"/>
              <a:sym typeface="+mn-lt"/>
            </a:endParaRPr>
          </a:p>
        </p:txBody>
      </p:sp>
      <p:sp>
        <p:nvSpPr>
          <p:cNvPr id="63" name="Content Placeholder 2"/>
          <p:cNvSpPr txBox="1"/>
          <p:nvPr/>
        </p:nvSpPr>
        <p:spPr>
          <a:xfrm>
            <a:off x="5768733" y="2619598"/>
            <a:ext cx="840573" cy="223972"/>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1325" dirty="0">
                <a:solidFill>
                  <a:schemeClr val="bg1"/>
                </a:solidFill>
                <a:cs typeface="+mn-ea"/>
                <a:sym typeface="+mn-lt"/>
              </a:rPr>
              <a:t>文字内容</a:t>
            </a:r>
            <a:endParaRPr lang="en-US" altLang="zh-CN" sz="1325" b="1" dirty="0">
              <a:solidFill>
                <a:schemeClr val="bg1"/>
              </a:solidFill>
              <a:cs typeface="+mn-ea"/>
              <a:sym typeface="+mn-lt"/>
            </a:endParaRPr>
          </a:p>
        </p:txBody>
      </p:sp>
      <p:sp>
        <p:nvSpPr>
          <p:cNvPr id="64" name="Content Placeholder 2"/>
          <p:cNvSpPr txBox="1"/>
          <p:nvPr/>
        </p:nvSpPr>
        <p:spPr>
          <a:xfrm>
            <a:off x="5556736" y="4501343"/>
            <a:ext cx="840573" cy="223972"/>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1325" dirty="0">
                <a:solidFill>
                  <a:schemeClr val="bg1"/>
                </a:solidFill>
                <a:cs typeface="+mn-ea"/>
                <a:sym typeface="+mn-lt"/>
              </a:rPr>
              <a:t>文字内容</a:t>
            </a:r>
            <a:endParaRPr lang="en-US" altLang="zh-CN" sz="1325" b="1" dirty="0">
              <a:solidFill>
                <a:schemeClr val="bg1"/>
              </a:solidFill>
              <a:cs typeface="+mn-ea"/>
              <a:sym typeface="+mn-lt"/>
            </a:endParaRPr>
          </a:p>
        </p:txBody>
      </p:sp>
      <p:sp>
        <p:nvSpPr>
          <p:cNvPr id="66" name="Content Placeholder 2"/>
          <p:cNvSpPr txBox="1"/>
          <p:nvPr/>
        </p:nvSpPr>
        <p:spPr>
          <a:xfrm>
            <a:off x="7595870" y="2183765"/>
            <a:ext cx="1871980" cy="303801"/>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800">
                <a:solidFill>
                  <a:schemeClr val="tx1"/>
                </a:solidFill>
                <a:cs typeface="+mn-ea"/>
                <a:sym typeface="+mn-lt"/>
              </a:rPr>
              <a:t>请替换文字内容</a:t>
            </a:r>
            <a:endParaRPr lang="zh-CN" altLang="en-US" sz="1800" b="1" dirty="0">
              <a:solidFill>
                <a:schemeClr val="tx1"/>
              </a:solidFill>
              <a:cs typeface="+mn-ea"/>
              <a:sym typeface="+mn-lt"/>
            </a:endParaRPr>
          </a:p>
        </p:txBody>
      </p:sp>
      <p:sp>
        <p:nvSpPr>
          <p:cNvPr id="67" name="Content Placeholder 2"/>
          <p:cNvSpPr txBox="1"/>
          <p:nvPr/>
        </p:nvSpPr>
        <p:spPr>
          <a:xfrm>
            <a:off x="7595870" y="2967355"/>
            <a:ext cx="3798570" cy="180613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290000"/>
              </a:lnSpc>
              <a:spcBef>
                <a:spcPts val="0"/>
              </a:spcBef>
              <a:spcAft>
                <a:spcPts val="0"/>
              </a:spcAft>
            </a:pPr>
            <a:r>
              <a:rPr lang="zh-CN" altLang="en-US" sz="1060" dirty="0">
                <a:solidFill>
                  <a:schemeClr val="tx1"/>
                </a:solidFill>
                <a:cs typeface="+mn-ea"/>
                <a:sym typeface="+mn-lt"/>
              </a:rPr>
              <a:t>标题数字等都可以通过点击和重新输入进行更改，顶部</a:t>
            </a:r>
            <a:r>
              <a:rPr lang="en-US" altLang="zh-CN" sz="1060" dirty="0">
                <a:solidFill>
                  <a:schemeClr val="tx1"/>
                </a:solidFill>
                <a:cs typeface="+mn-ea"/>
                <a:sym typeface="+mn-lt"/>
              </a:rPr>
              <a:t>“</a:t>
            </a:r>
            <a:r>
              <a:rPr lang="zh-CN" altLang="en-US" sz="1060" dirty="0">
                <a:solidFill>
                  <a:schemeClr val="tx1"/>
                </a:solidFill>
                <a:cs typeface="+mn-ea"/>
                <a:sym typeface="+mn-lt"/>
              </a:rPr>
              <a:t>开始</a:t>
            </a:r>
            <a:r>
              <a:rPr lang="en-US" altLang="zh-CN" sz="1060" dirty="0">
                <a:solidFill>
                  <a:schemeClr val="tx1"/>
                </a:solidFill>
                <a:cs typeface="+mn-ea"/>
                <a:sym typeface="+mn-lt"/>
              </a:rPr>
              <a:t>”</a:t>
            </a:r>
            <a:r>
              <a:rPr lang="zh-CN" altLang="en-US" sz="1060" dirty="0">
                <a:solidFill>
                  <a:schemeClr val="tx1"/>
                </a:solidFill>
                <a:cs typeface="+mn-ea"/>
                <a:sym typeface="+mn-lt"/>
              </a:rPr>
              <a:t>面板中可以对字体、字号、颜色、行距等进行修改。标题数字等都可以通过点击和重新输入进行更改，顶部</a:t>
            </a:r>
            <a:r>
              <a:rPr lang="en-US" altLang="zh-CN" sz="1060" dirty="0">
                <a:solidFill>
                  <a:schemeClr val="tx1"/>
                </a:solidFill>
                <a:cs typeface="+mn-ea"/>
                <a:sym typeface="+mn-lt"/>
              </a:rPr>
              <a:t>“</a:t>
            </a:r>
            <a:r>
              <a:rPr lang="zh-CN" altLang="en-US" sz="1060" dirty="0">
                <a:solidFill>
                  <a:schemeClr val="tx1"/>
                </a:solidFill>
                <a:cs typeface="+mn-ea"/>
                <a:sym typeface="+mn-lt"/>
              </a:rPr>
              <a:t>开始</a:t>
            </a:r>
            <a:r>
              <a:rPr lang="en-US" altLang="zh-CN" sz="1060" dirty="0">
                <a:solidFill>
                  <a:schemeClr val="tx1"/>
                </a:solidFill>
                <a:cs typeface="+mn-ea"/>
                <a:sym typeface="+mn-lt"/>
              </a:rPr>
              <a:t>”</a:t>
            </a:r>
            <a:r>
              <a:rPr lang="zh-CN" altLang="en-US" sz="1060" dirty="0">
                <a:solidFill>
                  <a:schemeClr val="tx1"/>
                </a:solidFill>
                <a:cs typeface="+mn-ea"/>
                <a:sym typeface="+mn-lt"/>
              </a:rPr>
              <a:t>面板中可以对字体、字号、颜色、行距等进行修改。。</a:t>
            </a:r>
            <a:endParaRPr lang="zh-CN" altLang="en-US" sz="1060" b="1" dirty="0">
              <a:solidFill>
                <a:schemeClr val="tx1"/>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750" fill="hold"/>
                                        <p:tgtEl>
                                          <p:spTgt spid="34"/>
                                        </p:tgtEl>
                                        <p:attrNameLst>
                                          <p:attrName>ppt_w</p:attrName>
                                        </p:attrNameLst>
                                      </p:cBhvr>
                                      <p:tavLst>
                                        <p:tav tm="0">
                                          <p:val>
                                            <p:fltVal val="0"/>
                                          </p:val>
                                        </p:tav>
                                        <p:tav tm="100000">
                                          <p:val>
                                            <p:strVal val="#ppt_w"/>
                                          </p:val>
                                        </p:tav>
                                      </p:tavLst>
                                    </p:anim>
                                    <p:anim calcmode="lin" valueType="num">
                                      <p:cBhvr>
                                        <p:cTn id="12" dur="750" fill="hold"/>
                                        <p:tgtEl>
                                          <p:spTgt spid="34"/>
                                        </p:tgtEl>
                                        <p:attrNameLst>
                                          <p:attrName>ppt_h</p:attrName>
                                        </p:attrNameLst>
                                      </p:cBhvr>
                                      <p:tavLst>
                                        <p:tav tm="0">
                                          <p:val>
                                            <p:fltVal val="0"/>
                                          </p:val>
                                        </p:tav>
                                        <p:tav tm="100000">
                                          <p:val>
                                            <p:strVal val="#ppt_h"/>
                                          </p:val>
                                        </p:tav>
                                      </p:tavLst>
                                    </p:anim>
                                    <p:animEffect transition="in" filter="fade">
                                      <p:cBhvr>
                                        <p:cTn id="13" dur="750"/>
                                        <p:tgtEl>
                                          <p:spTgt spid="34"/>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59"/>
                                        </p:tgtEl>
                                        <p:attrNameLst>
                                          <p:attrName>style.visibility</p:attrName>
                                        </p:attrNameLst>
                                      </p:cBhvr>
                                      <p:to>
                                        <p:strVal val="visible"/>
                                      </p:to>
                                    </p:set>
                                    <p:anim calcmode="lin" valueType="num">
                                      <p:cBhvr>
                                        <p:cTn id="17" dur="500" fill="hold"/>
                                        <p:tgtEl>
                                          <p:spTgt spid="59"/>
                                        </p:tgtEl>
                                        <p:attrNameLst>
                                          <p:attrName>ppt_w</p:attrName>
                                        </p:attrNameLst>
                                      </p:cBhvr>
                                      <p:tavLst>
                                        <p:tav tm="0">
                                          <p:val>
                                            <p:fltVal val="0"/>
                                          </p:val>
                                        </p:tav>
                                        <p:tav tm="100000">
                                          <p:val>
                                            <p:strVal val="#ppt_w"/>
                                          </p:val>
                                        </p:tav>
                                      </p:tavLst>
                                    </p:anim>
                                    <p:anim calcmode="lin" valueType="num">
                                      <p:cBhvr>
                                        <p:cTn id="18" dur="500" fill="hold"/>
                                        <p:tgtEl>
                                          <p:spTgt spid="59"/>
                                        </p:tgtEl>
                                        <p:attrNameLst>
                                          <p:attrName>ppt_h</p:attrName>
                                        </p:attrNameLst>
                                      </p:cBhvr>
                                      <p:tavLst>
                                        <p:tav tm="0">
                                          <p:val>
                                            <p:fltVal val="0"/>
                                          </p:val>
                                        </p:tav>
                                        <p:tav tm="100000">
                                          <p:val>
                                            <p:strVal val="#ppt_h"/>
                                          </p:val>
                                        </p:tav>
                                      </p:tavLst>
                                    </p:anim>
                                    <p:animEffect transition="in" filter="fade">
                                      <p:cBhvr>
                                        <p:cTn id="19" dur="500"/>
                                        <p:tgtEl>
                                          <p:spTgt spid="5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p:cTn id="27" dur="750" fill="hold"/>
                                        <p:tgtEl>
                                          <p:spTgt spid="50"/>
                                        </p:tgtEl>
                                        <p:attrNameLst>
                                          <p:attrName>ppt_w</p:attrName>
                                        </p:attrNameLst>
                                      </p:cBhvr>
                                      <p:tavLst>
                                        <p:tav tm="0">
                                          <p:val>
                                            <p:fltVal val="0"/>
                                          </p:val>
                                        </p:tav>
                                        <p:tav tm="100000">
                                          <p:val>
                                            <p:strVal val="#ppt_w"/>
                                          </p:val>
                                        </p:tav>
                                      </p:tavLst>
                                    </p:anim>
                                    <p:anim calcmode="lin" valueType="num">
                                      <p:cBhvr>
                                        <p:cTn id="28" dur="750" fill="hold"/>
                                        <p:tgtEl>
                                          <p:spTgt spid="50"/>
                                        </p:tgtEl>
                                        <p:attrNameLst>
                                          <p:attrName>ppt_h</p:attrName>
                                        </p:attrNameLst>
                                      </p:cBhvr>
                                      <p:tavLst>
                                        <p:tav tm="0">
                                          <p:val>
                                            <p:fltVal val="0"/>
                                          </p:val>
                                        </p:tav>
                                        <p:tav tm="100000">
                                          <p:val>
                                            <p:strVal val="#ppt_h"/>
                                          </p:val>
                                        </p:tav>
                                      </p:tavLst>
                                    </p:anim>
                                    <p:animEffect transition="in" filter="fade">
                                      <p:cBhvr>
                                        <p:cTn id="29" dur="750"/>
                                        <p:tgtEl>
                                          <p:spTgt spid="50"/>
                                        </p:tgtEl>
                                      </p:cBhvr>
                                    </p:animEffect>
                                  </p:childTnLst>
                                </p:cTn>
                              </p:par>
                            </p:childTnLst>
                          </p:cTn>
                        </p:par>
                        <p:par>
                          <p:cTn id="30" fill="hold">
                            <p:stCondLst>
                              <p:cond delay="3500"/>
                            </p:stCondLst>
                            <p:childTnLst>
                              <p:par>
                                <p:cTn id="31" presetID="53" presetClass="entr" presetSubtype="16" fill="hold" grpId="0" nodeType="afterEffect">
                                  <p:stCondLst>
                                    <p:cond delay="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animEffect transition="in" filter="fade">
                                      <p:cBhvr>
                                        <p:cTn id="35" dur="500"/>
                                        <p:tgtEl>
                                          <p:spTgt spid="60"/>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down)">
                                      <p:cBhvr>
                                        <p:cTn id="39" dur="500"/>
                                        <p:tgtEl>
                                          <p:spTgt spid="11"/>
                                        </p:tgtEl>
                                      </p:cBhvr>
                                    </p:animEffect>
                                  </p:childTnLst>
                                </p:cTn>
                              </p:par>
                            </p:childTnLst>
                          </p:cTn>
                        </p:par>
                        <p:par>
                          <p:cTn id="40" fill="hold">
                            <p:stCondLst>
                              <p:cond delay="4500"/>
                            </p:stCondLst>
                            <p:childTnLst>
                              <p:par>
                                <p:cTn id="41" presetID="53" presetClass="entr" presetSubtype="16"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p:cTn id="43" dur="750" fill="hold"/>
                                        <p:tgtEl>
                                          <p:spTgt spid="46"/>
                                        </p:tgtEl>
                                        <p:attrNameLst>
                                          <p:attrName>ppt_w</p:attrName>
                                        </p:attrNameLst>
                                      </p:cBhvr>
                                      <p:tavLst>
                                        <p:tav tm="0">
                                          <p:val>
                                            <p:fltVal val="0"/>
                                          </p:val>
                                        </p:tav>
                                        <p:tav tm="100000">
                                          <p:val>
                                            <p:strVal val="#ppt_w"/>
                                          </p:val>
                                        </p:tav>
                                      </p:tavLst>
                                    </p:anim>
                                    <p:anim calcmode="lin" valueType="num">
                                      <p:cBhvr>
                                        <p:cTn id="44" dur="750" fill="hold"/>
                                        <p:tgtEl>
                                          <p:spTgt spid="46"/>
                                        </p:tgtEl>
                                        <p:attrNameLst>
                                          <p:attrName>ppt_h</p:attrName>
                                        </p:attrNameLst>
                                      </p:cBhvr>
                                      <p:tavLst>
                                        <p:tav tm="0">
                                          <p:val>
                                            <p:fltVal val="0"/>
                                          </p:val>
                                        </p:tav>
                                        <p:tav tm="100000">
                                          <p:val>
                                            <p:strVal val="#ppt_h"/>
                                          </p:val>
                                        </p:tav>
                                      </p:tavLst>
                                    </p:anim>
                                    <p:animEffect transition="in" filter="fade">
                                      <p:cBhvr>
                                        <p:cTn id="45" dur="750"/>
                                        <p:tgtEl>
                                          <p:spTgt spid="46"/>
                                        </p:tgtEl>
                                      </p:cBhvr>
                                    </p:animEffect>
                                  </p:childTnLst>
                                </p:cTn>
                              </p:par>
                            </p:childTnLst>
                          </p:cTn>
                        </p:par>
                        <p:par>
                          <p:cTn id="46" fill="hold">
                            <p:stCondLst>
                              <p:cond delay="5500"/>
                            </p:stCondLst>
                            <p:childTnLst>
                              <p:par>
                                <p:cTn id="47" presetID="53" presetClass="entr" presetSubtype="16" fill="hold" grpId="0" nodeType="afterEffect">
                                  <p:stCondLst>
                                    <p:cond delay="0"/>
                                  </p:stCondLst>
                                  <p:childTnLst>
                                    <p:set>
                                      <p:cBhvr>
                                        <p:cTn id="48" dur="1" fill="hold">
                                          <p:stCondLst>
                                            <p:cond delay="0"/>
                                          </p:stCondLst>
                                        </p:cTn>
                                        <p:tgtEl>
                                          <p:spTgt spid="61"/>
                                        </p:tgtEl>
                                        <p:attrNameLst>
                                          <p:attrName>style.visibility</p:attrName>
                                        </p:attrNameLst>
                                      </p:cBhvr>
                                      <p:to>
                                        <p:strVal val="visible"/>
                                      </p:to>
                                    </p:set>
                                    <p:anim calcmode="lin" valueType="num">
                                      <p:cBhvr>
                                        <p:cTn id="49" dur="500" fill="hold"/>
                                        <p:tgtEl>
                                          <p:spTgt spid="61"/>
                                        </p:tgtEl>
                                        <p:attrNameLst>
                                          <p:attrName>ppt_w</p:attrName>
                                        </p:attrNameLst>
                                      </p:cBhvr>
                                      <p:tavLst>
                                        <p:tav tm="0">
                                          <p:val>
                                            <p:fltVal val="0"/>
                                          </p:val>
                                        </p:tav>
                                        <p:tav tm="100000">
                                          <p:val>
                                            <p:strVal val="#ppt_w"/>
                                          </p:val>
                                        </p:tav>
                                      </p:tavLst>
                                    </p:anim>
                                    <p:anim calcmode="lin" valueType="num">
                                      <p:cBhvr>
                                        <p:cTn id="50" dur="500" fill="hold"/>
                                        <p:tgtEl>
                                          <p:spTgt spid="61"/>
                                        </p:tgtEl>
                                        <p:attrNameLst>
                                          <p:attrName>ppt_h</p:attrName>
                                        </p:attrNameLst>
                                      </p:cBhvr>
                                      <p:tavLst>
                                        <p:tav tm="0">
                                          <p:val>
                                            <p:fltVal val="0"/>
                                          </p:val>
                                        </p:tav>
                                        <p:tav tm="100000">
                                          <p:val>
                                            <p:strVal val="#ppt_h"/>
                                          </p:val>
                                        </p:tav>
                                      </p:tavLst>
                                    </p:anim>
                                    <p:animEffect transition="in" filter="fade">
                                      <p:cBhvr>
                                        <p:cTn id="51" dur="500"/>
                                        <p:tgtEl>
                                          <p:spTgt spid="61"/>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par>
                          <p:cTn id="56" fill="hold">
                            <p:stCondLst>
                              <p:cond delay="6500"/>
                            </p:stCondLst>
                            <p:childTnLst>
                              <p:par>
                                <p:cTn id="57" presetID="53" presetClass="entr" presetSubtype="16" fill="hold" grpId="0" nodeType="afterEffect">
                                  <p:stCondLst>
                                    <p:cond delay="0"/>
                                  </p:stCondLst>
                                  <p:childTnLst>
                                    <p:set>
                                      <p:cBhvr>
                                        <p:cTn id="58" dur="1" fill="hold">
                                          <p:stCondLst>
                                            <p:cond delay="0"/>
                                          </p:stCondLst>
                                        </p:cTn>
                                        <p:tgtEl>
                                          <p:spTgt spid="56"/>
                                        </p:tgtEl>
                                        <p:attrNameLst>
                                          <p:attrName>style.visibility</p:attrName>
                                        </p:attrNameLst>
                                      </p:cBhvr>
                                      <p:to>
                                        <p:strVal val="visible"/>
                                      </p:to>
                                    </p:set>
                                    <p:anim calcmode="lin" valueType="num">
                                      <p:cBhvr>
                                        <p:cTn id="59" dur="750" fill="hold"/>
                                        <p:tgtEl>
                                          <p:spTgt spid="56"/>
                                        </p:tgtEl>
                                        <p:attrNameLst>
                                          <p:attrName>ppt_w</p:attrName>
                                        </p:attrNameLst>
                                      </p:cBhvr>
                                      <p:tavLst>
                                        <p:tav tm="0">
                                          <p:val>
                                            <p:fltVal val="0"/>
                                          </p:val>
                                        </p:tav>
                                        <p:tav tm="100000">
                                          <p:val>
                                            <p:strVal val="#ppt_w"/>
                                          </p:val>
                                        </p:tav>
                                      </p:tavLst>
                                    </p:anim>
                                    <p:anim calcmode="lin" valueType="num">
                                      <p:cBhvr>
                                        <p:cTn id="60" dur="750" fill="hold"/>
                                        <p:tgtEl>
                                          <p:spTgt spid="56"/>
                                        </p:tgtEl>
                                        <p:attrNameLst>
                                          <p:attrName>ppt_h</p:attrName>
                                        </p:attrNameLst>
                                      </p:cBhvr>
                                      <p:tavLst>
                                        <p:tav tm="0">
                                          <p:val>
                                            <p:fltVal val="0"/>
                                          </p:val>
                                        </p:tav>
                                        <p:tav tm="100000">
                                          <p:val>
                                            <p:strVal val="#ppt_h"/>
                                          </p:val>
                                        </p:tav>
                                      </p:tavLst>
                                    </p:anim>
                                    <p:animEffect transition="in" filter="fade">
                                      <p:cBhvr>
                                        <p:cTn id="61" dur="750"/>
                                        <p:tgtEl>
                                          <p:spTgt spid="56"/>
                                        </p:tgtEl>
                                      </p:cBhvr>
                                    </p:animEffect>
                                  </p:childTnLst>
                                </p:cTn>
                              </p:par>
                            </p:childTnLst>
                          </p:cTn>
                        </p:par>
                        <p:par>
                          <p:cTn id="62" fill="hold">
                            <p:stCondLst>
                              <p:cond delay="7500"/>
                            </p:stCondLst>
                            <p:childTnLst>
                              <p:par>
                                <p:cTn id="63" presetID="53" presetClass="entr" presetSubtype="16" fill="hold" grpId="0" nodeType="afterEffect">
                                  <p:stCondLst>
                                    <p:cond delay="0"/>
                                  </p:stCondLst>
                                  <p:childTnLst>
                                    <p:set>
                                      <p:cBhvr>
                                        <p:cTn id="64" dur="1" fill="hold">
                                          <p:stCondLst>
                                            <p:cond delay="0"/>
                                          </p:stCondLst>
                                        </p:cTn>
                                        <p:tgtEl>
                                          <p:spTgt spid="62"/>
                                        </p:tgtEl>
                                        <p:attrNameLst>
                                          <p:attrName>style.visibility</p:attrName>
                                        </p:attrNameLst>
                                      </p:cBhvr>
                                      <p:to>
                                        <p:strVal val="visible"/>
                                      </p:to>
                                    </p:set>
                                    <p:anim calcmode="lin" valueType="num">
                                      <p:cBhvr>
                                        <p:cTn id="65" dur="500" fill="hold"/>
                                        <p:tgtEl>
                                          <p:spTgt spid="62"/>
                                        </p:tgtEl>
                                        <p:attrNameLst>
                                          <p:attrName>ppt_w</p:attrName>
                                        </p:attrNameLst>
                                      </p:cBhvr>
                                      <p:tavLst>
                                        <p:tav tm="0">
                                          <p:val>
                                            <p:fltVal val="0"/>
                                          </p:val>
                                        </p:tav>
                                        <p:tav tm="100000">
                                          <p:val>
                                            <p:strVal val="#ppt_w"/>
                                          </p:val>
                                        </p:tav>
                                      </p:tavLst>
                                    </p:anim>
                                    <p:anim calcmode="lin" valueType="num">
                                      <p:cBhvr>
                                        <p:cTn id="66" dur="500" fill="hold"/>
                                        <p:tgtEl>
                                          <p:spTgt spid="62"/>
                                        </p:tgtEl>
                                        <p:attrNameLst>
                                          <p:attrName>ppt_h</p:attrName>
                                        </p:attrNameLst>
                                      </p:cBhvr>
                                      <p:tavLst>
                                        <p:tav tm="0">
                                          <p:val>
                                            <p:fltVal val="0"/>
                                          </p:val>
                                        </p:tav>
                                        <p:tav tm="100000">
                                          <p:val>
                                            <p:strVal val="#ppt_h"/>
                                          </p:val>
                                        </p:tav>
                                      </p:tavLst>
                                    </p:anim>
                                    <p:animEffect transition="in" filter="fade">
                                      <p:cBhvr>
                                        <p:cTn id="67" dur="500"/>
                                        <p:tgtEl>
                                          <p:spTgt spid="62"/>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wipe(up)">
                                      <p:cBhvr>
                                        <p:cTn id="71" dur="500"/>
                                        <p:tgtEl>
                                          <p:spTgt spid="13"/>
                                        </p:tgtEl>
                                      </p:cBhvr>
                                    </p:animEffect>
                                  </p:childTnLst>
                                </p:cTn>
                              </p:par>
                            </p:childTnLst>
                          </p:cTn>
                        </p:par>
                        <p:par>
                          <p:cTn id="72" fill="hold">
                            <p:stCondLst>
                              <p:cond delay="8500"/>
                            </p:stCondLst>
                            <p:childTnLst>
                              <p:par>
                                <p:cTn id="73" presetID="53" presetClass="entr" presetSubtype="16" fill="hold" grpId="0" nodeType="afterEffect">
                                  <p:stCondLst>
                                    <p:cond delay="0"/>
                                  </p:stCondLst>
                                  <p:childTnLst>
                                    <p:set>
                                      <p:cBhvr>
                                        <p:cTn id="74" dur="1" fill="hold">
                                          <p:stCondLst>
                                            <p:cond delay="0"/>
                                          </p:stCondLst>
                                        </p:cTn>
                                        <p:tgtEl>
                                          <p:spTgt spid="58"/>
                                        </p:tgtEl>
                                        <p:attrNameLst>
                                          <p:attrName>style.visibility</p:attrName>
                                        </p:attrNameLst>
                                      </p:cBhvr>
                                      <p:to>
                                        <p:strVal val="visible"/>
                                      </p:to>
                                    </p:set>
                                    <p:anim calcmode="lin" valueType="num">
                                      <p:cBhvr>
                                        <p:cTn id="75" dur="500" fill="hold"/>
                                        <p:tgtEl>
                                          <p:spTgt spid="58"/>
                                        </p:tgtEl>
                                        <p:attrNameLst>
                                          <p:attrName>ppt_w</p:attrName>
                                        </p:attrNameLst>
                                      </p:cBhvr>
                                      <p:tavLst>
                                        <p:tav tm="0">
                                          <p:val>
                                            <p:fltVal val="0"/>
                                          </p:val>
                                        </p:tav>
                                        <p:tav tm="100000">
                                          <p:val>
                                            <p:strVal val="#ppt_w"/>
                                          </p:val>
                                        </p:tav>
                                      </p:tavLst>
                                    </p:anim>
                                    <p:anim calcmode="lin" valueType="num">
                                      <p:cBhvr>
                                        <p:cTn id="76" dur="500" fill="hold"/>
                                        <p:tgtEl>
                                          <p:spTgt spid="58"/>
                                        </p:tgtEl>
                                        <p:attrNameLst>
                                          <p:attrName>ppt_h</p:attrName>
                                        </p:attrNameLst>
                                      </p:cBhvr>
                                      <p:tavLst>
                                        <p:tav tm="0">
                                          <p:val>
                                            <p:fltVal val="0"/>
                                          </p:val>
                                        </p:tav>
                                        <p:tav tm="100000">
                                          <p:val>
                                            <p:strVal val="#ppt_h"/>
                                          </p:val>
                                        </p:tav>
                                      </p:tavLst>
                                    </p:anim>
                                    <p:animEffect transition="in" filter="fade">
                                      <p:cBhvr>
                                        <p:cTn id="77" dur="500"/>
                                        <p:tgtEl>
                                          <p:spTgt spid="58"/>
                                        </p:tgtEl>
                                      </p:cBhvr>
                                    </p:animEffect>
                                  </p:childTnLst>
                                </p:cTn>
                              </p:par>
                            </p:childTnLst>
                          </p:cTn>
                        </p:par>
                        <p:par>
                          <p:cTn id="78" fill="hold">
                            <p:stCondLst>
                              <p:cond delay="9000"/>
                            </p:stCondLst>
                            <p:childTnLst>
                              <p:par>
                                <p:cTn id="79" presetID="53" presetClass="entr" presetSubtype="16" fill="hold" grpId="0" nodeType="afterEffect">
                                  <p:stCondLst>
                                    <p:cond delay="0"/>
                                  </p:stCondLst>
                                  <p:childTnLst>
                                    <p:set>
                                      <p:cBhvr>
                                        <p:cTn id="80" dur="1" fill="hold">
                                          <p:stCondLst>
                                            <p:cond delay="0"/>
                                          </p:stCondLst>
                                        </p:cTn>
                                        <p:tgtEl>
                                          <p:spTgt spid="63"/>
                                        </p:tgtEl>
                                        <p:attrNameLst>
                                          <p:attrName>style.visibility</p:attrName>
                                        </p:attrNameLst>
                                      </p:cBhvr>
                                      <p:to>
                                        <p:strVal val="visible"/>
                                      </p:to>
                                    </p:set>
                                    <p:anim calcmode="lin" valueType="num">
                                      <p:cBhvr>
                                        <p:cTn id="81" dur="500" fill="hold"/>
                                        <p:tgtEl>
                                          <p:spTgt spid="63"/>
                                        </p:tgtEl>
                                        <p:attrNameLst>
                                          <p:attrName>ppt_w</p:attrName>
                                        </p:attrNameLst>
                                      </p:cBhvr>
                                      <p:tavLst>
                                        <p:tav tm="0">
                                          <p:val>
                                            <p:fltVal val="0"/>
                                          </p:val>
                                        </p:tav>
                                        <p:tav tm="100000">
                                          <p:val>
                                            <p:strVal val="#ppt_w"/>
                                          </p:val>
                                        </p:tav>
                                      </p:tavLst>
                                    </p:anim>
                                    <p:anim calcmode="lin" valueType="num">
                                      <p:cBhvr>
                                        <p:cTn id="82" dur="500" fill="hold"/>
                                        <p:tgtEl>
                                          <p:spTgt spid="63"/>
                                        </p:tgtEl>
                                        <p:attrNameLst>
                                          <p:attrName>ppt_h</p:attrName>
                                        </p:attrNameLst>
                                      </p:cBhvr>
                                      <p:tavLst>
                                        <p:tav tm="0">
                                          <p:val>
                                            <p:fltVal val="0"/>
                                          </p:val>
                                        </p:tav>
                                        <p:tav tm="100000">
                                          <p:val>
                                            <p:strVal val="#ppt_h"/>
                                          </p:val>
                                        </p:tav>
                                      </p:tavLst>
                                    </p:anim>
                                    <p:animEffect transition="in" filter="fade">
                                      <p:cBhvr>
                                        <p:cTn id="83" dur="500"/>
                                        <p:tgtEl>
                                          <p:spTgt spid="63"/>
                                        </p:tgtEl>
                                      </p:cBhvr>
                                    </p:animEffect>
                                  </p:childTnLst>
                                </p:cTn>
                              </p:par>
                            </p:childTnLst>
                          </p:cTn>
                        </p:par>
                        <p:par>
                          <p:cTn id="84" fill="hold">
                            <p:stCondLst>
                              <p:cond delay="9500"/>
                            </p:stCondLst>
                            <p:childTnLst>
                              <p:par>
                                <p:cTn id="85" presetID="22" presetClass="entr" presetSubtype="8" fill="hold" grpId="0" nodeType="afterEffect">
                                  <p:stCondLst>
                                    <p:cond delay="0"/>
                                  </p:stCondLst>
                                  <p:childTnLst>
                                    <p:set>
                                      <p:cBhvr>
                                        <p:cTn id="86" dur="1" fill="hold">
                                          <p:stCondLst>
                                            <p:cond delay="0"/>
                                          </p:stCondLst>
                                        </p:cTn>
                                        <p:tgtEl>
                                          <p:spTgt spid="14"/>
                                        </p:tgtEl>
                                        <p:attrNameLst>
                                          <p:attrName>style.visibility</p:attrName>
                                        </p:attrNameLst>
                                      </p:cBhvr>
                                      <p:to>
                                        <p:strVal val="visible"/>
                                      </p:to>
                                    </p:set>
                                    <p:animEffect transition="in" filter="wipe(left)">
                                      <p:cBhvr>
                                        <p:cTn id="87" dur="500"/>
                                        <p:tgtEl>
                                          <p:spTgt spid="14"/>
                                        </p:tgtEl>
                                      </p:cBhvr>
                                    </p:animEffect>
                                  </p:childTnLst>
                                </p:cTn>
                              </p:par>
                            </p:childTnLst>
                          </p:cTn>
                        </p:par>
                        <p:par>
                          <p:cTn id="88" fill="hold">
                            <p:stCondLst>
                              <p:cond delay="10000"/>
                            </p:stCondLst>
                            <p:childTnLst>
                              <p:par>
                                <p:cTn id="89" presetID="53" presetClass="entr" presetSubtype="16" fill="hold" grpId="0" nodeType="afterEffect">
                                  <p:stCondLst>
                                    <p:cond delay="0"/>
                                  </p:stCondLst>
                                  <p:childTnLst>
                                    <p:set>
                                      <p:cBhvr>
                                        <p:cTn id="90" dur="1" fill="hold">
                                          <p:stCondLst>
                                            <p:cond delay="0"/>
                                          </p:stCondLst>
                                        </p:cTn>
                                        <p:tgtEl>
                                          <p:spTgt spid="57"/>
                                        </p:tgtEl>
                                        <p:attrNameLst>
                                          <p:attrName>style.visibility</p:attrName>
                                        </p:attrNameLst>
                                      </p:cBhvr>
                                      <p:to>
                                        <p:strVal val="visible"/>
                                      </p:to>
                                    </p:set>
                                    <p:anim calcmode="lin" valueType="num">
                                      <p:cBhvr>
                                        <p:cTn id="91" dur="750" fill="hold"/>
                                        <p:tgtEl>
                                          <p:spTgt spid="57"/>
                                        </p:tgtEl>
                                        <p:attrNameLst>
                                          <p:attrName>ppt_w</p:attrName>
                                        </p:attrNameLst>
                                      </p:cBhvr>
                                      <p:tavLst>
                                        <p:tav tm="0">
                                          <p:val>
                                            <p:fltVal val="0"/>
                                          </p:val>
                                        </p:tav>
                                        <p:tav tm="100000">
                                          <p:val>
                                            <p:strVal val="#ppt_w"/>
                                          </p:val>
                                        </p:tav>
                                      </p:tavLst>
                                    </p:anim>
                                    <p:anim calcmode="lin" valueType="num">
                                      <p:cBhvr>
                                        <p:cTn id="92" dur="750" fill="hold"/>
                                        <p:tgtEl>
                                          <p:spTgt spid="57"/>
                                        </p:tgtEl>
                                        <p:attrNameLst>
                                          <p:attrName>ppt_h</p:attrName>
                                        </p:attrNameLst>
                                      </p:cBhvr>
                                      <p:tavLst>
                                        <p:tav tm="0">
                                          <p:val>
                                            <p:fltVal val="0"/>
                                          </p:val>
                                        </p:tav>
                                        <p:tav tm="100000">
                                          <p:val>
                                            <p:strVal val="#ppt_h"/>
                                          </p:val>
                                        </p:tav>
                                      </p:tavLst>
                                    </p:anim>
                                    <p:animEffect transition="in" filter="fade">
                                      <p:cBhvr>
                                        <p:cTn id="93" dur="750"/>
                                        <p:tgtEl>
                                          <p:spTgt spid="57"/>
                                        </p:tgtEl>
                                      </p:cBhvr>
                                    </p:animEffect>
                                  </p:childTnLst>
                                </p:cTn>
                              </p:par>
                            </p:childTnLst>
                          </p:cTn>
                        </p:par>
                        <p:par>
                          <p:cTn id="94" fill="hold">
                            <p:stCondLst>
                              <p:cond delay="11000"/>
                            </p:stCondLst>
                            <p:childTnLst>
                              <p:par>
                                <p:cTn id="95" presetID="53" presetClass="entr" presetSubtype="16" fill="hold" grpId="0" nodeType="afterEffect">
                                  <p:stCondLst>
                                    <p:cond delay="0"/>
                                  </p:stCondLst>
                                  <p:childTnLst>
                                    <p:set>
                                      <p:cBhvr>
                                        <p:cTn id="96" dur="1" fill="hold">
                                          <p:stCondLst>
                                            <p:cond delay="0"/>
                                          </p:stCondLst>
                                        </p:cTn>
                                        <p:tgtEl>
                                          <p:spTgt spid="64"/>
                                        </p:tgtEl>
                                        <p:attrNameLst>
                                          <p:attrName>style.visibility</p:attrName>
                                        </p:attrNameLst>
                                      </p:cBhvr>
                                      <p:to>
                                        <p:strVal val="visible"/>
                                      </p:to>
                                    </p:set>
                                    <p:anim calcmode="lin" valueType="num">
                                      <p:cBhvr>
                                        <p:cTn id="97" dur="500" fill="hold"/>
                                        <p:tgtEl>
                                          <p:spTgt spid="64"/>
                                        </p:tgtEl>
                                        <p:attrNameLst>
                                          <p:attrName>ppt_w</p:attrName>
                                        </p:attrNameLst>
                                      </p:cBhvr>
                                      <p:tavLst>
                                        <p:tav tm="0">
                                          <p:val>
                                            <p:fltVal val="0"/>
                                          </p:val>
                                        </p:tav>
                                        <p:tav tm="100000">
                                          <p:val>
                                            <p:strVal val="#ppt_w"/>
                                          </p:val>
                                        </p:tav>
                                      </p:tavLst>
                                    </p:anim>
                                    <p:anim calcmode="lin" valueType="num">
                                      <p:cBhvr>
                                        <p:cTn id="98" dur="500" fill="hold"/>
                                        <p:tgtEl>
                                          <p:spTgt spid="64"/>
                                        </p:tgtEl>
                                        <p:attrNameLst>
                                          <p:attrName>ppt_h</p:attrName>
                                        </p:attrNameLst>
                                      </p:cBhvr>
                                      <p:tavLst>
                                        <p:tav tm="0">
                                          <p:val>
                                            <p:fltVal val="0"/>
                                          </p:val>
                                        </p:tav>
                                        <p:tav tm="100000">
                                          <p:val>
                                            <p:strVal val="#ppt_h"/>
                                          </p:val>
                                        </p:tav>
                                      </p:tavLst>
                                    </p:anim>
                                    <p:animEffect transition="in" filter="fade">
                                      <p:cBhvr>
                                        <p:cTn id="99" dur="500"/>
                                        <p:tgtEl>
                                          <p:spTgt spid="64"/>
                                        </p:tgtEl>
                                      </p:cBhvr>
                                    </p:animEffect>
                                  </p:childTnLst>
                                </p:cTn>
                              </p:par>
                            </p:childTnLst>
                          </p:cTn>
                        </p:par>
                        <p:par>
                          <p:cTn id="100" fill="hold">
                            <p:stCondLst>
                              <p:cond delay="11500"/>
                            </p:stCondLst>
                            <p:childTnLst>
                              <p:par>
                                <p:cTn id="101" presetID="22" presetClass="entr" presetSubtype="8" fill="hold" grpId="0" nodeType="afterEffect">
                                  <p:stCondLst>
                                    <p:cond delay="0"/>
                                  </p:stCondLst>
                                  <p:childTnLst>
                                    <p:set>
                                      <p:cBhvr>
                                        <p:cTn id="102" dur="1" fill="hold">
                                          <p:stCondLst>
                                            <p:cond delay="0"/>
                                          </p:stCondLst>
                                        </p:cTn>
                                        <p:tgtEl>
                                          <p:spTgt spid="66"/>
                                        </p:tgtEl>
                                        <p:attrNameLst>
                                          <p:attrName>style.visibility</p:attrName>
                                        </p:attrNameLst>
                                      </p:cBhvr>
                                      <p:to>
                                        <p:strVal val="visible"/>
                                      </p:to>
                                    </p:set>
                                    <p:animEffect transition="in" filter="wipe(left)">
                                      <p:cBhvr>
                                        <p:cTn id="103" dur="750"/>
                                        <p:tgtEl>
                                          <p:spTgt spid="66"/>
                                        </p:tgtEl>
                                      </p:cBhvr>
                                    </p:animEffect>
                                  </p:childTnLst>
                                </p:cTn>
                              </p:par>
                            </p:childTnLst>
                          </p:cTn>
                        </p:par>
                        <p:par>
                          <p:cTn id="104" fill="hold">
                            <p:stCondLst>
                              <p:cond delay="12500"/>
                            </p:stCondLst>
                            <p:childTnLst>
                              <p:par>
                                <p:cTn id="105" presetID="22" presetClass="entr" presetSubtype="8" fill="hold" grpId="0" nodeType="afterEffect">
                                  <p:stCondLst>
                                    <p:cond delay="0"/>
                                  </p:stCondLst>
                                  <p:childTnLst>
                                    <p:set>
                                      <p:cBhvr>
                                        <p:cTn id="106" dur="1" fill="hold">
                                          <p:stCondLst>
                                            <p:cond delay="0"/>
                                          </p:stCondLst>
                                        </p:cTn>
                                        <p:tgtEl>
                                          <p:spTgt spid="67"/>
                                        </p:tgtEl>
                                        <p:attrNameLst>
                                          <p:attrName>style.visibility</p:attrName>
                                        </p:attrNameLst>
                                      </p:cBhvr>
                                      <p:to>
                                        <p:strVal val="visible"/>
                                      </p:to>
                                    </p:set>
                                    <p:animEffect transition="in" filter="wipe(left)">
                                      <p:cBhvr>
                                        <p:cTn id="107" dur="75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11" grpId="0" bldLvl="0" animBg="1"/>
      <p:bldP spid="12" grpId="0" bldLvl="0" animBg="1"/>
      <p:bldP spid="13" grpId="0" bldLvl="0" animBg="1"/>
      <p:bldP spid="14" grpId="0" bldLvl="0" animBg="1"/>
      <p:bldP spid="56" grpId="0" bldLvl="0" animBg="1"/>
      <p:bldP spid="57" grpId="0" bldLvl="0" animBg="1"/>
      <p:bldP spid="58" grpId="0" bldLvl="0" animBg="1"/>
      <p:bldP spid="59" grpId="0"/>
      <p:bldP spid="60" grpId="0"/>
      <p:bldP spid="61" grpId="0"/>
      <p:bldP spid="62" grpId="0"/>
      <p:bldP spid="63" grpId="0"/>
      <p:bldP spid="64" grpId="0"/>
      <p:bldP spid="66" grpId="0"/>
      <p:bldP spid="6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4713" y="1812926"/>
            <a:ext cx="5132387" cy="1704974"/>
            <a:chOff x="874713" y="1943101"/>
            <a:chExt cx="5132387" cy="1704974"/>
          </a:xfrm>
        </p:grpSpPr>
        <p:grpSp>
          <p:nvGrpSpPr>
            <p:cNvPr id="40" name="组合 39"/>
            <p:cNvGrpSpPr/>
            <p:nvPr/>
          </p:nvGrpSpPr>
          <p:grpSpPr>
            <a:xfrm>
              <a:off x="874713" y="1943101"/>
              <a:ext cx="5132387" cy="1704974"/>
              <a:chOff x="874713" y="1752601"/>
              <a:chExt cx="5132387" cy="1704974"/>
            </a:xfrm>
          </p:grpSpPr>
          <p:sp>
            <p:nvSpPr>
              <p:cNvPr id="41" name="矩形 40"/>
              <p:cNvSpPr/>
              <p:nvPr/>
            </p:nvSpPr>
            <p:spPr>
              <a:xfrm>
                <a:off x="874713" y="1752601"/>
                <a:ext cx="5132387" cy="17049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cs typeface="+mn-ea"/>
                  <a:sym typeface="+mn-lt"/>
                </a:endParaRPr>
              </a:p>
            </p:txBody>
          </p:sp>
          <p:sp>
            <p:nvSpPr>
              <p:cNvPr id="42" name="椭圆 8"/>
              <p:cNvSpPr/>
              <p:nvPr/>
            </p:nvSpPr>
            <p:spPr>
              <a:xfrm>
                <a:off x="5200650" y="1991396"/>
                <a:ext cx="586015" cy="514075"/>
              </a:xfrm>
              <a:custGeom>
                <a:avLst/>
                <a:gdLst>
                  <a:gd name="connsiteX0" fmla="*/ 352921 w 607646"/>
                  <a:gd name="connsiteY0" fmla="*/ 457945 h 533051"/>
                  <a:gd name="connsiteX1" fmla="*/ 342979 w 607646"/>
                  <a:gd name="connsiteY1" fmla="*/ 462170 h 533051"/>
                  <a:gd name="connsiteX2" fmla="*/ 338854 w 607646"/>
                  <a:gd name="connsiteY2" fmla="*/ 472100 h 533051"/>
                  <a:gd name="connsiteX3" fmla="*/ 342979 w 607646"/>
                  <a:gd name="connsiteY3" fmla="*/ 482029 h 533051"/>
                  <a:gd name="connsiteX4" fmla="*/ 352921 w 607646"/>
                  <a:gd name="connsiteY4" fmla="*/ 486149 h 533051"/>
                  <a:gd name="connsiteX5" fmla="*/ 362863 w 607646"/>
                  <a:gd name="connsiteY5" fmla="*/ 482029 h 533051"/>
                  <a:gd name="connsiteX6" fmla="*/ 366987 w 607646"/>
                  <a:gd name="connsiteY6" fmla="*/ 472100 h 533051"/>
                  <a:gd name="connsiteX7" fmla="*/ 362863 w 607646"/>
                  <a:gd name="connsiteY7" fmla="*/ 462170 h 533051"/>
                  <a:gd name="connsiteX8" fmla="*/ 352921 w 607646"/>
                  <a:gd name="connsiteY8" fmla="*/ 457945 h 533051"/>
                  <a:gd name="connsiteX9" fmla="*/ 438485 w 607646"/>
                  <a:gd name="connsiteY9" fmla="*/ 375972 h 533051"/>
                  <a:gd name="connsiteX10" fmla="*/ 431081 w 607646"/>
                  <a:gd name="connsiteY10" fmla="*/ 379141 h 533051"/>
                  <a:gd name="connsiteX11" fmla="*/ 372699 w 607646"/>
                  <a:gd name="connsiteY11" fmla="*/ 437346 h 533051"/>
                  <a:gd name="connsiteX12" fmla="*/ 369632 w 607646"/>
                  <a:gd name="connsiteY12" fmla="*/ 444846 h 533051"/>
                  <a:gd name="connsiteX13" fmla="*/ 372699 w 607646"/>
                  <a:gd name="connsiteY13" fmla="*/ 452346 h 533051"/>
                  <a:gd name="connsiteX14" fmla="*/ 380208 w 607646"/>
                  <a:gd name="connsiteY14" fmla="*/ 455409 h 533051"/>
                  <a:gd name="connsiteX15" fmla="*/ 387612 w 607646"/>
                  <a:gd name="connsiteY15" fmla="*/ 452346 h 533051"/>
                  <a:gd name="connsiteX16" fmla="*/ 445994 w 607646"/>
                  <a:gd name="connsiteY16" fmla="*/ 394035 h 533051"/>
                  <a:gd name="connsiteX17" fmla="*/ 449062 w 607646"/>
                  <a:gd name="connsiteY17" fmla="*/ 386535 h 533051"/>
                  <a:gd name="connsiteX18" fmla="*/ 445994 w 607646"/>
                  <a:gd name="connsiteY18" fmla="*/ 379141 h 533051"/>
                  <a:gd name="connsiteX19" fmla="*/ 438485 w 607646"/>
                  <a:gd name="connsiteY19" fmla="*/ 375972 h 533051"/>
                  <a:gd name="connsiteX20" fmla="*/ 534943 w 607646"/>
                  <a:gd name="connsiteY20" fmla="*/ 217624 h 533051"/>
                  <a:gd name="connsiteX21" fmla="*/ 553981 w 607646"/>
                  <a:gd name="connsiteY21" fmla="*/ 225547 h 533051"/>
                  <a:gd name="connsiteX22" fmla="*/ 554404 w 607646"/>
                  <a:gd name="connsiteY22" fmla="*/ 225969 h 533051"/>
                  <a:gd name="connsiteX23" fmla="*/ 556520 w 607646"/>
                  <a:gd name="connsiteY23" fmla="*/ 230934 h 533051"/>
                  <a:gd name="connsiteX24" fmla="*/ 554510 w 607646"/>
                  <a:gd name="connsiteY24" fmla="*/ 235899 h 533051"/>
                  <a:gd name="connsiteX25" fmla="*/ 524050 w 607646"/>
                  <a:gd name="connsiteY25" fmla="*/ 266322 h 533051"/>
                  <a:gd name="connsiteX26" fmla="*/ 516752 w 607646"/>
                  <a:gd name="connsiteY26" fmla="*/ 283752 h 533051"/>
                  <a:gd name="connsiteX27" fmla="*/ 524050 w 607646"/>
                  <a:gd name="connsiteY27" fmla="*/ 301182 h 533051"/>
                  <a:gd name="connsiteX28" fmla="*/ 541501 w 607646"/>
                  <a:gd name="connsiteY28" fmla="*/ 308365 h 533051"/>
                  <a:gd name="connsiteX29" fmla="*/ 558952 w 607646"/>
                  <a:gd name="connsiteY29" fmla="*/ 301182 h 533051"/>
                  <a:gd name="connsiteX30" fmla="*/ 589413 w 607646"/>
                  <a:gd name="connsiteY30" fmla="*/ 270759 h 533051"/>
                  <a:gd name="connsiteX31" fmla="*/ 594384 w 607646"/>
                  <a:gd name="connsiteY31" fmla="*/ 268752 h 533051"/>
                  <a:gd name="connsiteX32" fmla="*/ 599355 w 607646"/>
                  <a:gd name="connsiteY32" fmla="*/ 270759 h 533051"/>
                  <a:gd name="connsiteX33" fmla="*/ 599778 w 607646"/>
                  <a:gd name="connsiteY33" fmla="*/ 271181 h 533051"/>
                  <a:gd name="connsiteX34" fmla="*/ 606758 w 607646"/>
                  <a:gd name="connsiteY34" fmla="*/ 297168 h 533051"/>
                  <a:gd name="connsiteX35" fmla="*/ 590047 w 607646"/>
                  <a:gd name="connsiteY35" fmla="*/ 359704 h 533051"/>
                  <a:gd name="connsiteX36" fmla="*/ 571010 w 607646"/>
                  <a:gd name="connsiteY36" fmla="*/ 378612 h 533051"/>
                  <a:gd name="connsiteX37" fmla="*/ 570798 w 607646"/>
                  <a:gd name="connsiteY37" fmla="*/ 378718 h 533051"/>
                  <a:gd name="connsiteX38" fmla="*/ 501627 w 607646"/>
                  <a:gd name="connsiteY38" fmla="*/ 395303 h 533051"/>
                  <a:gd name="connsiteX39" fmla="*/ 377987 w 607646"/>
                  <a:gd name="connsiteY39" fmla="*/ 518790 h 533051"/>
                  <a:gd name="connsiteX40" fmla="*/ 343507 w 607646"/>
                  <a:gd name="connsiteY40" fmla="*/ 533051 h 533051"/>
                  <a:gd name="connsiteX41" fmla="*/ 309028 w 607646"/>
                  <a:gd name="connsiteY41" fmla="*/ 518790 h 533051"/>
                  <a:gd name="connsiteX42" fmla="*/ 306066 w 607646"/>
                  <a:gd name="connsiteY42" fmla="*/ 515833 h 533051"/>
                  <a:gd name="connsiteX43" fmla="*/ 291788 w 607646"/>
                  <a:gd name="connsiteY43" fmla="*/ 481501 h 533051"/>
                  <a:gd name="connsiteX44" fmla="*/ 306066 w 607646"/>
                  <a:gd name="connsiteY44" fmla="*/ 447064 h 533051"/>
                  <a:gd name="connsiteX45" fmla="*/ 429707 w 607646"/>
                  <a:gd name="connsiteY45" fmla="*/ 323576 h 533051"/>
                  <a:gd name="connsiteX46" fmla="*/ 446418 w 607646"/>
                  <a:gd name="connsiteY46" fmla="*/ 254491 h 533051"/>
                  <a:gd name="connsiteX47" fmla="*/ 446418 w 607646"/>
                  <a:gd name="connsiteY47" fmla="*/ 254280 h 533051"/>
                  <a:gd name="connsiteX48" fmla="*/ 465455 w 607646"/>
                  <a:gd name="connsiteY48" fmla="*/ 235265 h 533051"/>
                  <a:gd name="connsiteX49" fmla="*/ 527963 w 607646"/>
                  <a:gd name="connsiteY49" fmla="*/ 218575 h 533051"/>
                  <a:gd name="connsiteX50" fmla="*/ 534943 w 607646"/>
                  <a:gd name="connsiteY50" fmla="*/ 217624 h 533051"/>
                  <a:gd name="connsiteX51" fmla="*/ 253873 w 607646"/>
                  <a:gd name="connsiteY51" fmla="*/ 140927 h 533051"/>
                  <a:gd name="connsiteX52" fmla="*/ 141005 w 607646"/>
                  <a:gd name="connsiteY52" fmla="*/ 253542 h 533051"/>
                  <a:gd name="connsiteX53" fmla="*/ 253873 w 607646"/>
                  <a:gd name="connsiteY53" fmla="*/ 366262 h 533051"/>
                  <a:gd name="connsiteX54" fmla="*/ 366741 w 607646"/>
                  <a:gd name="connsiteY54" fmla="*/ 253542 h 533051"/>
                  <a:gd name="connsiteX55" fmla="*/ 253873 w 607646"/>
                  <a:gd name="connsiteY55" fmla="*/ 140927 h 533051"/>
                  <a:gd name="connsiteX56" fmla="*/ 232929 w 607646"/>
                  <a:gd name="connsiteY56" fmla="*/ 0 h 533051"/>
                  <a:gd name="connsiteX57" fmla="*/ 274818 w 607646"/>
                  <a:gd name="connsiteY57" fmla="*/ 0 h 533051"/>
                  <a:gd name="connsiteX58" fmla="*/ 316918 w 607646"/>
                  <a:gd name="connsiteY58" fmla="*/ 42045 h 533051"/>
                  <a:gd name="connsiteX59" fmla="*/ 316918 w 607646"/>
                  <a:gd name="connsiteY59" fmla="*/ 55885 h 533051"/>
                  <a:gd name="connsiteX60" fmla="*/ 349287 w 607646"/>
                  <a:gd name="connsiteY60" fmla="*/ 69301 h 533051"/>
                  <a:gd name="connsiteX61" fmla="*/ 359125 w 607646"/>
                  <a:gd name="connsiteY61" fmla="*/ 59476 h 533051"/>
                  <a:gd name="connsiteX62" fmla="*/ 388849 w 607646"/>
                  <a:gd name="connsiteY62" fmla="*/ 47222 h 533051"/>
                  <a:gd name="connsiteX63" fmla="*/ 418574 w 607646"/>
                  <a:gd name="connsiteY63" fmla="*/ 59476 h 533051"/>
                  <a:gd name="connsiteX64" fmla="*/ 448192 w 607646"/>
                  <a:gd name="connsiteY64" fmla="*/ 89162 h 533051"/>
                  <a:gd name="connsiteX65" fmla="*/ 448192 w 607646"/>
                  <a:gd name="connsiteY65" fmla="*/ 148533 h 533051"/>
                  <a:gd name="connsiteX66" fmla="*/ 438460 w 607646"/>
                  <a:gd name="connsiteY66" fmla="*/ 158252 h 533051"/>
                  <a:gd name="connsiteX67" fmla="*/ 451789 w 607646"/>
                  <a:gd name="connsiteY67" fmla="*/ 190684 h 533051"/>
                  <a:gd name="connsiteX68" fmla="*/ 465752 w 607646"/>
                  <a:gd name="connsiteY68" fmla="*/ 190684 h 533051"/>
                  <a:gd name="connsiteX69" fmla="*/ 497909 w 607646"/>
                  <a:gd name="connsiteY69" fmla="*/ 205685 h 533051"/>
                  <a:gd name="connsiteX70" fmla="*/ 450837 w 607646"/>
                  <a:gd name="connsiteY70" fmla="*/ 218257 h 533051"/>
                  <a:gd name="connsiteX71" fmla="*/ 419420 w 607646"/>
                  <a:gd name="connsiteY71" fmla="*/ 249739 h 533051"/>
                  <a:gd name="connsiteX72" fmla="*/ 419208 w 607646"/>
                  <a:gd name="connsiteY72" fmla="*/ 250372 h 533051"/>
                  <a:gd name="connsiteX73" fmla="*/ 403764 w 607646"/>
                  <a:gd name="connsiteY73" fmla="*/ 314603 h 533051"/>
                  <a:gd name="connsiteX74" fmla="*/ 283598 w 607646"/>
                  <a:gd name="connsiteY74" fmla="*/ 434613 h 533051"/>
                  <a:gd name="connsiteX75" fmla="*/ 264134 w 607646"/>
                  <a:gd name="connsiteY75" fmla="*/ 481518 h 533051"/>
                  <a:gd name="connsiteX76" fmla="*/ 269317 w 607646"/>
                  <a:gd name="connsiteY76" fmla="*/ 507083 h 533051"/>
                  <a:gd name="connsiteX77" fmla="*/ 232929 w 607646"/>
                  <a:gd name="connsiteY77" fmla="*/ 507083 h 533051"/>
                  <a:gd name="connsiteX78" fmla="*/ 190828 w 607646"/>
                  <a:gd name="connsiteY78" fmla="*/ 465143 h 533051"/>
                  <a:gd name="connsiteX79" fmla="*/ 190828 w 607646"/>
                  <a:gd name="connsiteY79" fmla="*/ 451304 h 533051"/>
                  <a:gd name="connsiteX80" fmla="*/ 158459 w 607646"/>
                  <a:gd name="connsiteY80" fmla="*/ 437888 h 533051"/>
                  <a:gd name="connsiteX81" fmla="*/ 148622 w 607646"/>
                  <a:gd name="connsiteY81" fmla="*/ 447712 h 533051"/>
                  <a:gd name="connsiteX82" fmla="*/ 118897 w 607646"/>
                  <a:gd name="connsiteY82" fmla="*/ 459967 h 533051"/>
                  <a:gd name="connsiteX83" fmla="*/ 89173 w 607646"/>
                  <a:gd name="connsiteY83" fmla="*/ 447712 h 533051"/>
                  <a:gd name="connsiteX84" fmla="*/ 59554 w 607646"/>
                  <a:gd name="connsiteY84" fmla="*/ 418027 h 533051"/>
                  <a:gd name="connsiteX85" fmla="*/ 59554 w 607646"/>
                  <a:gd name="connsiteY85" fmla="*/ 358656 h 533051"/>
                  <a:gd name="connsiteX86" fmla="*/ 69286 w 607646"/>
                  <a:gd name="connsiteY86" fmla="*/ 348831 h 533051"/>
                  <a:gd name="connsiteX87" fmla="*/ 55958 w 607646"/>
                  <a:gd name="connsiteY87" fmla="*/ 316505 h 533051"/>
                  <a:gd name="connsiteX88" fmla="*/ 41995 w 607646"/>
                  <a:gd name="connsiteY88" fmla="*/ 316505 h 533051"/>
                  <a:gd name="connsiteX89" fmla="*/ 0 w 607646"/>
                  <a:gd name="connsiteY89" fmla="*/ 274565 h 533051"/>
                  <a:gd name="connsiteX90" fmla="*/ 0 w 607646"/>
                  <a:gd name="connsiteY90" fmla="*/ 232625 h 533051"/>
                  <a:gd name="connsiteX91" fmla="*/ 41995 w 607646"/>
                  <a:gd name="connsiteY91" fmla="*/ 190684 h 533051"/>
                  <a:gd name="connsiteX92" fmla="*/ 55958 w 607646"/>
                  <a:gd name="connsiteY92" fmla="*/ 190684 h 533051"/>
                  <a:gd name="connsiteX93" fmla="*/ 69286 w 607646"/>
                  <a:gd name="connsiteY93" fmla="*/ 158252 h 533051"/>
                  <a:gd name="connsiteX94" fmla="*/ 59554 w 607646"/>
                  <a:gd name="connsiteY94" fmla="*/ 148533 h 533051"/>
                  <a:gd name="connsiteX95" fmla="*/ 59554 w 607646"/>
                  <a:gd name="connsiteY95" fmla="*/ 89162 h 533051"/>
                  <a:gd name="connsiteX96" fmla="*/ 89173 w 607646"/>
                  <a:gd name="connsiteY96" fmla="*/ 59476 h 533051"/>
                  <a:gd name="connsiteX97" fmla="*/ 118897 w 607646"/>
                  <a:gd name="connsiteY97" fmla="*/ 47222 h 533051"/>
                  <a:gd name="connsiteX98" fmla="*/ 148622 w 607646"/>
                  <a:gd name="connsiteY98" fmla="*/ 59476 h 533051"/>
                  <a:gd name="connsiteX99" fmla="*/ 158459 w 607646"/>
                  <a:gd name="connsiteY99" fmla="*/ 69301 h 533051"/>
                  <a:gd name="connsiteX100" fmla="*/ 190828 w 607646"/>
                  <a:gd name="connsiteY100" fmla="*/ 55885 h 533051"/>
                  <a:gd name="connsiteX101" fmla="*/ 190828 w 607646"/>
                  <a:gd name="connsiteY101" fmla="*/ 42045 h 533051"/>
                  <a:gd name="connsiteX102" fmla="*/ 232929 w 607646"/>
                  <a:gd name="connsiteY102" fmla="*/ 0 h 533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07646" h="533051">
                    <a:moveTo>
                      <a:pt x="352921" y="457945"/>
                    </a:moveTo>
                    <a:cubicBezTo>
                      <a:pt x="349113" y="457945"/>
                      <a:pt x="345623" y="459423"/>
                      <a:pt x="342979" y="462170"/>
                    </a:cubicBezTo>
                    <a:cubicBezTo>
                      <a:pt x="340229" y="464811"/>
                      <a:pt x="338854" y="468297"/>
                      <a:pt x="338854" y="472100"/>
                    </a:cubicBezTo>
                    <a:cubicBezTo>
                      <a:pt x="338854" y="475797"/>
                      <a:pt x="340229" y="479389"/>
                      <a:pt x="342979" y="482029"/>
                    </a:cubicBezTo>
                    <a:cubicBezTo>
                      <a:pt x="345623" y="484670"/>
                      <a:pt x="349113" y="486149"/>
                      <a:pt x="352921" y="486149"/>
                    </a:cubicBezTo>
                    <a:cubicBezTo>
                      <a:pt x="356622" y="486149"/>
                      <a:pt x="360218" y="484670"/>
                      <a:pt x="362863" y="482029"/>
                    </a:cubicBezTo>
                    <a:cubicBezTo>
                      <a:pt x="365507" y="479389"/>
                      <a:pt x="366987" y="475797"/>
                      <a:pt x="366987" y="472100"/>
                    </a:cubicBezTo>
                    <a:cubicBezTo>
                      <a:pt x="366987" y="468297"/>
                      <a:pt x="365507" y="464811"/>
                      <a:pt x="362863" y="462170"/>
                    </a:cubicBezTo>
                    <a:cubicBezTo>
                      <a:pt x="360218" y="459423"/>
                      <a:pt x="356622" y="457945"/>
                      <a:pt x="352921" y="457945"/>
                    </a:cubicBezTo>
                    <a:close/>
                    <a:moveTo>
                      <a:pt x="438485" y="375972"/>
                    </a:moveTo>
                    <a:cubicBezTo>
                      <a:pt x="435735" y="375972"/>
                      <a:pt x="432985" y="377134"/>
                      <a:pt x="431081" y="379141"/>
                    </a:cubicBezTo>
                    <a:lnTo>
                      <a:pt x="372699" y="437346"/>
                    </a:lnTo>
                    <a:cubicBezTo>
                      <a:pt x="370689" y="439353"/>
                      <a:pt x="369632" y="441994"/>
                      <a:pt x="369632" y="444846"/>
                    </a:cubicBezTo>
                    <a:cubicBezTo>
                      <a:pt x="369632" y="447698"/>
                      <a:pt x="370689" y="450339"/>
                      <a:pt x="372699" y="452346"/>
                    </a:cubicBezTo>
                    <a:cubicBezTo>
                      <a:pt x="374708" y="454353"/>
                      <a:pt x="377352" y="455409"/>
                      <a:pt x="380208" y="455409"/>
                    </a:cubicBezTo>
                    <a:cubicBezTo>
                      <a:pt x="382958" y="455409"/>
                      <a:pt x="385602" y="454353"/>
                      <a:pt x="387612" y="452346"/>
                    </a:cubicBezTo>
                    <a:lnTo>
                      <a:pt x="445994" y="394035"/>
                    </a:lnTo>
                    <a:cubicBezTo>
                      <a:pt x="448004" y="392028"/>
                      <a:pt x="449062" y="389387"/>
                      <a:pt x="449062" y="386535"/>
                    </a:cubicBezTo>
                    <a:cubicBezTo>
                      <a:pt x="449062" y="383789"/>
                      <a:pt x="448004" y="381148"/>
                      <a:pt x="445994" y="379141"/>
                    </a:cubicBezTo>
                    <a:cubicBezTo>
                      <a:pt x="443985" y="377134"/>
                      <a:pt x="441341" y="375972"/>
                      <a:pt x="438485" y="375972"/>
                    </a:cubicBezTo>
                    <a:close/>
                    <a:moveTo>
                      <a:pt x="534943" y="217624"/>
                    </a:moveTo>
                    <a:cubicBezTo>
                      <a:pt x="542136" y="217624"/>
                      <a:pt x="548905" y="220371"/>
                      <a:pt x="553981" y="225547"/>
                    </a:cubicBezTo>
                    <a:lnTo>
                      <a:pt x="554404" y="225969"/>
                    </a:lnTo>
                    <a:cubicBezTo>
                      <a:pt x="555779" y="227237"/>
                      <a:pt x="556520" y="229033"/>
                      <a:pt x="556520" y="230934"/>
                    </a:cubicBezTo>
                    <a:cubicBezTo>
                      <a:pt x="556520" y="232836"/>
                      <a:pt x="555779" y="234632"/>
                      <a:pt x="554510" y="235899"/>
                    </a:cubicBezTo>
                    <a:lnTo>
                      <a:pt x="524050" y="266322"/>
                    </a:lnTo>
                    <a:cubicBezTo>
                      <a:pt x="519396" y="270970"/>
                      <a:pt x="516752" y="277203"/>
                      <a:pt x="516752" y="283752"/>
                    </a:cubicBezTo>
                    <a:cubicBezTo>
                      <a:pt x="516752" y="290301"/>
                      <a:pt x="519396" y="296534"/>
                      <a:pt x="524050" y="301182"/>
                    </a:cubicBezTo>
                    <a:cubicBezTo>
                      <a:pt x="528703" y="305830"/>
                      <a:pt x="534838" y="308365"/>
                      <a:pt x="541501" y="308365"/>
                    </a:cubicBezTo>
                    <a:cubicBezTo>
                      <a:pt x="548058" y="308365"/>
                      <a:pt x="554299" y="305830"/>
                      <a:pt x="558952" y="301182"/>
                    </a:cubicBezTo>
                    <a:lnTo>
                      <a:pt x="589413" y="270759"/>
                    </a:lnTo>
                    <a:cubicBezTo>
                      <a:pt x="590682" y="269491"/>
                      <a:pt x="592480" y="268752"/>
                      <a:pt x="594384" y="268752"/>
                    </a:cubicBezTo>
                    <a:cubicBezTo>
                      <a:pt x="596288" y="268752"/>
                      <a:pt x="597980" y="269491"/>
                      <a:pt x="599355" y="270759"/>
                    </a:cubicBezTo>
                    <a:lnTo>
                      <a:pt x="599778" y="271181"/>
                    </a:lnTo>
                    <a:cubicBezTo>
                      <a:pt x="606547" y="277942"/>
                      <a:pt x="609191" y="287977"/>
                      <a:pt x="606758" y="297168"/>
                    </a:cubicBezTo>
                    <a:lnTo>
                      <a:pt x="590047" y="359704"/>
                    </a:lnTo>
                    <a:cubicBezTo>
                      <a:pt x="587509" y="368894"/>
                      <a:pt x="580211" y="376183"/>
                      <a:pt x="571010" y="378612"/>
                    </a:cubicBezTo>
                    <a:cubicBezTo>
                      <a:pt x="570904" y="378718"/>
                      <a:pt x="570904" y="378718"/>
                      <a:pt x="570798" y="378718"/>
                    </a:cubicBezTo>
                    <a:lnTo>
                      <a:pt x="501627" y="395303"/>
                    </a:lnTo>
                    <a:lnTo>
                      <a:pt x="377987" y="518790"/>
                    </a:lnTo>
                    <a:cubicBezTo>
                      <a:pt x="368785" y="527981"/>
                      <a:pt x="356517" y="533051"/>
                      <a:pt x="343507" y="533051"/>
                    </a:cubicBezTo>
                    <a:cubicBezTo>
                      <a:pt x="330498" y="533051"/>
                      <a:pt x="318229" y="527981"/>
                      <a:pt x="309028" y="518790"/>
                    </a:cubicBezTo>
                    <a:lnTo>
                      <a:pt x="306066" y="515833"/>
                    </a:lnTo>
                    <a:cubicBezTo>
                      <a:pt x="296865" y="506642"/>
                      <a:pt x="291788" y="494494"/>
                      <a:pt x="291788" y="481501"/>
                    </a:cubicBezTo>
                    <a:cubicBezTo>
                      <a:pt x="291788" y="468402"/>
                      <a:pt x="296865" y="456254"/>
                      <a:pt x="306066" y="447064"/>
                    </a:cubicBezTo>
                    <a:lnTo>
                      <a:pt x="429707" y="323576"/>
                    </a:lnTo>
                    <a:lnTo>
                      <a:pt x="446418" y="254491"/>
                    </a:lnTo>
                    <a:cubicBezTo>
                      <a:pt x="446418" y="254385"/>
                      <a:pt x="446418" y="254385"/>
                      <a:pt x="446418" y="254280"/>
                    </a:cubicBezTo>
                    <a:cubicBezTo>
                      <a:pt x="448956" y="245089"/>
                      <a:pt x="456254" y="237801"/>
                      <a:pt x="465455" y="235265"/>
                    </a:cubicBezTo>
                    <a:lnTo>
                      <a:pt x="527963" y="218575"/>
                    </a:lnTo>
                    <a:cubicBezTo>
                      <a:pt x="530290" y="217941"/>
                      <a:pt x="532617" y="217624"/>
                      <a:pt x="534943" y="217624"/>
                    </a:cubicBezTo>
                    <a:close/>
                    <a:moveTo>
                      <a:pt x="253873" y="140927"/>
                    </a:moveTo>
                    <a:cubicBezTo>
                      <a:pt x="191674" y="140927"/>
                      <a:pt x="141005" y="191424"/>
                      <a:pt x="141005" y="253542"/>
                    </a:cubicBezTo>
                    <a:cubicBezTo>
                      <a:pt x="141005" y="315765"/>
                      <a:pt x="191674" y="366262"/>
                      <a:pt x="253873" y="366262"/>
                    </a:cubicBezTo>
                    <a:cubicBezTo>
                      <a:pt x="316072" y="366262"/>
                      <a:pt x="366741" y="315765"/>
                      <a:pt x="366741" y="253542"/>
                    </a:cubicBezTo>
                    <a:cubicBezTo>
                      <a:pt x="366741" y="191424"/>
                      <a:pt x="316072" y="140927"/>
                      <a:pt x="253873" y="140927"/>
                    </a:cubicBezTo>
                    <a:close/>
                    <a:moveTo>
                      <a:pt x="232929" y="0"/>
                    </a:moveTo>
                    <a:lnTo>
                      <a:pt x="274818" y="0"/>
                    </a:lnTo>
                    <a:cubicBezTo>
                      <a:pt x="298090" y="0"/>
                      <a:pt x="316918" y="18910"/>
                      <a:pt x="316918" y="42045"/>
                    </a:cubicBezTo>
                    <a:lnTo>
                      <a:pt x="316918" y="55885"/>
                    </a:lnTo>
                    <a:cubicBezTo>
                      <a:pt x="328025" y="59371"/>
                      <a:pt x="338921" y="63913"/>
                      <a:pt x="349287" y="69301"/>
                    </a:cubicBezTo>
                    <a:lnTo>
                      <a:pt x="359125" y="59476"/>
                    </a:lnTo>
                    <a:cubicBezTo>
                      <a:pt x="367058" y="51553"/>
                      <a:pt x="377637" y="47222"/>
                      <a:pt x="388849" y="47222"/>
                    </a:cubicBezTo>
                    <a:cubicBezTo>
                      <a:pt x="400062" y="47222"/>
                      <a:pt x="410640" y="51553"/>
                      <a:pt x="418574" y="59476"/>
                    </a:cubicBezTo>
                    <a:lnTo>
                      <a:pt x="448192" y="89162"/>
                    </a:lnTo>
                    <a:cubicBezTo>
                      <a:pt x="464588" y="105536"/>
                      <a:pt x="464588" y="132158"/>
                      <a:pt x="448192" y="148533"/>
                    </a:cubicBezTo>
                    <a:lnTo>
                      <a:pt x="438460" y="158252"/>
                    </a:lnTo>
                    <a:cubicBezTo>
                      <a:pt x="443749" y="168710"/>
                      <a:pt x="448298" y="179486"/>
                      <a:pt x="451789" y="190684"/>
                    </a:cubicBezTo>
                    <a:lnTo>
                      <a:pt x="465752" y="190684"/>
                    </a:lnTo>
                    <a:cubicBezTo>
                      <a:pt x="478657" y="190684"/>
                      <a:pt x="490187" y="196494"/>
                      <a:pt x="497909" y="205685"/>
                    </a:cubicBezTo>
                    <a:lnTo>
                      <a:pt x="450837" y="218257"/>
                    </a:lnTo>
                    <a:cubicBezTo>
                      <a:pt x="435604" y="222377"/>
                      <a:pt x="423440" y="234420"/>
                      <a:pt x="419420" y="249739"/>
                    </a:cubicBezTo>
                    <a:cubicBezTo>
                      <a:pt x="419314" y="249950"/>
                      <a:pt x="419314" y="250161"/>
                      <a:pt x="419208" y="250372"/>
                    </a:cubicBezTo>
                    <a:lnTo>
                      <a:pt x="403764" y="314603"/>
                    </a:lnTo>
                    <a:lnTo>
                      <a:pt x="283598" y="434613"/>
                    </a:lnTo>
                    <a:cubicBezTo>
                      <a:pt x="271010" y="447078"/>
                      <a:pt x="264134" y="463770"/>
                      <a:pt x="264134" y="481518"/>
                    </a:cubicBezTo>
                    <a:cubicBezTo>
                      <a:pt x="264134" y="490392"/>
                      <a:pt x="265932" y="499160"/>
                      <a:pt x="269317" y="507083"/>
                    </a:cubicBezTo>
                    <a:lnTo>
                      <a:pt x="232929" y="507083"/>
                    </a:lnTo>
                    <a:cubicBezTo>
                      <a:pt x="209657" y="507083"/>
                      <a:pt x="190828" y="488279"/>
                      <a:pt x="190828" y="465143"/>
                    </a:cubicBezTo>
                    <a:lnTo>
                      <a:pt x="190828" y="451304"/>
                    </a:lnTo>
                    <a:cubicBezTo>
                      <a:pt x="179721" y="447712"/>
                      <a:pt x="168826" y="443275"/>
                      <a:pt x="158459" y="437888"/>
                    </a:cubicBezTo>
                    <a:lnTo>
                      <a:pt x="148622" y="447712"/>
                    </a:lnTo>
                    <a:cubicBezTo>
                      <a:pt x="140688" y="455635"/>
                      <a:pt x="130110" y="459967"/>
                      <a:pt x="118897" y="459967"/>
                    </a:cubicBezTo>
                    <a:cubicBezTo>
                      <a:pt x="107685" y="459967"/>
                      <a:pt x="97107" y="455635"/>
                      <a:pt x="89173" y="447712"/>
                    </a:cubicBezTo>
                    <a:lnTo>
                      <a:pt x="59554" y="418027"/>
                    </a:lnTo>
                    <a:cubicBezTo>
                      <a:pt x="43158" y="401652"/>
                      <a:pt x="43158" y="375030"/>
                      <a:pt x="59554" y="358656"/>
                    </a:cubicBezTo>
                    <a:lnTo>
                      <a:pt x="69286" y="348831"/>
                    </a:lnTo>
                    <a:cubicBezTo>
                      <a:pt x="63997" y="338478"/>
                      <a:pt x="59449" y="327597"/>
                      <a:pt x="55958" y="316505"/>
                    </a:cubicBezTo>
                    <a:lnTo>
                      <a:pt x="41995" y="316505"/>
                    </a:lnTo>
                    <a:cubicBezTo>
                      <a:pt x="18829" y="316505"/>
                      <a:pt x="0" y="297700"/>
                      <a:pt x="0" y="274565"/>
                    </a:cubicBezTo>
                    <a:lnTo>
                      <a:pt x="0" y="232625"/>
                    </a:lnTo>
                    <a:cubicBezTo>
                      <a:pt x="0" y="209488"/>
                      <a:pt x="18829" y="190684"/>
                      <a:pt x="41995" y="190684"/>
                    </a:cubicBezTo>
                    <a:lnTo>
                      <a:pt x="55958" y="190684"/>
                    </a:lnTo>
                    <a:cubicBezTo>
                      <a:pt x="59449" y="179486"/>
                      <a:pt x="63997" y="168710"/>
                      <a:pt x="69286" y="158252"/>
                    </a:cubicBezTo>
                    <a:lnTo>
                      <a:pt x="59554" y="148533"/>
                    </a:lnTo>
                    <a:cubicBezTo>
                      <a:pt x="43158" y="132158"/>
                      <a:pt x="43158" y="105536"/>
                      <a:pt x="59554" y="89162"/>
                    </a:cubicBezTo>
                    <a:lnTo>
                      <a:pt x="89173" y="59476"/>
                    </a:lnTo>
                    <a:cubicBezTo>
                      <a:pt x="97107" y="51553"/>
                      <a:pt x="107685" y="47222"/>
                      <a:pt x="118897" y="47222"/>
                    </a:cubicBezTo>
                    <a:cubicBezTo>
                      <a:pt x="130110" y="47222"/>
                      <a:pt x="140688" y="51553"/>
                      <a:pt x="148622" y="59476"/>
                    </a:cubicBezTo>
                    <a:lnTo>
                      <a:pt x="158459" y="69301"/>
                    </a:lnTo>
                    <a:cubicBezTo>
                      <a:pt x="168826" y="63913"/>
                      <a:pt x="179721" y="59371"/>
                      <a:pt x="190828" y="55885"/>
                    </a:cubicBezTo>
                    <a:lnTo>
                      <a:pt x="190828" y="42045"/>
                    </a:lnTo>
                    <a:cubicBezTo>
                      <a:pt x="190828" y="18910"/>
                      <a:pt x="209657" y="0"/>
                      <a:pt x="232929"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cs typeface="+mn-ea"/>
                  <a:sym typeface="+mn-lt"/>
                </a:endParaRPr>
              </a:p>
            </p:txBody>
          </p:sp>
        </p:grpSp>
        <p:grpSp>
          <p:nvGrpSpPr>
            <p:cNvPr id="19" name="组合 18"/>
            <p:cNvGrpSpPr/>
            <p:nvPr/>
          </p:nvGrpSpPr>
          <p:grpSpPr>
            <a:xfrm>
              <a:off x="1259398" y="2277135"/>
              <a:ext cx="3941252" cy="999863"/>
              <a:chOff x="7483989" y="3314482"/>
              <a:chExt cx="3941252" cy="999863"/>
            </a:xfrm>
          </p:grpSpPr>
          <p:sp>
            <p:nvSpPr>
              <p:cNvPr id="20" name="矩形 19"/>
              <p:cNvSpPr/>
              <p:nvPr/>
            </p:nvSpPr>
            <p:spPr>
              <a:xfrm>
                <a:off x="7483989" y="3732519"/>
                <a:ext cx="3941252" cy="58182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solidFill>
                    <a:cs typeface="+mn-ea"/>
                    <a:sym typeface="+mn-lt"/>
                  </a:rPr>
                  <a:t>用户可以在投影仪或者计算机上进行演示也可以将演示文稿打印出来制作成胶片</a:t>
                </a:r>
              </a:p>
            </p:txBody>
          </p:sp>
          <p:sp>
            <p:nvSpPr>
              <p:cNvPr id="21" name="矩形 20"/>
              <p:cNvSpPr/>
              <p:nvPr/>
            </p:nvSpPr>
            <p:spPr>
              <a:xfrm>
                <a:off x="7483989" y="3314482"/>
                <a:ext cx="2050552"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solidFill>
                    <a:cs typeface="+mn-ea"/>
                    <a:sym typeface="+mn-lt"/>
                  </a:rPr>
                  <a:t>线上平台全面铺开</a:t>
                </a:r>
              </a:p>
            </p:txBody>
          </p:sp>
        </p:grpSp>
      </p:grpSp>
      <p:grpSp>
        <p:nvGrpSpPr>
          <p:cNvPr id="10" name="组合 9"/>
          <p:cNvGrpSpPr/>
          <p:nvPr/>
        </p:nvGrpSpPr>
        <p:grpSpPr>
          <a:xfrm>
            <a:off x="874713" y="3792538"/>
            <a:ext cx="5132387" cy="1704974"/>
            <a:chOff x="874713" y="3922713"/>
            <a:chExt cx="5132387" cy="1704974"/>
          </a:xfrm>
        </p:grpSpPr>
        <p:grpSp>
          <p:nvGrpSpPr>
            <p:cNvPr id="43" name="组合 42"/>
            <p:cNvGrpSpPr/>
            <p:nvPr/>
          </p:nvGrpSpPr>
          <p:grpSpPr>
            <a:xfrm>
              <a:off x="874713" y="3922713"/>
              <a:ext cx="5132387" cy="1704974"/>
              <a:chOff x="874713" y="1752601"/>
              <a:chExt cx="5132387" cy="1704974"/>
            </a:xfrm>
          </p:grpSpPr>
          <p:sp>
            <p:nvSpPr>
              <p:cNvPr id="44" name="矩形 43"/>
              <p:cNvSpPr/>
              <p:nvPr/>
            </p:nvSpPr>
            <p:spPr>
              <a:xfrm>
                <a:off x="874713" y="1752601"/>
                <a:ext cx="5132387" cy="17049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cs typeface="+mn-ea"/>
                  <a:sym typeface="+mn-lt"/>
                </a:endParaRPr>
              </a:p>
            </p:txBody>
          </p:sp>
          <p:sp>
            <p:nvSpPr>
              <p:cNvPr id="45" name="椭圆 31"/>
              <p:cNvSpPr/>
              <p:nvPr/>
            </p:nvSpPr>
            <p:spPr>
              <a:xfrm>
                <a:off x="5209572" y="1955426"/>
                <a:ext cx="568171" cy="586015"/>
              </a:xfrm>
              <a:custGeom>
                <a:avLst/>
                <a:gdLst>
                  <a:gd name="connsiteX0" fmla="*/ 559267 w 589292"/>
                  <a:gd name="connsiteY0" fmla="*/ 238088 h 607799"/>
                  <a:gd name="connsiteX1" fmla="*/ 575556 w 589292"/>
                  <a:gd name="connsiteY1" fmla="*/ 244486 h 607799"/>
                  <a:gd name="connsiteX2" fmla="*/ 589292 w 589292"/>
                  <a:gd name="connsiteY2" fmla="*/ 264606 h 607799"/>
                  <a:gd name="connsiteX3" fmla="*/ 589292 w 589292"/>
                  <a:gd name="connsiteY3" fmla="*/ 598164 h 607799"/>
                  <a:gd name="connsiteX4" fmla="*/ 576113 w 589292"/>
                  <a:gd name="connsiteY4" fmla="*/ 607112 h 607799"/>
                  <a:gd name="connsiteX5" fmla="*/ 452019 w 589292"/>
                  <a:gd name="connsiteY5" fmla="*/ 558341 h 607799"/>
                  <a:gd name="connsiteX6" fmla="*/ 438282 w 589292"/>
                  <a:gd name="connsiteY6" fmla="*/ 538221 h 607799"/>
                  <a:gd name="connsiteX7" fmla="*/ 438282 w 589292"/>
                  <a:gd name="connsiteY7" fmla="*/ 383843 h 607799"/>
                  <a:gd name="connsiteX8" fmla="*/ 444362 w 589292"/>
                  <a:gd name="connsiteY8" fmla="*/ 381618 h 607799"/>
                  <a:gd name="connsiteX9" fmla="*/ 466080 w 589292"/>
                  <a:gd name="connsiteY9" fmla="*/ 366690 h 607799"/>
                  <a:gd name="connsiteX10" fmla="*/ 537409 w 589292"/>
                  <a:gd name="connsiteY10" fmla="*/ 275269 h 607799"/>
                  <a:gd name="connsiteX11" fmla="*/ 559267 w 589292"/>
                  <a:gd name="connsiteY11" fmla="*/ 238088 h 607799"/>
                  <a:gd name="connsiteX12" fmla="*/ 209859 w 589292"/>
                  <a:gd name="connsiteY12" fmla="*/ 194902 h 607799"/>
                  <a:gd name="connsiteX13" fmla="*/ 260000 w 589292"/>
                  <a:gd name="connsiteY13" fmla="*/ 194902 h 607799"/>
                  <a:gd name="connsiteX14" fmla="*/ 262971 w 589292"/>
                  <a:gd name="connsiteY14" fmla="*/ 202458 h 607799"/>
                  <a:gd name="connsiteX15" fmla="*/ 291525 w 589292"/>
                  <a:gd name="connsiteY15" fmla="*/ 257523 h 607799"/>
                  <a:gd name="connsiteX16" fmla="*/ 371937 w 589292"/>
                  <a:gd name="connsiteY16" fmla="*/ 366032 h 607799"/>
                  <a:gd name="connsiteX17" fmla="*/ 393850 w 589292"/>
                  <a:gd name="connsiteY17" fmla="*/ 381374 h 607799"/>
                  <a:gd name="connsiteX18" fmla="*/ 397425 w 589292"/>
                  <a:gd name="connsiteY18" fmla="*/ 382811 h 607799"/>
                  <a:gd name="connsiteX19" fmla="*/ 397425 w 589292"/>
                  <a:gd name="connsiteY19" fmla="*/ 539294 h 607799"/>
                  <a:gd name="connsiteX20" fmla="*/ 379504 w 589292"/>
                  <a:gd name="connsiteY20" fmla="*/ 557185 h 607799"/>
                  <a:gd name="connsiteX21" fmla="*/ 209859 w 589292"/>
                  <a:gd name="connsiteY21" fmla="*/ 557185 h 607799"/>
                  <a:gd name="connsiteX22" fmla="*/ 191938 w 589292"/>
                  <a:gd name="connsiteY22" fmla="*/ 539294 h 607799"/>
                  <a:gd name="connsiteX23" fmla="*/ 191938 w 589292"/>
                  <a:gd name="connsiteY23" fmla="*/ 212840 h 607799"/>
                  <a:gd name="connsiteX24" fmla="*/ 209859 w 589292"/>
                  <a:gd name="connsiteY24" fmla="*/ 194902 h 607799"/>
                  <a:gd name="connsiteX25" fmla="*/ 13186 w 589292"/>
                  <a:gd name="connsiteY25" fmla="*/ 140695 h 607799"/>
                  <a:gd name="connsiteX26" fmla="*/ 137338 w 589292"/>
                  <a:gd name="connsiteY26" fmla="*/ 189466 h 607799"/>
                  <a:gd name="connsiteX27" fmla="*/ 151081 w 589292"/>
                  <a:gd name="connsiteY27" fmla="*/ 209633 h 607799"/>
                  <a:gd name="connsiteX28" fmla="*/ 151081 w 589292"/>
                  <a:gd name="connsiteY28" fmla="*/ 543612 h 607799"/>
                  <a:gd name="connsiteX29" fmla="*/ 138359 w 589292"/>
                  <a:gd name="connsiteY29" fmla="*/ 552235 h 607799"/>
                  <a:gd name="connsiteX30" fmla="*/ 13743 w 589292"/>
                  <a:gd name="connsiteY30" fmla="*/ 503278 h 607799"/>
                  <a:gd name="connsiteX31" fmla="*/ 0 w 589292"/>
                  <a:gd name="connsiteY31" fmla="*/ 483065 h 607799"/>
                  <a:gd name="connsiteX32" fmla="*/ 0 w 589292"/>
                  <a:gd name="connsiteY32" fmla="*/ 149643 h 607799"/>
                  <a:gd name="connsiteX33" fmla="*/ 13186 w 589292"/>
                  <a:gd name="connsiteY33" fmla="*/ 140695 h 607799"/>
                  <a:gd name="connsiteX34" fmla="*/ 418473 w 589292"/>
                  <a:gd name="connsiteY34" fmla="*/ 52152 h 607799"/>
                  <a:gd name="connsiteX35" fmla="*/ 341047 w 589292"/>
                  <a:gd name="connsiteY35" fmla="*/ 129569 h 607799"/>
                  <a:gd name="connsiteX36" fmla="*/ 376975 w 589292"/>
                  <a:gd name="connsiteY36" fmla="*/ 194887 h 607799"/>
                  <a:gd name="connsiteX37" fmla="*/ 394568 w 589292"/>
                  <a:gd name="connsiteY37" fmla="*/ 203092 h 607799"/>
                  <a:gd name="connsiteX38" fmla="*/ 418473 w 589292"/>
                  <a:gd name="connsiteY38" fmla="*/ 206893 h 607799"/>
                  <a:gd name="connsiteX39" fmla="*/ 438248 w 589292"/>
                  <a:gd name="connsiteY39" fmla="*/ 204344 h 607799"/>
                  <a:gd name="connsiteX40" fmla="*/ 455701 w 589292"/>
                  <a:gd name="connsiteY40" fmla="*/ 197436 h 607799"/>
                  <a:gd name="connsiteX41" fmla="*/ 495946 w 589292"/>
                  <a:gd name="connsiteY41" fmla="*/ 129569 h 607799"/>
                  <a:gd name="connsiteX42" fmla="*/ 418473 w 589292"/>
                  <a:gd name="connsiteY42" fmla="*/ 52152 h 607799"/>
                  <a:gd name="connsiteX43" fmla="*/ 419123 w 589292"/>
                  <a:gd name="connsiteY43" fmla="*/ 0 h 607799"/>
                  <a:gd name="connsiteX44" fmla="*/ 552809 w 589292"/>
                  <a:gd name="connsiteY44" fmla="*/ 133509 h 607799"/>
                  <a:gd name="connsiteX45" fmla="*/ 524540 w 589292"/>
                  <a:gd name="connsiteY45" fmla="*/ 224509 h 607799"/>
                  <a:gd name="connsiteX46" fmla="*/ 505973 w 589292"/>
                  <a:gd name="connsiteY46" fmla="*/ 255708 h 607799"/>
                  <a:gd name="connsiteX47" fmla="*/ 439315 w 589292"/>
                  <a:gd name="connsiteY47" fmla="*/ 341051 h 607799"/>
                  <a:gd name="connsiteX48" fmla="*/ 438248 w 589292"/>
                  <a:gd name="connsiteY48" fmla="*/ 342071 h 607799"/>
                  <a:gd name="connsiteX49" fmla="*/ 419262 w 589292"/>
                  <a:gd name="connsiteY49" fmla="*/ 349581 h 607799"/>
                  <a:gd name="connsiteX50" fmla="*/ 398978 w 589292"/>
                  <a:gd name="connsiteY50" fmla="*/ 340681 h 607799"/>
                  <a:gd name="connsiteX51" fmla="*/ 397492 w 589292"/>
                  <a:gd name="connsiteY51" fmla="*/ 339151 h 607799"/>
                  <a:gd name="connsiteX52" fmla="*/ 323593 w 589292"/>
                  <a:gd name="connsiteY52" fmla="*/ 238880 h 607799"/>
                  <a:gd name="connsiteX53" fmla="*/ 300198 w 589292"/>
                  <a:gd name="connsiteY53" fmla="*/ 195026 h 607799"/>
                  <a:gd name="connsiteX54" fmla="*/ 285437 w 589292"/>
                  <a:gd name="connsiteY54" fmla="*/ 133509 h 607799"/>
                  <a:gd name="connsiteX55" fmla="*/ 419123 w 589292"/>
                  <a:gd name="connsiteY55" fmla="*/ 0 h 607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89292" h="607799">
                    <a:moveTo>
                      <a:pt x="559267" y="238088"/>
                    </a:moveTo>
                    <a:lnTo>
                      <a:pt x="575556" y="244486"/>
                    </a:lnTo>
                    <a:cubicBezTo>
                      <a:pt x="583816" y="247731"/>
                      <a:pt x="589292" y="255705"/>
                      <a:pt x="589292" y="264606"/>
                    </a:cubicBezTo>
                    <a:lnTo>
                      <a:pt x="589292" y="598164"/>
                    </a:lnTo>
                    <a:cubicBezTo>
                      <a:pt x="589292" y="604979"/>
                      <a:pt x="582424" y="609615"/>
                      <a:pt x="576113" y="607112"/>
                    </a:cubicBezTo>
                    <a:lnTo>
                      <a:pt x="452019" y="558341"/>
                    </a:lnTo>
                    <a:cubicBezTo>
                      <a:pt x="443758" y="555096"/>
                      <a:pt x="438282" y="547122"/>
                      <a:pt x="438282" y="538221"/>
                    </a:cubicBezTo>
                    <a:lnTo>
                      <a:pt x="438282" y="383843"/>
                    </a:lnTo>
                    <a:cubicBezTo>
                      <a:pt x="440324" y="383194"/>
                      <a:pt x="442366" y="382499"/>
                      <a:pt x="444362" y="381618"/>
                    </a:cubicBezTo>
                    <a:cubicBezTo>
                      <a:pt x="452529" y="378187"/>
                      <a:pt x="459815" y="373181"/>
                      <a:pt x="466080" y="366690"/>
                    </a:cubicBezTo>
                    <a:cubicBezTo>
                      <a:pt x="492997" y="338735"/>
                      <a:pt x="516989" y="307952"/>
                      <a:pt x="537409" y="275269"/>
                    </a:cubicBezTo>
                    <a:cubicBezTo>
                      <a:pt x="544787" y="263447"/>
                      <a:pt x="552352" y="251069"/>
                      <a:pt x="559267" y="238088"/>
                    </a:cubicBezTo>
                    <a:close/>
                    <a:moveTo>
                      <a:pt x="209859" y="194902"/>
                    </a:moveTo>
                    <a:lnTo>
                      <a:pt x="260000" y="194902"/>
                    </a:lnTo>
                    <a:cubicBezTo>
                      <a:pt x="260929" y="197405"/>
                      <a:pt x="261950" y="199908"/>
                      <a:pt x="262971" y="202458"/>
                    </a:cubicBezTo>
                    <a:cubicBezTo>
                      <a:pt x="271143" y="222296"/>
                      <a:pt x="281542" y="240512"/>
                      <a:pt x="291525" y="257523"/>
                    </a:cubicBezTo>
                    <a:cubicBezTo>
                      <a:pt x="315435" y="298173"/>
                      <a:pt x="342455" y="334652"/>
                      <a:pt x="371937" y="366032"/>
                    </a:cubicBezTo>
                    <a:cubicBezTo>
                      <a:pt x="378112" y="372706"/>
                      <a:pt x="385540" y="377851"/>
                      <a:pt x="393850" y="381374"/>
                    </a:cubicBezTo>
                    <a:cubicBezTo>
                      <a:pt x="395011" y="381884"/>
                      <a:pt x="396265" y="382348"/>
                      <a:pt x="397425" y="382811"/>
                    </a:cubicBezTo>
                    <a:lnTo>
                      <a:pt x="397425" y="539294"/>
                    </a:lnTo>
                    <a:cubicBezTo>
                      <a:pt x="397425" y="549166"/>
                      <a:pt x="389393" y="557185"/>
                      <a:pt x="379504" y="557185"/>
                    </a:cubicBezTo>
                    <a:lnTo>
                      <a:pt x="209859" y="557185"/>
                    </a:lnTo>
                    <a:cubicBezTo>
                      <a:pt x="199970" y="557185"/>
                      <a:pt x="191938" y="549166"/>
                      <a:pt x="191938" y="539294"/>
                    </a:cubicBezTo>
                    <a:lnTo>
                      <a:pt x="191938" y="212840"/>
                    </a:lnTo>
                    <a:cubicBezTo>
                      <a:pt x="191938" y="202967"/>
                      <a:pt x="199970" y="194902"/>
                      <a:pt x="209859" y="194902"/>
                    </a:cubicBezTo>
                    <a:close/>
                    <a:moveTo>
                      <a:pt x="13186" y="140695"/>
                    </a:moveTo>
                    <a:lnTo>
                      <a:pt x="137338" y="189466"/>
                    </a:lnTo>
                    <a:cubicBezTo>
                      <a:pt x="145602" y="192758"/>
                      <a:pt x="151081" y="200732"/>
                      <a:pt x="151081" y="209633"/>
                    </a:cubicBezTo>
                    <a:lnTo>
                      <a:pt x="151081" y="543612"/>
                    </a:lnTo>
                    <a:cubicBezTo>
                      <a:pt x="151081" y="550148"/>
                      <a:pt x="144441" y="554645"/>
                      <a:pt x="138359" y="552235"/>
                    </a:cubicBezTo>
                    <a:lnTo>
                      <a:pt x="13743" y="503278"/>
                    </a:lnTo>
                    <a:cubicBezTo>
                      <a:pt x="5478" y="500033"/>
                      <a:pt x="0" y="492059"/>
                      <a:pt x="0" y="483065"/>
                    </a:cubicBezTo>
                    <a:lnTo>
                      <a:pt x="0" y="149643"/>
                    </a:lnTo>
                    <a:cubicBezTo>
                      <a:pt x="0" y="142874"/>
                      <a:pt x="6871" y="138238"/>
                      <a:pt x="13186" y="140695"/>
                    </a:cubicBezTo>
                    <a:close/>
                    <a:moveTo>
                      <a:pt x="418473" y="52152"/>
                    </a:moveTo>
                    <a:cubicBezTo>
                      <a:pt x="375675" y="52152"/>
                      <a:pt x="340954" y="86828"/>
                      <a:pt x="341047" y="129569"/>
                    </a:cubicBezTo>
                    <a:cubicBezTo>
                      <a:pt x="341047" y="157013"/>
                      <a:pt x="355344" y="181165"/>
                      <a:pt x="376975" y="194887"/>
                    </a:cubicBezTo>
                    <a:cubicBezTo>
                      <a:pt x="382452" y="198363"/>
                      <a:pt x="388301" y="201191"/>
                      <a:pt x="394568" y="203092"/>
                    </a:cubicBezTo>
                    <a:cubicBezTo>
                      <a:pt x="402134" y="205595"/>
                      <a:pt x="410118" y="206893"/>
                      <a:pt x="418473" y="206893"/>
                    </a:cubicBezTo>
                    <a:cubicBezTo>
                      <a:pt x="425343" y="206893"/>
                      <a:pt x="431935" y="206012"/>
                      <a:pt x="438248" y="204344"/>
                    </a:cubicBezTo>
                    <a:cubicBezTo>
                      <a:pt x="444468" y="202721"/>
                      <a:pt x="450270" y="200403"/>
                      <a:pt x="455701" y="197436"/>
                    </a:cubicBezTo>
                    <a:cubicBezTo>
                      <a:pt x="479653" y="184271"/>
                      <a:pt x="495946" y="158774"/>
                      <a:pt x="495946" y="129569"/>
                    </a:cubicBezTo>
                    <a:cubicBezTo>
                      <a:pt x="495946" y="86828"/>
                      <a:pt x="461225" y="52152"/>
                      <a:pt x="418473" y="52152"/>
                    </a:cubicBezTo>
                    <a:close/>
                    <a:moveTo>
                      <a:pt x="419123" y="0"/>
                    </a:moveTo>
                    <a:cubicBezTo>
                      <a:pt x="492975" y="0"/>
                      <a:pt x="552809" y="59755"/>
                      <a:pt x="552809" y="133509"/>
                    </a:cubicBezTo>
                    <a:cubicBezTo>
                      <a:pt x="552809" y="165218"/>
                      <a:pt x="540137" y="196138"/>
                      <a:pt x="524540" y="224509"/>
                    </a:cubicBezTo>
                    <a:cubicBezTo>
                      <a:pt x="518599" y="235310"/>
                      <a:pt x="512239" y="245741"/>
                      <a:pt x="505973" y="255708"/>
                    </a:cubicBezTo>
                    <a:cubicBezTo>
                      <a:pt x="486802" y="286350"/>
                      <a:pt x="464382" y="315045"/>
                      <a:pt x="439315" y="341051"/>
                    </a:cubicBezTo>
                    <a:cubicBezTo>
                      <a:pt x="438944" y="341376"/>
                      <a:pt x="438619" y="341747"/>
                      <a:pt x="438248" y="342071"/>
                    </a:cubicBezTo>
                    <a:cubicBezTo>
                      <a:pt x="432863" y="347078"/>
                      <a:pt x="426086" y="349581"/>
                      <a:pt x="419262" y="349581"/>
                    </a:cubicBezTo>
                    <a:cubicBezTo>
                      <a:pt x="411882" y="349581"/>
                      <a:pt x="404548" y="346614"/>
                      <a:pt x="398978" y="340681"/>
                    </a:cubicBezTo>
                    <a:cubicBezTo>
                      <a:pt x="398467" y="340124"/>
                      <a:pt x="397910" y="339568"/>
                      <a:pt x="397492" y="339151"/>
                    </a:cubicBezTo>
                    <a:cubicBezTo>
                      <a:pt x="369130" y="308740"/>
                      <a:pt x="344575" y="274668"/>
                      <a:pt x="323593" y="238880"/>
                    </a:cubicBezTo>
                    <a:cubicBezTo>
                      <a:pt x="315285" y="224741"/>
                      <a:pt x="306929" y="210138"/>
                      <a:pt x="300198" y="195026"/>
                    </a:cubicBezTo>
                    <a:cubicBezTo>
                      <a:pt x="291518" y="175556"/>
                      <a:pt x="285437" y="155158"/>
                      <a:pt x="285437" y="133509"/>
                    </a:cubicBezTo>
                    <a:cubicBezTo>
                      <a:pt x="285437" y="59755"/>
                      <a:pt x="345317" y="0"/>
                      <a:pt x="419123"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cs typeface="+mn-ea"/>
                  <a:sym typeface="+mn-lt"/>
                </a:endParaRPr>
              </a:p>
            </p:txBody>
          </p:sp>
        </p:grpSp>
        <p:grpSp>
          <p:nvGrpSpPr>
            <p:cNvPr id="22" name="组合 21"/>
            <p:cNvGrpSpPr/>
            <p:nvPr/>
          </p:nvGrpSpPr>
          <p:grpSpPr>
            <a:xfrm>
              <a:off x="1259398" y="4272447"/>
              <a:ext cx="3941252" cy="999863"/>
              <a:chOff x="7483989" y="3314482"/>
              <a:chExt cx="3941252" cy="999863"/>
            </a:xfrm>
          </p:grpSpPr>
          <p:sp>
            <p:nvSpPr>
              <p:cNvPr id="23" name="矩形 22"/>
              <p:cNvSpPr/>
              <p:nvPr/>
            </p:nvSpPr>
            <p:spPr>
              <a:xfrm>
                <a:off x="7483989" y="3732519"/>
                <a:ext cx="3941252" cy="58182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solidFill>
                    <a:cs typeface="+mn-ea"/>
                    <a:sym typeface="+mn-lt"/>
                  </a:rPr>
                  <a:t>用户可以在投影仪或者计算机上进行演示也可以将演示文稿打印出来制作成胶片</a:t>
                </a:r>
              </a:p>
            </p:txBody>
          </p:sp>
          <p:sp>
            <p:nvSpPr>
              <p:cNvPr id="24" name="矩形 23"/>
              <p:cNvSpPr/>
              <p:nvPr/>
            </p:nvSpPr>
            <p:spPr>
              <a:xfrm>
                <a:off x="7483989" y="3314482"/>
                <a:ext cx="3003810"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solidFill>
                    <a:cs typeface="+mn-ea"/>
                    <a:sym typeface="+mn-lt"/>
                  </a:rPr>
                  <a:t>线下实体覆盖率翻 </a:t>
                </a:r>
                <a:r>
                  <a:rPr lang="en-US" altLang="zh-CN" b="1" dirty="0">
                    <a:solidFill>
                      <a:schemeClr val="tx1"/>
                    </a:solidFill>
                    <a:cs typeface="+mn-ea"/>
                    <a:sym typeface="+mn-lt"/>
                  </a:rPr>
                  <a:t>3 </a:t>
                </a:r>
                <a:r>
                  <a:rPr lang="zh-CN" altLang="en-US" b="1" dirty="0">
                    <a:solidFill>
                      <a:schemeClr val="tx1"/>
                    </a:solidFill>
                    <a:cs typeface="+mn-ea"/>
                    <a:sym typeface="+mn-lt"/>
                  </a:rPr>
                  <a:t>番</a:t>
                </a:r>
              </a:p>
            </p:txBody>
          </p:sp>
        </p:grpSp>
      </p:grpSp>
      <p:grpSp>
        <p:nvGrpSpPr>
          <p:cNvPr id="9" name="组合 8"/>
          <p:cNvGrpSpPr/>
          <p:nvPr/>
        </p:nvGrpSpPr>
        <p:grpSpPr>
          <a:xfrm>
            <a:off x="6184901" y="1812926"/>
            <a:ext cx="5132387" cy="1704974"/>
            <a:chOff x="6184901" y="1943101"/>
            <a:chExt cx="5132387" cy="1704974"/>
          </a:xfrm>
        </p:grpSpPr>
        <p:grpSp>
          <p:nvGrpSpPr>
            <p:cNvPr id="46" name="组合 45"/>
            <p:cNvGrpSpPr/>
            <p:nvPr/>
          </p:nvGrpSpPr>
          <p:grpSpPr>
            <a:xfrm>
              <a:off x="6184901" y="1943101"/>
              <a:ext cx="5132387" cy="1704974"/>
              <a:chOff x="874713" y="1752601"/>
              <a:chExt cx="5132387" cy="1704974"/>
            </a:xfrm>
          </p:grpSpPr>
          <p:sp>
            <p:nvSpPr>
              <p:cNvPr id="47" name="矩形 46"/>
              <p:cNvSpPr/>
              <p:nvPr/>
            </p:nvSpPr>
            <p:spPr>
              <a:xfrm>
                <a:off x="874713" y="1752601"/>
                <a:ext cx="5132387" cy="17049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cs typeface="+mn-ea"/>
                  <a:sym typeface="+mn-lt"/>
                </a:endParaRPr>
              </a:p>
            </p:txBody>
          </p:sp>
          <p:sp>
            <p:nvSpPr>
              <p:cNvPr id="48" name="椭圆 34"/>
              <p:cNvSpPr/>
              <p:nvPr/>
            </p:nvSpPr>
            <p:spPr>
              <a:xfrm>
                <a:off x="5200650" y="2065550"/>
                <a:ext cx="586015" cy="365766"/>
              </a:xfrm>
              <a:custGeom>
                <a:avLst/>
                <a:gdLst>
                  <a:gd name="connsiteX0" fmla="*/ 509262 w 608697"/>
                  <a:gd name="connsiteY0" fmla="*/ 287324 h 379924"/>
                  <a:gd name="connsiteX1" fmla="*/ 488226 w 608697"/>
                  <a:gd name="connsiteY1" fmla="*/ 308258 h 379924"/>
                  <a:gd name="connsiteX2" fmla="*/ 509262 w 608697"/>
                  <a:gd name="connsiteY2" fmla="*/ 329266 h 379924"/>
                  <a:gd name="connsiteX3" fmla="*/ 530223 w 608697"/>
                  <a:gd name="connsiteY3" fmla="*/ 308258 h 379924"/>
                  <a:gd name="connsiteX4" fmla="*/ 509262 w 608697"/>
                  <a:gd name="connsiteY4" fmla="*/ 287324 h 379924"/>
                  <a:gd name="connsiteX5" fmla="*/ 442648 w 608697"/>
                  <a:gd name="connsiteY5" fmla="*/ 287324 h 379924"/>
                  <a:gd name="connsiteX6" fmla="*/ 421687 w 608697"/>
                  <a:gd name="connsiteY6" fmla="*/ 308332 h 379924"/>
                  <a:gd name="connsiteX7" fmla="*/ 442648 w 608697"/>
                  <a:gd name="connsiteY7" fmla="*/ 329266 h 379924"/>
                  <a:gd name="connsiteX8" fmla="*/ 463684 w 608697"/>
                  <a:gd name="connsiteY8" fmla="*/ 308332 h 379924"/>
                  <a:gd name="connsiteX9" fmla="*/ 442648 w 608697"/>
                  <a:gd name="connsiteY9" fmla="*/ 287324 h 379924"/>
                  <a:gd name="connsiteX10" fmla="*/ 380436 w 608697"/>
                  <a:gd name="connsiteY10" fmla="*/ 284940 h 379924"/>
                  <a:gd name="connsiteX11" fmla="*/ 380436 w 608697"/>
                  <a:gd name="connsiteY11" fmla="*/ 332469 h 379924"/>
                  <a:gd name="connsiteX12" fmla="*/ 399457 w 608697"/>
                  <a:gd name="connsiteY12" fmla="*/ 332469 h 379924"/>
                  <a:gd name="connsiteX13" fmla="*/ 399457 w 608697"/>
                  <a:gd name="connsiteY13" fmla="*/ 284940 h 379924"/>
                  <a:gd name="connsiteX14" fmla="*/ 114131 w 608697"/>
                  <a:gd name="connsiteY14" fmla="*/ 199418 h 379924"/>
                  <a:gd name="connsiteX15" fmla="*/ 171196 w 608697"/>
                  <a:gd name="connsiteY15" fmla="*/ 199418 h 379924"/>
                  <a:gd name="connsiteX16" fmla="*/ 437501 w 608697"/>
                  <a:gd name="connsiteY16" fmla="*/ 199418 h 379924"/>
                  <a:gd name="connsiteX17" fmla="*/ 494566 w 608697"/>
                  <a:gd name="connsiteY17" fmla="*/ 199418 h 379924"/>
                  <a:gd name="connsiteX18" fmla="*/ 513588 w 608697"/>
                  <a:gd name="connsiteY18" fmla="*/ 218415 h 379924"/>
                  <a:gd name="connsiteX19" fmla="*/ 608697 w 608697"/>
                  <a:gd name="connsiteY19" fmla="*/ 360927 h 379924"/>
                  <a:gd name="connsiteX20" fmla="*/ 589675 w 608697"/>
                  <a:gd name="connsiteY20" fmla="*/ 379924 h 379924"/>
                  <a:gd name="connsiteX21" fmla="*/ 19022 w 608697"/>
                  <a:gd name="connsiteY21" fmla="*/ 379924 h 379924"/>
                  <a:gd name="connsiteX22" fmla="*/ 0 w 608697"/>
                  <a:gd name="connsiteY22" fmla="*/ 360927 h 379924"/>
                  <a:gd name="connsiteX23" fmla="*/ 95109 w 608697"/>
                  <a:gd name="connsiteY23" fmla="*/ 218415 h 379924"/>
                  <a:gd name="connsiteX24" fmla="*/ 114131 w 608697"/>
                  <a:gd name="connsiteY24" fmla="*/ 199418 h 379924"/>
                  <a:gd name="connsiteX25" fmla="*/ 190214 w 608697"/>
                  <a:gd name="connsiteY25" fmla="*/ 0 h 379924"/>
                  <a:gd name="connsiteX26" fmla="*/ 418484 w 608697"/>
                  <a:gd name="connsiteY26" fmla="*/ 0 h 379924"/>
                  <a:gd name="connsiteX27" fmla="*/ 437506 w 608697"/>
                  <a:gd name="connsiteY27" fmla="*/ 18997 h 379924"/>
                  <a:gd name="connsiteX28" fmla="*/ 437506 w 608697"/>
                  <a:gd name="connsiteY28" fmla="*/ 180436 h 379924"/>
                  <a:gd name="connsiteX29" fmla="*/ 171192 w 608697"/>
                  <a:gd name="connsiteY29" fmla="*/ 180436 h 379924"/>
                  <a:gd name="connsiteX30" fmla="*/ 171192 w 608697"/>
                  <a:gd name="connsiteY30" fmla="*/ 18997 h 379924"/>
                  <a:gd name="connsiteX31" fmla="*/ 190214 w 608697"/>
                  <a:gd name="connsiteY31" fmla="*/ 0 h 37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8697" h="379924">
                    <a:moveTo>
                      <a:pt x="509262" y="287324"/>
                    </a:moveTo>
                    <a:cubicBezTo>
                      <a:pt x="497625" y="287324"/>
                      <a:pt x="488226" y="296711"/>
                      <a:pt x="488226" y="308258"/>
                    </a:cubicBezTo>
                    <a:cubicBezTo>
                      <a:pt x="488226" y="319879"/>
                      <a:pt x="497625" y="329266"/>
                      <a:pt x="509262" y="329266"/>
                    </a:cubicBezTo>
                    <a:cubicBezTo>
                      <a:pt x="520824" y="329266"/>
                      <a:pt x="530223" y="319879"/>
                      <a:pt x="530223" y="308258"/>
                    </a:cubicBezTo>
                    <a:cubicBezTo>
                      <a:pt x="530223" y="296711"/>
                      <a:pt x="520824" y="287324"/>
                      <a:pt x="509262" y="287324"/>
                    </a:cubicBezTo>
                    <a:close/>
                    <a:moveTo>
                      <a:pt x="442648" y="287324"/>
                    </a:moveTo>
                    <a:cubicBezTo>
                      <a:pt x="431086" y="287324"/>
                      <a:pt x="421687" y="296711"/>
                      <a:pt x="421687" y="308332"/>
                    </a:cubicBezTo>
                    <a:cubicBezTo>
                      <a:pt x="421687" y="319879"/>
                      <a:pt x="431086" y="329266"/>
                      <a:pt x="442648" y="329266"/>
                    </a:cubicBezTo>
                    <a:cubicBezTo>
                      <a:pt x="454285" y="329266"/>
                      <a:pt x="463684" y="319879"/>
                      <a:pt x="463684" y="308332"/>
                    </a:cubicBezTo>
                    <a:cubicBezTo>
                      <a:pt x="463684" y="296711"/>
                      <a:pt x="454285" y="287324"/>
                      <a:pt x="442648" y="287324"/>
                    </a:cubicBezTo>
                    <a:close/>
                    <a:moveTo>
                      <a:pt x="380436" y="284940"/>
                    </a:moveTo>
                    <a:lnTo>
                      <a:pt x="380436" y="332469"/>
                    </a:lnTo>
                    <a:lnTo>
                      <a:pt x="399457" y="332469"/>
                    </a:lnTo>
                    <a:lnTo>
                      <a:pt x="399457" y="284940"/>
                    </a:lnTo>
                    <a:close/>
                    <a:moveTo>
                      <a:pt x="114131" y="199418"/>
                    </a:moveTo>
                    <a:lnTo>
                      <a:pt x="171196" y="199418"/>
                    </a:lnTo>
                    <a:lnTo>
                      <a:pt x="437501" y="199418"/>
                    </a:lnTo>
                    <a:lnTo>
                      <a:pt x="494566" y="199418"/>
                    </a:lnTo>
                    <a:cubicBezTo>
                      <a:pt x="505084" y="199418"/>
                      <a:pt x="505681" y="206942"/>
                      <a:pt x="513588" y="218415"/>
                    </a:cubicBezTo>
                    <a:lnTo>
                      <a:pt x="608697" y="360927"/>
                    </a:lnTo>
                    <a:cubicBezTo>
                      <a:pt x="608697" y="371431"/>
                      <a:pt x="608697" y="379924"/>
                      <a:pt x="589675" y="379924"/>
                    </a:cubicBezTo>
                    <a:lnTo>
                      <a:pt x="19022" y="379924"/>
                    </a:lnTo>
                    <a:cubicBezTo>
                      <a:pt x="0" y="379924"/>
                      <a:pt x="0" y="371431"/>
                      <a:pt x="0" y="360927"/>
                    </a:cubicBezTo>
                    <a:lnTo>
                      <a:pt x="95109" y="218415"/>
                    </a:lnTo>
                    <a:cubicBezTo>
                      <a:pt x="101450" y="208954"/>
                      <a:pt x="103613" y="199418"/>
                      <a:pt x="114131" y="199418"/>
                    </a:cubicBezTo>
                    <a:close/>
                    <a:moveTo>
                      <a:pt x="190214" y="0"/>
                    </a:moveTo>
                    <a:lnTo>
                      <a:pt x="418484" y="0"/>
                    </a:lnTo>
                    <a:cubicBezTo>
                      <a:pt x="429002" y="0"/>
                      <a:pt x="437506" y="8493"/>
                      <a:pt x="437506" y="18997"/>
                    </a:cubicBezTo>
                    <a:lnTo>
                      <a:pt x="437506" y="180436"/>
                    </a:lnTo>
                    <a:lnTo>
                      <a:pt x="171192" y="180436"/>
                    </a:lnTo>
                    <a:lnTo>
                      <a:pt x="171192" y="18997"/>
                    </a:lnTo>
                    <a:cubicBezTo>
                      <a:pt x="171192" y="8493"/>
                      <a:pt x="179696" y="0"/>
                      <a:pt x="19021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cs typeface="+mn-ea"/>
                  <a:sym typeface="+mn-lt"/>
                </a:endParaRPr>
              </a:p>
            </p:txBody>
          </p:sp>
        </p:grpSp>
        <p:grpSp>
          <p:nvGrpSpPr>
            <p:cNvPr id="25" name="组合 24"/>
            <p:cNvGrpSpPr/>
            <p:nvPr/>
          </p:nvGrpSpPr>
          <p:grpSpPr>
            <a:xfrm>
              <a:off x="6569585" y="2277135"/>
              <a:ext cx="3941253" cy="999863"/>
              <a:chOff x="7483988" y="3314482"/>
              <a:chExt cx="3941253" cy="999863"/>
            </a:xfrm>
          </p:grpSpPr>
          <p:sp>
            <p:nvSpPr>
              <p:cNvPr id="26" name="矩形 25"/>
              <p:cNvSpPr/>
              <p:nvPr/>
            </p:nvSpPr>
            <p:spPr>
              <a:xfrm>
                <a:off x="7483989" y="3732519"/>
                <a:ext cx="3941252" cy="58182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solidFill>
                    <a:cs typeface="+mn-ea"/>
                    <a:sym typeface="+mn-lt"/>
                  </a:rPr>
                  <a:t>用户可以在投影仪或者计算机上进行演示也可以将演示文稿打印出来制作成胶片</a:t>
                </a:r>
              </a:p>
            </p:txBody>
          </p:sp>
          <p:sp>
            <p:nvSpPr>
              <p:cNvPr id="27" name="矩形 26"/>
              <p:cNvSpPr/>
              <p:nvPr/>
            </p:nvSpPr>
            <p:spPr>
              <a:xfrm>
                <a:off x="7483988" y="3314482"/>
                <a:ext cx="2806643"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solidFill>
                    <a:cs typeface="+mn-ea"/>
                    <a:sym typeface="+mn-lt"/>
                  </a:rPr>
                  <a:t>市场战有率达到</a:t>
                </a:r>
                <a:r>
                  <a:rPr lang="en-US" altLang="zh-CN" b="1" dirty="0">
                    <a:solidFill>
                      <a:schemeClr val="tx1"/>
                    </a:solidFill>
                    <a:cs typeface="+mn-ea"/>
                    <a:sym typeface="+mn-lt"/>
                  </a:rPr>
                  <a:t>60%</a:t>
                </a:r>
              </a:p>
            </p:txBody>
          </p:sp>
        </p:grpSp>
      </p:grpSp>
      <p:grpSp>
        <p:nvGrpSpPr>
          <p:cNvPr id="11" name="组合 10"/>
          <p:cNvGrpSpPr/>
          <p:nvPr/>
        </p:nvGrpSpPr>
        <p:grpSpPr>
          <a:xfrm>
            <a:off x="6184901" y="3792538"/>
            <a:ext cx="5132387" cy="1704974"/>
            <a:chOff x="6184901" y="3922713"/>
            <a:chExt cx="5132387" cy="1704974"/>
          </a:xfrm>
        </p:grpSpPr>
        <p:grpSp>
          <p:nvGrpSpPr>
            <p:cNvPr id="49" name="组合 48"/>
            <p:cNvGrpSpPr/>
            <p:nvPr/>
          </p:nvGrpSpPr>
          <p:grpSpPr>
            <a:xfrm>
              <a:off x="6184901" y="3922713"/>
              <a:ext cx="5132387" cy="1704974"/>
              <a:chOff x="874713" y="1752601"/>
              <a:chExt cx="5132387" cy="1704974"/>
            </a:xfrm>
          </p:grpSpPr>
          <p:sp>
            <p:nvSpPr>
              <p:cNvPr id="50" name="矩形 49"/>
              <p:cNvSpPr/>
              <p:nvPr/>
            </p:nvSpPr>
            <p:spPr>
              <a:xfrm>
                <a:off x="874713" y="1752601"/>
                <a:ext cx="5132387" cy="17049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cs typeface="+mn-ea"/>
                  <a:sym typeface="+mn-lt"/>
                </a:endParaRPr>
              </a:p>
            </p:txBody>
          </p:sp>
          <p:sp>
            <p:nvSpPr>
              <p:cNvPr id="51" name="椭圆 37"/>
              <p:cNvSpPr/>
              <p:nvPr/>
            </p:nvSpPr>
            <p:spPr>
              <a:xfrm>
                <a:off x="5231643" y="1955426"/>
                <a:ext cx="524028" cy="586015"/>
              </a:xfrm>
              <a:custGeom>
                <a:avLst/>
                <a:gdLst>
                  <a:gd name="T0" fmla="*/ 3531 w 3631"/>
                  <a:gd name="T1" fmla="*/ 0 h 4067"/>
                  <a:gd name="T2" fmla="*/ 1249 w 3631"/>
                  <a:gd name="T3" fmla="*/ 0 h 4067"/>
                  <a:gd name="T4" fmla="*/ 1178 w 3631"/>
                  <a:gd name="T5" fmla="*/ 29 h 4067"/>
                  <a:gd name="T6" fmla="*/ 29 w 3631"/>
                  <a:gd name="T7" fmla="*/ 1179 h 4067"/>
                  <a:gd name="T8" fmla="*/ 0 w 3631"/>
                  <a:gd name="T9" fmla="*/ 1249 h 4067"/>
                  <a:gd name="T10" fmla="*/ 0 w 3631"/>
                  <a:gd name="T11" fmla="*/ 3967 h 4067"/>
                  <a:gd name="T12" fmla="*/ 100 w 3631"/>
                  <a:gd name="T13" fmla="*/ 4067 h 4067"/>
                  <a:gd name="T14" fmla="*/ 3531 w 3631"/>
                  <a:gd name="T15" fmla="*/ 4067 h 4067"/>
                  <a:gd name="T16" fmla="*/ 3631 w 3631"/>
                  <a:gd name="T17" fmla="*/ 3967 h 4067"/>
                  <a:gd name="T18" fmla="*/ 3631 w 3631"/>
                  <a:gd name="T19" fmla="*/ 100 h 4067"/>
                  <a:gd name="T20" fmla="*/ 3531 w 3631"/>
                  <a:gd name="T21" fmla="*/ 0 h 4067"/>
                  <a:gd name="T22" fmla="*/ 2636 w 3631"/>
                  <a:gd name="T23" fmla="*/ 1442 h 4067"/>
                  <a:gd name="T24" fmla="*/ 2932 w 3631"/>
                  <a:gd name="T25" fmla="*/ 1442 h 4067"/>
                  <a:gd name="T26" fmla="*/ 2932 w 3631"/>
                  <a:gd name="T27" fmla="*/ 449 h 4067"/>
                  <a:gd name="T28" fmla="*/ 2998 w 3631"/>
                  <a:gd name="T29" fmla="*/ 382 h 4067"/>
                  <a:gd name="T30" fmla="*/ 3065 w 3631"/>
                  <a:gd name="T31" fmla="*/ 449 h 4067"/>
                  <a:gd name="T32" fmla="*/ 3065 w 3631"/>
                  <a:gd name="T33" fmla="*/ 1509 h 4067"/>
                  <a:gd name="T34" fmla="*/ 2998 w 3631"/>
                  <a:gd name="T35" fmla="*/ 1575 h 4067"/>
                  <a:gd name="T36" fmla="*/ 2636 w 3631"/>
                  <a:gd name="T37" fmla="*/ 1575 h 4067"/>
                  <a:gd name="T38" fmla="*/ 2569 w 3631"/>
                  <a:gd name="T39" fmla="*/ 1509 h 4067"/>
                  <a:gd name="T40" fmla="*/ 2636 w 3631"/>
                  <a:gd name="T41" fmla="*/ 1442 h 4067"/>
                  <a:gd name="T42" fmla="*/ 1966 w 3631"/>
                  <a:gd name="T43" fmla="*/ 1442 h 4067"/>
                  <a:gd name="T44" fmla="*/ 2262 w 3631"/>
                  <a:gd name="T45" fmla="*/ 1442 h 4067"/>
                  <a:gd name="T46" fmla="*/ 2262 w 3631"/>
                  <a:gd name="T47" fmla="*/ 449 h 4067"/>
                  <a:gd name="T48" fmla="*/ 2329 w 3631"/>
                  <a:gd name="T49" fmla="*/ 382 h 4067"/>
                  <a:gd name="T50" fmla="*/ 2395 w 3631"/>
                  <a:gd name="T51" fmla="*/ 449 h 4067"/>
                  <a:gd name="T52" fmla="*/ 2395 w 3631"/>
                  <a:gd name="T53" fmla="*/ 1509 h 4067"/>
                  <a:gd name="T54" fmla="*/ 2329 w 3631"/>
                  <a:gd name="T55" fmla="*/ 1575 h 4067"/>
                  <a:gd name="T56" fmla="*/ 1966 w 3631"/>
                  <a:gd name="T57" fmla="*/ 1575 h 4067"/>
                  <a:gd name="T58" fmla="*/ 1899 w 3631"/>
                  <a:gd name="T59" fmla="*/ 1509 h 4067"/>
                  <a:gd name="T60" fmla="*/ 1966 w 3631"/>
                  <a:gd name="T61" fmla="*/ 1442 h 4067"/>
                  <a:gd name="T62" fmla="*/ 1296 w 3631"/>
                  <a:gd name="T63" fmla="*/ 1442 h 4067"/>
                  <a:gd name="T64" fmla="*/ 1592 w 3631"/>
                  <a:gd name="T65" fmla="*/ 1442 h 4067"/>
                  <a:gd name="T66" fmla="*/ 1592 w 3631"/>
                  <a:gd name="T67" fmla="*/ 449 h 4067"/>
                  <a:gd name="T68" fmla="*/ 1659 w 3631"/>
                  <a:gd name="T69" fmla="*/ 382 h 4067"/>
                  <a:gd name="T70" fmla="*/ 1726 w 3631"/>
                  <a:gd name="T71" fmla="*/ 449 h 4067"/>
                  <a:gd name="T72" fmla="*/ 1726 w 3631"/>
                  <a:gd name="T73" fmla="*/ 1509 h 4067"/>
                  <a:gd name="T74" fmla="*/ 1659 w 3631"/>
                  <a:gd name="T75" fmla="*/ 1575 h 4067"/>
                  <a:gd name="T76" fmla="*/ 1296 w 3631"/>
                  <a:gd name="T77" fmla="*/ 1575 h 4067"/>
                  <a:gd name="T78" fmla="*/ 1230 w 3631"/>
                  <a:gd name="T79" fmla="*/ 1509 h 4067"/>
                  <a:gd name="T80" fmla="*/ 1296 w 3631"/>
                  <a:gd name="T81" fmla="*/ 1442 h 4067"/>
                  <a:gd name="T82" fmla="*/ 3121 w 3631"/>
                  <a:gd name="T83" fmla="*/ 3413 h 4067"/>
                  <a:gd name="T84" fmla="*/ 510 w 3631"/>
                  <a:gd name="T85" fmla="*/ 3413 h 4067"/>
                  <a:gd name="T86" fmla="*/ 510 w 3631"/>
                  <a:gd name="T87" fmla="*/ 2126 h 4067"/>
                  <a:gd name="T88" fmla="*/ 3121 w 3631"/>
                  <a:gd name="T89" fmla="*/ 2126 h 4067"/>
                  <a:gd name="T90" fmla="*/ 3121 w 3631"/>
                  <a:gd name="T91" fmla="*/ 3413 h 4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31" h="4067">
                    <a:moveTo>
                      <a:pt x="3531" y="0"/>
                    </a:moveTo>
                    <a:lnTo>
                      <a:pt x="1249" y="0"/>
                    </a:lnTo>
                    <a:cubicBezTo>
                      <a:pt x="1222" y="0"/>
                      <a:pt x="1197" y="11"/>
                      <a:pt x="1178" y="29"/>
                    </a:cubicBezTo>
                    <a:lnTo>
                      <a:pt x="29" y="1179"/>
                    </a:lnTo>
                    <a:cubicBezTo>
                      <a:pt x="10" y="1197"/>
                      <a:pt x="0" y="1223"/>
                      <a:pt x="0" y="1249"/>
                    </a:cubicBezTo>
                    <a:lnTo>
                      <a:pt x="0" y="3967"/>
                    </a:lnTo>
                    <a:cubicBezTo>
                      <a:pt x="0" y="4022"/>
                      <a:pt x="44" y="4067"/>
                      <a:pt x="100" y="4067"/>
                    </a:cubicBezTo>
                    <a:lnTo>
                      <a:pt x="3531" y="4067"/>
                    </a:lnTo>
                    <a:cubicBezTo>
                      <a:pt x="3586" y="4067"/>
                      <a:pt x="3631" y="4022"/>
                      <a:pt x="3631" y="3967"/>
                    </a:cubicBezTo>
                    <a:lnTo>
                      <a:pt x="3631" y="100"/>
                    </a:lnTo>
                    <a:cubicBezTo>
                      <a:pt x="3631" y="45"/>
                      <a:pt x="3586" y="0"/>
                      <a:pt x="3531" y="0"/>
                    </a:cubicBezTo>
                    <a:close/>
                    <a:moveTo>
                      <a:pt x="2636" y="1442"/>
                    </a:moveTo>
                    <a:lnTo>
                      <a:pt x="2932" y="1442"/>
                    </a:lnTo>
                    <a:lnTo>
                      <a:pt x="2932" y="449"/>
                    </a:lnTo>
                    <a:cubicBezTo>
                      <a:pt x="2932" y="412"/>
                      <a:pt x="2961" y="382"/>
                      <a:pt x="2998" y="382"/>
                    </a:cubicBezTo>
                    <a:cubicBezTo>
                      <a:pt x="3035" y="382"/>
                      <a:pt x="3065" y="412"/>
                      <a:pt x="3065" y="449"/>
                    </a:cubicBezTo>
                    <a:lnTo>
                      <a:pt x="3065" y="1509"/>
                    </a:lnTo>
                    <a:cubicBezTo>
                      <a:pt x="3065" y="1546"/>
                      <a:pt x="3035" y="1575"/>
                      <a:pt x="2998" y="1575"/>
                    </a:cubicBezTo>
                    <a:lnTo>
                      <a:pt x="2636" y="1575"/>
                    </a:lnTo>
                    <a:cubicBezTo>
                      <a:pt x="2599" y="1575"/>
                      <a:pt x="2569" y="1546"/>
                      <a:pt x="2569" y="1509"/>
                    </a:cubicBezTo>
                    <a:cubicBezTo>
                      <a:pt x="2569" y="1472"/>
                      <a:pt x="2599" y="1442"/>
                      <a:pt x="2636" y="1442"/>
                    </a:cubicBezTo>
                    <a:close/>
                    <a:moveTo>
                      <a:pt x="1966" y="1442"/>
                    </a:moveTo>
                    <a:lnTo>
                      <a:pt x="2262" y="1442"/>
                    </a:lnTo>
                    <a:lnTo>
                      <a:pt x="2262" y="449"/>
                    </a:lnTo>
                    <a:cubicBezTo>
                      <a:pt x="2262" y="412"/>
                      <a:pt x="2292" y="382"/>
                      <a:pt x="2329" y="382"/>
                    </a:cubicBezTo>
                    <a:cubicBezTo>
                      <a:pt x="2366" y="382"/>
                      <a:pt x="2395" y="412"/>
                      <a:pt x="2395" y="449"/>
                    </a:cubicBezTo>
                    <a:lnTo>
                      <a:pt x="2395" y="1509"/>
                    </a:lnTo>
                    <a:cubicBezTo>
                      <a:pt x="2395" y="1546"/>
                      <a:pt x="2366" y="1575"/>
                      <a:pt x="2329" y="1575"/>
                    </a:cubicBezTo>
                    <a:lnTo>
                      <a:pt x="1966" y="1575"/>
                    </a:lnTo>
                    <a:cubicBezTo>
                      <a:pt x="1929" y="1575"/>
                      <a:pt x="1899" y="1546"/>
                      <a:pt x="1899" y="1509"/>
                    </a:cubicBezTo>
                    <a:cubicBezTo>
                      <a:pt x="1899" y="1472"/>
                      <a:pt x="1929" y="1442"/>
                      <a:pt x="1966" y="1442"/>
                    </a:cubicBezTo>
                    <a:close/>
                    <a:moveTo>
                      <a:pt x="1296" y="1442"/>
                    </a:moveTo>
                    <a:lnTo>
                      <a:pt x="1592" y="1442"/>
                    </a:lnTo>
                    <a:lnTo>
                      <a:pt x="1592" y="449"/>
                    </a:lnTo>
                    <a:cubicBezTo>
                      <a:pt x="1592" y="412"/>
                      <a:pt x="1622" y="382"/>
                      <a:pt x="1659" y="382"/>
                    </a:cubicBezTo>
                    <a:cubicBezTo>
                      <a:pt x="1696" y="382"/>
                      <a:pt x="1726" y="412"/>
                      <a:pt x="1726" y="449"/>
                    </a:cubicBezTo>
                    <a:lnTo>
                      <a:pt x="1726" y="1509"/>
                    </a:lnTo>
                    <a:cubicBezTo>
                      <a:pt x="1726" y="1546"/>
                      <a:pt x="1696" y="1575"/>
                      <a:pt x="1659" y="1575"/>
                    </a:cubicBezTo>
                    <a:lnTo>
                      <a:pt x="1296" y="1575"/>
                    </a:lnTo>
                    <a:cubicBezTo>
                      <a:pt x="1260" y="1575"/>
                      <a:pt x="1230" y="1546"/>
                      <a:pt x="1230" y="1509"/>
                    </a:cubicBezTo>
                    <a:cubicBezTo>
                      <a:pt x="1230" y="1472"/>
                      <a:pt x="1260" y="1442"/>
                      <a:pt x="1296" y="1442"/>
                    </a:cubicBezTo>
                    <a:close/>
                    <a:moveTo>
                      <a:pt x="3121" y="3413"/>
                    </a:moveTo>
                    <a:lnTo>
                      <a:pt x="510" y="3413"/>
                    </a:lnTo>
                    <a:lnTo>
                      <a:pt x="510" y="2126"/>
                    </a:lnTo>
                    <a:lnTo>
                      <a:pt x="3121" y="2126"/>
                    </a:lnTo>
                    <a:lnTo>
                      <a:pt x="3121" y="341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cs typeface="+mn-ea"/>
                  <a:sym typeface="+mn-lt"/>
                </a:endParaRPr>
              </a:p>
            </p:txBody>
          </p:sp>
        </p:grpSp>
        <p:grpSp>
          <p:nvGrpSpPr>
            <p:cNvPr id="28" name="组合 27"/>
            <p:cNvGrpSpPr/>
            <p:nvPr/>
          </p:nvGrpSpPr>
          <p:grpSpPr>
            <a:xfrm>
              <a:off x="6569585" y="4272447"/>
              <a:ext cx="3941253" cy="999863"/>
              <a:chOff x="7483988" y="3314482"/>
              <a:chExt cx="3941253" cy="999863"/>
            </a:xfrm>
          </p:grpSpPr>
          <p:sp>
            <p:nvSpPr>
              <p:cNvPr id="29" name="矩形 28"/>
              <p:cNvSpPr/>
              <p:nvPr/>
            </p:nvSpPr>
            <p:spPr>
              <a:xfrm>
                <a:off x="7483989" y="3732519"/>
                <a:ext cx="3941252" cy="58182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solidFill>
                    <a:cs typeface="+mn-ea"/>
                    <a:sym typeface="+mn-lt"/>
                  </a:rPr>
                  <a:t>用户可以在投影仪或者计算机上进行演示也可以将演示文稿打印出来制作成胶片</a:t>
                </a:r>
              </a:p>
            </p:txBody>
          </p:sp>
          <p:sp>
            <p:nvSpPr>
              <p:cNvPr id="39" name="矩形 38"/>
              <p:cNvSpPr/>
              <p:nvPr/>
            </p:nvSpPr>
            <p:spPr>
              <a:xfrm>
                <a:off x="7483988" y="3314482"/>
                <a:ext cx="3227557"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solidFill>
                    <a:cs typeface="+mn-ea"/>
                    <a:sym typeface="+mn-lt"/>
                  </a:rPr>
                  <a:t>全年营业额达到至少</a:t>
                </a:r>
                <a:r>
                  <a:rPr lang="en-US" altLang="zh-CN" b="1" dirty="0">
                    <a:solidFill>
                      <a:schemeClr val="tx1"/>
                    </a:solidFill>
                    <a:cs typeface="+mn-ea"/>
                    <a:sym typeface="+mn-lt"/>
                  </a:rPr>
                  <a:t>2</a:t>
                </a:r>
                <a:r>
                  <a:rPr lang="zh-CN" altLang="en-US" b="1" dirty="0">
                    <a:solidFill>
                      <a:schemeClr val="tx1"/>
                    </a:solidFill>
                    <a:cs typeface="+mn-ea"/>
                    <a:sym typeface="+mn-lt"/>
                  </a:rPr>
                  <a:t>个亿</a:t>
                </a:r>
              </a:p>
            </p:txBody>
          </p:sp>
        </p:grpSp>
      </p:grpSp>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par>
                          <p:cTn id="9" fill="hold">
                            <p:stCondLst>
                              <p:cond delay="500"/>
                            </p:stCondLst>
                            <p:childTnLst>
                              <p:par>
                                <p:cTn id="10" presetID="12"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ppt_y</p:attrName>
                                        </p:attrNameLst>
                                      </p:cBhvr>
                                      <p:tavLst>
                                        <p:tav tm="0">
                                          <p:val>
                                            <p:strVal val="#ppt_y-#ppt_h*1.125000"/>
                                          </p:val>
                                        </p:tav>
                                        <p:tav tm="100000">
                                          <p:val>
                                            <p:strVal val="#ppt_y"/>
                                          </p:val>
                                        </p:tav>
                                      </p:tavLst>
                                    </p:anim>
                                    <p:animEffect transition="in" filter="wipe(down)">
                                      <p:cBhvr>
                                        <p:cTn id="13" dur="500"/>
                                        <p:tgtEl>
                                          <p:spTgt spid="9"/>
                                        </p:tgtEl>
                                      </p:cBhvr>
                                    </p:animEffect>
                                  </p:childTnLst>
                                </p:cTn>
                              </p:par>
                            </p:childTnLst>
                          </p:cTn>
                        </p:par>
                        <p:par>
                          <p:cTn id="14" fill="hold">
                            <p:stCondLst>
                              <p:cond delay="1000"/>
                            </p:stCondLst>
                            <p:childTnLst>
                              <p:par>
                                <p:cTn id="15" presetID="12" presetClass="entr" presetSubtype="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p:tgtEl>
                                          <p:spTgt spid="11"/>
                                        </p:tgtEl>
                                        <p:attrNameLst>
                                          <p:attrName>ppt_x</p:attrName>
                                        </p:attrNameLst>
                                      </p:cBhvr>
                                      <p:tavLst>
                                        <p:tav tm="0">
                                          <p:val>
                                            <p:strVal val="#ppt_x+#ppt_w*1.125000"/>
                                          </p:val>
                                        </p:tav>
                                        <p:tav tm="100000">
                                          <p:val>
                                            <p:strVal val="#ppt_x"/>
                                          </p:val>
                                        </p:tav>
                                      </p:tavLst>
                                    </p:anim>
                                    <p:animEffect transition="in" filter="wipe(left)">
                                      <p:cBhvr>
                                        <p:cTn id="18" dur="500"/>
                                        <p:tgtEl>
                                          <p:spTgt spid="11"/>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p:tgtEl>
                                          <p:spTgt spid="10"/>
                                        </p:tgtEl>
                                        <p:attrNameLst>
                                          <p:attrName>ppt_y</p:attrName>
                                        </p:attrNameLst>
                                      </p:cBhvr>
                                      <p:tavLst>
                                        <p:tav tm="0">
                                          <p:val>
                                            <p:strVal val="#ppt_y+#ppt_h*1.125000"/>
                                          </p:val>
                                        </p:tav>
                                        <p:tav tm="100000">
                                          <p:val>
                                            <p:strVal val="#ppt_y"/>
                                          </p:val>
                                        </p:tav>
                                      </p:tavLst>
                                    </p:anim>
                                    <p:animEffect transition="in" filter="wipe(up)">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493598" y="-1196706"/>
            <a:ext cx="9272648" cy="9272648"/>
            <a:chOff x="7189663" y="-274890"/>
            <a:chExt cx="5046198" cy="5046198"/>
          </a:xfrm>
        </p:grpSpPr>
        <p:pic>
          <p:nvPicPr>
            <p:cNvPr id="8" name="图片 7"/>
            <p:cNvPicPr>
              <a:picLocks noChangeAspect="1"/>
            </p:cNvPicPr>
            <p:nvPr/>
          </p:nvPicPr>
          <p:blipFill>
            <a:blip r:embed="rId4"/>
            <a:stretch>
              <a:fillRect/>
            </a:stretch>
          </p:blipFill>
          <p:spPr>
            <a:xfrm>
              <a:off x="7725690" y="190214"/>
              <a:ext cx="4015437" cy="4057943"/>
            </a:xfrm>
            <a:prstGeom prst="rect">
              <a:avLst/>
            </a:prstGeom>
          </p:spPr>
        </p:pic>
        <p:sp>
          <p:nvSpPr>
            <p:cNvPr id="9" name="椭圆 8"/>
            <p:cNvSpPr/>
            <p:nvPr/>
          </p:nvSpPr>
          <p:spPr>
            <a:xfrm>
              <a:off x="7189663" y="-274890"/>
              <a:ext cx="5046198" cy="504619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0" name="椭圆 9"/>
          <p:cNvSpPr/>
          <p:nvPr/>
        </p:nvSpPr>
        <p:spPr>
          <a:xfrm>
            <a:off x="1459308" y="-3209021"/>
            <a:ext cx="9272648" cy="9272648"/>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椭圆 10"/>
          <p:cNvSpPr/>
          <p:nvPr/>
        </p:nvSpPr>
        <p:spPr>
          <a:xfrm>
            <a:off x="3563620" y="943610"/>
            <a:ext cx="5292725" cy="5292725"/>
          </a:xfrm>
          <a:prstGeom prst="ellipse">
            <a:avLst/>
          </a:prstGeom>
          <a:noFill/>
          <a:ln w="31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椭圆 11"/>
          <p:cNvSpPr/>
          <p:nvPr/>
        </p:nvSpPr>
        <p:spPr>
          <a:xfrm>
            <a:off x="3867150" y="1247140"/>
            <a:ext cx="4685665" cy="4685665"/>
          </a:xfrm>
          <a:prstGeom prst="ellipse">
            <a:avLst/>
          </a:prstGeom>
          <a:noFill/>
          <a:ln w="31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3" name="图片 12" descr="53bb96469542f0160ab6a7baa2f2bdd5"/>
          <p:cNvPicPr>
            <a:picLocks noChangeAspect="1"/>
          </p:cNvPicPr>
          <p:nvPr/>
        </p:nvPicPr>
        <p:blipFill>
          <a:blip r:embed="rId5"/>
          <a:stretch>
            <a:fillRect/>
          </a:stretch>
        </p:blipFill>
        <p:spPr>
          <a:xfrm>
            <a:off x="2478405" y="3081655"/>
            <a:ext cx="7463155" cy="14700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2000" fill="hold"/>
                                        <p:tgtEl>
                                          <p:spTgt spid="13"/>
                                        </p:tgtEl>
                                        <p:attrNameLst>
                                          <p:attrName>ppt_w</p:attrName>
                                        </p:attrNameLst>
                                      </p:cBhvr>
                                      <p:tavLst>
                                        <p:tav tm="0">
                                          <p:val>
                                            <p:fltVal val="0"/>
                                          </p:val>
                                        </p:tav>
                                        <p:tav tm="100000">
                                          <p:val>
                                            <p:strVal val="#ppt_w"/>
                                          </p:val>
                                        </p:tav>
                                      </p:tavLst>
                                    </p:anim>
                                    <p:anim calcmode="lin" valueType="num">
                                      <p:cBhvr>
                                        <p:cTn id="32" dur="2000" fill="hold"/>
                                        <p:tgtEl>
                                          <p:spTgt spid="13"/>
                                        </p:tgtEl>
                                        <p:attrNameLst>
                                          <p:attrName>ppt_h</p:attrName>
                                        </p:attrNameLst>
                                      </p:cBhvr>
                                      <p:tavLst>
                                        <p:tav tm="0">
                                          <p:val>
                                            <p:fltVal val="0"/>
                                          </p:val>
                                        </p:tav>
                                        <p:tav tm="100000">
                                          <p:val>
                                            <p:strVal val="#ppt_h"/>
                                          </p:val>
                                        </p:tav>
                                      </p:tavLst>
                                    </p:anim>
                                    <p:animEffect transition="in" filter="fade">
                                      <p:cBhvr>
                                        <p:cTn id="33" dur="2000"/>
                                        <p:tgtEl>
                                          <p:spTgt spid="13"/>
                                        </p:tgtEl>
                                      </p:cBhvr>
                                    </p:animEffect>
                                  </p:childTnLst>
                                </p:cTn>
                              </p:par>
                            </p:childTnLst>
                          </p:cTn>
                        </p:par>
                      </p:childTnLst>
                    </p:cTn>
                  </p:par>
                  <p:par>
                    <p:cTn id="34" fill="hold">
                      <p:stCondLst>
                        <p:cond delay="indefinite"/>
                      </p:stCondLst>
                      <p:childTnLst>
                        <p:par>
                          <p:cTn id="35" fill="hold">
                            <p:stCondLst>
                              <p:cond delay="0"/>
                            </p:stCondLst>
                            <p:childTnLst>
                              <p:par>
                                <p:cTn id="36" presetID="8" presetClass="emph" presetSubtype="0" fill="hold" nodeType="clickEffect">
                                  <p:stCondLst>
                                    <p:cond delay="0"/>
                                  </p:stCondLst>
                                  <p:childTnLst>
                                    <p:animRot by="21600000">
                                      <p:cBhvr>
                                        <p:cTn id="37" dur="2000" fill="hold"/>
                                        <p:tgtEl>
                                          <p:spTgt spid="7"/>
                                        </p:tgtEl>
                                        <p:attrNameLst>
                                          <p:attrName>r</p:attrName>
                                        </p:attrNameLst>
                                      </p:cBhvr>
                                    </p:animRot>
                                  </p:childTnLst>
                                </p:cTn>
                              </p:par>
                              <p:par>
                                <p:cTn id="38" presetID="8" presetClass="emph" presetSubtype="0" fill="hold" grpId="1" nodeType="withEffect">
                                  <p:stCondLst>
                                    <p:cond delay="0"/>
                                  </p:stCondLst>
                                  <p:childTnLst>
                                    <p:animRot by="21600000">
                                      <p:cBhvr>
                                        <p:cTn id="39" dur="2000" fill="hold"/>
                                        <p:tgtEl>
                                          <p:spTgt spid="11"/>
                                        </p:tgtEl>
                                        <p:attrNameLst>
                                          <p:attrName>r</p:attrName>
                                        </p:attrNameLst>
                                      </p:cBhvr>
                                    </p:animRot>
                                  </p:childTnLst>
                                </p:cTn>
                              </p:par>
                              <p:par>
                                <p:cTn id="40" presetID="8" presetClass="emph" presetSubtype="0" fill="hold" grpId="1" nodeType="withEffect">
                                  <p:stCondLst>
                                    <p:cond delay="0"/>
                                  </p:stCondLst>
                                  <p:childTnLst>
                                    <p:animRot by="21600000">
                                      <p:cBhvr>
                                        <p:cTn id="41" dur="20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descr="图层 4 拷贝"/>
          <p:cNvPicPr>
            <a:picLocks noChangeAspect="1"/>
          </p:cNvPicPr>
          <p:nvPr/>
        </p:nvPicPr>
        <p:blipFill>
          <a:blip r:embed="rId4"/>
          <a:stretch>
            <a:fillRect/>
          </a:stretch>
        </p:blipFill>
        <p:spPr>
          <a:xfrm>
            <a:off x="9900920" y="22860"/>
            <a:ext cx="2388870" cy="6986905"/>
          </a:xfrm>
          <a:prstGeom prst="rect">
            <a:avLst/>
          </a:prstGeom>
        </p:spPr>
      </p:pic>
      <p:sp>
        <p:nvSpPr>
          <p:cNvPr id="2" name="文本框 1"/>
          <p:cNvSpPr txBox="1"/>
          <p:nvPr/>
        </p:nvSpPr>
        <p:spPr>
          <a:xfrm>
            <a:off x="7193915" y="2638425"/>
            <a:ext cx="3879850" cy="922020"/>
          </a:xfrm>
          <a:prstGeom prst="rect">
            <a:avLst/>
          </a:prstGeom>
          <a:noFill/>
        </p:spPr>
        <p:txBody>
          <a:bodyPr wrap="square" rtlCol="0">
            <a:spAutoFit/>
          </a:bodyPr>
          <a:lstStyle/>
          <a:p>
            <a:pPr algn="dist"/>
            <a:r>
              <a:rPr lang="zh-CN" altLang="en-US" sz="5400" dirty="0">
                <a:gradFill>
                  <a:gsLst>
                    <a:gs pos="0">
                      <a:srgbClr val="AC9057"/>
                    </a:gs>
                    <a:gs pos="100000">
                      <a:srgbClr val="F1E3A9"/>
                    </a:gs>
                  </a:gsLst>
                  <a:lin ang="5400000" scaled="0"/>
                </a:gradFill>
                <a:cs typeface="+mn-ea"/>
                <a:sym typeface="+mn-lt"/>
              </a:rPr>
              <a:t>新品发布会</a:t>
            </a:r>
          </a:p>
        </p:txBody>
      </p:sp>
      <p:pic>
        <p:nvPicPr>
          <p:cNvPr id="5" name="图片 4" descr="8"/>
          <p:cNvPicPr>
            <a:picLocks noChangeAspect="1"/>
          </p:cNvPicPr>
          <p:nvPr/>
        </p:nvPicPr>
        <p:blipFill>
          <a:blip r:embed="rId5"/>
          <a:stretch>
            <a:fillRect/>
          </a:stretch>
        </p:blipFill>
        <p:spPr>
          <a:xfrm>
            <a:off x="5568950" y="1531620"/>
            <a:ext cx="1458595" cy="2251075"/>
          </a:xfrm>
          <a:prstGeom prst="rect">
            <a:avLst/>
          </a:prstGeom>
        </p:spPr>
      </p:pic>
      <p:pic>
        <p:nvPicPr>
          <p:cNvPr id="17" name="图片 16" descr="组 13"/>
          <p:cNvPicPr>
            <a:picLocks noChangeAspect="1"/>
          </p:cNvPicPr>
          <p:nvPr/>
        </p:nvPicPr>
        <p:blipFill>
          <a:blip r:embed="rId6"/>
          <a:stretch>
            <a:fillRect/>
          </a:stretch>
        </p:blipFill>
        <p:spPr>
          <a:xfrm>
            <a:off x="-6985" y="935990"/>
            <a:ext cx="7015480" cy="5725160"/>
          </a:xfrm>
          <a:prstGeom prst="rect">
            <a:avLst/>
          </a:prstGeom>
        </p:spPr>
      </p:pic>
      <p:pic>
        <p:nvPicPr>
          <p:cNvPr id="20" name="图片 19" descr="图层 4 拷贝 2"/>
          <p:cNvPicPr>
            <a:picLocks noChangeAspect="1"/>
          </p:cNvPicPr>
          <p:nvPr/>
        </p:nvPicPr>
        <p:blipFill>
          <a:blip r:embed="rId7"/>
          <a:stretch>
            <a:fillRect/>
          </a:stretch>
        </p:blipFill>
        <p:spPr>
          <a:xfrm>
            <a:off x="-6985" y="-143510"/>
            <a:ext cx="2537460" cy="7360285"/>
          </a:xfrm>
          <a:prstGeom prst="rect">
            <a:avLst/>
          </a:prstGeom>
        </p:spPr>
      </p:pic>
      <p:sp>
        <p:nvSpPr>
          <p:cNvPr id="21" name="文本框 20"/>
          <p:cNvSpPr txBox="1"/>
          <p:nvPr/>
        </p:nvSpPr>
        <p:spPr>
          <a:xfrm>
            <a:off x="7150735" y="1531620"/>
            <a:ext cx="3621405" cy="1106805"/>
          </a:xfrm>
          <a:prstGeom prst="rect">
            <a:avLst/>
          </a:prstGeom>
          <a:noFill/>
        </p:spPr>
        <p:txBody>
          <a:bodyPr wrap="square" rtlCol="0">
            <a:spAutoFit/>
          </a:bodyPr>
          <a:lstStyle/>
          <a:p>
            <a:pPr algn="dist"/>
            <a:r>
              <a:rPr lang="zh-CN" altLang="en-US" sz="6600" dirty="0">
                <a:gradFill>
                  <a:gsLst>
                    <a:gs pos="0">
                      <a:srgbClr val="AC9057"/>
                    </a:gs>
                    <a:gs pos="100000">
                      <a:srgbClr val="F1E3A9"/>
                    </a:gs>
                  </a:gsLst>
                  <a:lin ang="5400000" scaled="0"/>
                </a:gradFill>
                <a:cs typeface="+mn-ea"/>
                <a:sym typeface="+mn-lt"/>
              </a:rPr>
              <a:t>同反响。</a:t>
            </a:r>
          </a:p>
        </p:txBody>
      </p:sp>
      <p:sp>
        <p:nvSpPr>
          <p:cNvPr id="8" name="文本框 7"/>
          <p:cNvSpPr txBox="1"/>
          <p:nvPr/>
        </p:nvSpPr>
        <p:spPr>
          <a:xfrm>
            <a:off x="5771515" y="3985895"/>
            <a:ext cx="5679440" cy="706755"/>
          </a:xfrm>
          <a:prstGeom prst="rect">
            <a:avLst/>
          </a:prstGeom>
          <a:noFill/>
        </p:spPr>
        <p:txBody>
          <a:bodyPr wrap="square" rtlCol="0">
            <a:spAutoFit/>
          </a:bodyPr>
          <a:lstStyle/>
          <a:p>
            <a:pPr algn="dist"/>
            <a:r>
              <a:rPr lang="zh-CN" altLang="en-US" sz="4000" dirty="0">
                <a:solidFill>
                  <a:srgbClr val="F1E3A9"/>
                </a:solidFill>
                <a:cs typeface="+mn-ea"/>
                <a:sym typeface="+mn-lt"/>
              </a:rPr>
              <a:t>感谢您的观看！</a:t>
            </a:r>
          </a:p>
        </p:txBody>
      </p:sp>
    </p:spTree>
  </p:cSld>
  <p:clrMapOvr>
    <a:masterClrMapping/>
  </p:clrMapOvr>
  <mc:AlternateContent xmlns:mc="http://schemas.openxmlformats.org/markup-compatibility/2006" xmlns:p14="http://schemas.microsoft.com/office/powerpoint/2010/main">
    <mc:Choice Requires="p14">
      <p:transition spd="slow" p14:dur="1300" advClick="0" advTm="3000">
        <p14:pan dir="u"/>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right)">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2000"/>
                                        <p:tgtEl>
                                          <p:spTgt spid="17"/>
                                        </p:tgtEl>
                                        <p:attrNameLst>
                                          <p:attrName>ppt_y</p:attrName>
                                        </p:attrNameLst>
                                      </p:cBhvr>
                                      <p:tavLst>
                                        <p:tav tm="0">
                                          <p:val>
                                            <p:strVal val="#ppt_y+#ppt_h*1.125000"/>
                                          </p:val>
                                        </p:tav>
                                        <p:tav tm="100000">
                                          <p:val>
                                            <p:strVal val="#ppt_y"/>
                                          </p:val>
                                        </p:tav>
                                      </p:tavLst>
                                    </p:anim>
                                    <p:animEffect transition="in" filter="wipe(up)">
                                      <p:cBhvr>
                                        <p:cTn id="18" dur="20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1"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ppt_y</p:attrName>
                                        </p:attrNameLst>
                                      </p:cBhvr>
                                      <p:tavLst>
                                        <p:tav tm="0">
                                          <p:val>
                                            <p:strVal val="#ppt_y-#ppt_h*1.125000"/>
                                          </p:val>
                                        </p:tav>
                                        <p:tav tm="100000">
                                          <p:val>
                                            <p:strVal val="#ppt_y"/>
                                          </p:val>
                                        </p:tav>
                                      </p:tavLst>
                                    </p:anim>
                                    <p:animEffect transition="in" filter="wipe(down)">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wipe(left)">
                                      <p:cBhvr>
                                        <p:cTn id="29" dur="500"/>
                                        <p:tgtEl>
                                          <p:spTgt spid="21"/>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2"/>
                                        </p:tgtEl>
                                        <p:attrNameLst>
                                          <p:attrName>ppt_y</p:attrName>
                                        </p:attrNameLst>
                                      </p:cBhvr>
                                      <p:tavLst>
                                        <p:tav tm="0">
                                          <p:val>
                                            <p:strVal val="#ppt_y"/>
                                          </p:val>
                                        </p:tav>
                                        <p:tav tm="100000">
                                          <p:val>
                                            <p:strVal val="#ppt_y"/>
                                          </p:val>
                                        </p:tav>
                                      </p:tavLst>
                                    </p:anim>
                                    <p:anim calcmode="lin" valueType="num">
                                      <p:cBhvr>
                                        <p:cTn id="36"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AB5985F3-9C42-4560-B0C2-218719CB0CA0"/>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C:\Users\yj\Desktop\5.1"/>
  <p:tag name="ISPRING_FIRST_PUBLISH" val="1"/>
  <p:tag name="ISPRING_PRESENTATION_TITLE" val="8同反响新品手机发布会ppt模板"/>
  <p:tag name="ISPRING_RESOURCE_PATHS_HASH_PRESENTER" val="6f4ef77ff6558a080706f8ac7ce8358fd4a8b0"/>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fontScheme name="ffejegsa">
      <a:majorFont>
        <a:latin typeface="Agency FB"/>
        <a:ea typeface="YouYuan"/>
        <a:cs typeface=""/>
      </a:majorFont>
      <a:minorFont>
        <a:latin typeface="Agency FB"/>
        <a:ea typeface="YouYua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4.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5.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6.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7.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8.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9.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10.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11.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12.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13.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14.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15.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16.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17.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18.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19.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20.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21.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22.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23.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ppt/theme/themeOverride24.xml><?xml version="1.0" encoding="utf-8"?>
<a:themeOverride xmlns:a="http://schemas.openxmlformats.org/drawingml/2006/main">
  <a:clrScheme name="Office">
    <a:dk1>
      <a:srgbClr val="000000"/>
    </a:dk1>
    <a:lt1>
      <a:srgbClr val="FFFFFF"/>
    </a:lt1>
    <a:dk2>
      <a:srgbClr val="44546A"/>
    </a:dk2>
    <a:lt2>
      <a:srgbClr val="E6E4E4"/>
    </a:lt2>
    <a:accent1>
      <a:srgbClr val="DDC37E"/>
    </a:accent1>
    <a:accent2>
      <a:srgbClr val="E7D68B"/>
    </a:accent2>
    <a:accent3>
      <a:srgbClr val="DED1D5"/>
    </a:accent3>
    <a:accent4>
      <a:srgbClr val="F4F3EE"/>
    </a:accent4>
    <a:accent5>
      <a:srgbClr val="5B9BD4"/>
    </a:accent5>
    <a:accent6>
      <a:srgbClr val="6DAC44"/>
    </a:accent6>
    <a:hlink>
      <a:srgbClr val="0563C1"/>
    </a:hlink>
    <a:folHlink>
      <a:srgbClr val="954D72"/>
    </a:folHlink>
  </a:clrScheme>
</a:themeOverride>
</file>

<file path=docProps/app.xml><?xml version="1.0" encoding="utf-8"?>
<Properties xmlns="http://schemas.openxmlformats.org/officeDocument/2006/extended-properties" xmlns:vt="http://schemas.openxmlformats.org/officeDocument/2006/docPropsVTypes">
  <TotalTime>28</TotalTime>
  <Words>1376</Words>
  <Application>Microsoft Office PowerPoint</Application>
  <PresentationFormat>自定义</PresentationFormat>
  <Paragraphs>136</Paragraphs>
  <Slides>24</Slides>
  <Notes>24</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8同反响新品手机发布会ppt模板</dc:title>
  <dc:creator>admin</dc:creator>
  <cp:lastModifiedBy>拉普耶鲁</cp:lastModifiedBy>
  <cp:revision>26</cp:revision>
  <dcterms:created xsi:type="dcterms:W3CDTF">2017-07-07T15:43:00Z</dcterms:created>
  <dcterms:modified xsi:type="dcterms:W3CDTF">2018-06-02T02:39:24Z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