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300" r:id="rId12"/>
    <p:sldId id="263" r:id="rId13"/>
    <p:sldId id="264" r:id="rId14"/>
    <p:sldId id="265" r:id="rId15"/>
    <p:sldId id="266" r:id="rId16"/>
    <p:sldId id="301" r:id="rId17"/>
    <p:sldId id="268" r:id="rId18"/>
    <p:sldId id="269" r:id="rId19"/>
    <p:sldId id="270" r:id="rId20"/>
    <p:sldId id="302" r:id="rId21"/>
    <p:sldId id="272" r:id="rId22"/>
    <p:sldId id="273" r:id="rId23"/>
    <p:sldId id="275" r:id="rId24"/>
    <p:sldId id="277" r:id="rId25"/>
    <p:sldId id="303" r:id="rId26"/>
    <p:sldId id="304" r:id="rId27"/>
  </p:sldIdLst>
  <p:sldSz cx="9001125" cy="5039995"/>
  <p:notesSz cx="6858000" cy="9144000"/>
  <p:custDataLst>
    <p:tags r:id="rId31"/>
  </p:custDataLst>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C963"/>
    <a:srgbClr val="292929"/>
    <a:srgbClr val="EDD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41" autoAdjust="0"/>
    <p:restoredTop sz="94660"/>
  </p:normalViewPr>
  <p:slideViewPr>
    <p:cSldViewPr>
      <p:cViewPr varScale="1">
        <p:scale>
          <a:sx n="113" d="100"/>
          <a:sy n="113" d="100"/>
        </p:scale>
        <p:origin x="336" y="102"/>
      </p:cViewPr>
      <p:guideLst>
        <p:guide orient="horz" pos="1598"/>
        <p:guide pos="289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1" Type="http://schemas.openxmlformats.org/officeDocument/2006/relationships/tags" Target="tags/tag1.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rgbClr val="E0C963"/>
            </a:solidFill>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Sheet1!$B$2</c:f>
              <c:numCache>
                <c:formatCode>General</c:formatCode>
                <c:ptCount val="1"/>
                <c:pt idx="0">
                  <c:v>100</c:v>
                </c:pt>
              </c:numCache>
            </c:numRef>
          </c:val>
        </c:ser>
        <c:ser>
          <c:idx val="1"/>
          <c:order val="1"/>
          <c:tx>
            <c:strRef>
              <c:f>Sheet1!$C$1</c:f>
              <c:strCache>
                <c:ptCount val="1"/>
                <c:pt idx="0">
                  <c:v>类别 2</c:v>
                </c:pt>
              </c:strCache>
            </c:strRef>
          </c:tx>
          <c:spPr>
            <a:solidFill>
              <a:srgbClr val="E0C963"/>
            </a:solidFill>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Sheet1!$C$2</c:f>
              <c:numCache>
                <c:formatCode>General</c:formatCode>
                <c:ptCount val="1"/>
                <c:pt idx="0">
                  <c:v>90</c:v>
                </c:pt>
              </c:numCache>
            </c:numRef>
          </c:val>
        </c:ser>
        <c:ser>
          <c:idx val="2"/>
          <c:order val="2"/>
          <c:tx>
            <c:strRef>
              <c:f>Sheet1!$D$1</c:f>
              <c:strCache>
                <c:ptCount val="1"/>
                <c:pt idx="0">
                  <c:v>类别 3</c:v>
                </c:pt>
              </c:strCache>
            </c:strRef>
          </c:tx>
          <c:spPr>
            <a:solidFill>
              <a:srgbClr val="E0C963"/>
            </a:solidFill>
            <a:effectLst/>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Sheet1!$D$2</c:f>
              <c:numCache>
                <c:formatCode>General</c:formatCode>
                <c:ptCount val="1"/>
                <c:pt idx="0">
                  <c:v>50</c:v>
                </c:pt>
              </c:numCache>
            </c:numRef>
          </c:val>
        </c:ser>
        <c:ser>
          <c:idx val="3"/>
          <c:order val="3"/>
          <c:tx>
            <c:strRef>
              <c:f>Sheet1!$E$1</c:f>
              <c:strCache>
                <c:ptCount val="1"/>
                <c:pt idx="0">
                  <c:v>类别 4</c:v>
                </c:pt>
              </c:strCache>
            </c:strRef>
          </c:tx>
          <c:spPr>
            <a:solidFill>
              <a:srgbClr val="E0C96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720484544"/>
        <c:axId val="720485104"/>
      </c:barChart>
      <c:catAx>
        <c:axId val="720484544"/>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720485104"/>
        <c:crosses val="autoZero"/>
        <c:auto val="0"/>
        <c:lblAlgn val="ctr"/>
        <c:lblOffset val="100"/>
        <c:noMultiLvlLbl val="0"/>
      </c:catAx>
      <c:valAx>
        <c:axId val="720485104"/>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720484544"/>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BD06E-F8CB-47F0-87AC-4ACF85106AF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B11646-44A1-4581-B426-4A1312C3419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pic>
        <p:nvPicPr>
          <p:cNvPr id="8" name="图片 7" descr="2"/>
          <p:cNvPicPr>
            <a:picLocks noChangeAspect="1"/>
          </p:cNvPicPr>
          <p:nvPr userDrawn="1"/>
        </p:nvPicPr>
        <p:blipFill>
          <a:blip r:embed="rId12"/>
          <a:srcRect t="24979"/>
          <a:stretch>
            <a:fillRect/>
          </a:stretch>
        </p:blipFill>
        <p:spPr>
          <a:xfrm>
            <a:off x="-18415" y="-21590"/>
            <a:ext cx="9019540" cy="506158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pic>
        <p:nvPicPr>
          <p:cNvPr id="8" name="图片 7" descr="2"/>
          <p:cNvPicPr>
            <a:picLocks noChangeAspect="1"/>
          </p:cNvPicPr>
          <p:nvPr userDrawn="1"/>
        </p:nvPicPr>
        <p:blipFill>
          <a:blip r:embed="rId12"/>
          <a:srcRect t="24979"/>
          <a:stretch>
            <a:fillRect/>
          </a:stretch>
        </p:blipFill>
        <p:spPr>
          <a:xfrm>
            <a:off x="-18415" y="-21590"/>
            <a:ext cx="9019540" cy="506158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2.svg"/><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xml"/><Relationship Id="rId7" Type="http://schemas.openxmlformats.org/officeDocument/2006/relationships/image" Target="../media/image12.jpeg"/><Relationship Id="rId6" Type="http://schemas.openxmlformats.org/officeDocument/2006/relationships/image" Target="../media/image5.svg"/><Relationship Id="rId5" Type="http://schemas.openxmlformats.org/officeDocument/2006/relationships/image" Target="../media/image11.png"/><Relationship Id="rId4" Type="http://schemas.openxmlformats.org/officeDocument/2006/relationships/image" Target="../media/image4.svg"/><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未标题-1"/>
          <p:cNvPicPr>
            <a:picLocks noChangeAspect="1"/>
          </p:cNvPicPr>
          <p:nvPr/>
        </p:nvPicPr>
        <p:blipFill>
          <a:blip r:embed="rId1"/>
          <a:srcRect b="24969"/>
          <a:stretch>
            <a:fillRect/>
          </a:stretch>
        </p:blipFill>
        <p:spPr>
          <a:xfrm>
            <a:off x="-66675" y="-7620"/>
            <a:ext cx="9067800" cy="5054600"/>
          </a:xfrm>
          <a:prstGeom prst="rect">
            <a:avLst/>
          </a:prstGeom>
        </p:spPr>
      </p:pic>
      <p:sp>
        <p:nvSpPr>
          <p:cNvPr id="11" name="TextBox 74"/>
          <p:cNvSpPr txBox="1">
            <a:spLocks noChangeArrowheads="1"/>
          </p:cNvSpPr>
          <p:nvPr/>
        </p:nvSpPr>
        <p:spPr bwMode="auto">
          <a:xfrm>
            <a:off x="433273" y="1321544"/>
            <a:ext cx="3136265"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en-US" altLang="zh-CN" sz="11500" dirty="0">
                <a:solidFill>
                  <a:srgbClr val="E0C963"/>
                </a:solidFill>
                <a:latin typeface="Impact" panose="020B0806030902050204" pitchFamily="34" charset="0"/>
                <a:ea typeface="Hiragino Sans GB W3" panose="020B0300000000000000" pitchFamily="34" charset="-122"/>
              </a:rPr>
              <a:t>202X</a:t>
            </a:r>
            <a:endParaRPr lang="zh-CN" altLang="en-US" sz="11500" dirty="0">
              <a:solidFill>
                <a:srgbClr val="E0C963"/>
              </a:solidFill>
              <a:latin typeface="Impact" panose="020B0806030902050204" pitchFamily="34" charset="0"/>
              <a:ea typeface="Hiragino Sans GB W3" panose="020B0300000000000000" pitchFamily="34" charset="-122"/>
            </a:endParaRPr>
          </a:p>
        </p:txBody>
      </p:sp>
      <p:sp>
        <p:nvSpPr>
          <p:cNvPr id="12" name="TextBox 74"/>
          <p:cNvSpPr txBox="1">
            <a:spLocks noChangeArrowheads="1"/>
          </p:cNvSpPr>
          <p:nvPr/>
        </p:nvSpPr>
        <p:spPr bwMode="auto">
          <a:xfrm>
            <a:off x="433040" y="3025353"/>
            <a:ext cx="4698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dirty="0">
                <a:solidFill>
                  <a:srgbClr val="E0C963"/>
                </a:solidFill>
                <a:latin typeface="Impact" panose="020B0806030902050204" pitchFamily="34" charset="0"/>
                <a:ea typeface="Hiragino Sans GB W3" panose="020B0300000000000000" pitchFamily="34" charset="-122"/>
              </a:rPr>
              <a:t>适用于年终总结、工作总结、计划汇报等通用模板</a:t>
            </a:r>
            <a:endParaRPr lang="zh-CN" altLang="en-US" dirty="0">
              <a:solidFill>
                <a:srgbClr val="E0C963"/>
              </a:solidFill>
              <a:latin typeface="Impact" panose="020B0806030902050204" pitchFamily="34" charset="0"/>
              <a:ea typeface="Hiragino Sans GB W3" panose="020B0300000000000000" pitchFamily="34" charset="-122"/>
            </a:endParaRPr>
          </a:p>
        </p:txBody>
      </p:sp>
      <p:sp>
        <p:nvSpPr>
          <p:cNvPr id="13" name="TextBox 74"/>
          <p:cNvSpPr txBox="1">
            <a:spLocks noChangeArrowheads="1"/>
          </p:cNvSpPr>
          <p:nvPr/>
        </p:nvSpPr>
        <p:spPr bwMode="auto">
          <a:xfrm>
            <a:off x="577056" y="3529409"/>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r>
              <a:rPr lang="en-US" altLang="zh-CN" sz="700" dirty="0">
                <a:solidFill>
                  <a:srgbClr val="E0C963"/>
                </a:solidFill>
                <a:latin typeface="方正兰亭准黑_GBK" panose="02000000000000000000" pitchFamily="2" charset="-122"/>
                <a:ea typeface="方正兰亭准黑_GBK" panose="02000000000000000000" pitchFamily="2" charset="-122"/>
              </a:rPr>
              <a:t>Applicable to year-end summary, work summary, plan reports and other general </a:t>
            </a:r>
            <a:r>
              <a:rPr lang="en-US" altLang="zh-CN" sz="700" dirty="0" err="1">
                <a:solidFill>
                  <a:srgbClr val="E0C963"/>
                </a:solidFill>
                <a:latin typeface="方正兰亭准黑_GBK" panose="02000000000000000000" pitchFamily="2" charset="-122"/>
                <a:ea typeface="方正兰亭准黑_GBK" panose="02000000000000000000" pitchFamily="2" charset="-122"/>
              </a:rPr>
              <a:t>templatesApplicable</a:t>
            </a:r>
            <a:r>
              <a:rPr lang="en-US" altLang="zh-CN" sz="700" dirty="0">
                <a:solidFill>
                  <a:srgbClr val="E0C963"/>
                </a:solidFill>
                <a:latin typeface="方正兰亭准黑_GBK" panose="02000000000000000000" pitchFamily="2" charset="-122"/>
                <a:ea typeface="方正兰亭准黑_GBK" panose="02000000000000000000" pitchFamily="2" charset="-122"/>
              </a:rPr>
              <a:t> to year-end summary, work summary, plan</a:t>
            </a:r>
            <a:endParaRPr lang="zh-CN" altLang="en-US" sz="700" dirty="0">
              <a:solidFill>
                <a:srgbClr val="E0C963"/>
              </a:solidFill>
              <a:latin typeface="方正兰亭准黑_GBK" panose="02000000000000000000" pitchFamily="2" charset="-122"/>
              <a:ea typeface="方正兰亭准黑_GBK" panose="02000000000000000000" pitchFamily="2" charset="-122"/>
            </a:endParaRPr>
          </a:p>
        </p:txBody>
      </p:sp>
      <p:pic>
        <p:nvPicPr>
          <p:cNvPr id="15" name="Audiomachine - Breath and Lif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56692" y="71884"/>
            <a:ext cx="360039" cy="360040"/>
          </a:xfrm>
          <a:prstGeom prst="rect">
            <a:avLst/>
          </a:prstGeom>
        </p:spPr>
      </p:pic>
      <p:pic>
        <p:nvPicPr>
          <p:cNvPr id="6" name="图片 5" descr="图片1"/>
          <p:cNvPicPr>
            <a:picLocks noChangeAspect="1"/>
          </p:cNvPicPr>
          <p:nvPr/>
        </p:nvPicPr>
        <p:blipFill>
          <a:blip r:embed="rId5"/>
          <a:stretch>
            <a:fillRect/>
          </a:stretch>
        </p:blipFill>
        <p:spPr>
          <a:xfrm>
            <a:off x="7677150" y="13970"/>
            <a:ext cx="1323975" cy="320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5923">
        <p14:vortex dir="r"/>
      </p:transition>
    </mc:Choice>
    <mc:Fallback>
      <p:transition spd="slow" advTm="5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18" presetClass="entr" presetSubtype="12" fill="hold" grpId="1" nodeType="afterEffect">
                                  <p:stCondLst>
                                    <p:cond delay="0"/>
                                  </p:stCondLst>
                                  <p:iterate type="lt">
                                    <p:tmPct val="0"/>
                                  </p:iterate>
                                  <p:childTnLst>
                                    <p:set>
                                      <p:cBhvr>
                                        <p:cTn id="9" dur="1" fill="hold">
                                          <p:stCondLst>
                                            <p:cond delay="0"/>
                                          </p:stCondLst>
                                        </p:cTn>
                                        <p:tgtEl>
                                          <p:spTgt spid="11"/>
                                        </p:tgtEl>
                                        <p:attrNameLst>
                                          <p:attrName>style.visibility</p:attrName>
                                        </p:attrNameLst>
                                      </p:cBhvr>
                                      <p:to>
                                        <p:strVal val="visible"/>
                                      </p:to>
                                    </p:set>
                                    <p:animEffect transition="in" filter="strips(downLeft)">
                                      <p:cBhvr>
                                        <p:cTn id="10" dur="500"/>
                                        <p:tgtEl>
                                          <p:spTgt spid="11"/>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childTnLst>
                          </p:cTn>
                        </p:par>
                        <p:par>
                          <p:cTn id="19" fill="hold">
                            <p:stCondLst>
                              <p:cond delay="205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15"/>
                </p:tgtEl>
              </p:cMediaNode>
            </p:audio>
          </p:childTnLst>
        </p:cTn>
      </p:par>
    </p:tnLst>
    <p:bldLst>
      <p:bldP spid="11" grpId="1"/>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rot="2389600">
            <a:off x="2651216" y="-2281517"/>
            <a:ext cx="3637838" cy="363783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2389600">
            <a:off x="5301886" y="945215"/>
            <a:ext cx="249338" cy="24933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rot="2389600">
            <a:off x="5331483" y="974812"/>
            <a:ext cx="190144" cy="190144"/>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2389600">
            <a:off x="2811203" y="398748"/>
            <a:ext cx="190144" cy="190144"/>
          </a:xfrm>
          <a:prstGeom prst="ellipse">
            <a:avLst/>
          </a:prstGeom>
          <a:solidFill>
            <a:srgbClr val="E0C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3852490" y="287908"/>
            <a:ext cx="12105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dirty="0">
                <a:solidFill>
                  <a:srgbClr val="E0C963"/>
                </a:solidFill>
                <a:latin typeface="Impact" panose="020B0806030902050204" pitchFamily="34" charset="0"/>
                <a:ea typeface="Hiragino Sans GB W3" panose="020B0300000000000000" pitchFamily="34" charset="-122"/>
              </a:rPr>
              <a:t>目录</a:t>
            </a:r>
            <a:endParaRPr lang="zh-CN" altLang="en-US" sz="4000" dirty="0">
              <a:solidFill>
                <a:srgbClr val="E0C963"/>
              </a:solidFill>
              <a:latin typeface="Impact" panose="020B0806030902050204" pitchFamily="34" charset="0"/>
              <a:ea typeface="Hiragino Sans GB W3" panose="020B0300000000000000" pitchFamily="34" charset="-122"/>
            </a:endParaRPr>
          </a:p>
        </p:txBody>
      </p:sp>
      <p:sp>
        <p:nvSpPr>
          <p:cNvPr id="14" name="TextBox 74"/>
          <p:cNvSpPr txBox="1">
            <a:spLocks noChangeArrowheads="1"/>
          </p:cNvSpPr>
          <p:nvPr/>
        </p:nvSpPr>
        <p:spPr bwMode="auto">
          <a:xfrm>
            <a:off x="3866037" y="935980"/>
            <a:ext cx="12105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800" dirty="0">
                <a:solidFill>
                  <a:srgbClr val="E0C963"/>
                </a:solidFill>
                <a:latin typeface="Impact" panose="020B0806030902050204" pitchFamily="34" charset="0"/>
                <a:ea typeface="Hiragino Sans GB W3" panose="020B0300000000000000" pitchFamily="34" charset="-122"/>
              </a:rPr>
              <a:t>点击此处加入项目标题</a:t>
            </a:r>
            <a:endParaRPr lang="zh-CN" altLang="en-US" sz="800" dirty="0">
              <a:solidFill>
                <a:srgbClr val="E0C963"/>
              </a:solidFill>
              <a:latin typeface="Impact" panose="020B0806030902050204" pitchFamily="34" charset="0"/>
              <a:ea typeface="Hiragino Sans GB W3" panose="020B0300000000000000" pitchFamily="34" charset="-122"/>
            </a:endParaRPr>
          </a:p>
        </p:txBody>
      </p:sp>
      <p:cxnSp>
        <p:nvCxnSpPr>
          <p:cNvPr id="16" name="直接连接符 15"/>
          <p:cNvCxnSpPr/>
          <p:nvPr/>
        </p:nvCxnSpPr>
        <p:spPr>
          <a:xfrm>
            <a:off x="-107950" y="3168228"/>
            <a:ext cx="9865096" cy="0"/>
          </a:xfrm>
          <a:prstGeom prst="line">
            <a:avLst/>
          </a:prstGeom>
          <a:ln w="1270">
            <a:solidFill>
              <a:srgbClr val="E0C963"/>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260202"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01</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椭圆 18"/>
          <p:cNvSpPr/>
          <p:nvPr/>
        </p:nvSpPr>
        <p:spPr>
          <a:xfrm>
            <a:off x="1319478"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0" name="TextBox 74"/>
          <p:cNvSpPr txBox="1">
            <a:spLocks noChangeArrowheads="1"/>
          </p:cNvSpPr>
          <p:nvPr/>
        </p:nvSpPr>
        <p:spPr bwMode="auto">
          <a:xfrm>
            <a:off x="907752" y="3744292"/>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sym typeface="+mn-ea"/>
              </a:rPr>
              <a:t>输入您的标题</a:t>
            </a:r>
            <a:endParaRPr lang="zh-CN" altLang="en-US" sz="1800" dirty="0">
              <a:solidFill>
                <a:srgbClr val="E0C963"/>
              </a:solidFill>
              <a:latin typeface="Impact" panose="020B0806030902050204" pitchFamily="34" charset="0"/>
              <a:ea typeface="Hiragino Sans GB W3" panose="020B0300000000000000" pitchFamily="34" charset="-122"/>
            </a:endParaRPr>
          </a:p>
        </p:txBody>
      </p:sp>
      <p:sp>
        <p:nvSpPr>
          <p:cNvPr id="22" name="椭圆 21"/>
          <p:cNvSpPr/>
          <p:nvPr/>
        </p:nvSpPr>
        <p:spPr>
          <a:xfrm>
            <a:off x="3132410"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02</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3" name="椭圆 22"/>
          <p:cNvSpPr/>
          <p:nvPr/>
        </p:nvSpPr>
        <p:spPr>
          <a:xfrm>
            <a:off x="3191686"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4" name="TextBox 74"/>
          <p:cNvSpPr txBox="1">
            <a:spLocks noChangeArrowheads="1"/>
          </p:cNvSpPr>
          <p:nvPr/>
        </p:nvSpPr>
        <p:spPr bwMode="auto">
          <a:xfrm>
            <a:off x="2779962" y="2088108"/>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sym typeface="+mn-ea"/>
              </a:rPr>
              <a:t>输入您的标题</a:t>
            </a:r>
            <a:endParaRPr lang="zh-CN" altLang="en-US" sz="1800" dirty="0">
              <a:solidFill>
                <a:srgbClr val="E0C963"/>
              </a:solidFill>
              <a:latin typeface="Impact" panose="020B0806030902050204" pitchFamily="34" charset="0"/>
              <a:ea typeface="Hiragino Sans GB W3" panose="020B0300000000000000" pitchFamily="34" charset="-122"/>
            </a:endParaRPr>
          </a:p>
        </p:txBody>
      </p:sp>
      <p:sp>
        <p:nvSpPr>
          <p:cNvPr id="25" name="椭圆 24"/>
          <p:cNvSpPr/>
          <p:nvPr/>
        </p:nvSpPr>
        <p:spPr>
          <a:xfrm>
            <a:off x="5004618"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03</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6" name="椭圆 25"/>
          <p:cNvSpPr/>
          <p:nvPr/>
        </p:nvSpPr>
        <p:spPr>
          <a:xfrm>
            <a:off x="5063894"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7" name="TextBox 74"/>
          <p:cNvSpPr txBox="1">
            <a:spLocks noChangeArrowheads="1"/>
          </p:cNvSpPr>
          <p:nvPr/>
        </p:nvSpPr>
        <p:spPr bwMode="auto">
          <a:xfrm>
            <a:off x="4652169" y="3744292"/>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sym typeface="+mn-ea"/>
              </a:rPr>
              <a:t>输入您的标题</a:t>
            </a:r>
            <a:endParaRPr lang="zh-CN" altLang="en-US" sz="1800" dirty="0">
              <a:solidFill>
                <a:srgbClr val="E0C963"/>
              </a:solidFill>
              <a:latin typeface="Impact" panose="020B0806030902050204" pitchFamily="34" charset="0"/>
              <a:ea typeface="Hiragino Sans GB W3" panose="020B0300000000000000" pitchFamily="34" charset="-122"/>
            </a:endParaRPr>
          </a:p>
        </p:txBody>
      </p:sp>
      <p:sp>
        <p:nvSpPr>
          <p:cNvPr id="28" name="椭圆 27"/>
          <p:cNvSpPr/>
          <p:nvPr/>
        </p:nvSpPr>
        <p:spPr>
          <a:xfrm>
            <a:off x="6876826"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04</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9" name="椭圆 28"/>
          <p:cNvSpPr/>
          <p:nvPr/>
        </p:nvSpPr>
        <p:spPr>
          <a:xfrm>
            <a:off x="6936102"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30" name="TextBox 74"/>
          <p:cNvSpPr txBox="1">
            <a:spLocks noChangeArrowheads="1"/>
          </p:cNvSpPr>
          <p:nvPr/>
        </p:nvSpPr>
        <p:spPr bwMode="auto">
          <a:xfrm>
            <a:off x="6524377" y="2088108"/>
            <a:ext cx="155448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rPr>
              <a:t>输入您的标题</a:t>
            </a:r>
            <a:endParaRPr lang="zh-CN" altLang="en-US" sz="18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10629">
        <p14:gallery dir="l"/>
      </p:transition>
    </mc:Choice>
    <mc:Fallback>
      <p:transition spd="slow" advTm="106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18" presetClass="entr" presetSubtype="12"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strips(downLeft)">
                                      <p:cBhvr>
                                        <p:cTn id="24" dur="500"/>
                                        <p:tgtEl>
                                          <p:spTgt spid="9">
                                            <p:txEl>
                                              <p:pRg st="0" end="0"/>
                                            </p:txEl>
                                          </p:spTgt>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3500"/>
                            </p:stCondLst>
                            <p:childTnLst>
                              <p:par>
                                <p:cTn id="30" presetID="16" presetClass="entr" presetSubtype="2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par>
                          <p:cTn id="33" fill="hold">
                            <p:stCondLst>
                              <p:cond delay="4000"/>
                            </p:stCondLst>
                            <p:childTnLst>
                              <p:par>
                                <p:cTn id="34" presetID="18" presetClass="entr" presetSubtype="1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trips(downLeft)">
                                      <p:cBhvr>
                                        <p:cTn id="36" dur="500"/>
                                        <p:tgtEl>
                                          <p:spTgt spid="17"/>
                                        </p:tgtEl>
                                      </p:cBhvr>
                                    </p:animEffect>
                                  </p:childTnLst>
                                </p:cTn>
                              </p:par>
                            </p:childTnLst>
                          </p:cTn>
                        </p:par>
                        <p:par>
                          <p:cTn id="37" fill="hold">
                            <p:stCondLst>
                              <p:cond delay="4500"/>
                            </p:stCondLst>
                            <p:childTnLst>
                              <p:par>
                                <p:cTn id="38" presetID="42"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18" presetClass="entr" presetSubtype="12"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trips(downLeft)">
                                      <p:cBhvr>
                                        <p:cTn id="46" dur="500"/>
                                        <p:tgtEl>
                                          <p:spTgt spid="22"/>
                                        </p:tgtEl>
                                      </p:cBhvr>
                                    </p:animEffect>
                                  </p:childTnLst>
                                </p:cTn>
                              </p:par>
                            </p:childTnLst>
                          </p:cTn>
                        </p:par>
                        <p:par>
                          <p:cTn id="47" fill="hold">
                            <p:stCondLst>
                              <p:cond delay="6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18" presetClass="entr" presetSubtype="12"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strips(downLeft)">
                                      <p:cBhvr>
                                        <p:cTn id="56" dur="500"/>
                                        <p:tgtEl>
                                          <p:spTgt spid="25"/>
                                        </p:tgtEl>
                                      </p:cBhvr>
                                    </p:animEffect>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par>
                          <p:cTn id="63" fill="hold">
                            <p:stCondLst>
                              <p:cond delay="8500"/>
                            </p:stCondLst>
                            <p:childTnLst>
                              <p:par>
                                <p:cTn id="64" presetID="18" presetClass="entr" presetSubtype="1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strips(downLeft)">
                                      <p:cBhvr>
                                        <p:cTn id="66" dur="500"/>
                                        <p:tgtEl>
                                          <p:spTgt spid="28"/>
                                        </p:tgtEl>
                                      </p:cBhvr>
                                    </p:animEffect>
                                  </p:childTnLst>
                                </p:cTn>
                              </p:par>
                            </p:childTnLst>
                          </p:cTn>
                        </p:par>
                        <p:par>
                          <p:cTn id="67" fill="hold">
                            <p:stCondLst>
                              <p:cond delay="9000"/>
                            </p:stCondLst>
                            <p:childTnLst>
                              <p:par>
                                <p:cTn id="68" presetID="42"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17" grpId="0" animBg="1"/>
      <p:bldP spid="20" grpId="0"/>
      <p:bldP spid="22" grpId="0" animBg="1"/>
      <p:bldP spid="24" grpId="0"/>
      <p:bldP spid="25" grpId="0" animBg="1"/>
      <p:bldP spid="27" grpId="0"/>
      <p:bldP spid="28"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rcRect b="24969"/>
          <a:stretch>
            <a:fillRect/>
          </a:stretch>
        </p:blipFill>
        <p:spPr>
          <a:xfrm>
            <a:off x="-66675" y="-17145"/>
            <a:ext cx="9067800" cy="5054600"/>
          </a:xfrm>
          <a:prstGeom prst="rect">
            <a:avLst/>
          </a:prstGeom>
        </p:spPr>
      </p:pic>
      <p:sp>
        <p:nvSpPr>
          <p:cNvPr id="5" name="椭圆 4"/>
          <p:cNvSpPr/>
          <p:nvPr/>
        </p:nvSpPr>
        <p:spPr>
          <a:xfrm>
            <a:off x="5131257" y="3096172"/>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8" name="椭圆 7"/>
          <p:cNvSpPr/>
          <p:nvPr/>
        </p:nvSpPr>
        <p:spPr>
          <a:xfrm>
            <a:off x="5150618" y="3115533"/>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9" name="TextBox 74"/>
          <p:cNvSpPr txBox="1">
            <a:spLocks noChangeArrowheads="1"/>
          </p:cNvSpPr>
          <p:nvPr/>
        </p:nvSpPr>
        <p:spPr bwMode="auto">
          <a:xfrm>
            <a:off x="540122" y="1829916"/>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4000" b="1" dirty="0">
                <a:solidFill>
                  <a:srgbClr val="E0C963"/>
                </a:solidFill>
                <a:latin typeface="Impact" panose="020B0806030902050204" pitchFamily="34" charset="0"/>
                <a:ea typeface="Hiragino Sans GB W3" panose="020B0300000000000000" pitchFamily="34" charset="-122"/>
              </a:rPr>
              <a:t>第一部分</a:t>
            </a:r>
            <a:endParaRPr lang="zh-CN" altLang="en-US" sz="4000" b="1" dirty="0">
              <a:solidFill>
                <a:srgbClr val="E0C963"/>
              </a:solidFill>
              <a:latin typeface="Impact" panose="020B0806030902050204" pitchFamily="34" charset="0"/>
              <a:ea typeface="Hiragino Sans GB W3" panose="020B0300000000000000" pitchFamily="34" charset="-122"/>
            </a:endParaRPr>
          </a:p>
        </p:txBody>
      </p:sp>
      <p:cxnSp>
        <p:nvCxnSpPr>
          <p:cNvPr id="11" name="直接连接符 10"/>
          <p:cNvCxnSpPr/>
          <p:nvPr/>
        </p:nvCxnSpPr>
        <p:spPr>
          <a:xfrm>
            <a:off x="758130" y="3187541"/>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614114" y="3113469"/>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5" name="TextBox 74"/>
          <p:cNvSpPr txBox="1">
            <a:spLocks noChangeArrowheads="1"/>
          </p:cNvSpPr>
          <p:nvPr/>
        </p:nvSpPr>
        <p:spPr bwMode="auto">
          <a:xfrm>
            <a:off x="575632" y="2453238"/>
            <a:ext cx="262128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3200" dirty="0">
                <a:solidFill>
                  <a:srgbClr val="E0C963"/>
                </a:solidFill>
                <a:latin typeface="Impact" panose="020B0806030902050204" pitchFamily="34" charset="0"/>
                <a:ea typeface="Hiragino Sans GB W3" panose="020B0300000000000000" pitchFamily="34" charset="-122"/>
              </a:rPr>
              <a:t>输入标题内容</a:t>
            </a:r>
            <a:endParaRPr lang="zh-CN" altLang="en-US" sz="3200" dirty="0">
              <a:solidFill>
                <a:srgbClr val="E0C963"/>
              </a:solidFill>
              <a:latin typeface="Impact" panose="020B0806030902050204" pitchFamily="34" charset="0"/>
              <a:ea typeface="Hiragino Sans GB W3" panose="020B0300000000000000" pitchFamily="34" charset="-122"/>
            </a:endParaRPr>
          </a:p>
        </p:txBody>
      </p:sp>
      <p:sp>
        <p:nvSpPr>
          <p:cNvPr id="16" name="TextBox 74"/>
          <p:cNvSpPr txBox="1">
            <a:spLocks noChangeArrowheads="1"/>
          </p:cNvSpPr>
          <p:nvPr/>
        </p:nvSpPr>
        <p:spPr bwMode="auto">
          <a:xfrm>
            <a:off x="614114" y="3259549"/>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endParaRPr lang="zh-CN" altLang="en-US" sz="11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7558">
        <p14:switch dir="r"/>
      </p:transition>
    </mc:Choice>
    <mc:Fallback>
      <p:transition spd="slow" advTm="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bldLvl="0" animBg="1"/>
      <p:bldP spid="9" grpId="0"/>
      <p:bldP spid="14" grpId="0" bldLvl="0" animBg="1"/>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789363" y="1927225"/>
            <a:ext cx="1176337" cy="1690688"/>
            <a:chOff x="3789363" y="1927225"/>
            <a:chExt cx="1176337" cy="1690688"/>
          </a:xfrm>
        </p:grpSpPr>
        <p:sp>
          <p:nvSpPr>
            <p:cNvPr id="3" name="泪滴形 2"/>
            <p:cNvSpPr/>
            <p:nvPr/>
          </p:nvSpPr>
          <p:spPr bwMode="auto">
            <a:xfrm rot="18917047">
              <a:off x="3789363" y="1927225"/>
              <a:ext cx="1176337"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4" name="TextBox 74"/>
            <p:cNvSpPr txBox="1">
              <a:spLocks noChangeArrowheads="1"/>
            </p:cNvSpPr>
            <p:nvPr/>
          </p:nvSpPr>
          <p:spPr bwMode="auto">
            <a:xfrm>
              <a:off x="3964014"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solidFill>
                  <a:latin typeface="Impact" panose="020B0806030902050204" pitchFamily="34" charset="0"/>
                  <a:ea typeface="Hiragino Sans GB W3" panose="020B0300000000000000" pitchFamily="34" charset="-122"/>
                </a:rPr>
                <a:t>标题文字</a:t>
              </a:r>
              <a:endParaRPr lang="zh-CN" altLang="en-US" sz="1400" dirty="0">
                <a:solidFill>
                  <a:schemeClr val="bg1"/>
                </a:solidFill>
                <a:latin typeface="Impact" panose="020B0806030902050204" pitchFamily="34" charset="0"/>
                <a:ea typeface="Hiragino Sans GB W3" panose="020B0300000000000000" pitchFamily="34" charset="-122"/>
              </a:endParaRPr>
            </a:p>
          </p:txBody>
        </p:sp>
      </p:grpSp>
      <p:grpSp>
        <p:nvGrpSpPr>
          <p:cNvPr id="5" name="组合 4"/>
          <p:cNvGrpSpPr/>
          <p:nvPr/>
        </p:nvGrpSpPr>
        <p:grpSpPr bwMode="auto">
          <a:xfrm>
            <a:off x="5541963" y="1927225"/>
            <a:ext cx="1177925" cy="1690688"/>
            <a:chOff x="5541963" y="1927225"/>
            <a:chExt cx="1177925" cy="1690688"/>
          </a:xfrm>
        </p:grpSpPr>
        <p:sp>
          <p:nvSpPr>
            <p:cNvPr id="6" name="泪滴形 5"/>
            <p:cNvSpPr/>
            <p:nvPr/>
          </p:nvSpPr>
          <p:spPr bwMode="auto">
            <a:xfrm rot="18917047">
              <a:off x="5541963" y="1927225"/>
              <a:ext cx="1177925"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7" name="TextBox 75"/>
            <p:cNvSpPr txBox="1">
              <a:spLocks noChangeArrowheads="1"/>
            </p:cNvSpPr>
            <p:nvPr/>
          </p:nvSpPr>
          <p:spPr bwMode="auto">
            <a:xfrm>
              <a:off x="5699502"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endParaRPr lang="zh-CN" altLang="en-US" sz="1400">
                <a:solidFill>
                  <a:schemeClr val="bg1"/>
                </a:solidFill>
                <a:latin typeface="Impact" panose="020B0806030902050204" pitchFamily="34" charset="0"/>
                <a:ea typeface="Hiragino Sans GB W3" panose="020B0300000000000000" pitchFamily="34" charset="-122"/>
              </a:endParaRPr>
            </a:p>
          </p:txBody>
        </p:sp>
      </p:grpSp>
      <p:grpSp>
        <p:nvGrpSpPr>
          <p:cNvPr id="8" name="组合 7"/>
          <p:cNvGrpSpPr/>
          <p:nvPr/>
        </p:nvGrpSpPr>
        <p:grpSpPr bwMode="auto">
          <a:xfrm>
            <a:off x="7259638" y="1927225"/>
            <a:ext cx="1176337" cy="1690688"/>
            <a:chOff x="7259638" y="1927225"/>
            <a:chExt cx="1176337" cy="1690688"/>
          </a:xfrm>
        </p:grpSpPr>
        <p:sp>
          <p:nvSpPr>
            <p:cNvPr id="9" name="泪滴形 8"/>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10" name="泪滴形 9"/>
            <p:cNvSpPr/>
            <p:nvPr/>
          </p:nvSpPr>
          <p:spPr bwMode="auto">
            <a:xfrm rot="18917047">
              <a:off x="7259638" y="1927225"/>
              <a:ext cx="1176337"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11" name="TextBox 76"/>
            <p:cNvSpPr txBox="1">
              <a:spLocks noChangeArrowheads="1"/>
            </p:cNvSpPr>
            <p:nvPr/>
          </p:nvSpPr>
          <p:spPr bwMode="auto">
            <a:xfrm>
              <a:off x="7434989"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endParaRPr lang="zh-CN" altLang="en-US" sz="1400">
                <a:solidFill>
                  <a:schemeClr val="bg1"/>
                </a:solidFill>
                <a:latin typeface="Impact" panose="020B0806030902050204" pitchFamily="34" charset="0"/>
                <a:ea typeface="Hiragino Sans GB W3" panose="020B0300000000000000" pitchFamily="34" charset="-122"/>
              </a:endParaRPr>
            </a:p>
          </p:txBody>
        </p:sp>
      </p:grpSp>
      <p:grpSp>
        <p:nvGrpSpPr>
          <p:cNvPr id="12" name="组合 11"/>
          <p:cNvGrpSpPr/>
          <p:nvPr/>
        </p:nvGrpSpPr>
        <p:grpSpPr bwMode="auto">
          <a:xfrm>
            <a:off x="512763" y="1114425"/>
            <a:ext cx="2790825" cy="2756657"/>
            <a:chOff x="682625" y="1485900"/>
            <a:chExt cx="3721100" cy="3676576"/>
          </a:xfrm>
        </p:grpSpPr>
        <p:sp>
          <p:nvSpPr>
            <p:cNvPr id="13" name="矩形 58"/>
            <p:cNvSpPr>
              <a:spLocks noChangeArrowheads="1"/>
            </p:cNvSpPr>
            <p:nvPr/>
          </p:nvSpPr>
          <p:spPr bwMode="auto">
            <a:xfrm>
              <a:off x="682625" y="1485900"/>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endPar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58"/>
            <p:cNvSpPr>
              <a:spLocks noChangeArrowheads="1"/>
            </p:cNvSpPr>
            <p:nvPr/>
          </p:nvSpPr>
          <p:spPr bwMode="auto">
            <a:xfrm>
              <a:off x="682625" y="2930464"/>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endPar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58"/>
            <p:cNvSpPr>
              <a:spLocks noChangeArrowheads="1"/>
            </p:cNvSpPr>
            <p:nvPr/>
          </p:nvSpPr>
          <p:spPr bwMode="auto">
            <a:xfrm>
              <a:off x="682625" y="4343987"/>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endPar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17" name="椭圆 16"/>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8" name="椭圆 17"/>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4012">
        <p14:switch dir="r"/>
      </p:transition>
    </mc:Choice>
    <mc:Fallback>
      <p:transition spd="slow" advTm="4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5" name="椭圆 24"/>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6"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grpSp>
        <p:nvGrpSpPr>
          <p:cNvPr id="34" name="组合 33"/>
          <p:cNvGrpSpPr/>
          <p:nvPr/>
        </p:nvGrpSpPr>
        <p:grpSpPr>
          <a:xfrm>
            <a:off x="1642483" y="976077"/>
            <a:ext cx="5887347" cy="3450236"/>
            <a:chOff x="2770" y="2055"/>
            <a:chExt cx="14125" cy="8278"/>
          </a:xfrm>
        </p:grpSpPr>
        <p:pic>
          <p:nvPicPr>
            <p:cNvPr id="28" name="图片 27" descr="368111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195" y="2055"/>
              <a:ext cx="3990" cy="3990"/>
            </a:xfrm>
            <a:prstGeom prst="rect">
              <a:avLst/>
            </a:prstGeom>
          </p:spPr>
        </p:pic>
        <p:pic>
          <p:nvPicPr>
            <p:cNvPr id="29" name="图片 28" descr="367985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90" y="2085"/>
              <a:ext cx="3960" cy="3960"/>
            </a:xfrm>
            <a:prstGeom prst="rect">
              <a:avLst/>
            </a:prstGeom>
          </p:spPr>
        </p:pic>
        <p:sp>
          <p:nvSpPr>
            <p:cNvPr id="30" name="文本框 29"/>
            <p:cNvSpPr txBox="1"/>
            <p:nvPr/>
          </p:nvSpPr>
          <p:spPr>
            <a:xfrm>
              <a:off x="2770" y="6695"/>
              <a:ext cx="4840" cy="1406"/>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2770" y="8927"/>
              <a:ext cx="4840" cy="1406"/>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2055" y="6695"/>
              <a:ext cx="4840" cy="1406"/>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2055" y="8927"/>
              <a:ext cx="4840" cy="1406"/>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3223">
        <p14:gallery dir="l"/>
      </p:transition>
    </mc:Choice>
    <mc:Fallback>
      <p:transition spd="slow" advTm="322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943499" y="2054296"/>
            <a:ext cx="7114142" cy="0"/>
          </a:xfrm>
          <a:prstGeom prst="line">
            <a:avLst/>
          </a:prstGeom>
          <a:ln w="19050">
            <a:solidFill>
              <a:srgbClr val="E0C96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3840301" y="1391130"/>
            <a:ext cx="1320534" cy="131475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4" name="Oval 16"/>
          <p:cNvSpPr/>
          <p:nvPr/>
        </p:nvSpPr>
        <p:spPr>
          <a:xfrm>
            <a:off x="5312550" y="1512127"/>
            <a:ext cx="1077488" cy="107277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5" name="Oval 19"/>
          <p:cNvSpPr/>
          <p:nvPr/>
        </p:nvSpPr>
        <p:spPr>
          <a:xfrm>
            <a:off x="6541746" y="1639149"/>
            <a:ext cx="822318" cy="818717"/>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6" name="Oval 4"/>
          <p:cNvSpPr/>
          <p:nvPr/>
        </p:nvSpPr>
        <p:spPr>
          <a:xfrm>
            <a:off x="1637068" y="1639149"/>
            <a:ext cx="822318" cy="818717"/>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7" name="Oval 8"/>
          <p:cNvSpPr/>
          <p:nvPr/>
        </p:nvSpPr>
        <p:spPr>
          <a:xfrm>
            <a:off x="2611100" y="1512127"/>
            <a:ext cx="1077488" cy="107277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8" name="矩形 7"/>
          <p:cNvSpPr/>
          <p:nvPr/>
        </p:nvSpPr>
        <p:spPr>
          <a:xfrm>
            <a:off x="655927" y="3461863"/>
            <a:ext cx="1575500" cy="678815"/>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endParaRPr>
          </a:p>
        </p:txBody>
      </p:sp>
      <p:sp>
        <p:nvSpPr>
          <p:cNvPr id="9" name="Content Placeholder 2"/>
          <p:cNvSpPr txBox="1"/>
          <p:nvPr/>
        </p:nvSpPr>
        <p:spPr>
          <a:xfrm>
            <a:off x="930400"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微软雅黑" panose="020B0503020204020204" pitchFamily="34" charset="-122"/>
                <a:ea typeface="微软雅黑" panose="020B0503020204020204" pitchFamily="34" charset="-122"/>
                <a:cs typeface="+mn-ea"/>
              </a:rPr>
              <a:t>方案一</a:t>
            </a:r>
            <a:endParaRPr lang="zh-CN" altLang="en-US" sz="1500" dirty="0">
              <a:solidFill>
                <a:schemeClr val="bg1"/>
              </a:solidFill>
              <a:latin typeface="微软雅黑" panose="020B0503020204020204" pitchFamily="34" charset="-122"/>
              <a:ea typeface="微软雅黑" panose="020B0503020204020204" pitchFamily="34" charset="-122"/>
              <a:cs typeface="+mn-ea"/>
            </a:endParaRPr>
          </a:p>
        </p:txBody>
      </p:sp>
      <p:sp>
        <p:nvSpPr>
          <p:cNvPr id="10" name="矩形 9"/>
          <p:cNvSpPr/>
          <p:nvPr/>
        </p:nvSpPr>
        <p:spPr>
          <a:xfrm>
            <a:off x="2192370"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endParaRPr>
          </a:p>
        </p:txBody>
      </p:sp>
      <p:sp>
        <p:nvSpPr>
          <p:cNvPr id="11" name="Content Placeholder 2"/>
          <p:cNvSpPr txBox="1"/>
          <p:nvPr/>
        </p:nvSpPr>
        <p:spPr>
          <a:xfrm>
            <a:off x="2466844"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微软雅黑" panose="020B0503020204020204" pitchFamily="34" charset="-122"/>
                <a:ea typeface="微软雅黑" panose="020B0503020204020204" pitchFamily="34" charset="-122"/>
                <a:cs typeface="+mn-ea"/>
              </a:rPr>
              <a:t>方案二</a:t>
            </a:r>
            <a:endParaRPr lang="zh-CN" altLang="en-US" sz="1500" dirty="0">
              <a:solidFill>
                <a:schemeClr val="bg1"/>
              </a:solidFill>
              <a:latin typeface="微软雅黑" panose="020B0503020204020204" pitchFamily="34" charset="-122"/>
              <a:ea typeface="微软雅黑" panose="020B0503020204020204" pitchFamily="34" charset="-122"/>
              <a:cs typeface="+mn-ea"/>
            </a:endParaRPr>
          </a:p>
        </p:txBody>
      </p:sp>
      <p:sp>
        <p:nvSpPr>
          <p:cNvPr id="12" name="矩形 11"/>
          <p:cNvSpPr/>
          <p:nvPr/>
        </p:nvSpPr>
        <p:spPr>
          <a:xfrm>
            <a:off x="3749916"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endParaRPr>
          </a:p>
        </p:txBody>
      </p:sp>
      <p:sp>
        <p:nvSpPr>
          <p:cNvPr id="13" name="Content Placeholder 2"/>
          <p:cNvSpPr txBox="1"/>
          <p:nvPr/>
        </p:nvSpPr>
        <p:spPr>
          <a:xfrm>
            <a:off x="4024389"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微软雅黑" panose="020B0503020204020204" pitchFamily="34" charset="-122"/>
                <a:ea typeface="微软雅黑" panose="020B0503020204020204" pitchFamily="34" charset="-122"/>
                <a:cs typeface="+mn-ea"/>
              </a:rPr>
              <a:t>方案三</a:t>
            </a:r>
            <a:endParaRPr lang="zh-CN" altLang="en-US" sz="1500" dirty="0">
              <a:solidFill>
                <a:schemeClr val="bg1"/>
              </a:solidFill>
              <a:latin typeface="微软雅黑" panose="020B0503020204020204" pitchFamily="34" charset="-122"/>
              <a:ea typeface="微软雅黑" panose="020B0503020204020204" pitchFamily="34" charset="-122"/>
              <a:cs typeface="+mn-ea"/>
            </a:endParaRPr>
          </a:p>
        </p:txBody>
      </p:sp>
      <p:sp>
        <p:nvSpPr>
          <p:cNvPr id="14" name="矩形 13"/>
          <p:cNvSpPr/>
          <p:nvPr/>
        </p:nvSpPr>
        <p:spPr>
          <a:xfrm>
            <a:off x="53246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endParaRPr>
          </a:p>
        </p:txBody>
      </p:sp>
      <p:sp>
        <p:nvSpPr>
          <p:cNvPr id="15" name="Content Placeholder 2"/>
          <p:cNvSpPr txBox="1"/>
          <p:nvPr/>
        </p:nvSpPr>
        <p:spPr>
          <a:xfrm>
            <a:off x="5599108"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微软雅黑" panose="020B0503020204020204" pitchFamily="34" charset="-122"/>
                <a:ea typeface="微软雅黑" panose="020B0503020204020204" pitchFamily="34" charset="-122"/>
                <a:cs typeface="+mn-ea"/>
              </a:rPr>
              <a:t>方案四</a:t>
            </a:r>
            <a:endParaRPr lang="zh-CN" altLang="en-US" sz="1500" dirty="0">
              <a:solidFill>
                <a:schemeClr val="bg1"/>
              </a:solidFill>
              <a:latin typeface="微软雅黑" panose="020B0503020204020204" pitchFamily="34" charset="-122"/>
              <a:ea typeface="微软雅黑" panose="020B0503020204020204" pitchFamily="34" charset="-122"/>
              <a:cs typeface="+mn-ea"/>
            </a:endParaRPr>
          </a:p>
        </p:txBody>
      </p:sp>
      <p:sp>
        <p:nvSpPr>
          <p:cNvPr id="16" name="矩形 15"/>
          <p:cNvSpPr/>
          <p:nvPr/>
        </p:nvSpPr>
        <p:spPr>
          <a:xfrm>
            <a:off x="69001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bg1"/>
              </a:solidFill>
              <a:latin typeface="微软雅黑" panose="020B0503020204020204" pitchFamily="34" charset="-122"/>
              <a:ea typeface="微软雅黑" panose="020B0503020204020204" pitchFamily="34" charset="-122"/>
              <a:cs typeface="+mn-ea"/>
              <a:sym typeface="方正兰亭黑_GBK" pitchFamily="2" charset="-122"/>
            </a:endParaRPr>
          </a:p>
        </p:txBody>
      </p:sp>
      <p:sp>
        <p:nvSpPr>
          <p:cNvPr id="17" name="Content Placeholder 2"/>
          <p:cNvSpPr txBox="1"/>
          <p:nvPr/>
        </p:nvSpPr>
        <p:spPr>
          <a:xfrm>
            <a:off x="7174607"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微软雅黑" panose="020B0503020204020204" pitchFamily="34" charset="-122"/>
                <a:ea typeface="微软雅黑" panose="020B0503020204020204" pitchFamily="34" charset="-122"/>
                <a:cs typeface="+mn-ea"/>
              </a:rPr>
              <a:t>方案四</a:t>
            </a:r>
            <a:endParaRPr lang="zh-CN" altLang="en-US" sz="1500" dirty="0">
              <a:solidFill>
                <a:schemeClr val="bg1"/>
              </a:solidFill>
              <a:latin typeface="微软雅黑" panose="020B0503020204020204" pitchFamily="34" charset="-122"/>
              <a:ea typeface="微软雅黑" panose="020B0503020204020204" pitchFamily="34" charset="-122"/>
              <a:cs typeface="+mn-ea"/>
            </a:endParaRPr>
          </a:p>
        </p:txBody>
      </p:sp>
      <p:sp>
        <p:nvSpPr>
          <p:cNvPr id="24" name="椭圆 23"/>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5" name="椭圆 24"/>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6"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941">
        <p14:gallery dir="l"/>
      </p:transition>
    </mc:Choice>
    <mc:Fallback>
      <p:transition spd="slow" advTm="49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614587" y="1616839"/>
            <a:ext cx="7510673" cy="2445706"/>
            <a:chOff x="413" y="2141"/>
            <a:chExt cx="15727" cy="5121"/>
          </a:xfrm>
        </p:grpSpPr>
        <p:grpSp>
          <p:nvGrpSpPr>
            <p:cNvPr id="33" name="组合 11"/>
            <p:cNvGrpSpPr/>
            <p:nvPr/>
          </p:nvGrpSpPr>
          <p:grpSpPr>
            <a:xfrm>
              <a:off x="5766" y="2141"/>
              <a:ext cx="4909" cy="4908"/>
              <a:chOff x="2601227" y="2771221"/>
              <a:chExt cx="2241550" cy="2241550"/>
            </a:xfrm>
            <a:solidFill>
              <a:srgbClr val="4D71AC"/>
            </a:solidFill>
          </p:grpSpPr>
          <p:sp>
            <p:nvSpPr>
              <p:cNvPr id="34" name="形状3"/>
              <p:cNvSpPr/>
              <p:nvPr/>
            </p:nvSpPr>
            <p:spPr bwMode="auto">
              <a:xfrm>
                <a:off x="3774389" y="2771221"/>
                <a:ext cx="1068388" cy="1281113"/>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E0C963"/>
              </a:solidFill>
              <a:ln w="63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5" name="形状3"/>
              <p:cNvSpPr/>
              <p:nvPr/>
            </p:nvSpPr>
            <p:spPr bwMode="auto">
              <a:xfrm>
                <a:off x="3561664" y="3944384"/>
                <a:ext cx="1281113" cy="1068387"/>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E0C96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6" name="形状3"/>
              <p:cNvSpPr/>
              <p:nvPr/>
            </p:nvSpPr>
            <p:spPr bwMode="auto">
              <a:xfrm>
                <a:off x="2601227" y="3730071"/>
                <a:ext cx="1068387" cy="128270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E0C963"/>
              </a:solidFill>
              <a:ln w="63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7" name="形状3"/>
              <p:cNvSpPr/>
              <p:nvPr/>
            </p:nvSpPr>
            <p:spPr bwMode="auto">
              <a:xfrm>
                <a:off x="2601227" y="2771221"/>
                <a:ext cx="1277937" cy="1068388"/>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E0C96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2817207" y="3025563"/>
                <a:ext cx="636425" cy="450166"/>
              </a:xfrm>
              <a:prstGeom prst="rect">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01</a:t>
                </a:r>
                <a:endPar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4050646" y="3031135"/>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02</a:t>
                </a:r>
                <a:endPar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2817206" y="4253494"/>
                <a:ext cx="636425"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03</a:t>
                </a:r>
                <a:endPar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3993626" y="4253494"/>
                <a:ext cx="636425" cy="450166"/>
              </a:xfrm>
              <a:prstGeom prst="rect">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rPr>
                  <a:t>04</a:t>
                </a:r>
                <a:endPar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413" y="2141"/>
              <a:ext cx="4343" cy="2077"/>
              <a:chOff x="1047538" y="1907112"/>
              <a:chExt cx="2757957" cy="1318640"/>
            </a:xfrm>
          </p:grpSpPr>
          <p:sp>
            <p:nvSpPr>
              <p:cNvPr id="43" name="文本框3"/>
              <p:cNvSpPr txBox="1"/>
              <p:nvPr/>
            </p:nvSpPr>
            <p:spPr>
              <a:xfrm>
                <a:off x="1047538" y="2383857"/>
                <a:ext cx="2703662" cy="8418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2386595" y="1907112"/>
                <a:ext cx="1418900" cy="47416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输入标题</a:t>
                </a:r>
                <a:endPar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13" y="5186"/>
              <a:ext cx="4343" cy="2077"/>
              <a:chOff x="1047538" y="1907112"/>
              <a:chExt cx="2757957" cy="1318640"/>
            </a:xfrm>
          </p:grpSpPr>
          <p:sp>
            <p:nvSpPr>
              <p:cNvPr id="46" name="文本框3"/>
              <p:cNvSpPr txBox="1"/>
              <p:nvPr/>
            </p:nvSpPr>
            <p:spPr>
              <a:xfrm>
                <a:off x="1047538" y="2383857"/>
                <a:ext cx="2703662" cy="8418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2386595" y="1907112"/>
                <a:ext cx="1418900" cy="47416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输入标题</a:t>
                </a:r>
                <a:endPar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1697" y="2141"/>
              <a:ext cx="4443" cy="1981"/>
              <a:chOff x="929934" y="1960274"/>
              <a:chExt cx="2821266" cy="1258149"/>
            </a:xfrm>
          </p:grpSpPr>
          <p:sp>
            <p:nvSpPr>
              <p:cNvPr id="49" name="文本框3"/>
              <p:cNvSpPr txBox="1"/>
              <p:nvPr/>
            </p:nvSpPr>
            <p:spPr>
              <a:xfrm>
                <a:off x="1047538" y="2383857"/>
                <a:ext cx="2703662" cy="83456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929934" y="1960274"/>
                <a:ext cx="1418900" cy="47568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输入标题</a:t>
                </a:r>
                <a:endPar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1697" y="5270"/>
              <a:ext cx="4443" cy="1981"/>
              <a:chOff x="929934" y="1960274"/>
              <a:chExt cx="2821266" cy="1258149"/>
            </a:xfrm>
          </p:grpSpPr>
          <p:sp>
            <p:nvSpPr>
              <p:cNvPr id="52" name="文本框3"/>
              <p:cNvSpPr txBox="1"/>
              <p:nvPr/>
            </p:nvSpPr>
            <p:spPr>
              <a:xfrm>
                <a:off x="1047538" y="2383857"/>
                <a:ext cx="2703662" cy="83456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929934" y="1960274"/>
                <a:ext cx="1418900" cy="47568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输入标题</a:t>
                </a:r>
                <a:endPar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sp>
        <p:nvSpPr>
          <p:cNvPr id="55" name="椭圆 54"/>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6" name="椭圆 55"/>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7"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6093">
        <p14:switch dir="r"/>
      </p:transition>
    </mc:Choice>
    <mc:Fallback>
      <p:transition spd="slow" advTm="60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rcRect b="24969"/>
          <a:stretch>
            <a:fillRect/>
          </a:stretch>
        </p:blipFill>
        <p:spPr>
          <a:xfrm>
            <a:off x="-66675" y="-17145"/>
            <a:ext cx="9067800" cy="5054600"/>
          </a:xfrm>
          <a:prstGeom prst="rect">
            <a:avLst/>
          </a:prstGeom>
        </p:spPr>
      </p:pic>
      <p:sp>
        <p:nvSpPr>
          <p:cNvPr id="5" name="椭圆 4"/>
          <p:cNvSpPr/>
          <p:nvPr/>
        </p:nvSpPr>
        <p:spPr>
          <a:xfrm>
            <a:off x="5131257" y="3096172"/>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8" name="椭圆 7"/>
          <p:cNvSpPr/>
          <p:nvPr/>
        </p:nvSpPr>
        <p:spPr>
          <a:xfrm>
            <a:off x="5150618" y="3115533"/>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9" name="TextBox 74"/>
          <p:cNvSpPr txBox="1">
            <a:spLocks noChangeArrowheads="1"/>
          </p:cNvSpPr>
          <p:nvPr/>
        </p:nvSpPr>
        <p:spPr bwMode="auto">
          <a:xfrm>
            <a:off x="540122" y="1829916"/>
            <a:ext cx="222504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4000" b="1" dirty="0">
                <a:solidFill>
                  <a:srgbClr val="E0C963"/>
                </a:solidFill>
                <a:latin typeface="Impact" panose="020B0806030902050204" pitchFamily="34" charset="0"/>
                <a:ea typeface="Hiragino Sans GB W3" panose="020B0300000000000000" pitchFamily="34" charset="-122"/>
              </a:rPr>
              <a:t>第二部分</a:t>
            </a:r>
            <a:endParaRPr lang="zh-CN" altLang="en-US" sz="4000" b="1" dirty="0">
              <a:solidFill>
                <a:srgbClr val="E0C963"/>
              </a:solidFill>
              <a:latin typeface="Impact" panose="020B0806030902050204" pitchFamily="34" charset="0"/>
              <a:ea typeface="Hiragino Sans GB W3" panose="020B0300000000000000" pitchFamily="34" charset="-122"/>
            </a:endParaRPr>
          </a:p>
        </p:txBody>
      </p:sp>
      <p:cxnSp>
        <p:nvCxnSpPr>
          <p:cNvPr id="11" name="直接连接符 10"/>
          <p:cNvCxnSpPr/>
          <p:nvPr/>
        </p:nvCxnSpPr>
        <p:spPr>
          <a:xfrm>
            <a:off x="758130" y="3187541"/>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614114" y="3113469"/>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5" name="TextBox 74"/>
          <p:cNvSpPr txBox="1">
            <a:spLocks noChangeArrowheads="1"/>
          </p:cNvSpPr>
          <p:nvPr/>
        </p:nvSpPr>
        <p:spPr bwMode="auto">
          <a:xfrm>
            <a:off x="575632" y="2453238"/>
            <a:ext cx="262128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3200" dirty="0">
                <a:solidFill>
                  <a:srgbClr val="E0C963"/>
                </a:solidFill>
                <a:latin typeface="Impact" panose="020B0806030902050204" pitchFamily="34" charset="0"/>
                <a:ea typeface="Hiragino Sans GB W3" panose="020B0300000000000000" pitchFamily="34" charset="-122"/>
              </a:rPr>
              <a:t>输入标题内容</a:t>
            </a:r>
            <a:endParaRPr lang="zh-CN" altLang="en-US" sz="3200" dirty="0">
              <a:solidFill>
                <a:srgbClr val="E0C963"/>
              </a:solidFill>
              <a:latin typeface="Impact" panose="020B0806030902050204" pitchFamily="34" charset="0"/>
              <a:ea typeface="Hiragino Sans GB W3" panose="020B0300000000000000" pitchFamily="34" charset="-122"/>
            </a:endParaRPr>
          </a:p>
        </p:txBody>
      </p:sp>
      <p:sp>
        <p:nvSpPr>
          <p:cNvPr id="16" name="TextBox 74"/>
          <p:cNvSpPr txBox="1">
            <a:spLocks noChangeArrowheads="1"/>
          </p:cNvSpPr>
          <p:nvPr/>
        </p:nvSpPr>
        <p:spPr bwMode="auto">
          <a:xfrm>
            <a:off x="614114" y="3259549"/>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endParaRPr lang="zh-CN" altLang="en-US" sz="11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7558">
        <p14:switch dir="r"/>
      </p:transition>
    </mc:Choice>
    <mc:Fallback>
      <p:transition spd="slow" advTm="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bldLvl="0" animBg="1"/>
      <p:bldP spid="9" grpId="0"/>
      <p:bldP spid="14" grpId="0" bldLvl="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6563" y="2602124"/>
            <a:ext cx="7918430" cy="475919"/>
            <a:chOff x="842322" y="3341038"/>
            <a:chExt cx="10725492" cy="647699"/>
          </a:xfrm>
        </p:grpSpPr>
        <p:pic>
          <p:nvPicPr>
            <p:cNvPr id="3" name="Pentagon 1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42322" y="3383899"/>
              <a:ext cx="6022871" cy="592138"/>
            </a:xfrm>
            <a:prstGeom prst="rect">
              <a:avLst/>
            </a:prstGeom>
            <a:noFill/>
            <a:extLst>
              <a:ext uri="{909E8E84-426E-40DD-AFC4-6F175D3DCCD1}">
                <a14:hiddenFill xmlns:a14="http://schemas.microsoft.com/office/drawing/2010/main">
                  <a:solidFill>
                    <a:srgbClr val="FFFFFF"/>
                  </a:solidFill>
                </a14:hiddenFill>
              </a:ext>
            </a:extLst>
          </p:spPr>
        </p:pic>
        <p:pic>
          <p:nvPicPr>
            <p:cNvPr id="4" name="Pentagon 11"/>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22340" y="3396599"/>
              <a:ext cx="5445474" cy="592138"/>
            </a:xfrm>
            <a:prstGeom prst="rect">
              <a:avLst/>
            </a:prstGeom>
            <a:noFill/>
            <a:extLst>
              <a:ext uri="{909E8E84-426E-40DD-AFC4-6F175D3DCCD1}">
                <a14:hiddenFill xmlns:a14="http://schemas.microsoft.com/office/drawing/2010/main">
                  <a:solidFill>
                    <a:srgbClr val="FFFFFF"/>
                  </a:solidFill>
                </a14:hiddenFill>
              </a:ext>
            </a:extLst>
          </p:spPr>
        </p:pic>
        <p:sp>
          <p:nvSpPr>
            <p:cNvPr id="5" name="Pentagon 12"/>
            <p:cNvSpPr>
              <a:spLocks noChangeArrowheads="1"/>
            </p:cNvSpPr>
            <p:nvPr/>
          </p:nvSpPr>
          <p:spPr bwMode="auto">
            <a:xfrm>
              <a:off x="914331" y="3341038"/>
              <a:ext cx="10526500" cy="466725"/>
            </a:xfrm>
            <a:prstGeom prst="homePlate">
              <a:avLst>
                <a:gd name="adj" fmla="val 51672"/>
              </a:avLst>
            </a:prstGeom>
            <a:solidFill>
              <a:srgbClr val="E0C963"/>
            </a:solidFill>
            <a:ln>
              <a:noFill/>
            </a:ln>
          </p:spPr>
          <p:txBody>
            <a:bodyPr anchor="ctr"/>
            <a:lstStyle>
              <a:lvl1pPr indent="-342900">
                <a:defRPr>
                  <a:solidFill>
                    <a:schemeClr val="tx1"/>
                  </a:solidFill>
                  <a:latin typeface="Arial" panose="020B0604020202020204" pitchFamily="34" charset="0"/>
                  <a:ea typeface="宋体" panose="02010600030101010101" pitchFamily="2" charset="-122"/>
                </a:defRPr>
              </a:lvl1pPr>
              <a:lvl2pPr marL="37931725" indent="-37474525">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9144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371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18288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Calibri" panose="020F0502020204030204" pitchFamily="34" charset="0"/>
                <a:buAutoNum type="arabicPeriod"/>
              </a:pPr>
              <a:endParaRPr lang="zh-CN" altLang="zh-CN" sz="2100" noProof="1">
                <a:solidFill>
                  <a:srgbClr val="FFFFFF"/>
                </a:solidFill>
                <a:latin typeface="Calibri" panose="020F0502020204030204" pitchFamily="34" charset="0"/>
                <a:ea typeface="MS PGothic" panose="020B0600070205080204" pitchFamily="34" charset="-128"/>
              </a:endParaRPr>
            </a:p>
          </p:txBody>
        </p:sp>
        <p:sp>
          <p:nvSpPr>
            <p:cNvPr id="6" name="Text Box 20"/>
            <p:cNvSpPr txBox="1">
              <a:spLocks noChangeArrowheads="1"/>
            </p:cNvSpPr>
            <p:nvPr/>
          </p:nvSpPr>
          <p:spPr bwMode="auto">
            <a:xfrm>
              <a:off x="1562403"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2011</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7" name="Text Box 21"/>
            <p:cNvSpPr txBox="1">
              <a:spLocks noChangeArrowheads="1"/>
            </p:cNvSpPr>
            <p:nvPr/>
          </p:nvSpPr>
          <p:spPr bwMode="auto">
            <a:xfrm>
              <a:off x="2686205"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2012</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8" name="Text Box 22"/>
            <p:cNvSpPr txBox="1">
              <a:spLocks noChangeArrowheads="1"/>
            </p:cNvSpPr>
            <p:nvPr/>
          </p:nvSpPr>
          <p:spPr bwMode="auto">
            <a:xfrm>
              <a:off x="3810009"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2013</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9" name="Text Box 23"/>
            <p:cNvSpPr txBox="1">
              <a:spLocks noChangeArrowheads="1"/>
            </p:cNvSpPr>
            <p:nvPr/>
          </p:nvSpPr>
          <p:spPr bwMode="auto">
            <a:xfrm>
              <a:off x="4935928"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2014</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0" name="Text Box 24"/>
            <p:cNvSpPr txBox="1">
              <a:spLocks noChangeArrowheads="1"/>
            </p:cNvSpPr>
            <p:nvPr/>
          </p:nvSpPr>
          <p:spPr bwMode="auto">
            <a:xfrm>
              <a:off x="6059732"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2015</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1" name="Text Box 25"/>
            <p:cNvSpPr txBox="1">
              <a:spLocks noChangeArrowheads="1"/>
            </p:cNvSpPr>
            <p:nvPr/>
          </p:nvSpPr>
          <p:spPr bwMode="auto">
            <a:xfrm>
              <a:off x="7185652"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2016</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2" name="Text Box 26"/>
            <p:cNvSpPr txBox="1">
              <a:spLocks noChangeArrowheads="1"/>
            </p:cNvSpPr>
            <p:nvPr/>
          </p:nvSpPr>
          <p:spPr bwMode="auto">
            <a:xfrm>
              <a:off x="8309457"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2017</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3" name="Text Box 27"/>
            <p:cNvSpPr txBox="1">
              <a:spLocks noChangeArrowheads="1"/>
            </p:cNvSpPr>
            <p:nvPr/>
          </p:nvSpPr>
          <p:spPr bwMode="auto">
            <a:xfrm>
              <a:off x="9435377" y="3373503"/>
              <a:ext cx="853225" cy="43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2020</a:t>
              </a:r>
              <a:endParaRPr lang="en-US" altLang="zh-CN" sz="15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38467" y="1336549"/>
            <a:ext cx="1467068" cy="725287"/>
            <a:chOff x="939714" y="1556792"/>
            <a:chExt cx="1987140" cy="987075"/>
          </a:xfrm>
        </p:grpSpPr>
        <p:sp>
          <p:nvSpPr>
            <p:cNvPr id="15" name="Text Box 28"/>
            <p:cNvSpPr txBox="1">
              <a:spLocks noChangeArrowheads="1"/>
            </p:cNvSpPr>
            <p:nvPr/>
          </p:nvSpPr>
          <p:spPr bwMode="auto">
            <a:xfrm>
              <a:off x="1131889"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16" name="Text Box 29"/>
            <p:cNvSpPr txBox="1">
              <a:spLocks noChangeArrowheads="1"/>
            </p:cNvSpPr>
            <p:nvPr/>
          </p:nvSpPr>
          <p:spPr bwMode="auto">
            <a:xfrm>
              <a:off x="939714"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7" name="Line 30"/>
          <p:cNvSpPr>
            <a:spLocks noChangeShapeType="1"/>
          </p:cNvSpPr>
          <p:nvPr/>
        </p:nvSpPr>
        <p:spPr bwMode="auto">
          <a:xfrm>
            <a:off x="1347529"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18" name="组合 17"/>
          <p:cNvGrpSpPr/>
          <p:nvPr/>
        </p:nvGrpSpPr>
        <p:grpSpPr>
          <a:xfrm>
            <a:off x="2339526" y="1336549"/>
            <a:ext cx="1467068" cy="725287"/>
            <a:chOff x="3243793" y="1556792"/>
            <a:chExt cx="1987140" cy="987075"/>
          </a:xfrm>
        </p:grpSpPr>
        <p:sp>
          <p:nvSpPr>
            <p:cNvPr id="19" name="Text Box 31"/>
            <p:cNvSpPr txBox="1">
              <a:spLocks noChangeArrowheads="1"/>
            </p:cNvSpPr>
            <p:nvPr/>
          </p:nvSpPr>
          <p:spPr bwMode="auto">
            <a:xfrm>
              <a:off x="3436638"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20" name="Text Box 32"/>
            <p:cNvSpPr txBox="1">
              <a:spLocks noChangeArrowheads="1"/>
            </p:cNvSpPr>
            <p:nvPr/>
          </p:nvSpPr>
          <p:spPr bwMode="auto">
            <a:xfrm>
              <a:off x="3243793"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1" name="Line 33"/>
          <p:cNvSpPr>
            <a:spLocks noChangeShapeType="1"/>
          </p:cNvSpPr>
          <p:nvPr/>
        </p:nvSpPr>
        <p:spPr bwMode="auto">
          <a:xfrm>
            <a:off x="3049083"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22" name="组合 21"/>
          <p:cNvGrpSpPr/>
          <p:nvPr/>
        </p:nvGrpSpPr>
        <p:grpSpPr>
          <a:xfrm>
            <a:off x="3969206" y="1336549"/>
            <a:ext cx="1467068" cy="725287"/>
            <a:chOff x="5451190" y="1556792"/>
            <a:chExt cx="1987140" cy="987075"/>
          </a:xfrm>
        </p:grpSpPr>
        <p:sp>
          <p:nvSpPr>
            <p:cNvPr id="23" name="Text Box 34"/>
            <p:cNvSpPr txBox="1">
              <a:spLocks noChangeArrowheads="1"/>
            </p:cNvSpPr>
            <p:nvPr/>
          </p:nvSpPr>
          <p:spPr bwMode="auto">
            <a:xfrm>
              <a:off x="5644035"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24" name="Text Box 35"/>
            <p:cNvSpPr txBox="1">
              <a:spLocks noChangeArrowheads="1"/>
            </p:cNvSpPr>
            <p:nvPr/>
          </p:nvSpPr>
          <p:spPr bwMode="auto">
            <a:xfrm>
              <a:off x="5451190"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5" name="Line 36"/>
          <p:cNvSpPr>
            <a:spLocks noChangeShapeType="1"/>
          </p:cNvSpPr>
          <p:nvPr/>
        </p:nvSpPr>
        <p:spPr bwMode="auto">
          <a:xfrm>
            <a:off x="4678761"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26" name="组合 25"/>
          <p:cNvGrpSpPr/>
          <p:nvPr/>
        </p:nvGrpSpPr>
        <p:grpSpPr>
          <a:xfrm>
            <a:off x="5638442" y="1336549"/>
            <a:ext cx="1467068" cy="725287"/>
            <a:chOff x="7851178" y="1556792"/>
            <a:chExt cx="1987140" cy="987075"/>
          </a:xfrm>
        </p:grpSpPr>
        <p:sp>
          <p:nvSpPr>
            <p:cNvPr id="27" name="Text Box 37"/>
            <p:cNvSpPr txBox="1">
              <a:spLocks noChangeArrowheads="1"/>
            </p:cNvSpPr>
            <p:nvPr/>
          </p:nvSpPr>
          <p:spPr bwMode="auto">
            <a:xfrm>
              <a:off x="8044023"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28" name="Text Box 38"/>
            <p:cNvSpPr txBox="1">
              <a:spLocks noChangeArrowheads="1"/>
            </p:cNvSpPr>
            <p:nvPr/>
          </p:nvSpPr>
          <p:spPr bwMode="auto">
            <a:xfrm>
              <a:off x="7851178"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9" name="Line 39"/>
          <p:cNvSpPr>
            <a:spLocks noChangeShapeType="1"/>
          </p:cNvSpPr>
          <p:nvPr/>
        </p:nvSpPr>
        <p:spPr bwMode="auto">
          <a:xfrm>
            <a:off x="6347998"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0" name="组合 29"/>
          <p:cNvGrpSpPr/>
          <p:nvPr/>
        </p:nvGrpSpPr>
        <p:grpSpPr>
          <a:xfrm>
            <a:off x="1465072" y="3448981"/>
            <a:ext cx="1467068" cy="725287"/>
            <a:chOff x="2187715" y="4431694"/>
            <a:chExt cx="1987140" cy="987075"/>
          </a:xfrm>
        </p:grpSpPr>
        <p:sp>
          <p:nvSpPr>
            <p:cNvPr id="31" name="Text Box 40"/>
            <p:cNvSpPr txBox="1">
              <a:spLocks noChangeArrowheads="1"/>
            </p:cNvSpPr>
            <p:nvPr/>
          </p:nvSpPr>
          <p:spPr bwMode="auto">
            <a:xfrm>
              <a:off x="2380560"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32" name="Text Box 41"/>
            <p:cNvSpPr txBox="1">
              <a:spLocks noChangeArrowheads="1"/>
            </p:cNvSpPr>
            <p:nvPr/>
          </p:nvSpPr>
          <p:spPr bwMode="auto">
            <a:xfrm>
              <a:off x="2187715"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3" name="Line 42"/>
          <p:cNvSpPr>
            <a:spLocks noChangeShapeType="1"/>
          </p:cNvSpPr>
          <p:nvPr/>
        </p:nvSpPr>
        <p:spPr bwMode="auto">
          <a:xfrm>
            <a:off x="2174627"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4" name="组合 33"/>
          <p:cNvGrpSpPr/>
          <p:nvPr/>
        </p:nvGrpSpPr>
        <p:grpSpPr>
          <a:xfrm>
            <a:off x="3166261" y="3448981"/>
            <a:ext cx="1467068" cy="725287"/>
            <a:chOff x="4492464" y="4431694"/>
            <a:chExt cx="1987140" cy="987075"/>
          </a:xfrm>
        </p:grpSpPr>
        <p:sp>
          <p:nvSpPr>
            <p:cNvPr id="35" name="Text Box 43"/>
            <p:cNvSpPr txBox="1">
              <a:spLocks noChangeArrowheads="1"/>
            </p:cNvSpPr>
            <p:nvPr/>
          </p:nvSpPr>
          <p:spPr bwMode="auto">
            <a:xfrm>
              <a:off x="4685309"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36" name="Text Box 44"/>
            <p:cNvSpPr txBox="1">
              <a:spLocks noChangeArrowheads="1"/>
            </p:cNvSpPr>
            <p:nvPr/>
          </p:nvSpPr>
          <p:spPr bwMode="auto">
            <a:xfrm>
              <a:off x="4492464"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7" name="Line 45"/>
          <p:cNvSpPr>
            <a:spLocks noChangeShapeType="1"/>
          </p:cNvSpPr>
          <p:nvPr/>
        </p:nvSpPr>
        <p:spPr bwMode="auto">
          <a:xfrm>
            <a:off x="3875818"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8" name="组合 37"/>
          <p:cNvGrpSpPr/>
          <p:nvPr/>
        </p:nvGrpSpPr>
        <p:grpSpPr>
          <a:xfrm>
            <a:off x="4814287" y="3448981"/>
            <a:ext cx="1467068" cy="725287"/>
            <a:chOff x="6699861" y="4431694"/>
            <a:chExt cx="1987140" cy="987075"/>
          </a:xfrm>
        </p:grpSpPr>
        <p:sp>
          <p:nvSpPr>
            <p:cNvPr id="39" name="Text Box 46"/>
            <p:cNvSpPr txBox="1">
              <a:spLocks noChangeArrowheads="1"/>
            </p:cNvSpPr>
            <p:nvPr/>
          </p:nvSpPr>
          <p:spPr bwMode="auto">
            <a:xfrm>
              <a:off x="6892706"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40" name="Text Box 47"/>
            <p:cNvSpPr txBox="1">
              <a:spLocks noChangeArrowheads="1"/>
            </p:cNvSpPr>
            <p:nvPr/>
          </p:nvSpPr>
          <p:spPr bwMode="auto">
            <a:xfrm>
              <a:off x="6699861"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Line 48"/>
          <p:cNvSpPr>
            <a:spLocks noChangeShapeType="1"/>
          </p:cNvSpPr>
          <p:nvPr/>
        </p:nvSpPr>
        <p:spPr bwMode="auto">
          <a:xfrm>
            <a:off x="5523843"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42" name="组合 41"/>
          <p:cNvGrpSpPr/>
          <p:nvPr/>
        </p:nvGrpSpPr>
        <p:grpSpPr>
          <a:xfrm>
            <a:off x="6515476" y="3448981"/>
            <a:ext cx="1467068" cy="725287"/>
            <a:chOff x="9004610" y="4431694"/>
            <a:chExt cx="1987140" cy="987075"/>
          </a:xfrm>
        </p:grpSpPr>
        <p:sp>
          <p:nvSpPr>
            <p:cNvPr id="43" name="Text Box 49"/>
            <p:cNvSpPr txBox="1">
              <a:spLocks noChangeArrowheads="1"/>
            </p:cNvSpPr>
            <p:nvPr/>
          </p:nvSpPr>
          <p:spPr bwMode="auto">
            <a:xfrm>
              <a:off x="9197455"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endParaRPr lang="zh-CN" altLang="en-US" b="1" dirty="0">
                <a:solidFill>
                  <a:schemeClr val="tx1">
                    <a:lumMod val="50000"/>
                    <a:lumOff val="50000"/>
                  </a:schemeClr>
                </a:solidFill>
                <a:ea typeface="微软雅黑" panose="020B0503020204020204" pitchFamily="34" charset="-122"/>
              </a:endParaRPr>
            </a:p>
          </p:txBody>
        </p:sp>
        <p:sp>
          <p:nvSpPr>
            <p:cNvPr id="44" name="Text Box 50"/>
            <p:cNvSpPr txBox="1">
              <a:spLocks noChangeArrowheads="1"/>
            </p:cNvSpPr>
            <p:nvPr/>
          </p:nvSpPr>
          <p:spPr bwMode="auto">
            <a:xfrm>
              <a:off x="9004610"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5" name="Line 51"/>
          <p:cNvSpPr>
            <a:spLocks noChangeShapeType="1"/>
          </p:cNvSpPr>
          <p:nvPr/>
        </p:nvSpPr>
        <p:spPr bwMode="auto">
          <a:xfrm>
            <a:off x="7225034"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2</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7436">
        <p14:gallery dir="l"/>
      </p:transition>
    </mc:Choice>
    <mc:Fallback>
      <p:transition spd="slow" advTm="74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400" fill="hold"/>
                                        <p:tgtEl>
                                          <p:spTgt spid="17"/>
                                        </p:tgtEl>
                                        <p:attrNameLst>
                                          <p:attrName>ppt_w</p:attrName>
                                        </p:attrNameLst>
                                      </p:cBhvr>
                                      <p:tavLst>
                                        <p:tav tm="0">
                                          <p:val>
                                            <p:fltVal val="0"/>
                                          </p:val>
                                        </p:tav>
                                        <p:tav tm="100000">
                                          <p:val>
                                            <p:strVal val="#ppt_w"/>
                                          </p:val>
                                        </p:tav>
                                      </p:tavLst>
                                    </p:anim>
                                    <p:anim calcmode="lin" valueType="num">
                                      <p:cBhvr>
                                        <p:cTn id="13" dur="400" fill="hold"/>
                                        <p:tgtEl>
                                          <p:spTgt spid="17"/>
                                        </p:tgtEl>
                                        <p:attrNameLst>
                                          <p:attrName>ppt_h</p:attrName>
                                        </p:attrNameLst>
                                      </p:cBhvr>
                                      <p:tavLst>
                                        <p:tav tm="0">
                                          <p:val>
                                            <p:fltVal val="0"/>
                                          </p:val>
                                        </p:tav>
                                        <p:tav tm="100000">
                                          <p:val>
                                            <p:strVal val="#ppt_h"/>
                                          </p:val>
                                        </p:tav>
                                      </p:tavLst>
                                    </p:anim>
                                    <p:anim calcmode="lin" valueType="num">
                                      <p:cBhvr>
                                        <p:cTn id="14" dur="400" fill="hold"/>
                                        <p:tgtEl>
                                          <p:spTgt spid="17"/>
                                        </p:tgtEl>
                                        <p:attrNameLst>
                                          <p:attrName>style.rotation</p:attrName>
                                        </p:attrNameLst>
                                      </p:cBhvr>
                                      <p:tavLst>
                                        <p:tav tm="0">
                                          <p:val>
                                            <p:fltVal val="360"/>
                                          </p:val>
                                        </p:tav>
                                        <p:tav tm="100000">
                                          <p:val>
                                            <p:fltVal val="0"/>
                                          </p:val>
                                        </p:tav>
                                      </p:tavLst>
                                    </p:anim>
                                    <p:animEffect transition="in" filter="fade">
                                      <p:cBhvr>
                                        <p:cTn id="15" dur="4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400" fill="hold"/>
                                        <p:tgtEl>
                                          <p:spTgt spid="14"/>
                                        </p:tgtEl>
                                        <p:attrNameLst>
                                          <p:attrName>ppt_w</p:attrName>
                                        </p:attrNameLst>
                                      </p:cBhvr>
                                      <p:tavLst>
                                        <p:tav tm="0">
                                          <p:val>
                                            <p:fltVal val="0"/>
                                          </p:val>
                                        </p:tav>
                                        <p:tav tm="100000">
                                          <p:val>
                                            <p:strVal val="#ppt_w"/>
                                          </p:val>
                                        </p:tav>
                                      </p:tavLst>
                                    </p:anim>
                                    <p:anim calcmode="lin" valueType="num">
                                      <p:cBhvr>
                                        <p:cTn id="20" dur="400" fill="hold"/>
                                        <p:tgtEl>
                                          <p:spTgt spid="14"/>
                                        </p:tgtEl>
                                        <p:attrNameLst>
                                          <p:attrName>ppt_h</p:attrName>
                                        </p:attrNameLst>
                                      </p:cBhvr>
                                      <p:tavLst>
                                        <p:tav tm="0">
                                          <p:val>
                                            <p:fltVal val="0"/>
                                          </p:val>
                                        </p:tav>
                                        <p:tav tm="100000">
                                          <p:val>
                                            <p:strVal val="#ppt_h"/>
                                          </p:val>
                                        </p:tav>
                                      </p:tavLst>
                                    </p:anim>
                                    <p:animEffect transition="in" filter="fade">
                                      <p:cBhvr>
                                        <p:cTn id="21" dur="400"/>
                                        <p:tgtEl>
                                          <p:spTgt spid="14"/>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400" fill="hold"/>
                                        <p:tgtEl>
                                          <p:spTgt spid="33"/>
                                        </p:tgtEl>
                                        <p:attrNameLst>
                                          <p:attrName>ppt_w</p:attrName>
                                        </p:attrNameLst>
                                      </p:cBhvr>
                                      <p:tavLst>
                                        <p:tav tm="0">
                                          <p:val>
                                            <p:fltVal val="0"/>
                                          </p:val>
                                        </p:tav>
                                        <p:tav tm="100000">
                                          <p:val>
                                            <p:strVal val="#ppt_w"/>
                                          </p:val>
                                        </p:tav>
                                      </p:tavLst>
                                    </p:anim>
                                    <p:anim calcmode="lin" valueType="num">
                                      <p:cBhvr>
                                        <p:cTn id="26" dur="400" fill="hold"/>
                                        <p:tgtEl>
                                          <p:spTgt spid="33"/>
                                        </p:tgtEl>
                                        <p:attrNameLst>
                                          <p:attrName>ppt_h</p:attrName>
                                        </p:attrNameLst>
                                      </p:cBhvr>
                                      <p:tavLst>
                                        <p:tav tm="0">
                                          <p:val>
                                            <p:fltVal val="0"/>
                                          </p:val>
                                        </p:tav>
                                        <p:tav tm="100000">
                                          <p:val>
                                            <p:strVal val="#ppt_h"/>
                                          </p:val>
                                        </p:tav>
                                      </p:tavLst>
                                    </p:anim>
                                    <p:anim calcmode="lin" valueType="num">
                                      <p:cBhvr>
                                        <p:cTn id="27" dur="400" fill="hold"/>
                                        <p:tgtEl>
                                          <p:spTgt spid="33"/>
                                        </p:tgtEl>
                                        <p:attrNameLst>
                                          <p:attrName>style.rotation</p:attrName>
                                        </p:attrNameLst>
                                      </p:cBhvr>
                                      <p:tavLst>
                                        <p:tav tm="0">
                                          <p:val>
                                            <p:fltVal val="360"/>
                                          </p:val>
                                        </p:tav>
                                        <p:tav tm="100000">
                                          <p:val>
                                            <p:fltVal val="0"/>
                                          </p:val>
                                        </p:tav>
                                      </p:tavLst>
                                    </p:anim>
                                    <p:animEffect transition="in" filter="fade">
                                      <p:cBhvr>
                                        <p:cTn id="28" dur="400"/>
                                        <p:tgtEl>
                                          <p:spTgt spid="33"/>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400" fill="hold"/>
                                        <p:tgtEl>
                                          <p:spTgt spid="30"/>
                                        </p:tgtEl>
                                        <p:attrNameLst>
                                          <p:attrName>ppt_w</p:attrName>
                                        </p:attrNameLst>
                                      </p:cBhvr>
                                      <p:tavLst>
                                        <p:tav tm="0">
                                          <p:val>
                                            <p:fltVal val="0"/>
                                          </p:val>
                                        </p:tav>
                                        <p:tav tm="100000">
                                          <p:val>
                                            <p:strVal val="#ppt_w"/>
                                          </p:val>
                                        </p:tav>
                                      </p:tavLst>
                                    </p:anim>
                                    <p:anim calcmode="lin" valueType="num">
                                      <p:cBhvr>
                                        <p:cTn id="33" dur="400" fill="hold"/>
                                        <p:tgtEl>
                                          <p:spTgt spid="30"/>
                                        </p:tgtEl>
                                        <p:attrNameLst>
                                          <p:attrName>ppt_h</p:attrName>
                                        </p:attrNameLst>
                                      </p:cBhvr>
                                      <p:tavLst>
                                        <p:tav tm="0">
                                          <p:val>
                                            <p:fltVal val="0"/>
                                          </p:val>
                                        </p:tav>
                                        <p:tav tm="100000">
                                          <p:val>
                                            <p:strVal val="#ppt_h"/>
                                          </p:val>
                                        </p:tav>
                                      </p:tavLst>
                                    </p:anim>
                                    <p:animEffect transition="in" filter="fade">
                                      <p:cBhvr>
                                        <p:cTn id="34" dur="400"/>
                                        <p:tgtEl>
                                          <p:spTgt spid="30"/>
                                        </p:tgtEl>
                                      </p:cBhvr>
                                    </p:animEffect>
                                  </p:childTnLst>
                                </p:cTn>
                              </p:par>
                            </p:childTnLst>
                          </p:cTn>
                        </p:par>
                        <p:par>
                          <p:cTn id="35" fill="hold">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400" fill="hold"/>
                                        <p:tgtEl>
                                          <p:spTgt spid="21"/>
                                        </p:tgtEl>
                                        <p:attrNameLst>
                                          <p:attrName>ppt_w</p:attrName>
                                        </p:attrNameLst>
                                      </p:cBhvr>
                                      <p:tavLst>
                                        <p:tav tm="0">
                                          <p:val>
                                            <p:fltVal val="0"/>
                                          </p:val>
                                        </p:tav>
                                        <p:tav tm="100000">
                                          <p:val>
                                            <p:strVal val="#ppt_w"/>
                                          </p:val>
                                        </p:tav>
                                      </p:tavLst>
                                    </p:anim>
                                    <p:anim calcmode="lin" valueType="num">
                                      <p:cBhvr>
                                        <p:cTn id="39" dur="400" fill="hold"/>
                                        <p:tgtEl>
                                          <p:spTgt spid="21"/>
                                        </p:tgtEl>
                                        <p:attrNameLst>
                                          <p:attrName>ppt_h</p:attrName>
                                        </p:attrNameLst>
                                      </p:cBhvr>
                                      <p:tavLst>
                                        <p:tav tm="0">
                                          <p:val>
                                            <p:fltVal val="0"/>
                                          </p:val>
                                        </p:tav>
                                        <p:tav tm="100000">
                                          <p:val>
                                            <p:strVal val="#ppt_h"/>
                                          </p:val>
                                        </p:tav>
                                      </p:tavLst>
                                    </p:anim>
                                    <p:anim calcmode="lin" valueType="num">
                                      <p:cBhvr>
                                        <p:cTn id="40" dur="400" fill="hold"/>
                                        <p:tgtEl>
                                          <p:spTgt spid="21"/>
                                        </p:tgtEl>
                                        <p:attrNameLst>
                                          <p:attrName>style.rotation</p:attrName>
                                        </p:attrNameLst>
                                      </p:cBhvr>
                                      <p:tavLst>
                                        <p:tav tm="0">
                                          <p:val>
                                            <p:fltVal val="360"/>
                                          </p:val>
                                        </p:tav>
                                        <p:tav tm="100000">
                                          <p:val>
                                            <p:fltVal val="0"/>
                                          </p:val>
                                        </p:tav>
                                      </p:tavLst>
                                    </p:anim>
                                    <p:animEffect transition="in" filter="fade">
                                      <p:cBhvr>
                                        <p:cTn id="41" dur="400"/>
                                        <p:tgtEl>
                                          <p:spTgt spid="21"/>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400" fill="hold"/>
                                        <p:tgtEl>
                                          <p:spTgt spid="18"/>
                                        </p:tgtEl>
                                        <p:attrNameLst>
                                          <p:attrName>ppt_w</p:attrName>
                                        </p:attrNameLst>
                                      </p:cBhvr>
                                      <p:tavLst>
                                        <p:tav tm="0">
                                          <p:val>
                                            <p:fltVal val="0"/>
                                          </p:val>
                                        </p:tav>
                                        <p:tav tm="100000">
                                          <p:val>
                                            <p:strVal val="#ppt_w"/>
                                          </p:val>
                                        </p:tav>
                                      </p:tavLst>
                                    </p:anim>
                                    <p:anim calcmode="lin" valueType="num">
                                      <p:cBhvr>
                                        <p:cTn id="46" dur="400" fill="hold"/>
                                        <p:tgtEl>
                                          <p:spTgt spid="18"/>
                                        </p:tgtEl>
                                        <p:attrNameLst>
                                          <p:attrName>ppt_h</p:attrName>
                                        </p:attrNameLst>
                                      </p:cBhvr>
                                      <p:tavLst>
                                        <p:tav tm="0">
                                          <p:val>
                                            <p:fltVal val="0"/>
                                          </p:val>
                                        </p:tav>
                                        <p:tav tm="100000">
                                          <p:val>
                                            <p:strVal val="#ppt_h"/>
                                          </p:val>
                                        </p:tav>
                                      </p:tavLst>
                                    </p:anim>
                                    <p:animEffect transition="in" filter="fade">
                                      <p:cBhvr>
                                        <p:cTn id="47" dur="400"/>
                                        <p:tgtEl>
                                          <p:spTgt spid="18"/>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400" fill="hold"/>
                                        <p:tgtEl>
                                          <p:spTgt spid="37"/>
                                        </p:tgtEl>
                                        <p:attrNameLst>
                                          <p:attrName>ppt_w</p:attrName>
                                        </p:attrNameLst>
                                      </p:cBhvr>
                                      <p:tavLst>
                                        <p:tav tm="0">
                                          <p:val>
                                            <p:fltVal val="0"/>
                                          </p:val>
                                        </p:tav>
                                        <p:tav tm="100000">
                                          <p:val>
                                            <p:strVal val="#ppt_w"/>
                                          </p:val>
                                        </p:tav>
                                      </p:tavLst>
                                    </p:anim>
                                    <p:anim calcmode="lin" valueType="num">
                                      <p:cBhvr>
                                        <p:cTn id="52" dur="400" fill="hold"/>
                                        <p:tgtEl>
                                          <p:spTgt spid="37"/>
                                        </p:tgtEl>
                                        <p:attrNameLst>
                                          <p:attrName>ppt_h</p:attrName>
                                        </p:attrNameLst>
                                      </p:cBhvr>
                                      <p:tavLst>
                                        <p:tav tm="0">
                                          <p:val>
                                            <p:fltVal val="0"/>
                                          </p:val>
                                        </p:tav>
                                        <p:tav tm="100000">
                                          <p:val>
                                            <p:strVal val="#ppt_h"/>
                                          </p:val>
                                        </p:tav>
                                      </p:tavLst>
                                    </p:anim>
                                    <p:anim calcmode="lin" valueType="num">
                                      <p:cBhvr>
                                        <p:cTn id="53" dur="400" fill="hold"/>
                                        <p:tgtEl>
                                          <p:spTgt spid="37"/>
                                        </p:tgtEl>
                                        <p:attrNameLst>
                                          <p:attrName>style.rotation</p:attrName>
                                        </p:attrNameLst>
                                      </p:cBhvr>
                                      <p:tavLst>
                                        <p:tav tm="0">
                                          <p:val>
                                            <p:fltVal val="360"/>
                                          </p:val>
                                        </p:tav>
                                        <p:tav tm="100000">
                                          <p:val>
                                            <p:fltVal val="0"/>
                                          </p:val>
                                        </p:tav>
                                      </p:tavLst>
                                    </p:anim>
                                    <p:animEffect transition="in" filter="fade">
                                      <p:cBhvr>
                                        <p:cTn id="54" dur="400"/>
                                        <p:tgtEl>
                                          <p:spTgt spid="37"/>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400" fill="hold"/>
                                        <p:tgtEl>
                                          <p:spTgt spid="34"/>
                                        </p:tgtEl>
                                        <p:attrNameLst>
                                          <p:attrName>ppt_w</p:attrName>
                                        </p:attrNameLst>
                                      </p:cBhvr>
                                      <p:tavLst>
                                        <p:tav tm="0">
                                          <p:val>
                                            <p:fltVal val="0"/>
                                          </p:val>
                                        </p:tav>
                                        <p:tav tm="100000">
                                          <p:val>
                                            <p:strVal val="#ppt_w"/>
                                          </p:val>
                                        </p:tav>
                                      </p:tavLst>
                                    </p:anim>
                                    <p:anim calcmode="lin" valueType="num">
                                      <p:cBhvr>
                                        <p:cTn id="59" dur="400" fill="hold"/>
                                        <p:tgtEl>
                                          <p:spTgt spid="34"/>
                                        </p:tgtEl>
                                        <p:attrNameLst>
                                          <p:attrName>ppt_h</p:attrName>
                                        </p:attrNameLst>
                                      </p:cBhvr>
                                      <p:tavLst>
                                        <p:tav tm="0">
                                          <p:val>
                                            <p:fltVal val="0"/>
                                          </p:val>
                                        </p:tav>
                                        <p:tav tm="100000">
                                          <p:val>
                                            <p:strVal val="#ppt_h"/>
                                          </p:val>
                                        </p:tav>
                                      </p:tavLst>
                                    </p:anim>
                                    <p:animEffect transition="in" filter="fade">
                                      <p:cBhvr>
                                        <p:cTn id="60" dur="400"/>
                                        <p:tgtEl>
                                          <p:spTgt spid="34"/>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400" fill="hold"/>
                                        <p:tgtEl>
                                          <p:spTgt spid="25"/>
                                        </p:tgtEl>
                                        <p:attrNameLst>
                                          <p:attrName>ppt_w</p:attrName>
                                        </p:attrNameLst>
                                      </p:cBhvr>
                                      <p:tavLst>
                                        <p:tav tm="0">
                                          <p:val>
                                            <p:fltVal val="0"/>
                                          </p:val>
                                        </p:tav>
                                        <p:tav tm="100000">
                                          <p:val>
                                            <p:strVal val="#ppt_w"/>
                                          </p:val>
                                        </p:tav>
                                      </p:tavLst>
                                    </p:anim>
                                    <p:anim calcmode="lin" valueType="num">
                                      <p:cBhvr>
                                        <p:cTn id="65" dur="400" fill="hold"/>
                                        <p:tgtEl>
                                          <p:spTgt spid="25"/>
                                        </p:tgtEl>
                                        <p:attrNameLst>
                                          <p:attrName>ppt_h</p:attrName>
                                        </p:attrNameLst>
                                      </p:cBhvr>
                                      <p:tavLst>
                                        <p:tav tm="0">
                                          <p:val>
                                            <p:fltVal val="0"/>
                                          </p:val>
                                        </p:tav>
                                        <p:tav tm="100000">
                                          <p:val>
                                            <p:strVal val="#ppt_h"/>
                                          </p:val>
                                        </p:tav>
                                      </p:tavLst>
                                    </p:anim>
                                    <p:anim calcmode="lin" valueType="num">
                                      <p:cBhvr>
                                        <p:cTn id="66" dur="400" fill="hold"/>
                                        <p:tgtEl>
                                          <p:spTgt spid="25"/>
                                        </p:tgtEl>
                                        <p:attrNameLst>
                                          <p:attrName>style.rotation</p:attrName>
                                        </p:attrNameLst>
                                      </p:cBhvr>
                                      <p:tavLst>
                                        <p:tav tm="0">
                                          <p:val>
                                            <p:fltVal val="360"/>
                                          </p:val>
                                        </p:tav>
                                        <p:tav tm="100000">
                                          <p:val>
                                            <p:fltVal val="0"/>
                                          </p:val>
                                        </p:tav>
                                      </p:tavLst>
                                    </p:anim>
                                    <p:animEffect transition="in" filter="fade">
                                      <p:cBhvr>
                                        <p:cTn id="67" dur="400"/>
                                        <p:tgtEl>
                                          <p:spTgt spid="25"/>
                                        </p:tgtEl>
                                      </p:cBhvr>
                                    </p:animEffect>
                                  </p:childTnLst>
                                </p:cTn>
                              </p:par>
                            </p:childTnLst>
                          </p:cTn>
                        </p:par>
                        <p:par>
                          <p:cTn id="68" fill="hold">
                            <p:stCondLst>
                              <p:cond delay="5000"/>
                            </p:stCondLst>
                            <p:childTnLst>
                              <p:par>
                                <p:cTn id="69" presetID="53" presetClass="entr" presetSubtype="16"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400" fill="hold"/>
                                        <p:tgtEl>
                                          <p:spTgt spid="22"/>
                                        </p:tgtEl>
                                        <p:attrNameLst>
                                          <p:attrName>ppt_w</p:attrName>
                                        </p:attrNameLst>
                                      </p:cBhvr>
                                      <p:tavLst>
                                        <p:tav tm="0">
                                          <p:val>
                                            <p:fltVal val="0"/>
                                          </p:val>
                                        </p:tav>
                                        <p:tav tm="100000">
                                          <p:val>
                                            <p:strVal val="#ppt_w"/>
                                          </p:val>
                                        </p:tav>
                                      </p:tavLst>
                                    </p:anim>
                                    <p:anim calcmode="lin" valueType="num">
                                      <p:cBhvr>
                                        <p:cTn id="72" dur="400" fill="hold"/>
                                        <p:tgtEl>
                                          <p:spTgt spid="22"/>
                                        </p:tgtEl>
                                        <p:attrNameLst>
                                          <p:attrName>ppt_h</p:attrName>
                                        </p:attrNameLst>
                                      </p:cBhvr>
                                      <p:tavLst>
                                        <p:tav tm="0">
                                          <p:val>
                                            <p:fltVal val="0"/>
                                          </p:val>
                                        </p:tav>
                                        <p:tav tm="100000">
                                          <p:val>
                                            <p:strVal val="#ppt_h"/>
                                          </p:val>
                                        </p:tav>
                                      </p:tavLst>
                                    </p:anim>
                                    <p:animEffect transition="in" filter="fade">
                                      <p:cBhvr>
                                        <p:cTn id="73" dur="400"/>
                                        <p:tgtEl>
                                          <p:spTgt spid="22"/>
                                        </p:tgtEl>
                                      </p:cBhvr>
                                    </p:animEffect>
                                  </p:childTnLst>
                                </p:cTn>
                              </p:par>
                            </p:childTnLst>
                          </p:cTn>
                        </p:par>
                        <p:par>
                          <p:cTn id="74" fill="hold">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400" fill="hold"/>
                                        <p:tgtEl>
                                          <p:spTgt spid="41"/>
                                        </p:tgtEl>
                                        <p:attrNameLst>
                                          <p:attrName>ppt_w</p:attrName>
                                        </p:attrNameLst>
                                      </p:cBhvr>
                                      <p:tavLst>
                                        <p:tav tm="0">
                                          <p:val>
                                            <p:fltVal val="0"/>
                                          </p:val>
                                        </p:tav>
                                        <p:tav tm="100000">
                                          <p:val>
                                            <p:strVal val="#ppt_w"/>
                                          </p:val>
                                        </p:tav>
                                      </p:tavLst>
                                    </p:anim>
                                    <p:anim calcmode="lin" valueType="num">
                                      <p:cBhvr>
                                        <p:cTn id="78" dur="400" fill="hold"/>
                                        <p:tgtEl>
                                          <p:spTgt spid="41"/>
                                        </p:tgtEl>
                                        <p:attrNameLst>
                                          <p:attrName>ppt_h</p:attrName>
                                        </p:attrNameLst>
                                      </p:cBhvr>
                                      <p:tavLst>
                                        <p:tav tm="0">
                                          <p:val>
                                            <p:fltVal val="0"/>
                                          </p:val>
                                        </p:tav>
                                        <p:tav tm="100000">
                                          <p:val>
                                            <p:strVal val="#ppt_h"/>
                                          </p:val>
                                        </p:tav>
                                      </p:tavLst>
                                    </p:anim>
                                    <p:anim calcmode="lin" valueType="num">
                                      <p:cBhvr>
                                        <p:cTn id="79" dur="400" fill="hold"/>
                                        <p:tgtEl>
                                          <p:spTgt spid="41"/>
                                        </p:tgtEl>
                                        <p:attrNameLst>
                                          <p:attrName>style.rotation</p:attrName>
                                        </p:attrNameLst>
                                      </p:cBhvr>
                                      <p:tavLst>
                                        <p:tav tm="0">
                                          <p:val>
                                            <p:fltVal val="360"/>
                                          </p:val>
                                        </p:tav>
                                        <p:tav tm="100000">
                                          <p:val>
                                            <p:fltVal val="0"/>
                                          </p:val>
                                        </p:tav>
                                      </p:tavLst>
                                    </p:anim>
                                    <p:animEffect transition="in" filter="fade">
                                      <p:cBhvr>
                                        <p:cTn id="80" dur="400"/>
                                        <p:tgtEl>
                                          <p:spTgt spid="41"/>
                                        </p:tgtEl>
                                      </p:cBhvr>
                                    </p:animEffect>
                                  </p:childTnLst>
                                </p:cTn>
                              </p:par>
                            </p:childTnLst>
                          </p:cTn>
                        </p:par>
                        <p:par>
                          <p:cTn id="81" fill="hold">
                            <p:stCondLst>
                              <p:cond delay="6000"/>
                            </p:stCondLst>
                            <p:childTnLst>
                              <p:par>
                                <p:cTn id="82" presetID="53" presetClass="entr" presetSubtype="16"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400" fill="hold"/>
                                        <p:tgtEl>
                                          <p:spTgt spid="38"/>
                                        </p:tgtEl>
                                        <p:attrNameLst>
                                          <p:attrName>ppt_w</p:attrName>
                                        </p:attrNameLst>
                                      </p:cBhvr>
                                      <p:tavLst>
                                        <p:tav tm="0">
                                          <p:val>
                                            <p:fltVal val="0"/>
                                          </p:val>
                                        </p:tav>
                                        <p:tav tm="100000">
                                          <p:val>
                                            <p:strVal val="#ppt_w"/>
                                          </p:val>
                                        </p:tav>
                                      </p:tavLst>
                                    </p:anim>
                                    <p:anim calcmode="lin" valueType="num">
                                      <p:cBhvr>
                                        <p:cTn id="85" dur="400" fill="hold"/>
                                        <p:tgtEl>
                                          <p:spTgt spid="38"/>
                                        </p:tgtEl>
                                        <p:attrNameLst>
                                          <p:attrName>ppt_h</p:attrName>
                                        </p:attrNameLst>
                                      </p:cBhvr>
                                      <p:tavLst>
                                        <p:tav tm="0">
                                          <p:val>
                                            <p:fltVal val="0"/>
                                          </p:val>
                                        </p:tav>
                                        <p:tav tm="100000">
                                          <p:val>
                                            <p:strVal val="#ppt_h"/>
                                          </p:val>
                                        </p:tav>
                                      </p:tavLst>
                                    </p:anim>
                                    <p:animEffect transition="in" filter="fade">
                                      <p:cBhvr>
                                        <p:cTn id="86" dur="400"/>
                                        <p:tgtEl>
                                          <p:spTgt spid="38"/>
                                        </p:tgtEl>
                                      </p:cBhvr>
                                    </p:animEffect>
                                  </p:childTnLst>
                                </p:cTn>
                              </p:par>
                            </p:childTnLst>
                          </p:cTn>
                        </p:par>
                        <p:par>
                          <p:cTn id="87" fill="hold">
                            <p:stCondLst>
                              <p:cond delay="6500"/>
                            </p:stCondLst>
                            <p:childTnLst>
                              <p:par>
                                <p:cTn id="88" presetID="49" presetClass="entr" presetSubtype="0" decel="10000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p:cTn id="90" dur="400" fill="hold"/>
                                        <p:tgtEl>
                                          <p:spTgt spid="29"/>
                                        </p:tgtEl>
                                        <p:attrNameLst>
                                          <p:attrName>ppt_w</p:attrName>
                                        </p:attrNameLst>
                                      </p:cBhvr>
                                      <p:tavLst>
                                        <p:tav tm="0">
                                          <p:val>
                                            <p:fltVal val="0"/>
                                          </p:val>
                                        </p:tav>
                                        <p:tav tm="100000">
                                          <p:val>
                                            <p:strVal val="#ppt_w"/>
                                          </p:val>
                                        </p:tav>
                                      </p:tavLst>
                                    </p:anim>
                                    <p:anim calcmode="lin" valueType="num">
                                      <p:cBhvr>
                                        <p:cTn id="91" dur="400" fill="hold"/>
                                        <p:tgtEl>
                                          <p:spTgt spid="29"/>
                                        </p:tgtEl>
                                        <p:attrNameLst>
                                          <p:attrName>ppt_h</p:attrName>
                                        </p:attrNameLst>
                                      </p:cBhvr>
                                      <p:tavLst>
                                        <p:tav tm="0">
                                          <p:val>
                                            <p:fltVal val="0"/>
                                          </p:val>
                                        </p:tav>
                                        <p:tav tm="100000">
                                          <p:val>
                                            <p:strVal val="#ppt_h"/>
                                          </p:val>
                                        </p:tav>
                                      </p:tavLst>
                                    </p:anim>
                                    <p:anim calcmode="lin" valueType="num">
                                      <p:cBhvr>
                                        <p:cTn id="92" dur="400" fill="hold"/>
                                        <p:tgtEl>
                                          <p:spTgt spid="29"/>
                                        </p:tgtEl>
                                        <p:attrNameLst>
                                          <p:attrName>style.rotation</p:attrName>
                                        </p:attrNameLst>
                                      </p:cBhvr>
                                      <p:tavLst>
                                        <p:tav tm="0">
                                          <p:val>
                                            <p:fltVal val="360"/>
                                          </p:val>
                                        </p:tav>
                                        <p:tav tm="100000">
                                          <p:val>
                                            <p:fltVal val="0"/>
                                          </p:val>
                                        </p:tav>
                                      </p:tavLst>
                                    </p:anim>
                                    <p:animEffect transition="in" filter="fade">
                                      <p:cBhvr>
                                        <p:cTn id="93" dur="400"/>
                                        <p:tgtEl>
                                          <p:spTgt spid="29"/>
                                        </p:tgtEl>
                                      </p:cBhvr>
                                    </p:animEffect>
                                  </p:childTnLst>
                                </p:cTn>
                              </p:par>
                            </p:childTnLst>
                          </p:cTn>
                        </p:par>
                        <p:par>
                          <p:cTn id="94" fill="hold">
                            <p:stCondLst>
                              <p:cond delay="7000"/>
                            </p:stCondLst>
                            <p:childTnLst>
                              <p:par>
                                <p:cTn id="95" presetID="53" presetClass="entr" presetSubtype="16"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400" fill="hold"/>
                                        <p:tgtEl>
                                          <p:spTgt spid="26"/>
                                        </p:tgtEl>
                                        <p:attrNameLst>
                                          <p:attrName>ppt_w</p:attrName>
                                        </p:attrNameLst>
                                      </p:cBhvr>
                                      <p:tavLst>
                                        <p:tav tm="0">
                                          <p:val>
                                            <p:fltVal val="0"/>
                                          </p:val>
                                        </p:tav>
                                        <p:tav tm="100000">
                                          <p:val>
                                            <p:strVal val="#ppt_w"/>
                                          </p:val>
                                        </p:tav>
                                      </p:tavLst>
                                    </p:anim>
                                    <p:anim calcmode="lin" valueType="num">
                                      <p:cBhvr>
                                        <p:cTn id="98" dur="400" fill="hold"/>
                                        <p:tgtEl>
                                          <p:spTgt spid="26"/>
                                        </p:tgtEl>
                                        <p:attrNameLst>
                                          <p:attrName>ppt_h</p:attrName>
                                        </p:attrNameLst>
                                      </p:cBhvr>
                                      <p:tavLst>
                                        <p:tav tm="0">
                                          <p:val>
                                            <p:fltVal val="0"/>
                                          </p:val>
                                        </p:tav>
                                        <p:tav tm="100000">
                                          <p:val>
                                            <p:strVal val="#ppt_h"/>
                                          </p:val>
                                        </p:tav>
                                      </p:tavLst>
                                    </p:anim>
                                    <p:animEffect transition="in" filter="fade">
                                      <p:cBhvr>
                                        <p:cTn id="99" dur="400"/>
                                        <p:tgtEl>
                                          <p:spTgt spid="26"/>
                                        </p:tgtEl>
                                      </p:cBhvr>
                                    </p:animEffect>
                                  </p:childTnLst>
                                </p:cTn>
                              </p:par>
                            </p:childTnLst>
                          </p:cTn>
                        </p:par>
                        <p:par>
                          <p:cTn id="100" fill="hold">
                            <p:stCondLst>
                              <p:cond delay="7500"/>
                            </p:stCondLst>
                            <p:childTnLst>
                              <p:par>
                                <p:cTn id="101" presetID="49" presetClass="entr" presetSubtype="0" decel="100000"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400" fill="hold"/>
                                        <p:tgtEl>
                                          <p:spTgt spid="45"/>
                                        </p:tgtEl>
                                        <p:attrNameLst>
                                          <p:attrName>ppt_w</p:attrName>
                                        </p:attrNameLst>
                                      </p:cBhvr>
                                      <p:tavLst>
                                        <p:tav tm="0">
                                          <p:val>
                                            <p:fltVal val="0"/>
                                          </p:val>
                                        </p:tav>
                                        <p:tav tm="100000">
                                          <p:val>
                                            <p:strVal val="#ppt_w"/>
                                          </p:val>
                                        </p:tav>
                                      </p:tavLst>
                                    </p:anim>
                                    <p:anim calcmode="lin" valueType="num">
                                      <p:cBhvr>
                                        <p:cTn id="104" dur="400" fill="hold"/>
                                        <p:tgtEl>
                                          <p:spTgt spid="45"/>
                                        </p:tgtEl>
                                        <p:attrNameLst>
                                          <p:attrName>ppt_h</p:attrName>
                                        </p:attrNameLst>
                                      </p:cBhvr>
                                      <p:tavLst>
                                        <p:tav tm="0">
                                          <p:val>
                                            <p:fltVal val="0"/>
                                          </p:val>
                                        </p:tav>
                                        <p:tav tm="100000">
                                          <p:val>
                                            <p:strVal val="#ppt_h"/>
                                          </p:val>
                                        </p:tav>
                                      </p:tavLst>
                                    </p:anim>
                                    <p:anim calcmode="lin" valueType="num">
                                      <p:cBhvr>
                                        <p:cTn id="105" dur="400" fill="hold"/>
                                        <p:tgtEl>
                                          <p:spTgt spid="45"/>
                                        </p:tgtEl>
                                        <p:attrNameLst>
                                          <p:attrName>style.rotation</p:attrName>
                                        </p:attrNameLst>
                                      </p:cBhvr>
                                      <p:tavLst>
                                        <p:tav tm="0">
                                          <p:val>
                                            <p:fltVal val="360"/>
                                          </p:val>
                                        </p:tav>
                                        <p:tav tm="100000">
                                          <p:val>
                                            <p:fltVal val="0"/>
                                          </p:val>
                                        </p:tav>
                                      </p:tavLst>
                                    </p:anim>
                                    <p:animEffect transition="in" filter="fade">
                                      <p:cBhvr>
                                        <p:cTn id="106" dur="400"/>
                                        <p:tgtEl>
                                          <p:spTgt spid="45"/>
                                        </p:tgtEl>
                                      </p:cBhvr>
                                    </p:animEffect>
                                  </p:childTnLst>
                                </p:cTn>
                              </p:par>
                            </p:childTnLst>
                          </p:cTn>
                        </p:par>
                        <p:par>
                          <p:cTn id="107" fill="hold">
                            <p:stCondLst>
                              <p:cond delay="8000"/>
                            </p:stCondLst>
                            <p:childTnLst>
                              <p:par>
                                <p:cTn id="108" presetID="53" presetClass="entr" presetSubtype="16" fill="hold" nodeType="afterEffect">
                                  <p:stCondLst>
                                    <p:cond delay="0"/>
                                  </p:stCondLst>
                                  <p:childTnLst>
                                    <p:set>
                                      <p:cBhvr>
                                        <p:cTn id="109" dur="1" fill="hold">
                                          <p:stCondLst>
                                            <p:cond delay="0"/>
                                          </p:stCondLst>
                                        </p:cTn>
                                        <p:tgtEl>
                                          <p:spTgt spid="42"/>
                                        </p:tgtEl>
                                        <p:attrNameLst>
                                          <p:attrName>style.visibility</p:attrName>
                                        </p:attrNameLst>
                                      </p:cBhvr>
                                      <p:to>
                                        <p:strVal val="visible"/>
                                      </p:to>
                                    </p:set>
                                    <p:anim calcmode="lin" valueType="num">
                                      <p:cBhvr>
                                        <p:cTn id="110" dur="400" fill="hold"/>
                                        <p:tgtEl>
                                          <p:spTgt spid="42"/>
                                        </p:tgtEl>
                                        <p:attrNameLst>
                                          <p:attrName>ppt_w</p:attrName>
                                        </p:attrNameLst>
                                      </p:cBhvr>
                                      <p:tavLst>
                                        <p:tav tm="0">
                                          <p:val>
                                            <p:fltVal val="0"/>
                                          </p:val>
                                        </p:tav>
                                        <p:tav tm="100000">
                                          <p:val>
                                            <p:strVal val="#ppt_w"/>
                                          </p:val>
                                        </p:tav>
                                      </p:tavLst>
                                    </p:anim>
                                    <p:anim calcmode="lin" valueType="num">
                                      <p:cBhvr>
                                        <p:cTn id="111" dur="400" fill="hold"/>
                                        <p:tgtEl>
                                          <p:spTgt spid="42"/>
                                        </p:tgtEl>
                                        <p:attrNameLst>
                                          <p:attrName>ppt_h</p:attrName>
                                        </p:attrNameLst>
                                      </p:cBhvr>
                                      <p:tavLst>
                                        <p:tav tm="0">
                                          <p:val>
                                            <p:fltVal val="0"/>
                                          </p:val>
                                        </p:tav>
                                        <p:tav tm="100000">
                                          <p:val>
                                            <p:strVal val="#ppt_h"/>
                                          </p:val>
                                        </p:tav>
                                      </p:tavLst>
                                    </p:anim>
                                    <p:animEffect transition="in" filter="fade">
                                      <p:cBhvr>
                                        <p:cTn id="112"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P spid="37" grpId="0" animBg="1"/>
      <p:bldP spid="41" grpId="0" animBg="1"/>
      <p:bldP spid="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2</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grpSp>
        <p:nvGrpSpPr>
          <p:cNvPr id="15" name="组合 14"/>
          <p:cNvGrpSpPr/>
          <p:nvPr/>
        </p:nvGrpSpPr>
        <p:grpSpPr>
          <a:xfrm>
            <a:off x="546735" y="1014730"/>
            <a:ext cx="8373745" cy="3471498"/>
            <a:chOff x="1191" y="2348"/>
            <a:chExt cx="16832" cy="6978"/>
          </a:xfrm>
        </p:grpSpPr>
        <p:sp>
          <p:nvSpPr>
            <p:cNvPr id="110" name="矩形 109"/>
            <p:cNvSpPr/>
            <p:nvPr/>
          </p:nvSpPr>
          <p:spPr>
            <a:xfrm>
              <a:off x="1191" y="2348"/>
              <a:ext cx="16832" cy="1112"/>
            </a:xfrm>
            <a:prstGeom prst="rect">
              <a:avLst/>
            </a:prstGeom>
          </p:spPr>
          <p:txBody>
            <a:bodyPr wrap="square">
              <a:spAutoFit/>
            </a:bodyPr>
            <a:lstStyle/>
            <a:p>
              <a:pPr algn="just" defTabSz="1219200">
                <a:defRPr/>
              </a:pPr>
              <a:r>
                <a:rPr lang="zh-CN" altLang="en-US" sz="10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0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defTabSz="1219200">
                <a:defRPr/>
              </a:pPr>
              <a:endParaRPr lang="en-US" altLang="zh-CN" sz="10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12" name="组合 111"/>
            <p:cNvGrpSpPr/>
            <p:nvPr/>
          </p:nvGrpSpPr>
          <p:grpSpPr>
            <a:xfrm>
              <a:off x="10665" y="4130"/>
              <a:ext cx="870" cy="870"/>
              <a:chOff x="3543574" y="4265651"/>
              <a:chExt cx="414516" cy="414516"/>
            </a:xfrm>
          </p:grpSpPr>
          <p:sp>
            <p:nvSpPr>
              <p:cNvPr id="113" name="椭圆 112"/>
              <p:cNvSpPr/>
              <p:nvPr/>
            </p:nvSpPr>
            <p:spPr>
              <a:xfrm>
                <a:off x="3543574" y="4265651"/>
                <a:ext cx="414516" cy="414516"/>
              </a:xfrm>
              <a:prstGeom prst="ellipse">
                <a:avLst/>
              </a:prstGeom>
              <a:solidFill>
                <a:srgbClr val="E0C963"/>
              </a:solidFill>
              <a:ln w="2540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25400" dir="13500000">
                  <a:srgbClr val="000000">
                    <a:alpha val="43137"/>
                  </a:srgbClr>
                </a:innerShdw>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14" name="组合 113"/>
              <p:cNvGrpSpPr/>
              <p:nvPr/>
            </p:nvGrpSpPr>
            <p:grpSpPr>
              <a:xfrm>
                <a:off x="3629640" y="4325788"/>
                <a:ext cx="259976" cy="261734"/>
                <a:chOff x="5042691" y="2273922"/>
                <a:chExt cx="702937" cy="707690"/>
              </a:xfrm>
              <a:solidFill>
                <a:sysClr val="window" lastClr="FFFFFF"/>
              </a:solidFill>
            </p:grpSpPr>
            <p:sp>
              <p:nvSpPr>
                <p:cNvPr id="115"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6"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grpSp>
          <p:nvGrpSpPr>
            <p:cNvPr id="117" name="组合 116"/>
            <p:cNvGrpSpPr/>
            <p:nvPr/>
          </p:nvGrpSpPr>
          <p:grpSpPr>
            <a:xfrm>
              <a:off x="10665" y="5528"/>
              <a:ext cx="870" cy="870"/>
              <a:chOff x="4102125" y="4265651"/>
              <a:chExt cx="414516" cy="414516"/>
            </a:xfrm>
          </p:grpSpPr>
          <p:sp>
            <p:nvSpPr>
              <p:cNvPr id="118" name="椭圆 117"/>
              <p:cNvSpPr/>
              <p:nvPr/>
            </p:nvSpPr>
            <p:spPr>
              <a:xfrm>
                <a:off x="4102125" y="4265651"/>
                <a:ext cx="414516" cy="414516"/>
              </a:xfrm>
              <a:prstGeom prst="ellipse">
                <a:avLst/>
              </a:prstGeom>
              <a:solidFill>
                <a:srgbClr val="E0C963"/>
              </a:solidFill>
              <a:ln w="2540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25400" dir="13500000">
                  <a:srgbClr val="000000">
                    <a:alpha val="43137"/>
                  </a:srgbClr>
                </a:innerShdw>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199233" y="4358783"/>
                <a:ext cx="238761" cy="198211"/>
                <a:chOff x="3132963" y="3140191"/>
                <a:chExt cx="645573" cy="535933"/>
              </a:xfrm>
              <a:solidFill>
                <a:sysClr val="window" lastClr="FFFFFF"/>
              </a:solidFill>
            </p:grpSpPr>
            <p:sp>
              <p:nvSpPr>
                <p:cNvPr id="120"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1"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2"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3"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4"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grpSp>
          <p:nvGrpSpPr>
            <p:cNvPr id="126" name="组合 125"/>
            <p:cNvGrpSpPr/>
            <p:nvPr/>
          </p:nvGrpSpPr>
          <p:grpSpPr>
            <a:xfrm>
              <a:off x="10665" y="8249"/>
              <a:ext cx="870" cy="870"/>
              <a:chOff x="5181486" y="4265651"/>
              <a:chExt cx="414516" cy="414516"/>
            </a:xfrm>
          </p:grpSpPr>
          <p:sp>
            <p:nvSpPr>
              <p:cNvPr id="127" name="椭圆 126"/>
              <p:cNvSpPr/>
              <p:nvPr/>
            </p:nvSpPr>
            <p:spPr>
              <a:xfrm>
                <a:off x="5181486" y="4265651"/>
                <a:ext cx="414516" cy="414516"/>
              </a:xfrm>
              <a:prstGeom prst="ellipse">
                <a:avLst/>
              </a:prstGeom>
              <a:solidFill>
                <a:srgbClr val="E0C963"/>
              </a:solidFill>
              <a:ln w="2540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25400" dir="13500000">
                  <a:srgbClr val="000000">
                    <a:alpha val="43137"/>
                  </a:srgbClr>
                </a:innerShdw>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5287222" y="4375239"/>
                <a:ext cx="253419" cy="172633"/>
                <a:chOff x="4895160" y="4287159"/>
                <a:chExt cx="571418" cy="389258"/>
              </a:xfrm>
              <a:solidFill>
                <a:sysClr val="window" lastClr="FFFFFF"/>
              </a:solidFill>
            </p:grpSpPr>
            <p:sp>
              <p:nvSpPr>
                <p:cNvPr id="12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grpSp>
          <p:nvGrpSpPr>
            <p:cNvPr id="138" name="组合 137"/>
            <p:cNvGrpSpPr/>
            <p:nvPr/>
          </p:nvGrpSpPr>
          <p:grpSpPr>
            <a:xfrm>
              <a:off x="10665" y="6888"/>
              <a:ext cx="870" cy="870"/>
              <a:chOff x="4626437" y="4265651"/>
              <a:chExt cx="414516" cy="414516"/>
            </a:xfrm>
          </p:grpSpPr>
          <p:sp>
            <p:nvSpPr>
              <p:cNvPr id="139" name="椭圆 138"/>
              <p:cNvSpPr/>
              <p:nvPr/>
            </p:nvSpPr>
            <p:spPr>
              <a:xfrm>
                <a:off x="4626437" y="4265651"/>
                <a:ext cx="414516" cy="414516"/>
              </a:xfrm>
              <a:prstGeom prst="ellipse">
                <a:avLst/>
              </a:prstGeom>
              <a:solidFill>
                <a:srgbClr val="E0C963"/>
              </a:solidFill>
              <a:ln w="2540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25400" dir="13500000">
                  <a:srgbClr val="000000">
                    <a:alpha val="43137"/>
                  </a:srgbClr>
                </a:innerShdw>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40" name="组合 139"/>
              <p:cNvGrpSpPr/>
              <p:nvPr/>
            </p:nvGrpSpPr>
            <p:grpSpPr>
              <a:xfrm>
                <a:off x="4710891" y="4356960"/>
                <a:ext cx="232896" cy="199705"/>
                <a:chOff x="3546346" y="2339026"/>
                <a:chExt cx="897787" cy="769842"/>
              </a:xfrm>
              <a:solidFill>
                <a:sysClr val="window" lastClr="FFFFFF"/>
              </a:solidFill>
            </p:grpSpPr>
            <p:sp>
              <p:nvSpPr>
                <p:cNvPr id="14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2"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3"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4"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5"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6"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7"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sp>
          <p:nvSpPr>
            <p:cNvPr id="148" name="Content Placeholder 2"/>
            <p:cNvSpPr txBox="1"/>
            <p:nvPr/>
          </p:nvSpPr>
          <p:spPr>
            <a:xfrm>
              <a:off x="11654" y="4093"/>
              <a:ext cx="5661" cy="907"/>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buClr>
                  <a:srgbClr val="067FC9">
                    <a:lumMod val="75000"/>
                  </a:srgbClr>
                </a:buClr>
              </a:pPr>
              <a:r>
                <a:rPr lang="zh-CN" altLang="en-US" sz="12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9" name="Content Placeholder 2"/>
            <p:cNvSpPr txBox="1"/>
            <p:nvPr/>
          </p:nvSpPr>
          <p:spPr>
            <a:xfrm>
              <a:off x="11654" y="5432"/>
              <a:ext cx="5661" cy="907"/>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buClr>
                  <a:srgbClr val="067FC9">
                    <a:lumMod val="75000"/>
                  </a:srgbClr>
                </a:buClr>
              </a:pPr>
              <a:r>
                <a:rPr lang="zh-CN" altLang="en-US" sz="12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0" name="Content Placeholder 2"/>
            <p:cNvSpPr txBox="1"/>
            <p:nvPr/>
          </p:nvSpPr>
          <p:spPr>
            <a:xfrm>
              <a:off x="11654" y="6851"/>
              <a:ext cx="5661" cy="907"/>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buClr>
                  <a:srgbClr val="067FC9">
                    <a:lumMod val="75000"/>
                  </a:srgbClr>
                </a:buClr>
              </a:pPr>
              <a:r>
                <a:rPr lang="zh-CN" altLang="en-US" sz="12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1" name="Content Placeholder 2"/>
            <p:cNvSpPr txBox="1"/>
            <p:nvPr/>
          </p:nvSpPr>
          <p:spPr>
            <a:xfrm>
              <a:off x="11654" y="8204"/>
              <a:ext cx="5661" cy="907"/>
            </a:xfrm>
            <a:prstGeom prst="rect">
              <a:avLst/>
            </a:prstGeom>
          </p:spPr>
          <p:txBody>
            <a:bodyPr vert="horz" lIns="121920" tIns="60960" rIns="121920" bIns="6096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buClr>
                  <a:srgbClr val="067FC9">
                    <a:lumMod val="75000"/>
                  </a:srgbClr>
                </a:buClr>
              </a:pPr>
              <a:r>
                <a:rPr lang="zh-CN" altLang="en-US" sz="12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191" y="4077"/>
              <a:ext cx="8332" cy="5249"/>
            </a:xfrm>
            <a:prstGeom prst="rect">
              <a:avLst/>
            </a:prstGeom>
            <a:blipFill rotWithShape="1">
              <a:blip r:embed="rId1" cstate="screen"/>
              <a:stretch>
                <a:fillRect/>
              </a:stretch>
            </a:blipFill>
            <a:ln w="762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5403">
        <p14:prism/>
      </p:transition>
    </mc:Choice>
    <mc:Fallback>
      <p:transition spd="slow" advTm="540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35"/>
          <p:cNvSpPr/>
          <p:nvPr/>
        </p:nvSpPr>
        <p:spPr>
          <a:xfrm>
            <a:off x="876816" y="1473673"/>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 name="Pentagon 66"/>
          <p:cNvSpPr/>
          <p:nvPr/>
        </p:nvSpPr>
        <p:spPr>
          <a:xfrm>
            <a:off x="2381389" y="2730195"/>
            <a:ext cx="1375515" cy="1201244"/>
          </a:xfrm>
          <a:prstGeom prst="homePlate">
            <a:avLst>
              <a:gd name="adj" fmla="val 28209"/>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 name="Pentagon 69"/>
          <p:cNvSpPr/>
          <p:nvPr/>
        </p:nvSpPr>
        <p:spPr>
          <a:xfrm>
            <a:off x="3885962" y="1473673"/>
            <a:ext cx="1375515" cy="1201244"/>
          </a:xfrm>
          <a:prstGeom prst="homePlate">
            <a:avLst>
              <a:gd name="adj" fmla="val 30723"/>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 name="Pentagon 70"/>
          <p:cNvSpPr/>
          <p:nvPr/>
        </p:nvSpPr>
        <p:spPr>
          <a:xfrm>
            <a:off x="5390534" y="2730195"/>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Pentagon 71"/>
          <p:cNvSpPr/>
          <p:nvPr/>
        </p:nvSpPr>
        <p:spPr>
          <a:xfrm>
            <a:off x="6895106" y="1473673"/>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TextBox 75"/>
          <p:cNvSpPr txBox="1"/>
          <p:nvPr/>
        </p:nvSpPr>
        <p:spPr>
          <a:xfrm>
            <a:off x="2778266" y="1696377"/>
            <a:ext cx="65" cy="184666"/>
          </a:xfrm>
          <a:prstGeom prst="rect">
            <a:avLst/>
          </a:prstGeom>
          <a:noFill/>
        </p:spPr>
        <p:txBody>
          <a:bodyPr wrap="none" lIns="0" tIns="0" rIns="0" bIns="0" rtlCol="0" anchor="t">
            <a:spAutoFit/>
          </a:bodyPr>
          <a:lstStyle/>
          <a:p>
            <a:endParaRPr lang="en-US" sz="1200" b="1" dirty="0">
              <a:solidFill>
                <a:schemeClr val="bg1"/>
              </a:solidFill>
              <a:latin typeface="微软雅黑" panose="020B0503020204020204" pitchFamily="34" charset="-122"/>
              <a:ea typeface="微软雅黑" panose="020B0503020204020204" pitchFamily="34" charset="-122"/>
            </a:endParaRPr>
          </a:p>
        </p:txBody>
      </p:sp>
      <p:sp>
        <p:nvSpPr>
          <p:cNvPr id="8" name="TextBox 82"/>
          <p:cNvSpPr txBox="1"/>
          <p:nvPr/>
        </p:nvSpPr>
        <p:spPr>
          <a:xfrm>
            <a:off x="2380073" y="1576651"/>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31"/>
          <p:cNvSpPr txBox="1"/>
          <p:nvPr/>
        </p:nvSpPr>
        <p:spPr>
          <a:xfrm>
            <a:off x="5390095" y="1576651"/>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32"/>
          <p:cNvSpPr txBox="1"/>
          <p:nvPr/>
        </p:nvSpPr>
        <p:spPr>
          <a:xfrm>
            <a:off x="876817" y="2822549"/>
            <a:ext cx="1373759"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33"/>
          <p:cNvSpPr txBox="1"/>
          <p:nvPr/>
        </p:nvSpPr>
        <p:spPr>
          <a:xfrm>
            <a:off x="3885083" y="2822549"/>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34"/>
          <p:cNvSpPr txBox="1"/>
          <p:nvPr/>
        </p:nvSpPr>
        <p:spPr>
          <a:xfrm>
            <a:off x="6895106" y="2822549"/>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2</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5624">
        <p14:switch dir="r"/>
      </p:transition>
    </mc:Choice>
    <mc:Fallback>
      <p:transition spd="slow" advTm="56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lide(fromBottom)">
                                      <p:cBhvr>
                                        <p:cTn id="11" dur="500"/>
                                        <p:tgtEl>
                                          <p:spTgt spid="10"/>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lide(fromLeft)">
                                      <p:cBhvr>
                                        <p:cTn id="15" dur="500"/>
                                        <p:tgtEl>
                                          <p:spTgt spid="3"/>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slide(fromLeft)">
                                      <p:cBhvr>
                                        <p:cTn id="23" dur="500"/>
                                        <p:tgtEl>
                                          <p:spTgt spid="4"/>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Left)">
                                      <p:cBhvr>
                                        <p:cTn id="31" dur="500"/>
                                        <p:tgtEl>
                                          <p:spTgt spid="5"/>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lide(fromBottom)">
                                      <p:cBhvr>
                                        <p:cTn id="35" dur="500"/>
                                        <p:tgtEl>
                                          <p:spTgt spid="9"/>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lide(fromLeft)">
                                      <p:cBhvr>
                                        <p:cTn id="39" dur="500"/>
                                        <p:tgtEl>
                                          <p:spTgt spid="6"/>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lide(fromBottom)">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0800000">
            <a:off x="3919005" y="2306519"/>
            <a:ext cx="1277542" cy="1928788"/>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微软雅黑" panose="020B0503020204020204" pitchFamily="34" charset="-122"/>
                <a:ea typeface="微软雅黑" panose="020B0503020204020204" pitchFamily="34" charset="-122"/>
              </a:rPr>
              <a:t>5</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3" name="任意多边形 2"/>
          <p:cNvSpPr/>
          <p:nvPr/>
        </p:nvSpPr>
        <p:spPr>
          <a:xfrm rot="7200000">
            <a:off x="4377854" y="2043330"/>
            <a:ext cx="1271949" cy="1937268"/>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微软雅黑" panose="020B0503020204020204" pitchFamily="34" charset="-122"/>
                <a:ea typeface="微软雅黑" panose="020B0503020204020204" pitchFamily="34" charset="-122"/>
              </a:rPr>
              <a:t>4</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4" name="任意多边形 3"/>
          <p:cNvSpPr/>
          <p:nvPr/>
        </p:nvSpPr>
        <p:spPr>
          <a:xfrm rot="3600000">
            <a:off x="4380064" y="1520300"/>
            <a:ext cx="1272711" cy="1937268"/>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微软雅黑" panose="020B0503020204020204" pitchFamily="34" charset="-122"/>
                <a:ea typeface="微软雅黑" panose="020B0503020204020204" pitchFamily="34" charset="-122"/>
              </a:rPr>
              <a:t>3</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5" name="TextBox 34"/>
          <p:cNvSpPr txBox="1"/>
          <p:nvPr/>
        </p:nvSpPr>
        <p:spPr>
          <a:xfrm>
            <a:off x="5043711" y="4001989"/>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6" name="TextBox 34"/>
          <p:cNvSpPr txBox="1"/>
          <p:nvPr/>
        </p:nvSpPr>
        <p:spPr>
          <a:xfrm>
            <a:off x="1419399" y="1125703"/>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7" name="TextBox 34"/>
          <p:cNvSpPr txBox="1"/>
          <p:nvPr/>
        </p:nvSpPr>
        <p:spPr>
          <a:xfrm>
            <a:off x="2704576" y="4160757"/>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8" name="TextBox 34"/>
          <p:cNvSpPr txBox="1"/>
          <p:nvPr/>
        </p:nvSpPr>
        <p:spPr>
          <a:xfrm>
            <a:off x="790738" y="2665479"/>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9" name="TextBox 34"/>
          <p:cNvSpPr txBox="1"/>
          <p:nvPr/>
        </p:nvSpPr>
        <p:spPr>
          <a:xfrm>
            <a:off x="5228001" y="991875"/>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这里根据您的需要输入介绍文本。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4073520" y="1263316"/>
            <a:ext cx="1118255" cy="1402163"/>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defTabSz="898525" fontAlgn="base">
              <a:spcBef>
                <a:spcPct val="0"/>
              </a:spcBef>
              <a:spcAft>
                <a:spcPct val="0"/>
              </a:spcAft>
              <a:defRPr/>
            </a:pPr>
            <a:r>
              <a:rPr lang="en-US" altLang="zh-CN" sz="2400" kern="0" dirty="0">
                <a:solidFill>
                  <a:schemeClr val="bg1"/>
                </a:solidFill>
                <a:latin typeface="微软雅黑" panose="020B0503020204020204" pitchFamily="34" charset="-122"/>
                <a:ea typeface="微软雅黑" panose="020B0503020204020204" pitchFamily="34" charset="-122"/>
              </a:rPr>
              <a:t>2</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a:xfrm rot="18000000">
            <a:off x="3385335" y="1602355"/>
            <a:ext cx="1113360" cy="1408328"/>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defTabSz="898525" fontAlgn="base">
              <a:spcBef>
                <a:spcPct val="0"/>
              </a:spcBef>
              <a:spcAft>
                <a:spcPct val="0"/>
              </a:spcAft>
              <a:defRPr/>
            </a:pPr>
            <a:r>
              <a:rPr lang="en-US" altLang="zh-CN" sz="2400" kern="0" dirty="0">
                <a:solidFill>
                  <a:schemeClr val="bg1"/>
                </a:solidFill>
                <a:latin typeface="微软雅黑" panose="020B0503020204020204" pitchFamily="34" charset="-122"/>
                <a:ea typeface="微软雅黑" panose="020B0503020204020204" pitchFamily="34" charset="-122"/>
              </a:rPr>
              <a:t>1</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12" name="任意多边形 11"/>
          <p:cNvSpPr/>
          <p:nvPr/>
        </p:nvSpPr>
        <p:spPr>
          <a:xfrm rot="14400000">
            <a:off x="3278338" y="2356027"/>
            <a:ext cx="1113360" cy="1408329"/>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fontAlgn="base">
              <a:spcBef>
                <a:spcPct val="0"/>
              </a:spcBef>
              <a:spcAft>
                <a:spcPct val="0"/>
              </a:spcAft>
            </a:pPr>
            <a:r>
              <a:rPr lang="en-US" altLang="zh-CN" sz="2400" kern="0" dirty="0">
                <a:solidFill>
                  <a:schemeClr val="bg1"/>
                </a:solidFill>
                <a:latin typeface="微软雅黑" panose="020B0503020204020204" pitchFamily="34" charset="-122"/>
                <a:ea typeface="微软雅黑" panose="020B0503020204020204" pitchFamily="34" charset="-122"/>
              </a:rPr>
              <a:t>6</a:t>
            </a:r>
            <a:endParaRPr lang="en-US" altLang="zh-CN" sz="2400" kern="0" dirty="0">
              <a:solidFill>
                <a:schemeClr val="bg1"/>
              </a:solidFill>
              <a:latin typeface="微软雅黑" panose="020B0503020204020204" pitchFamily="34" charset="-122"/>
              <a:ea typeface="微软雅黑" panose="020B0503020204020204" pitchFamily="34" charset="-122"/>
            </a:endParaRPr>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2</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2485">
        <p14:gallery dir="l"/>
      </p:transition>
    </mc:Choice>
    <mc:Fallback>
      <p:transition spd="slow" advTm="24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p:tgtEl>
                                          <p:spTgt spid="6"/>
                                        </p:tgtEl>
                                        <p:attrNameLst>
                                          <p:attrName>ppt_y</p:attrName>
                                        </p:attrNameLst>
                                      </p:cBhvr>
                                      <p:tavLst>
                                        <p:tav tm="0">
                                          <p:val>
                                            <p:strVal val="#ppt_y+#ppt_h*1.125000"/>
                                          </p:val>
                                        </p:tav>
                                        <p:tav tm="100000">
                                          <p:val>
                                            <p:strVal val="#ppt_y"/>
                                          </p:val>
                                        </p:tav>
                                      </p:tavLst>
                                    </p:anim>
                                    <p:animEffect transition="in" filter="wipe(up)">
                                      <p:cBhvr>
                                        <p:cTn id="11" dur="500"/>
                                        <p:tgtEl>
                                          <p:spTgt spid="6"/>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2" presetClass="entr" presetSubtype="8" fill="hold" grpId="0" nodeType="withEffect">
                                  <p:stCondLst>
                                    <p:cond delay="7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ppt_x</p:attrName>
                                        </p:attrNameLst>
                                      </p:cBhvr>
                                      <p:tavLst>
                                        <p:tav tm="0">
                                          <p:val>
                                            <p:strVal val="#ppt_x-#ppt_w*1.125000"/>
                                          </p:val>
                                        </p:tav>
                                        <p:tav tm="100000">
                                          <p:val>
                                            <p:strVal val="#ppt_x"/>
                                          </p:val>
                                        </p:tav>
                                      </p:tavLst>
                                    </p:anim>
                                    <p:animEffect transition="in" filter="wipe(right)">
                                      <p:cBhvr>
                                        <p:cTn id="18" dur="500"/>
                                        <p:tgtEl>
                                          <p:spTgt spid="9"/>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2"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ppt_y</p:attrName>
                                        </p:attrNameLst>
                                      </p:cBhvr>
                                      <p:tavLst>
                                        <p:tav tm="0">
                                          <p:val>
                                            <p:strVal val="#ppt_y-#ppt_h*1.125000"/>
                                          </p:val>
                                        </p:tav>
                                        <p:tav tm="100000">
                                          <p:val>
                                            <p:strVal val="#ppt_y"/>
                                          </p:val>
                                        </p:tav>
                                      </p:tavLst>
                                    </p:anim>
                                    <p:animEffect transition="in" filter="wipe(down)">
                                      <p:cBhvr>
                                        <p:cTn id="28" dur="500"/>
                                        <p:tgtEl>
                                          <p:spTgt spid="5"/>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2" presetClass="entr" presetSubtype="1" fill="hold" grpId="0" nodeType="withEffect">
                                  <p:stCondLst>
                                    <p:cond delay="12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p:tgtEl>
                                          <p:spTgt spid="7"/>
                                        </p:tgtEl>
                                        <p:attrNameLst>
                                          <p:attrName>ppt_y</p:attrName>
                                        </p:attrNameLst>
                                      </p:cBhvr>
                                      <p:tavLst>
                                        <p:tav tm="0">
                                          <p:val>
                                            <p:strVal val="#ppt_y-#ppt_h*1.125000"/>
                                          </p:val>
                                        </p:tav>
                                        <p:tav tm="100000">
                                          <p:val>
                                            <p:strVal val="#ppt_y"/>
                                          </p:val>
                                        </p:tav>
                                      </p:tavLst>
                                    </p:anim>
                                    <p:animEffect transition="in" filter="wipe(down)">
                                      <p:cBhvr>
                                        <p:cTn id="35" dur="500"/>
                                        <p:tgtEl>
                                          <p:spTgt spid="7"/>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2" presetClass="entr" presetSubtype="2" fill="hold" grpId="0" nodeType="withEffect">
                                  <p:stCondLst>
                                    <p:cond delay="1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ppt_x</p:attrName>
                                        </p:attrNameLst>
                                      </p:cBhvr>
                                      <p:tavLst>
                                        <p:tav tm="0">
                                          <p:val>
                                            <p:strVal val="#ppt_x+#ppt_w*1.125000"/>
                                          </p:val>
                                        </p:tav>
                                        <p:tav tm="100000">
                                          <p:val>
                                            <p:strVal val="#ppt_x"/>
                                          </p:val>
                                        </p:tav>
                                      </p:tavLst>
                                    </p:anim>
                                    <p:animEffect transition="in" filter="wipe(left)">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rcRect b="24969"/>
          <a:stretch>
            <a:fillRect/>
          </a:stretch>
        </p:blipFill>
        <p:spPr>
          <a:xfrm>
            <a:off x="-66675" y="-17145"/>
            <a:ext cx="9067800" cy="5054600"/>
          </a:xfrm>
          <a:prstGeom prst="rect">
            <a:avLst/>
          </a:prstGeom>
        </p:spPr>
      </p:pic>
      <p:sp>
        <p:nvSpPr>
          <p:cNvPr id="5" name="椭圆 4"/>
          <p:cNvSpPr/>
          <p:nvPr/>
        </p:nvSpPr>
        <p:spPr>
          <a:xfrm>
            <a:off x="5131257" y="3096172"/>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8" name="椭圆 7"/>
          <p:cNvSpPr/>
          <p:nvPr/>
        </p:nvSpPr>
        <p:spPr>
          <a:xfrm>
            <a:off x="5150618" y="3115533"/>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9" name="TextBox 74"/>
          <p:cNvSpPr txBox="1">
            <a:spLocks noChangeArrowheads="1"/>
          </p:cNvSpPr>
          <p:nvPr/>
        </p:nvSpPr>
        <p:spPr bwMode="auto">
          <a:xfrm>
            <a:off x="540122" y="1829916"/>
            <a:ext cx="222504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4000" b="1" dirty="0">
                <a:solidFill>
                  <a:srgbClr val="E0C963"/>
                </a:solidFill>
                <a:latin typeface="Impact" panose="020B0806030902050204" pitchFamily="34" charset="0"/>
                <a:ea typeface="Hiragino Sans GB W3" panose="020B0300000000000000" pitchFamily="34" charset="-122"/>
              </a:rPr>
              <a:t>第三部分</a:t>
            </a:r>
            <a:endParaRPr lang="zh-CN" altLang="en-US" sz="4000" b="1" dirty="0">
              <a:solidFill>
                <a:srgbClr val="E0C963"/>
              </a:solidFill>
              <a:latin typeface="Impact" panose="020B0806030902050204" pitchFamily="34" charset="0"/>
              <a:ea typeface="Hiragino Sans GB W3" panose="020B0300000000000000" pitchFamily="34" charset="-122"/>
            </a:endParaRPr>
          </a:p>
        </p:txBody>
      </p:sp>
      <p:cxnSp>
        <p:nvCxnSpPr>
          <p:cNvPr id="11" name="直接连接符 10"/>
          <p:cNvCxnSpPr/>
          <p:nvPr/>
        </p:nvCxnSpPr>
        <p:spPr>
          <a:xfrm>
            <a:off x="758130" y="3187541"/>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614114" y="3113469"/>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5" name="TextBox 74"/>
          <p:cNvSpPr txBox="1">
            <a:spLocks noChangeArrowheads="1"/>
          </p:cNvSpPr>
          <p:nvPr/>
        </p:nvSpPr>
        <p:spPr bwMode="auto">
          <a:xfrm>
            <a:off x="575632" y="2453238"/>
            <a:ext cx="262128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3200" dirty="0">
                <a:solidFill>
                  <a:srgbClr val="E0C963"/>
                </a:solidFill>
                <a:latin typeface="Impact" panose="020B0806030902050204" pitchFamily="34" charset="0"/>
                <a:ea typeface="Hiragino Sans GB W3" panose="020B0300000000000000" pitchFamily="34" charset="-122"/>
              </a:rPr>
              <a:t>输入标题内容</a:t>
            </a:r>
            <a:endParaRPr lang="zh-CN" altLang="en-US" sz="3200" dirty="0">
              <a:solidFill>
                <a:srgbClr val="E0C963"/>
              </a:solidFill>
              <a:latin typeface="Impact" panose="020B0806030902050204" pitchFamily="34" charset="0"/>
              <a:ea typeface="Hiragino Sans GB W3" panose="020B0300000000000000" pitchFamily="34" charset="-122"/>
            </a:endParaRPr>
          </a:p>
        </p:txBody>
      </p:sp>
      <p:sp>
        <p:nvSpPr>
          <p:cNvPr id="16" name="TextBox 74"/>
          <p:cNvSpPr txBox="1">
            <a:spLocks noChangeArrowheads="1"/>
          </p:cNvSpPr>
          <p:nvPr/>
        </p:nvSpPr>
        <p:spPr bwMode="auto">
          <a:xfrm>
            <a:off x="614114" y="3259549"/>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endParaRPr lang="zh-CN" altLang="en-US" sz="11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7558">
        <p14:switch dir="r"/>
      </p:transition>
    </mc:Choice>
    <mc:Fallback>
      <p:transition spd="slow" advTm="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bldLvl="0" animBg="1"/>
      <p:bldP spid="9" grpId="0"/>
      <p:bldP spid="14" grpId="0" bldLvl="0" animBg="1"/>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3</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grpSp>
        <p:nvGrpSpPr>
          <p:cNvPr id="82" name="组合 81"/>
          <p:cNvGrpSpPr/>
          <p:nvPr/>
        </p:nvGrpSpPr>
        <p:grpSpPr>
          <a:xfrm>
            <a:off x="520021" y="1245656"/>
            <a:ext cx="7981359" cy="3264516"/>
            <a:chOff x="1119" y="2809"/>
            <a:chExt cx="17233" cy="7048"/>
          </a:xfrm>
        </p:grpSpPr>
        <p:sp>
          <p:nvSpPr>
            <p:cNvPr id="37" name="矩形 15"/>
            <p:cNvSpPr>
              <a:spLocks noChangeArrowheads="1"/>
            </p:cNvSpPr>
            <p:nvPr/>
          </p:nvSpPr>
          <p:spPr bwMode="auto">
            <a:xfrm>
              <a:off x="3248" y="2809"/>
              <a:ext cx="76"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矩形 8"/>
            <p:cNvSpPr>
              <a:spLocks noChangeArrowheads="1"/>
            </p:cNvSpPr>
            <p:nvPr/>
          </p:nvSpPr>
          <p:spPr bwMode="auto">
            <a:xfrm>
              <a:off x="3531" y="3121"/>
              <a:ext cx="5401" cy="9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39" name="矩形 21"/>
            <p:cNvSpPr>
              <a:spLocks noChangeArrowheads="1"/>
            </p:cNvSpPr>
            <p:nvPr/>
          </p:nvSpPr>
          <p:spPr bwMode="auto">
            <a:xfrm>
              <a:off x="5106" y="5262"/>
              <a:ext cx="73"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矩形 8"/>
            <p:cNvSpPr>
              <a:spLocks noChangeArrowheads="1"/>
            </p:cNvSpPr>
            <p:nvPr/>
          </p:nvSpPr>
          <p:spPr bwMode="auto">
            <a:xfrm>
              <a:off x="5503" y="5575"/>
              <a:ext cx="4998" cy="1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1" name="矩形 23"/>
            <p:cNvSpPr>
              <a:spLocks noChangeArrowheads="1"/>
            </p:cNvSpPr>
            <p:nvPr/>
          </p:nvSpPr>
          <p:spPr bwMode="auto">
            <a:xfrm>
              <a:off x="13288" y="5262"/>
              <a:ext cx="76"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矩形 41"/>
            <p:cNvSpPr>
              <a:spLocks noChangeArrowheads="1"/>
            </p:cNvSpPr>
            <p:nvPr/>
          </p:nvSpPr>
          <p:spPr bwMode="auto">
            <a:xfrm>
              <a:off x="13414" y="5575"/>
              <a:ext cx="4938" cy="1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3" name="矩形 31"/>
            <p:cNvSpPr>
              <a:spLocks noChangeArrowheads="1"/>
            </p:cNvSpPr>
            <p:nvPr/>
          </p:nvSpPr>
          <p:spPr bwMode="auto">
            <a:xfrm>
              <a:off x="3248" y="7748"/>
              <a:ext cx="76"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矩形 8"/>
            <p:cNvSpPr>
              <a:spLocks noChangeArrowheads="1"/>
            </p:cNvSpPr>
            <p:nvPr/>
          </p:nvSpPr>
          <p:spPr bwMode="auto">
            <a:xfrm>
              <a:off x="3531" y="8060"/>
              <a:ext cx="5106" cy="1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11582" y="2809"/>
              <a:ext cx="76"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矩形 8"/>
            <p:cNvSpPr>
              <a:spLocks noChangeArrowheads="1"/>
            </p:cNvSpPr>
            <p:nvPr/>
          </p:nvSpPr>
          <p:spPr bwMode="auto">
            <a:xfrm>
              <a:off x="11753" y="3121"/>
              <a:ext cx="6243" cy="9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7" name="矩形 41"/>
            <p:cNvSpPr>
              <a:spLocks noChangeArrowheads="1"/>
            </p:cNvSpPr>
            <p:nvPr/>
          </p:nvSpPr>
          <p:spPr bwMode="auto">
            <a:xfrm>
              <a:off x="11582" y="7748"/>
              <a:ext cx="76" cy="2109"/>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p>
              <a:pPr marL="0" marR="0" lvl="0" indent="0" algn="ctr" defTabSz="609600" eaLnBrk="1" fontAlgn="auto" latinLnBrk="0" hangingPunct="1">
                <a:lnSpc>
                  <a:spcPct val="100000"/>
                </a:lnSpc>
                <a:spcBef>
                  <a:spcPts val="0"/>
                </a:spcBef>
                <a:spcAft>
                  <a:spcPts val="0"/>
                </a:spcAft>
                <a:buClrTx/>
                <a:buSzTx/>
                <a:buFontTx/>
                <a:buNone/>
                <a:defRPr/>
              </a:pPr>
              <a:endParaRPr kumimoji="0" lang="zh-CN" altLang="zh-CN" sz="20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矩形 8"/>
            <p:cNvSpPr>
              <a:spLocks noChangeArrowheads="1"/>
            </p:cNvSpPr>
            <p:nvPr/>
          </p:nvSpPr>
          <p:spPr bwMode="auto">
            <a:xfrm>
              <a:off x="11753" y="8060"/>
              <a:ext cx="6243" cy="9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6165" tIns="48084" rIns="96165" bIns="48084">
              <a:spAutoFit/>
            </a:bodyPr>
            <a:p>
              <a:pPr defTabSz="609600">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1119" y="2862"/>
              <a:ext cx="1973" cy="1973"/>
              <a:chOff x="710504" y="1817437"/>
              <a:chExt cx="1252930" cy="1252930"/>
            </a:xfrm>
          </p:grpSpPr>
          <p:grpSp>
            <p:nvGrpSpPr>
              <p:cNvPr id="53" name="组合 52"/>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椭圆 54"/>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56" name="TextBox 2"/>
              <p:cNvSpPr txBox="1"/>
              <p:nvPr/>
            </p:nvSpPr>
            <p:spPr>
              <a:xfrm>
                <a:off x="944352" y="2296384"/>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998" y="5169"/>
              <a:ext cx="1973" cy="1973"/>
              <a:chOff x="710504" y="1817437"/>
              <a:chExt cx="1252930" cy="1252930"/>
            </a:xfrm>
          </p:grpSpPr>
          <p:grpSp>
            <p:nvGrpSpPr>
              <p:cNvPr id="58" name="组合 57"/>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0" name="椭圆 59"/>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1" name="TextBox 2"/>
              <p:cNvSpPr txBox="1"/>
              <p:nvPr/>
            </p:nvSpPr>
            <p:spPr>
              <a:xfrm>
                <a:off x="908288" y="2303625"/>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1119" y="7563"/>
              <a:ext cx="1973" cy="1973"/>
              <a:chOff x="710504" y="1817437"/>
              <a:chExt cx="1252930" cy="1252930"/>
            </a:xfrm>
          </p:grpSpPr>
          <p:grpSp>
            <p:nvGrpSpPr>
              <p:cNvPr id="63" name="组合 62"/>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椭圆 64"/>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6" name="TextBox 2"/>
              <p:cNvSpPr txBox="1"/>
              <p:nvPr/>
            </p:nvSpPr>
            <p:spPr>
              <a:xfrm>
                <a:off x="908288" y="2290013"/>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9383" y="2862"/>
              <a:ext cx="1973" cy="1973"/>
              <a:chOff x="710504" y="1817437"/>
              <a:chExt cx="1252930" cy="1252930"/>
            </a:xfrm>
          </p:grpSpPr>
          <p:grpSp>
            <p:nvGrpSpPr>
              <p:cNvPr id="68" name="组合 67"/>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0" name="椭圆 69"/>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71" name="TextBox 2"/>
              <p:cNvSpPr txBox="1"/>
              <p:nvPr/>
            </p:nvSpPr>
            <p:spPr>
              <a:xfrm>
                <a:off x="937377" y="2310234"/>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11263" y="5169"/>
              <a:ext cx="1973" cy="1973"/>
              <a:chOff x="710504" y="1817437"/>
              <a:chExt cx="1252930" cy="1252930"/>
            </a:xfrm>
          </p:grpSpPr>
          <p:grpSp>
            <p:nvGrpSpPr>
              <p:cNvPr id="73" name="组合 72"/>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5" name="椭圆 74"/>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76" name="TextBox 2"/>
              <p:cNvSpPr txBox="1"/>
              <p:nvPr/>
            </p:nvSpPr>
            <p:spPr>
              <a:xfrm>
                <a:off x="908288" y="2298772"/>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9383" y="7563"/>
              <a:ext cx="1973" cy="1973"/>
              <a:chOff x="710504" y="1817437"/>
              <a:chExt cx="1252930" cy="1252930"/>
            </a:xfrm>
          </p:grpSpPr>
          <p:grpSp>
            <p:nvGrpSpPr>
              <p:cNvPr id="78" name="组合 77"/>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0" name="椭圆 79"/>
                <p:cNvSpPr/>
                <p:nvPr/>
              </p:nvSpPr>
              <p:spPr>
                <a:xfrm>
                  <a:off x="392113" y="760413"/>
                  <a:ext cx="3825874" cy="3825874"/>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81" name="TextBox 2"/>
              <p:cNvSpPr txBox="1"/>
              <p:nvPr/>
            </p:nvSpPr>
            <p:spPr>
              <a:xfrm>
                <a:off x="908288" y="2307770"/>
                <a:ext cx="831880" cy="295131"/>
              </a:xfrm>
              <a:prstGeom prst="rect">
                <a:avLst/>
              </a:prstGeom>
              <a:noFill/>
            </p:spPr>
            <p:txBody>
              <a:bodyPr wrap="square" lIns="0" tIns="0" rIns="0" bIns="0" rtlCol="0">
                <a:spAutoFit/>
              </a:bodyPr>
              <a:p>
                <a:pPr algn="ctr"/>
                <a:r>
                  <a:rPr lang="zh-CN" altLang="en-US" sz="1400" dirty="0">
                    <a:solidFill>
                      <a:schemeClr val="bg1"/>
                    </a:solidFill>
                    <a:latin typeface="微软雅黑" panose="020B0503020204020204" pitchFamily="34" charset="-122"/>
                    <a:ea typeface="微软雅黑" panose="020B0503020204020204" pitchFamily="34" charset="-122"/>
                  </a:rPr>
                  <a:t>关键字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6493">
        <p14:gallery dir="l"/>
      </p:transition>
    </mc:Choice>
    <mc:Fallback>
      <p:transition spd="slow" advTm="649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25"/>
          <p:cNvSpPr/>
          <p:nvPr/>
        </p:nvSpPr>
        <p:spPr>
          <a:xfrm flipH="1">
            <a:off x="5816021" y="1516536"/>
            <a:ext cx="3198607" cy="508061"/>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3" name="TextBox 26"/>
          <p:cNvSpPr txBox="1"/>
          <p:nvPr/>
        </p:nvSpPr>
        <p:spPr>
          <a:xfrm flipH="1">
            <a:off x="6179218" y="1623538"/>
            <a:ext cx="1266801" cy="298876"/>
          </a:xfrm>
          <a:prstGeom prst="rect">
            <a:avLst/>
          </a:prstGeom>
        </p:spPr>
        <p:txBody>
          <a:bodyPr wrap="square" lIns="67385" tIns="33693" rIns="67385" bIns="33693">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500" dirty="0">
                <a:solidFill>
                  <a:schemeClr val="bg1"/>
                </a:solidFill>
              </a:rPr>
              <a:t>输入关键字</a:t>
            </a:r>
            <a:endParaRPr lang="en-US" sz="1500" dirty="0">
              <a:solidFill>
                <a:schemeClr val="bg1"/>
              </a:solidFill>
            </a:endParaRPr>
          </a:p>
        </p:txBody>
      </p:sp>
      <p:sp>
        <p:nvSpPr>
          <p:cNvPr id="4" name="Pentagon 28"/>
          <p:cNvSpPr/>
          <p:nvPr/>
        </p:nvSpPr>
        <p:spPr>
          <a:xfrm flipH="1">
            <a:off x="6312230" y="2137498"/>
            <a:ext cx="2688312"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5" name="TextBox 29"/>
          <p:cNvSpPr txBox="1"/>
          <p:nvPr/>
        </p:nvSpPr>
        <p:spPr>
          <a:xfrm flipH="1">
            <a:off x="6739340" y="2244504"/>
            <a:ext cx="1314118"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sp>
        <p:nvSpPr>
          <p:cNvPr id="6" name="Pentagon 31"/>
          <p:cNvSpPr/>
          <p:nvPr/>
        </p:nvSpPr>
        <p:spPr>
          <a:xfrm flipH="1">
            <a:off x="6836611" y="2758462"/>
            <a:ext cx="2178016"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7" name="TextBox 32"/>
          <p:cNvSpPr txBox="1"/>
          <p:nvPr/>
        </p:nvSpPr>
        <p:spPr>
          <a:xfrm flipH="1">
            <a:off x="7198143" y="2865467"/>
            <a:ext cx="1239734"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sp>
        <p:nvSpPr>
          <p:cNvPr id="8" name="Pentagon 34"/>
          <p:cNvSpPr/>
          <p:nvPr/>
        </p:nvSpPr>
        <p:spPr>
          <a:xfrm flipH="1">
            <a:off x="7446020" y="3379425"/>
            <a:ext cx="1554320"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9" name="TextBox 35"/>
          <p:cNvSpPr txBox="1"/>
          <p:nvPr/>
        </p:nvSpPr>
        <p:spPr>
          <a:xfrm flipH="1">
            <a:off x="7804641" y="3486430"/>
            <a:ext cx="1195699"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graphicFrame>
        <p:nvGraphicFramePr>
          <p:cNvPr id="10" name="Chart 37"/>
          <p:cNvGraphicFramePr/>
          <p:nvPr/>
        </p:nvGraphicFramePr>
        <p:xfrm>
          <a:off x="769682" y="2913048"/>
          <a:ext cx="5492553" cy="1562082"/>
        </p:xfrm>
        <a:graphic>
          <a:graphicData uri="http://schemas.openxmlformats.org/drawingml/2006/chart">
            <c:chart xmlns:c="http://schemas.openxmlformats.org/drawingml/2006/chart" xmlns:r="http://schemas.openxmlformats.org/officeDocument/2006/relationships" r:id="rId1"/>
          </a:graphicData>
        </a:graphic>
      </p:graphicFrame>
      <p:sp>
        <p:nvSpPr>
          <p:cNvPr id="11" name="矩形 10"/>
          <p:cNvSpPr/>
          <p:nvPr/>
        </p:nvSpPr>
        <p:spPr>
          <a:xfrm>
            <a:off x="805211" y="1138746"/>
            <a:ext cx="1777875" cy="316676"/>
          </a:xfrm>
          <a:prstGeom prst="rect">
            <a:avLst/>
          </a:prstGeom>
        </p:spPr>
        <p:txBody>
          <a:bodyPr wrap="square" lIns="67385" tIns="33693" rIns="67385" bIns="33693">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添加主要观点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805210" y="1495315"/>
            <a:ext cx="4616268" cy="125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370"/>
              </a:spcAft>
              <a:buNone/>
            </a:pP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1000" dirty="0">
              <a:solidFill>
                <a:schemeClr val="bg1"/>
              </a:solidFill>
              <a:sym typeface="微软雅黑" panose="020B0503020204020204" pitchFamily="34" charset="-122"/>
            </a:endParaRPr>
          </a:p>
          <a:p>
            <a:pPr>
              <a:lnSpc>
                <a:spcPct val="120000"/>
              </a:lnSpc>
              <a:spcBef>
                <a:spcPct val="0"/>
              </a:spcBef>
              <a:spcAft>
                <a:spcPts val="370"/>
              </a:spcAft>
              <a:buNone/>
            </a:pP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en-US" altLang="zh-CN" sz="1000" dirty="0">
                <a:solidFill>
                  <a:schemeClr val="bg1"/>
                </a:solidFill>
                <a:sym typeface="微软雅黑" panose="020B0503020204020204" pitchFamily="34" charset="-122"/>
              </a:rPr>
              <a:t>,</a:t>
            </a: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000" dirty="0">
              <a:solidFill>
                <a:schemeClr val="bg1"/>
              </a:solidFill>
              <a:sym typeface="微软雅黑" panose="020B0503020204020204" pitchFamily="34" charset="-122"/>
            </a:endParaRPr>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3</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5156">
        <p14:switch dir="r"/>
      </p:transition>
    </mc:Choice>
    <mc:Fallback>
      <p:transition spd="slow" advTm="51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slide(fromLeft)">
                                      <p:cBhvr>
                                        <p:cTn id="7" dur="500"/>
                                        <p:tgtEl>
                                          <p:spTgt spid="10">
                                            <p:graphicEl>
                                              <a:chart seriesIdx="-3" categoryIdx="-3" bldStep="gridLegend"/>
                                            </p:graphicEl>
                                          </p:spTgt>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slide(fromLeft)">
                                      <p:cBhvr>
                                        <p:cTn id="11" dur="500"/>
                                        <p:tgtEl>
                                          <p:spTgt spid="10">
                                            <p:graphicEl>
                                              <a:chart seriesIdx="0" categoryIdx="-4" bldStep="series"/>
                                            </p:graphic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slide(fromLeft)">
                                      <p:cBhvr>
                                        <p:cTn id="15" dur="500"/>
                                        <p:tgtEl>
                                          <p:spTgt spid="10">
                                            <p:graphicEl>
                                              <a:chart seriesIdx="1" categoryIdx="-4" bldStep="series"/>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slide(fromLeft)">
                                      <p:cBhvr>
                                        <p:cTn id="19" dur="500"/>
                                        <p:tgtEl>
                                          <p:spTgt spid="10">
                                            <p:graphicEl>
                                              <a:chart seriesIdx="2"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0">
                                            <p:graphicEl>
                                              <a:chart seriesIdx="3" categoryIdx="-4" bldStep="series"/>
                                            </p:graphicEl>
                                          </p:spTgt>
                                        </p:tgtEl>
                                        <p:attrNameLst>
                                          <p:attrName>style.visibility</p:attrName>
                                        </p:attrNameLst>
                                      </p:cBhvr>
                                      <p:to>
                                        <p:strVal val="visible"/>
                                      </p:to>
                                    </p:set>
                                    <p:animEffect transition="in" filter="slide(fromLeft)">
                                      <p:cBhvr>
                                        <p:cTn id="23" dur="500"/>
                                        <p:tgtEl>
                                          <p:spTgt spid="10">
                                            <p:graphicEl>
                                              <a:chart seriesIdx="3" categoryIdx="-4" bldStep="series"/>
                                            </p:graphicEl>
                                          </p:spTgt>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1+#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1+#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2"/>
                                        </p:tgtEl>
                                      </p:cBhvr>
                                    </p:animEffect>
                                    <p:animScale>
                                      <p:cBhvr>
                                        <p:cTn id="68" dur="250" autoRev="1" fill="hold"/>
                                        <p:tgtEl>
                                          <p:spTgt spid="2"/>
                                        </p:tgtEl>
                                      </p:cBhvr>
                                      <p:by x="105000" y="105000"/>
                                    </p:animScale>
                                  </p:childTnLst>
                                </p:cTn>
                              </p:par>
                              <p:par>
                                <p:cTn id="69" presetID="26" presetClass="emph" presetSubtype="0" fill="hold" grpId="1" nodeType="withEffect">
                                  <p:stCondLst>
                                    <p:cond delay="0"/>
                                  </p:stCondLst>
                                  <p:childTnLst>
                                    <p:animEffect transition="out" filter="fade">
                                      <p:cBhvr>
                                        <p:cTn id="70" dur="500" tmFilter="0, 0; .2, .5; .8, .5; 1, 0"/>
                                        <p:tgtEl>
                                          <p:spTgt spid="3"/>
                                        </p:tgtEl>
                                      </p:cBhvr>
                                    </p:animEffect>
                                    <p:animScale>
                                      <p:cBhvr>
                                        <p:cTn id="71" dur="250" autoRev="1" fill="hold"/>
                                        <p:tgtEl>
                                          <p:spTgt spid="3"/>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4"/>
                                        </p:tgtEl>
                                      </p:cBhvr>
                                    </p:animEffect>
                                    <p:animScale>
                                      <p:cBhvr>
                                        <p:cTn id="74" dur="250" autoRev="1" fill="hold"/>
                                        <p:tgtEl>
                                          <p:spTgt spid="4"/>
                                        </p:tgtEl>
                                      </p:cBhvr>
                                      <p:by x="105000" y="105000"/>
                                    </p:animScale>
                                  </p:childTnLst>
                                </p:cTn>
                              </p:par>
                              <p:par>
                                <p:cTn id="75" presetID="26" presetClass="emph" presetSubtype="0" fill="hold" grpId="1" nodeType="withEffect">
                                  <p:stCondLst>
                                    <p:cond delay="500"/>
                                  </p:stCondLst>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par>
                                <p:cTn id="78" presetID="26" presetClass="emph" presetSubtype="0" fill="hold" grpId="1" nodeType="withEffect">
                                  <p:stCondLst>
                                    <p:cond delay="250"/>
                                  </p:stCondLst>
                                  <p:childTnLst>
                                    <p:animEffect transition="out" filter="fade">
                                      <p:cBhvr>
                                        <p:cTn id="79" dur="500" tmFilter="0, 0; .2, .5; .8, .5; 1, 0"/>
                                        <p:tgtEl>
                                          <p:spTgt spid="6"/>
                                        </p:tgtEl>
                                      </p:cBhvr>
                                    </p:animEffect>
                                    <p:animScale>
                                      <p:cBhvr>
                                        <p:cTn id="80" dur="250" autoRev="1" fill="hold"/>
                                        <p:tgtEl>
                                          <p:spTgt spid="6"/>
                                        </p:tgtEl>
                                      </p:cBhvr>
                                      <p:by x="105000" y="105000"/>
                                    </p:animScale>
                                  </p:childTnLst>
                                </p:cTn>
                              </p:par>
                              <p:par>
                                <p:cTn id="81" presetID="26" presetClass="emph" presetSubtype="0" fill="hold" grpId="1" nodeType="withEffect">
                                  <p:stCondLst>
                                    <p:cond delay="250"/>
                                  </p:stCondLst>
                                  <p:childTnLst>
                                    <p:animEffect transition="out" filter="fade">
                                      <p:cBhvr>
                                        <p:cTn id="82" dur="500" tmFilter="0, 0; .2, .5; .8, .5; 1, 0"/>
                                        <p:tgtEl>
                                          <p:spTgt spid="7"/>
                                        </p:tgtEl>
                                      </p:cBhvr>
                                    </p:animEffect>
                                    <p:animScale>
                                      <p:cBhvr>
                                        <p:cTn id="83" dur="250" autoRev="1" fill="hold"/>
                                        <p:tgtEl>
                                          <p:spTgt spid="7"/>
                                        </p:tgtEl>
                                      </p:cBhvr>
                                      <p:by x="105000" y="105000"/>
                                    </p:animScale>
                                  </p:childTnLst>
                                </p:cTn>
                              </p:par>
                              <p:par>
                                <p:cTn id="84" presetID="26" presetClass="emph" presetSubtype="0" fill="hold" grpId="1" nodeType="withEffect">
                                  <p:stCondLst>
                                    <p:cond delay="750"/>
                                  </p:stCondLst>
                                  <p:childTnLst>
                                    <p:animEffect transition="out" filter="fade">
                                      <p:cBhvr>
                                        <p:cTn id="85" dur="500" tmFilter="0, 0; .2, .5; .8, .5; 1, 0"/>
                                        <p:tgtEl>
                                          <p:spTgt spid="8"/>
                                        </p:tgtEl>
                                      </p:cBhvr>
                                    </p:animEffect>
                                    <p:animScale>
                                      <p:cBhvr>
                                        <p:cTn id="86" dur="250" autoRev="1" fill="hold"/>
                                        <p:tgtEl>
                                          <p:spTgt spid="8"/>
                                        </p:tgtEl>
                                      </p:cBhvr>
                                      <p:by x="105000" y="105000"/>
                                    </p:animScale>
                                  </p:childTnLst>
                                </p:cTn>
                              </p:par>
                              <p:par>
                                <p:cTn id="87" presetID="26" presetClass="emph" presetSubtype="0" fill="hold" grpId="1" nodeType="withEffect">
                                  <p:stCondLst>
                                    <p:cond delay="750"/>
                                  </p:stCondLst>
                                  <p:childTnLst>
                                    <p:animEffect transition="out" filter="fade">
                                      <p:cBhvr>
                                        <p:cTn id="88" dur="500" tmFilter="0, 0; .2, .5; .8, .5; 1, 0"/>
                                        <p:tgtEl>
                                          <p:spTgt spid="9"/>
                                        </p:tgtEl>
                                      </p:cBhvr>
                                    </p:animEffect>
                                    <p:animScale>
                                      <p:cBhvr>
                                        <p:cTn id="8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4" grpId="0" animBg="1"/>
      <p:bldP spid="4" grpId="1" animBg="1"/>
      <p:bldP spid="5" grpId="0"/>
      <p:bldP spid="5" grpId="1"/>
      <p:bldP spid="6" grpId="0" animBg="1"/>
      <p:bldP spid="6" grpId="1" animBg="1"/>
      <p:bldP spid="7" grpId="0"/>
      <p:bldP spid="7" grpId="1"/>
      <p:bldP spid="8" grpId="0" animBg="1"/>
      <p:bldP spid="8" grpId="1" animBg="1"/>
      <p:bldP spid="9" grpId="0"/>
      <p:bldP spid="9" grpId="1"/>
      <p:bldGraphic spid="10" grpId="0">
        <p:bldSub>
          <a:bldChart bld="series"/>
        </p:bldSub>
      </p:bldGraphic>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bwMode="auto">
          <a:xfrm>
            <a:off x="1738313" y="3219450"/>
            <a:ext cx="530225" cy="1076325"/>
            <a:chOff x="1738360" y="3218806"/>
            <a:chExt cx="529814" cy="1076885"/>
          </a:xfrm>
        </p:grpSpPr>
        <p:sp>
          <p:nvSpPr>
            <p:cNvPr id="23" name="Freeform 46"/>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4" name="TextBox 23"/>
            <p:cNvSpPr txBox="1"/>
            <p:nvPr/>
          </p:nvSpPr>
          <p:spPr bwMode="auto">
            <a:xfrm>
              <a:off x="1738360" y="4041559"/>
              <a:ext cx="529814" cy="254132"/>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24"/>
            <p:cNvSpPr txBox="1"/>
            <p:nvPr/>
          </p:nvSpPr>
          <p:spPr bwMode="auto">
            <a:xfrm>
              <a:off x="1755633" y="3218806"/>
              <a:ext cx="495265" cy="254048"/>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15%</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26" name="组合 25"/>
          <p:cNvGrpSpPr/>
          <p:nvPr/>
        </p:nvGrpSpPr>
        <p:grpSpPr bwMode="auto">
          <a:xfrm>
            <a:off x="2522538" y="3038475"/>
            <a:ext cx="530225" cy="1257300"/>
            <a:chOff x="2523220" y="3037914"/>
            <a:chExt cx="529814" cy="1257777"/>
          </a:xfrm>
        </p:grpSpPr>
        <p:sp>
          <p:nvSpPr>
            <p:cNvPr id="27" name="Freeform 47"/>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8" name="TextBox 27"/>
            <p:cNvSpPr txBox="1"/>
            <p:nvPr/>
          </p:nvSpPr>
          <p:spPr bwMode="auto">
            <a:xfrm>
              <a:off x="2523220" y="4041595"/>
              <a:ext cx="529814" cy="25409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bwMode="auto">
            <a:xfrm>
              <a:off x="2540493" y="3037914"/>
              <a:ext cx="495265" cy="254012"/>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22%</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0" name="组合 29"/>
          <p:cNvGrpSpPr/>
          <p:nvPr/>
        </p:nvGrpSpPr>
        <p:grpSpPr bwMode="auto">
          <a:xfrm>
            <a:off x="3284538" y="2462213"/>
            <a:ext cx="530225" cy="1833562"/>
            <a:chOff x="3285220" y="2461850"/>
            <a:chExt cx="529814" cy="1833841"/>
          </a:xfrm>
        </p:grpSpPr>
        <p:sp>
          <p:nvSpPr>
            <p:cNvPr id="31" name="Freeform 48"/>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32" name="TextBox 31"/>
            <p:cNvSpPr txBox="1"/>
            <p:nvPr/>
          </p:nvSpPr>
          <p:spPr bwMode="auto">
            <a:xfrm>
              <a:off x="3285220" y="4041652"/>
              <a:ext cx="529814" cy="254039"/>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bwMode="auto">
            <a:xfrm>
              <a:off x="3302493" y="2461850"/>
              <a:ext cx="495265" cy="253955"/>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40%</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4" name="组合 33"/>
          <p:cNvGrpSpPr/>
          <p:nvPr/>
        </p:nvGrpSpPr>
        <p:grpSpPr bwMode="auto">
          <a:xfrm>
            <a:off x="4032250" y="2533650"/>
            <a:ext cx="530225" cy="1762125"/>
            <a:chOff x="4031979" y="2533858"/>
            <a:chExt cx="529814" cy="1761833"/>
          </a:xfrm>
        </p:grpSpPr>
        <p:sp>
          <p:nvSpPr>
            <p:cNvPr id="35" name="Freeform 49"/>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36" name="TextBox 35"/>
            <p:cNvSpPr txBox="1"/>
            <p:nvPr/>
          </p:nvSpPr>
          <p:spPr bwMode="auto">
            <a:xfrm>
              <a:off x="4031979" y="4041733"/>
              <a:ext cx="529814" cy="253958"/>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TextBox 36"/>
            <p:cNvSpPr txBox="1"/>
            <p:nvPr/>
          </p:nvSpPr>
          <p:spPr bwMode="auto">
            <a:xfrm>
              <a:off x="4049253" y="2533858"/>
              <a:ext cx="495265" cy="253874"/>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36%</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8" name="组合 37"/>
          <p:cNvGrpSpPr/>
          <p:nvPr/>
        </p:nvGrpSpPr>
        <p:grpSpPr bwMode="auto">
          <a:xfrm>
            <a:off x="4808538" y="1670050"/>
            <a:ext cx="530225" cy="2625725"/>
            <a:chOff x="4809220" y="1669762"/>
            <a:chExt cx="529814" cy="2625929"/>
          </a:xfrm>
        </p:grpSpPr>
        <p:sp>
          <p:nvSpPr>
            <p:cNvPr id="39" name="Freeform 50"/>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40" name="TextBox 39"/>
            <p:cNvSpPr txBox="1"/>
            <p:nvPr/>
          </p:nvSpPr>
          <p:spPr bwMode="auto">
            <a:xfrm>
              <a:off x="4809220" y="4041671"/>
              <a:ext cx="529814" cy="254020"/>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0"/>
            <p:cNvSpPr txBox="1"/>
            <p:nvPr/>
          </p:nvSpPr>
          <p:spPr bwMode="auto">
            <a:xfrm>
              <a:off x="4826493" y="1669762"/>
              <a:ext cx="495265" cy="253936"/>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62%</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42" name="组合 41"/>
          <p:cNvGrpSpPr/>
          <p:nvPr/>
        </p:nvGrpSpPr>
        <p:grpSpPr bwMode="auto">
          <a:xfrm>
            <a:off x="5578475" y="1100138"/>
            <a:ext cx="530225" cy="3195637"/>
            <a:chOff x="5578839" y="1100867"/>
            <a:chExt cx="529814" cy="3194824"/>
          </a:xfrm>
        </p:grpSpPr>
        <p:sp>
          <p:nvSpPr>
            <p:cNvPr id="43" name="Freeform 51"/>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44" name="TextBox 43"/>
            <p:cNvSpPr txBox="1"/>
            <p:nvPr/>
          </p:nvSpPr>
          <p:spPr bwMode="auto">
            <a:xfrm>
              <a:off x="5578839" y="4041756"/>
              <a:ext cx="529814" cy="253935"/>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TextBox 44"/>
            <p:cNvSpPr txBox="1"/>
            <p:nvPr/>
          </p:nvSpPr>
          <p:spPr bwMode="auto">
            <a:xfrm>
              <a:off x="5596113" y="1100867"/>
              <a:ext cx="495265" cy="253851"/>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78%</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sp>
        <p:nvSpPr>
          <p:cNvPr id="46" name="矩形 1"/>
          <p:cNvSpPr>
            <a:spLocks noChangeArrowheads="1"/>
          </p:cNvSpPr>
          <p:nvPr/>
        </p:nvSpPr>
        <p:spPr bwMode="auto">
          <a:xfrm>
            <a:off x="6372225" y="2644775"/>
            <a:ext cx="21605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a:t>
            </a:r>
            <a:endPar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椭圆 1"/>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3</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560">
        <p14:gallery dir="l"/>
      </p:transition>
    </mc:Choice>
    <mc:Fallback>
      <p:transition spd="slow" advTm="45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1+#ppt_w/2"/>
                                          </p:val>
                                        </p:tav>
                                        <p:tav tm="100000">
                                          <p:val>
                                            <p:strVal val="#ppt_x"/>
                                          </p:val>
                                        </p:tav>
                                      </p:tavLst>
                                    </p:anim>
                                    <p:anim calcmode="lin" valueType="num">
                                      <p:cBhvr additive="base">
                                        <p:cTn id="38"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1"/>
          <a:srcRect b="24969"/>
          <a:stretch>
            <a:fillRect/>
          </a:stretch>
        </p:blipFill>
        <p:spPr>
          <a:xfrm>
            <a:off x="-66675" y="-17145"/>
            <a:ext cx="9067800" cy="5054600"/>
          </a:xfrm>
          <a:prstGeom prst="rect">
            <a:avLst/>
          </a:prstGeom>
        </p:spPr>
      </p:pic>
      <p:sp>
        <p:nvSpPr>
          <p:cNvPr id="5" name="椭圆 4"/>
          <p:cNvSpPr/>
          <p:nvPr/>
        </p:nvSpPr>
        <p:spPr>
          <a:xfrm>
            <a:off x="5131257" y="3096172"/>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8" name="椭圆 7"/>
          <p:cNvSpPr/>
          <p:nvPr/>
        </p:nvSpPr>
        <p:spPr>
          <a:xfrm>
            <a:off x="5150618" y="3115533"/>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9" name="TextBox 74"/>
          <p:cNvSpPr txBox="1">
            <a:spLocks noChangeArrowheads="1"/>
          </p:cNvSpPr>
          <p:nvPr/>
        </p:nvSpPr>
        <p:spPr bwMode="auto">
          <a:xfrm>
            <a:off x="540122" y="1829916"/>
            <a:ext cx="2225040"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4000" b="1" dirty="0">
                <a:solidFill>
                  <a:srgbClr val="E0C963"/>
                </a:solidFill>
                <a:latin typeface="Impact" panose="020B0806030902050204" pitchFamily="34" charset="0"/>
                <a:ea typeface="Hiragino Sans GB W3" panose="020B0300000000000000" pitchFamily="34" charset="-122"/>
              </a:rPr>
              <a:t>第四部分</a:t>
            </a:r>
            <a:endParaRPr lang="zh-CN" altLang="en-US" sz="4000" b="1" dirty="0">
              <a:solidFill>
                <a:srgbClr val="E0C963"/>
              </a:solidFill>
              <a:latin typeface="Impact" panose="020B0806030902050204" pitchFamily="34" charset="0"/>
              <a:ea typeface="Hiragino Sans GB W3" panose="020B0300000000000000" pitchFamily="34" charset="-122"/>
            </a:endParaRPr>
          </a:p>
        </p:txBody>
      </p:sp>
      <p:cxnSp>
        <p:nvCxnSpPr>
          <p:cNvPr id="11" name="直接连接符 10"/>
          <p:cNvCxnSpPr/>
          <p:nvPr/>
        </p:nvCxnSpPr>
        <p:spPr>
          <a:xfrm>
            <a:off x="758130" y="3187541"/>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614114" y="3113469"/>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5" name="TextBox 74"/>
          <p:cNvSpPr txBox="1">
            <a:spLocks noChangeArrowheads="1"/>
          </p:cNvSpPr>
          <p:nvPr/>
        </p:nvSpPr>
        <p:spPr bwMode="auto">
          <a:xfrm>
            <a:off x="575632" y="2453238"/>
            <a:ext cx="262128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3200" dirty="0">
                <a:solidFill>
                  <a:srgbClr val="E0C963"/>
                </a:solidFill>
                <a:latin typeface="Impact" panose="020B0806030902050204" pitchFamily="34" charset="0"/>
                <a:ea typeface="Hiragino Sans GB W3" panose="020B0300000000000000" pitchFamily="34" charset="-122"/>
              </a:rPr>
              <a:t>输入标题内容</a:t>
            </a:r>
            <a:endParaRPr lang="zh-CN" altLang="en-US" sz="3200" dirty="0">
              <a:solidFill>
                <a:srgbClr val="E0C963"/>
              </a:solidFill>
              <a:latin typeface="Impact" panose="020B0806030902050204" pitchFamily="34" charset="0"/>
              <a:ea typeface="Hiragino Sans GB W3" panose="020B0300000000000000" pitchFamily="34" charset="-122"/>
            </a:endParaRPr>
          </a:p>
        </p:txBody>
      </p:sp>
      <p:sp>
        <p:nvSpPr>
          <p:cNvPr id="16" name="TextBox 74"/>
          <p:cNvSpPr txBox="1">
            <a:spLocks noChangeArrowheads="1"/>
          </p:cNvSpPr>
          <p:nvPr/>
        </p:nvSpPr>
        <p:spPr bwMode="auto">
          <a:xfrm>
            <a:off x="614114" y="3259549"/>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endParaRPr lang="zh-CN" altLang="en-US" sz="11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7558">
        <p14:switch dir="r"/>
      </p:transition>
    </mc:Choice>
    <mc:Fallback>
      <p:transition spd="slow" advTm="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bldLvl="0" animBg="1"/>
      <p:bldP spid="9" grpId="0"/>
      <p:bldP spid="14" grpId="0" bldLvl="0" animBg="1"/>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57044" y="2483087"/>
            <a:ext cx="4034032" cy="1296143"/>
            <a:chOff x="2557044" y="2483087"/>
            <a:chExt cx="4034032" cy="1296143"/>
          </a:xfrm>
        </p:grpSpPr>
        <p:sp>
          <p:nvSpPr>
            <p:cNvPr id="3" name="Line 34"/>
            <p:cNvSpPr>
              <a:spLocks noChangeShapeType="1"/>
            </p:cNvSpPr>
            <p:nvPr/>
          </p:nvSpPr>
          <p:spPr bwMode="auto">
            <a:xfrm rot="618245" flipV="1">
              <a:off x="4879539" y="2483087"/>
              <a:ext cx="117053" cy="1046336"/>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4" name="Line 35"/>
            <p:cNvSpPr>
              <a:spLocks noChangeShapeType="1"/>
            </p:cNvSpPr>
            <p:nvPr/>
          </p:nvSpPr>
          <p:spPr bwMode="auto">
            <a:xfrm rot="618245" flipH="1" flipV="1">
              <a:off x="4208628" y="2554460"/>
              <a:ext cx="432523" cy="849346"/>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5" name="Line 36"/>
            <p:cNvSpPr>
              <a:spLocks noChangeShapeType="1"/>
            </p:cNvSpPr>
            <p:nvPr/>
          </p:nvSpPr>
          <p:spPr bwMode="auto">
            <a:xfrm rot="618245" flipH="1" flipV="1">
              <a:off x="3363565" y="2982702"/>
              <a:ext cx="1029206" cy="466783"/>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6" name="Line 37"/>
            <p:cNvSpPr>
              <a:spLocks noChangeShapeType="1"/>
            </p:cNvSpPr>
            <p:nvPr/>
          </p:nvSpPr>
          <p:spPr bwMode="auto">
            <a:xfrm rot="618245" flipH="1">
              <a:off x="2557044" y="3566538"/>
              <a:ext cx="1750079" cy="24267"/>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7" name="Line 38"/>
            <p:cNvSpPr>
              <a:spLocks noChangeShapeType="1"/>
            </p:cNvSpPr>
            <p:nvPr/>
          </p:nvSpPr>
          <p:spPr bwMode="auto">
            <a:xfrm rot="618245" flipV="1">
              <a:off x="5096515" y="2825680"/>
              <a:ext cx="662346" cy="765124"/>
            </a:xfrm>
            <a:prstGeom prst="line">
              <a:avLst/>
            </a:prstGeom>
            <a:noFill/>
            <a:ln w="9525">
              <a:solidFill>
                <a:srgbClr val="E0C963"/>
              </a:solidFill>
              <a:round/>
              <a:tailEnd type="triangle" w="med" len="med"/>
            </a:ln>
          </p:spPr>
          <p:txBody>
            <a:bodyPr/>
            <a:lstStyle/>
            <a:p>
              <a:endParaRPr lang="zh-CN" altLang="en-US">
                <a:solidFill>
                  <a:schemeClr val="bg1"/>
                </a:solidFill>
              </a:endParaRPr>
            </a:p>
          </p:txBody>
        </p:sp>
        <p:sp>
          <p:nvSpPr>
            <p:cNvPr id="8" name="Line 39"/>
            <p:cNvSpPr>
              <a:spLocks noChangeShapeType="1"/>
            </p:cNvSpPr>
            <p:nvPr/>
          </p:nvSpPr>
          <p:spPr bwMode="auto">
            <a:xfrm rot="618245" flipV="1">
              <a:off x="5293506" y="3303883"/>
              <a:ext cx="1297570" cy="475347"/>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grpSp>
      <p:sp>
        <p:nvSpPr>
          <p:cNvPr id="9" name="Oval 20"/>
          <p:cNvSpPr>
            <a:spLocks noChangeArrowheads="1"/>
          </p:cNvSpPr>
          <p:nvPr/>
        </p:nvSpPr>
        <p:spPr bwMode="auto">
          <a:xfrm>
            <a:off x="3770394" y="1576643"/>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3</a:t>
            </a:r>
            <a:endParaRPr lang="en-US" altLang="zh-CN" sz="4000" dirty="0">
              <a:solidFill>
                <a:schemeClr val="bg1"/>
              </a:solidFill>
              <a:ea typeface="华文细黑" panose="02010600040101010101" pitchFamily="2" charset="-122"/>
            </a:endParaRPr>
          </a:p>
        </p:txBody>
      </p:sp>
      <p:sp>
        <p:nvSpPr>
          <p:cNvPr id="10" name="Oval 25"/>
          <p:cNvSpPr>
            <a:spLocks noChangeArrowheads="1"/>
          </p:cNvSpPr>
          <p:nvPr/>
        </p:nvSpPr>
        <p:spPr bwMode="auto">
          <a:xfrm>
            <a:off x="4918081" y="1610903"/>
            <a:ext cx="807949" cy="805093"/>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4</a:t>
            </a:r>
            <a:endParaRPr lang="en-US" altLang="zh-CN" sz="4000" dirty="0">
              <a:solidFill>
                <a:schemeClr val="bg1"/>
              </a:solidFill>
              <a:ea typeface="华文细黑" panose="02010600040101010101" pitchFamily="2" charset="-122"/>
            </a:endParaRPr>
          </a:p>
        </p:txBody>
      </p:sp>
      <p:sp>
        <p:nvSpPr>
          <p:cNvPr id="11" name="Oval 5"/>
          <p:cNvSpPr>
            <a:spLocks noChangeArrowheads="1"/>
          </p:cNvSpPr>
          <p:nvPr/>
        </p:nvSpPr>
        <p:spPr bwMode="auto">
          <a:xfrm>
            <a:off x="1714836" y="2947014"/>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1</a:t>
            </a:r>
            <a:endParaRPr lang="en-US" altLang="zh-CN" sz="4000" dirty="0">
              <a:solidFill>
                <a:schemeClr val="bg1"/>
              </a:solidFill>
              <a:ea typeface="华文细黑" panose="02010600040101010101" pitchFamily="2" charset="-122"/>
            </a:endParaRPr>
          </a:p>
        </p:txBody>
      </p:sp>
      <p:sp>
        <p:nvSpPr>
          <p:cNvPr id="12" name="Oval 30"/>
          <p:cNvSpPr>
            <a:spLocks noChangeArrowheads="1"/>
          </p:cNvSpPr>
          <p:nvPr/>
        </p:nvSpPr>
        <p:spPr bwMode="auto">
          <a:xfrm>
            <a:off x="6733823" y="2981274"/>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6</a:t>
            </a:r>
            <a:endParaRPr lang="en-US" altLang="zh-CN" sz="4000" dirty="0">
              <a:solidFill>
                <a:schemeClr val="bg1"/>
              </a:solidFill>
              <a:ea typeface="华文细黑" panose="02010600040101010101" pitchFamily="2" charset="-122"/>
            </a:endParaRPr>
          </a:p>
        </p:txBody>
      </p:sp>
      <p:sp>
        <p:nvSpPr>
          <p:cNvPr id="13" name="Oval 10"/>
          <p:cNvSpPr>
            <a:spLocks noChangeArrowheads="1"/>
          </p:cNvSpPr>
          <p:nvPr/>
        </p:nvSpPr>
        <p:spPr bwMode="auto">
          <a:xfrm>
            <a:off x="2554192" y="2141920"/>
            <a:ext cx="807949" cy="805093"/>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2</a:t>
            </a:r>
            <a:endParaRPr lang="en-US" altLang="zh-CN" sz="4000" dirty="0">
              <a:solidFill>
                <a:schemeClr val="bg1"/>
              </a:solidFill>
              <a:ea typeface="华文细黑" panose="02010600040101010101" pitchFamily="2" charset="-122"/>
            </a:endParaRPr>
          </a:p>
        </p:txBody>
      </p:sp>
      <p:sp>
        <p:nvSpPr>
          <p:cNvPr id="14" name="Oval 15"/>
          <p:cNvSpPr>
            <a:spLocks noChangeArrowheads="1"/>
          </p:cNvSpPr>
          <p:nvPr/>
        </p:nvSpPr>
        <p:spPr bwMode="auto">
          <a:xfrm>
            <a:off x="5891613" y="2117655"/>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rPr>
              <a:t>5</a:t>
            </a:r>
            <a:endParaRPr lang="en-US" altLang="zh-CN" sz="4000" dirty="0">
              <a:solidFill>
                <a:schemeClr val="bg1"/>
              </a:solidFill>
            </a:endParaRPr>
          </a:p>
        </p:txBody>
      </p:sp>
      <p:grpSp>
        <p:nvGrpSpPr>
          <p:cNvPr id="15" name="组合 14"/>
          <p:cNvGrpSpPr/>
          <p:nvPr/>
        </p:nvGrpSpPr>
        <p:grpSpPr>
          <a:xfrm>
            <a:off x="467544" y="975678"/>
            <a:ext cx="8280920" cy="1938758"/>
            <a:chOff x="467544" y="975678"/>
            <a:chExt cx="8280920" cy="1938758"/>
          </a:xfrm>
        </p:grpSpPr>
        <p:sp>
          <p:nvSpPr>
            <p:cNvPr id="16" name="Rectangle 58"/>
            <p:cNvSpPr>
              <a:spLocks noChangeArrowheads="1"/>
            </p:cNvSpPr>
            <p:nvPr/>
          </p:nvSpPr>
          <p:spPr bwMode="auto">
            <a:xfrm>
              <a:off x="2771800" y="1001374"/>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p:txBody>
        </p:sp>
        <p:sp>
          <p:nvSpPr>
            <p:cNvPr id="17" name="Rectangle 61"/>
            <p:cNvSpPr>
              <a:spLocks noChangeArrowheads="1"/>
            </p:cNvSpPr>
            <p:nvPr/>
          </p:nvSpPr>
          <p:spPr bwMode="auto">
            <a:xfrm>
              <a:off x="5022765" y="975678"/>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p:txBody>
        </p:sp>
        <p:sp>
          <p:nvSpPr>
            <p:cNvPr id="18" name="Rectangle 64"/>
            <p:cNvSpPr>
              <a:spLocks noChangeArrowheads="1"/>
            </p:cNvSpPr>
            <p:nvPr/>
          </p:nvSpPr>
          <p:spPr bwMode="auto">
            <a:xfrm>
              <a:off x="467544" y="2355726"/>
              <a:ext cx="1781483"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p:txBody>
        </p:sp>
        <p:sp>
          <p:nvSpPr>
            <p:cNvPr id="19" name="Rectangle 67"/>
            <p:cNvSpPr>
              <a:spLocks noChangeArrowheads="1"/>
            </p:cNvSpPr>
            <p:nvPr/>
          </p:nvSpPr>
          <p:spPr bwMode="auto">
            <a:xfrm>
              <a:off x="6966981" y="2415838"/>
              <a:ext cx="1781483"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p:txBody>
        </p:sp>
        <p:sp>
          <p:nvSpPr>
            <p:cNvPr id="20" name="Rectangle 70"/>
            <p:cNvSpPr>
              <a:spLocks noChangeArrowheads="1"/>
            </p:cNvSpPr>
            <p:nvPr/>
          </p:nvSpPr>
          <p:spPr bwMode="auto">
            <a:xfrm>
              <a:off x="1187624" y="1553754"/>
              <a:ext cx="1781484"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a:solidFill>
                    <a:schemeClr val="bg1"/>
                  </a:solidFill>
                  <a:latin typeface="微软雅黑" panose="020B0503020204020204" pitchFamily="34" charset="-122"/>
                </a:rPr>
                <a:t>单击此处添加文字内容</a:t>
              </a:r>
              <a:endParaRPr lang="zh-CN" altLang="en-US" sz="1200" b="0">
                <a:solidFill>
                  <a:schemeClr val="bg1"/>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200" b="0">
                  <a:solidFill>
                    <a:schemeClr val="bg1"/>
                  </a:solidFill>
                  <a:latin typeface="微软雅黑" panose="020B0503020204020204" pitchFamily="34" charset="-122"/>
                </a:rPr>
                <a:t>单击此处添加文字内容</a:t>
              </a:r>
              <a:endParaRPr lang="zh-CN" altLang="en-US" sz="1200" b="0">
                <a:solidFill>
                  <a:schemeClr val="bg1"/>
                </a:solidFill>
                <a:latin typeface="微软雅黑" panose="020B0503020204020204" pitchFamily="34" charset="-122"/>
              </a:endParaRPr>
            </a:p>
          </p:txBody>
        </p:sp>
        <p:sp>
          <p:nvSpPr>
            <p:cNvPr id="21" name="Rectangle 73"/>
            <p:cNvSpPr>
              <a:spLocks noChangeArrowheads="1"/>
            </p:cNvSpPr>
            <p:nvPr/>
          </p:nvSpPr>
          <p:spPr bwMode="auto">
            <a:xfrm>
              <a:off x="6750958" y="1641105"/>
              <a:ext cx="1781482"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endParaRPr lang="zh-CN" altLang="en-US" sz="1200" b="0" dirty="0">
                <a:solidFill>
                  <a:schemeClr val="bg1"/>
                </a:solidFill>
                <a:latin typeface="微软雅黑" panose="020B0503020204020204" pitchFamily="34" charset="-122"/>
              </a:endParaRPr>
            </a:p>
          </p:txBody>
        </p:sp>
      </p:grpSp>
      <p:sp>
        <p:nvSpPr>
          <p:cNvPr id="22" name="Oval 44"/>
          <p:cNvSpPr>
            <a:spLocks noChangeArrowheads="1"/>
          </p:cNvSpPr>
          <p:nvPr/>
        </p:nvSpPr>
        <p:spPr bwMode="gray">
          <a:xfrm>
            <a:off x="4004502" y="3362411"/>
            <a:ext cx="1313274" cy="1297571"/>
          </a:xfrm>
          <a:prstGeom prst="ellipse">
            <a:avLst/>
          </a:prstGeom>
          <a:solidFill>
            <a:srgbClr val="E0C963"/>
          </a:solidFill>
          <a:ln w="9525" algn="ctr">
            <a:noFill/>
            <a:round/>
          </a:ln>
        </p:spPr>
        <p:txBody>
          <a:bodyPr wrap="none" anchor="ctr"/>
          <a:lstStyle/>
          <a:p>
            <a:pPr algn="ctr"/>
            <a:r>
              <a:rPr lang="zh-CN" altLang="en-US" dirty="0">
                <a:solidFill>
                  <a:schemeClr val="bg1"/>
                </a:solidFill>
              </a:rPr>
              <a:t>单击此处</a:t>
            </a:r>
            <a:endParaRPr lang="zh-CN" altLang="en-US" dirty="0">
              <a:solidFill>
                <a:schemeClr val="bg1"/>
              </a:solidFill>
            </a:endParaRPr>
          </a:p>
          <a:p>
            <a:pPr algn="ctr"/>
            <a:r>
              <a:rPr lang="zh-CN" altLang="en-US" dirty="0">
                <a:solidFill>
                  <a:schemeClr val="bg1"/>
                </a:solidFill>
              </a:rPr>
              <a:t>添加文字</a:t>
            </a:r>
            <a:endParaRPr lang="zh-CN" altLang="en-US" dirty="0">
              <a:solidFill>
                <a:schemeClr val="bg1"/>
              </a:solidFill>
            </a:endParaRPr>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4</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5371">
        <p14:switch dir="r"/>
      </p:transition>
    </mc:Choice>
    <mc:Fallback>
      <p:transition spd="slow" advTm="5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4</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
        <p:nvSpPr>
          <p:cNvPr id="24" name="椭圆 23"/>
          <p:cNvSpPr/>
          <p:nvPr/>
        </p:nvSpPr>
        <p:spPr>
          <a:xfrm>
            <a:off x="1233170" y="1371600"/>
            <a:ext cx="1748155" cy="1748155"/>
          </a:xfrm>
          <a:prstGeom prst="ellipse">
            <a:avLst/>
          </a:prstGeom>
          <a:noFill/>
          <a:ln w="114300">
            <a:solidFill>
              <a:srgbClr val="E0C96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空心弧 24"/>
          <p:cNvSpPr/>
          <p:nvPr/>
        </p:nvSpPr>
        <p:spPr>
          <a:xfrm>
            <a:off x="1416685" y="1555115"/>
            <a:ext cx="1380490" cy="1381125"/>
          </a:xfrm>
          <a:prstGeom prst="blockArc">
            <a:avLst>
              <a:gd name="adj1" fmla="val 7558730"/>
              <a:gd name="adj2" fmla="val 100983"/>
              <a:gd name="adj3" fmla="val 4900"/>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6" name="椭圆 25"/>
          <p:cNvSpPr/>
          <p:nvPr/>
        </p:nvSpPr>
        <p:spPr>
          <a:xfrm>
            <a:off x="3655695" y="1371600"/>
            <a:ext cx="1748155" cy="1748155"/>
          </a:xfrm>
          <a:prstGeom prst="ellipse">
            <a:avLst/>
          </a:prstGeom>
          <a:noFill/>
          <a:ln w="114300">
            <a:solidFill>
              <a:srgbClr val="E0C96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空心弧 26"/>
          <p:cNvSpPr/>
          <p:nvPr/>
        </p:nvSpPr>
        <p:spPr>
          <a:xfrm>
            <a:off x="3839210" y="1555115"/>
            <a:ext cx="1380490" cy="1381125"/>
          </a:xfrm>
          <a:prstGeom prst="blockArc">
            <a:avLst>
              <a:gd name="adj1" fmla="val 12495539"/>
              <a:gd name="adj2" fmla="val 100983"/>
              <a:gd name="adj3" fmla="val 4900"/>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8" name="椭圆 27"/>
          <p:cNvSpPr/>
          <p:nvPr/>
        </p:nvSpPr>
        <p:spPr>
          <a:xfrm>
            <a:off x="6102985" y="1371600"/>
            <a:ext cx="1748155" cy="1748155"/>
          </a:xfrm>
          <a:prstGeom prst="ellipse">
            <a:avLst/>
          </a:prstGeom>
          <a:noFill/>
          <a:ln w="114300">
            <a:solidFill>
              <a:srgbClr val="E0C96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空心弧 28"/>
          <p:cNvSpPr/>
          <p:nvPr/>
        </p:nvSpPr>
        <p:spPr>
          <a:xfrm>
            <a:off x="6286500" y="1555115"/>
            <a:ext cx="1380490" cy="1381125"/>
          </a:xfrm>
          <a:prstGeom prst="blockArc">
            <a:avLst>
              <a:gd name="adj1" fmla="val 3655634"/>
              <a:gd name="adj2" fmla="val 100983"/>
              <a:gd name="adj3" fmla="val 4900"/>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0" name="文本框 29"/>
          <p:cNvSpPr txBox="1"/>
          <p:nvPr/>
        </p:nvSpPr>
        <p:spPr>
          <a:xfrm>
            <a:off x="3876040" y="1976755"/>
            <a:ext cx="1332230" cy="706755"/>
          </a:xfrm>
          <a:prstGeom prst="rect">
            <a:avLst/>
          </a:prstGeom>
          <a:noFill/>
        </p:spPr>
        <p:txBody>
          <a:bodyPr wrap="square" rtlCol="0">
            <a:spAutoFit/>
          </a:bodyPr>
          <a:p>
            <a:pPr algn="ctr"/>
            <a:r>
              <a:rPr lang="en-US" altLang="zh-CN" sz="4000">
                <a:solidFill>
                  <a:schemeClr val="bg1"/>
                </a:solidFill>
                <a:latin typeface="微软雅黑" panose="020B0503020204020204" pitchFamily="34" charset="-122"/>
                <a:ea typeface="微软雅黑" panose="020B0503020204020204" pitchFamily="34" charset="-122"/>
              </a:rPr>
              <a:t>41%</a:t>
            </a:r>
            <a:endParaRPr lang="en-US" altLang="zh-CN" sz="400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445260" y="1976755"/>
            <a:ext cx="1332230" cy="706755"/>
          </a:xfrm>
          <a:prstGeom prst="rect">
            <a:avLst/>
          </a:prstGeom>
          <a:noFill/>
        </p:spPr>
        <p:txBody>
          <a:bodyPr wrap="square" rtlCol="0">
            <a:spAutoFit/>
          </a:bodyPr>
          <a:p>
            <a:pPr algn="ctr"/>
            <a:r>
              <a:rPr lang="en-US" altLang="zh-CN" sz="4000">
                <a:solidFill>
                  <a:schemeClr val="bg1"/>
                </a:solidFill>
                <a:latin typeface="微软雅黑" panose="020B0503020204020204" pitchFamily="34" charset="-122"/>
                <a:ea typeface="微软雅黑" panose="020B0503020204020204" pitchFamily="34" charset="-122"/>
              </a:rPr>
              <a:t>60%</a:t>
            </a:r>
            <a:endParaRPr lang="en-US" altLang="zh-CN" sz="400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381750" y="1976755"/>
            <a:ext cx="1332230" cy="706755"/>
          </a:xfrm>
          <a:prstGeom prst="rect">
            <a:avLst/>
          </a:prstGeom>
          <a:noFill/>
        </p:spPr>
        <p:txBody>
          <a:bodyPr wrap="square" rtlCol="0">
            <a:spAutoFit/>
          </a:bodyPr>
          <a:p>
            <a:pPr algn="ctr"/>
            <a:r>
              <a:rPr lang="en-US" altLang="zh-CN" sz="4000">
                <a:solidFill>
                  <a:schemeClr val="bg1"/>
                </a:solidFill>
                <a:latin typeface="微软雅黑" panose="020B0503020204020204" pitchFamily="34" charset="-122"/>
                <a:ea typeface="微软雅黑" panose="020B0503020204020204" pitchFamily="34" charset="-122"/>
              </a:rPr>
              <a:t>85%</a:t>
            </a:r>
            <a:endParaRPr lang="en-US" altLang="zh-CN" sz="400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1180465" y="3189605"/>
            <a:ext cx="1962785" cy="780415"/>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3611245" y="3189605"/>
            <a:ext cx="1962785" cy="780415"/>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083935" y="3305810"/>
            <a:ext cx="1962785" cy="780415"/>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3332">
        <p14:gallery dir="l"/>
      </p:transition>
    </mc:Choice>
    <mc:Fallback>
      <p:transition spd="slow" advTm="3332">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2" y="1803028"/>
            <a:ext cx="5038725" cy="4729162"/>
            <a:chOff x="899592" y="1659012"/>
            <a:chExt cx="5038725" cy="4729162"/>
          </a:xfrm>
        </p:grpSpPr>
        <p:sp>
          <p:nvSpPr>
            <p:cNvPr id="3"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E0C963"/>
            </a:solidFill>
            <a:ln w="3175" cap="flat" cmpd="sng" algn="ctr">
              <a:noFill/>
              <a:prstDash val="solid"/>
            </a:ln>
            <a:effectLst/>
          </p:spPr>
          <p:txBody>
            <a:bodyPr lIns="0" rIns="0" anchor="ctr"/>
            <a:lstStyle/>
            <a:p>
              <a:pPr algn="ctr">
                <a:lnSpc>
                  <a:spcPct val="120000"/>
                </a:lnSpc>
                <a:spcBef>
                  <a:spcPts val="600"/>
                </a:spcBef>
                <a:spcAft>
                  <a:spcPts val="600"/>
                </a:spcAft>
                <a:defRPr/>
              </a:pPr>
              <a:r>
                <a:rPr lang="zh-CN" altLang="en-US" sz="1400" b="1" kern="0" dirty="0">
                  <a:solidFill>
                    <a:sysClr val="window" lastClr="FFFFFF"/>
                  </a:solidFill>
                  <a:latin typeface="Impact" panose="020B0806030902050204" pitchFamily="34" charset="0"/>
                  <a:ea typeface="微软雅黑" panose="020B0503020204020204" pitchFamily="34" charset="-122"/>
                </a:rPr>
                <a:t>文本</a:t>
              </a:r>
              <a:endParaRPr lang="zh-CN" altLang="en-US" sz="1400" b="1" kern="0" dirty="0">
                <a:solidFill>
                  <a:sysClr val="window" lastClr="FFFFFF"/>
                </a:solidFill>
                <a:latin typeface="Impact" panose="020B0806030902050204" pitchFamily="34" charset="0"/>
                <a:ea typeface="微软雅黑" panose="020B0503020204020204" pitchFamily="34" charset="-122"/>
              </a:endParaRPr>
            </a:p>
          </p:txBody>
        </p:sp>
        <p:grpSp>
          <p:nvGrpSpPr>
            <p:cNvPr id="4" name="组合 4"/>
            <p:cNvGrpSpPr/>
            <p:nvPr/>
          </p:nvGrpSpPr>
          <p:grpSpPr bwMode="auto">
            <a:xfrm>
              <a:off x="2339494" y="3098008"/>
              <a:ext cx="2159454" cy="1852993"/>
              <a:chOff x="3859616" y="2360787"/>
              <a:chExt cx="2160000" cy="1852591"/>
            </a:xfrm>
          </p:grpSpPr>
          <p:sp>
            <p:nvSpPr>
              <p:cNvPr id="11"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0C963"/>
              </a:solidFill>
              <a:ln w="3175" cap="flat" cmpd="sng" algn="ctr">
                <a:noFill/>
                <a:prstDash val="solid"/>
              </a:ln>
              <a:effectLst/>
            </p:spPr>
            <p:txBody>
              <a:bodyPr spcFirstLastPara="1" lIns="0" rIns="0" anchor="ctr">
                <a:prstTxWarp prst="textArchUp">
                  <a:avLst>
                    <a:gd name="adj" fmla="val 10748910"/>
                  </a:avLst>
                </a:prstTxWarp>
              </a:bodyPr>
              <a:lstStyle/>
              <a:p>
                <a:pPr algn="ctr">
                  <a:lnSpc>
                    <a:spcPct val="120000"/>
                  </a:lnSpc>
                  <a:spcBef>
                    <a:spcPts val="600"/>
                  </a:spcBef>
                  <a:spcAft>
                    <a:spcPts val="600"/>
                  </a:spcAft>
                  <a:defRPr/>
                </a:pPr>
                <a:endParaRPr lang="zh-CN" altLang="en-US" kern="0">
                  <a:solidFill>
                    <a:sysClr val="window" lastClr="FFFFFF"/>
                  </a:solidFill>
                  <a:latin typeface="Impact" panose="020B0806030902050204" pitchFamily="34" charset="0"/>
                  <a:ea typeface="微软雅黑" panose="020B0503020204020204" pitchFamily="34" charset="-122"/>
                </a:endParaRPr>
              </a:p>
            </p:txBody>
          </p:sp>
          <p:sp>
            <p:nvSpPr>
              <p:cNvPr id="12" name="矩形 11"/>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ysClr val="window" lastClr="FFFFFF"/>
                    </a:solidFill>
                    <a:latin typeface="微软雅黑" panose="020B0503020204020204" pitchFamily="34" charset="-122"/>
                    <a:ea typeface="微软雅黑" panose="020B0503020204020204" pitchFamily="34" charset="-122"/>
                  </a:rPr>
                  <a:t>单击此处添加文本</a:t>
                </a:r>
                <a:endParaRPr lang="zh-CN" altLang="en-US" sz="13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5" name="组合 7"/>
            <p:cNvGrpSpPr/>
            <p:nvPr/>
          </p:nvGrpSpPr>
          <p:grpSpPr bwMode="auto">
            <a:xfrm>
              <a:off x="1618614" y="2378250"/>
              <a:ext cx="3599089" cy="3303007"/>
              <a:chOff x="3138554" y="1641185"/>
              <a:chExt cx="3600000" cy="3302290"/>
            </a:xfrm>
          </p:grpSpPr>
          <p:sp>
            <p:nvSpPr>
              <p:cNvPr id="9"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E0C963"/>
              </a:solidFill>
              <a:ln w="25400" cap="flat" cmpd="sng" algn="ctr">
                <a:noFill/>
                <a:prstDash val="solid"/>
              </a:ln>
              <a:effectLst/>
            </p:spPr>
            <p:txBody>
              <a:bodyPr lIns="0" rIns="0" anchor="ctr"/>
              <a:lstStyle/>
              <a:p>
                <a:pPr marL="182880" indent="-182880">
                  <a:lnSpc>
                    <a:spcPct val="120000"/>
                  </a:lnSpc>
                  <a:spcBef>
                    <a:spcPts val="600"/>
                  </a:spcBef>
                  <a:spcAft>
                    <a:spcPts val="600"/>
                  </a:spcAft>
                  <a:buFont typeface="Arial" panose="020B0604020202020204" pitchFamily="34" charset="0"/>
                  <a:buChar char="•"/>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rgbClr val="FFFFFF"/>
                    </a:solidFill>
                    <a:latin typeface="微软雅黑" panose="020B0503020204020204" pitchFamily="34" charset="-122"/>
                    <a:ea typeface="微软雅黑" panose="020B0503020204020204" pitchFamily="34" charset="-122"/>
                  </a:rPr>
                  <a:t>此处添加文本，此处添加文本</a:t>
                </a:r>
                <a:endParaRPr lang="zh-CN" altLang="en-US" sz="1300" kern="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bwMode="auto">
            <a:xfrm>
              <a:off x="899592" y="1659012"/>
              <a:ext cx="5038725" cy="4729162"/>
              <a:chOff x="2419350" y="922103"/>
              <a:chExt cx="5040000" cy="4728135"/>
            </a:xfrm>
          </p:grpSpPr>
          <p:sp>
            <p:nvSpPr>
              <p:cNvPr id="7"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0C963"/>
              </a:solidFill>
              <a:ln w="3175" cap="flat" cmpd="sng" algn="ctr">
                <a:solidFill>
                  <a:srgbClr val="D7D7D7"/>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 name="矩形 7"/>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rgbClr val="FFFFFF"/>
                    </a:solidFill>
                    <a:latin typeface="微软雅黑" panose="020B0503020204020204" pitchFamily="34" charset="-122"/>
                    <a:ea typeface="微软雅黑" panose="020B0503020204020204" pitchFamily="34" charset="-122"/>
                  </a:rPr>
                  <a:t>单击此处添加文本，单击此处添加文本</a:t>
                </a:r>
                <a:endParaRPr lang="zh-CN" altLang="en-US" sz="1300" kern="0" dirty="0">
                  <a:solidFill>
                    <a:srgbClr val="FFFFFF"/>
                  </a:solidFill>
                  <a:latin typeface="微软雅黑" panose="020B0503020204020204" pitchFamily="34" charset="-122"/>
                  <a:ea typeface="微软雅黑" panose="020B0503020204020204" pitchFamily="34" charset="-122"/>
                </a:endParaRPr>
              </a:p>
            </p:txBody>
          </p:sp>
        </p:grpSp>
      </p:grpSp>
      <p:sp>
        <p:nvSpPr>
          <p:cNvPr id="13" name="AutoShape 7"/>
          <p:cNvSpPr/>
          <p:nvPr/>
        </p:nvSpPr>
        <p:spPr bwMode="auto">
          <a:xfrm>
            <a:off x="6182715" y="3475231"/>
            <a:ext cx="3644951" cy="556216"/>
          </a:xfrm>
          <a:prstGeom prst="accentCallout2">
            <a:avLst>
              <a:gd name="adj1" fmla="val 18750"/>
              <a:gd name="adj2" fmla="val -2421"/>
              <a:gd name="adj3" fmla="val 18750"/>
              <a:gd name="adj4" fmla="val -12097"/>
              <a:gd name="adj5" fmla="val 104426"/>
              <a:gd name="adj6" fmla="val -73236"/>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4" name="AutoShape 8"/>
          <p:cNvSpPr/>
          <p:nvPr/>
        </p:nvSpPr>
        <p:spPr bwMode="gray">
          <a:xfrm>
            <a:off x="5832183" y="2638009"/>
            <a:ext cx="3563435" cy="556216"/>
          </a:xfrm>
          <a:prstGeom prst="accentCallout2">
            <a:avLst>
              <a:gd name="adj1" fmla="val 18750"/>
              <a:gd name="adj2" fmla="val -2241"/>
              <a:gd name="adj3" fmla="val 18750"/>
              <a:gd name="adj4" fmla="val -13444"/>
              <a:gd name="adj5" fmla="val 148958"/>
              <a:gd name="adj6" fmla="val -58356"/>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5" name="AutoShape 9"/>
          <p:cNvSpPr/>
          <p:nvPr/>
        </p:nvSpPr>
        <p:spPr bwMode="gray">
          <a:xfrm>
            <a:off x="5352736" y="1877558"/>
            <a:ext cx="3538826" cy="556216"/>
          </a:xfrm>
          <a:prstGeom prst="accentCallout2">
            <a:avLst>
              <a:gd name="adj1" fmla="val 18750"/>
              <a:gd name="adj2" fmla="val -2250"/>
              <a:gd name="adj3" fmla="val 18750"/>
              <a:gd name="adj4" fmla="val -14759"/>
              <a:gd name="adj5" fmla="val 179690"/>
              <a:gd name="adj6" fmla="val -49389"/>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6" name="AutoShape 10"/>
          <p:cNvSpPr/>
          <p:nvPr/>
        </p:nvSpPr>
        <p:spPr bwMode="auto">
          <a:xfrm>
            <a:off x="4711059" y="1131590"/>
            <a:ext cx="4036487" cy="556216"/>
          </a:xfrm>
          <a:prstGeom prst="accentCallout2">
            <a:avLst>
              <a:gd name="adj1" fmla="val 18750"/>
              <a:gd name="adj2" fmla="val -2259"/>
              <a:gd name="adj3" fmla="val 18750"/>
              <a:gd name="adj4" fmla="val -14884"/>
              <a:gd name="adj5" fmla="val 204690"/>
              <a:gd name="adj6" fmla="val -42301"/>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4</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5444">
        <p:blinds dir="vert"/>
      </p:transition>
    </mc:Choice>
    <mc:Fallback>
      <p:transition spd="slow" advTm="544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292929"/>
                </a:solidFill>
                <a:latin typeface="方正兰亭准黑_GBK" panose="02000000000000000000" pitchFamily="2" charset="-122"/>
                <a:ea typeface="方正兰亭准黑_GBK" panose="02000000000000000000" pitchFamily="2" charset="-122"/>
              </a:rPr>
              <a:t>4</a:t>
            </a:r>
            <a:endParaRPr 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50" name="椭圆 49"/>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51" name="TextBox 74"/>
          <p:cNvSpPr txBox="1">
            <a:spLocks noChangeArrowheads="1"/>
          </p:cNvSpPr>
          <p:nvPr/>
        </p:nvSpPr>
        <p:spPr bwMode="auto">
          <a:xfrm>
            <a:off x="841131" y="175830"/>
            <a:ext cx="170688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输入标题内容</a:t>
            </a:r>
            <a:endParaRPr lang="zh-CN" altLang="en-US" sz="2000" dirty="0">
              <a:solidFill>
                <a:srgbClr val="E0C963"/>
              </a:solidFill>
              <a:latin typeface="Impact" panose="020B0806030902050204" pitchFamily="34" charset="0"/>
              <a:ea typeface="Hiragino Sans GB W3" panose="020B0300000000000000" pitchFamily="34" charset="-122"/>
            </a:endParaRPr>
          </a:p>
        </p:txBody>
      </p:sp>
      <p:grpSp>
        <p:nvGrpSpPr>
          <p:cNvPr id="25" name="组合 24"/>
          <p:cNvGrpSpPr/>
          <p:nvPr/>
        </p:nvGrpSpPr>
        <p:grpSpPr>
          <a:xfrm>
            <a:off x="802005" y="976630"/>
            <a:ext cx="7381677" cy="3120192"/>
            <a:chOff x="1425" y="1973"/>
            <a:chExt cx="16890" cy="7139"/>
          </a:xfrm>
        </p:grpSpPr>
        <p:pic>
          <p:nvPicPr>
            <p:cNvPr id="15" name="图片 14" descr="462908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456" y="1973"/>
              <a:ext cx="7859" cy="7139"/>
            </a:xfrm>
            <a:prstGeom prst="rect">
              <a:avLst/>
            </a:prstGeom>
          </p:spPr>
        </p:pic>
        <p:pic>
          <p:nvPicPr>
            <p:cNvPr id="17" name="图片 16" descr="453041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15" y="2280"/>
              <a:ext cx="3074" cy="3074"/>
            </a:xfrm>
            <a:prstGeom prst="rect">
              <a:avLst/>
            </a:prstGeom>
          </p:spPr>
        </p:pic>
        <p:pic>
          <p:nvPicPr>
            <p:cNvPr id="18" name="图片 17" descr="452249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25" y="5925"/>
              <a:ext cx="3074" cy="3074"/>
            </a:xfrm>
            <a:prstGeom prst="rect">
              <a:avLst/>
            </a:prstGeom>
          </p:spPr>
        </p:pic>
        <p:cxnSp>
          <p:nvCxnSpPr>
            <p:cNvPr id="19" name="直接连接符 18"/>
            <p:cNvCxnSpPr/>
            <p:nvPr/>
          </p:nvCxnSpPr>
          <p:spPr>
            <a:xfrm>
              <a:off x="4732" y="2609"/>
              <a:ext cx="0" cy="2415"/>
            </a:xfrm>
            <a:prstGeom prst="line">
              <a:avLst/>
            </a:prstGeom>
            <a:ln w="3175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732" y="6314"/>
              <a:ext cx="0" cy="2415"/>
            </a:xfrm>
            <a:prstGeom prst="line">
              <a:avLst/>
            </a:prstGeom>
            <a:ln w="31750">
              <a:solidFill>
                <a:srgbClr val="E0C963"/>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369" y="2885"/>
              <a:ext cx="4588" cy="912"/>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请在此处点击，更换你需要的内容。请在此处点击，更换你需要的内容。请在此处点击，更换你需要的内容。请在此处点击，更换你需要的内容。请在此处点击，更换你需要的内容。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369" y="6845"/>
              <a:ext cx="4588" cy="912"/>
            </a:xfrm>
            <a:prstGeom prst="rect">
              <a:avLst/>
            </a:prstGeom>
            <a:noFill/>
          </p:spPr>
          <p:txBody>
            <a:bodyPr wrap="square" rtlCol="0">
              <a:noAutofit/>
            </a:bodyPr>
            <a:p>
              <a:pPr algn="l">
                <a:lnSpc>
                  <a:spcPct val="130000"/>
                </a:lnSpc>
                <a:spcBef>
                  <a:spcPts val="0"/>
                </a:spcBef>
                <a:spcAft>
                  <a:spcPts val="0"/>
                </a:spcAft>
              </a:pPr>
              <a:r>
                <a:rPr lang="zh-CN" altLang="en-US" sz="1000">
                  <a:solidFill>
                    <a:schemeClr val="bg1"/>
                  </a:solidFill>
                  <a:latin typeface="微软雅黑" panose="020B0503020204020204" pitchFamily="34" charset="-122"/>
                  <a:ea typeface="微软雅黑" panose="020B0503020204020204" pitchFamily="34" charset="-122"/>
                </a:rPr>
                <a:t>请在此处点击，更换你需要的内容。</a:t>
              </a:r>
              <a:r>
                <a:rPr lang="zh-CN" altLang="en-US" sz="1000">
                  <a:solidFill>
                    <a:schemeClr val="bg1"/>
                  </a:solidFill>
                  <a:latin typeface="微软雅黑" panose="020B0503020204020204" pitchFamily="34" charset="-122"/>
                  <a:ea typeface="微软雅黑" panose="020B0503020204020204" pitchFamily="34" charset="-122"/>
                  <a:sym typeface="+mn-ea"/>
                </a:rPr>
                <a:t>请在此处点击，更换你需要的内容。请在此处点击，更换你需要的内容。请在此处点击，更换你需要的内容。请在此处点击，更换你需要的内容。请在此处点击，更换你需要的内容。</a:t>
              </a: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lnSpc>
                  <a:spcPct val="130000"/>
                </a:lnSpc>
                <a:spcBef>
                  <a:spcPts val="0"/>
                </a:spcBef>
                <a:spcAft>
                  <a:spcPts val="0"/>
                </a:spcAft>
              </a:pPr>
              <a:endParaRPr lang="zh-CN" altLang="en-US" sz="1000">
                <a:solidFill>
                  <a:schemeClr val="bg1"/>
                </a:solidFill>
                <a:latin typeface="微软雅黑" panose="020B0503020204020204" pitchFamily="34" charset="-122"/>
                <a:ea typeface="微软雅黑" panose="020B0503020204020204" pitchFamily="34" charset="-122"/>
              </a:endParaRPr>
            </a:p>
            <a:p>
              <a:pPr algn="l"/>
              <a:endParaRPr lang="zh-CN" altLang="en-US" sz="100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5368" y="2306"/>
              <a:ext cx="3802" cy="771"/>
            </a:xfrm>
            <a:prstGeom prst="rect">
              <a:avLst/>
            </a:prstGeom>
            <a:noFill/>
          </p:spPr>
          <p:txBody>
            <a:bodyPr wrap="square" rtlCol="0">
              <a:spAutoFit/>
            </a:bodyPr>
            <a:p>
              <a:pPr algn="dist"/>
              <a:r>
                <a:rPr lang="zh-CN" altLang="en-US">
                  <a:solidFill>
                    <a:schemeClr val="bg1"/>
                  </a:solidFill>
                  <a:latin typeface="微软雅黑" panose="020B0503020204020204" pitchFamily="34" charset="-122"/>
                  <a:ea typeface="微软雅黑" panose="020B0503020204020204" pitchFamily="34" charset="-122"/>
                </a:rPr>
                <a:t>点击输入标题</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368" y="6220"/>
              <a:ext cx="3802" cy="771"/>
            </a:xfrm>
            <a:prstGeom prst="rect">
              <a:avLst/>
            </a:prstGeom>
            <a:noFill/>
          </p:spPr>
          <p:txBody>
            <a:bodyPr wrap="square" rtlCol="0">
              <a:spAutoFit/>
            </a:bodyPr>
            <a:p>
              <a:pPr algn="dist"/>
              <a:r>
                <a:rPr lang="zh-CN" altLang="en-US">
                  <a:solidFill>
                    <a:schemeClr val="bg1"/>
                  </a:solidFill>
                  <a:latin typeface="微软雅黑" panose="020B0503020204020204" pitchFamily="34" charset="-122"/>
                  <a:ea typeface="微软雅黑" panose="020B0503020204020204" pitchFamily="34" charset="-122"/>
                </a:rPr>
                <a:t>点击输入标题</a:t>
              </a:r>
              <a:endParaRPr lang="zh-CN" altLang="en-US">
                <a:solidFill>
                  <a:schemeClr val="bg1"/>
                </a:solidFill>
                <a:latin typeface="微软雅黑" panose="020B0503020204020204" pitchFamily="34" charset="-122"/>
                <a:ea typeface="微软雅黑" panose="020B0503020204020204" pitchFamily="34" charset="-122"/>
              </a:endParaRPr>
            </a:p>
          </p:txBody>
        </p:sp>
      </p:grpSp>
      <p:pic>
        <p:nvPicPr>
          <p:cNvPr id="26" name="图片 25" descr="193f09911aa6c3ed78daff70ca04633e992b1ffb401c2-fxam21_fw658"/>
          <p:cNvPicPr>
            <a:picLocks noChangeAspect="1"/>
          </p:cNvPicPr>
          <p:nvPr/>
        </p:nvPicPr>
        <p:blipFill>
          <a:blip r:embed="rId7"/>
          <a:srcRect b="15742"/>
          <a:stretch>
            <a:fillRect/>
          </a:stretch>
        </p:blipFill>
        <p:spPr>
          <a:xfrm>
            <a:off x="5362575" y="1661795"/>
            <a:ext cx="2231390" cy="12338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953">
        <p14:gallery dir="l"/>
      </p:transition>
    </mc:Choice>
    <mc:Fallback>
      <p:transition spd="slow" advTm="2953">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未标题-1"/>
          <p:cNvPicPr>
            <a:picLocks noChangeAspect="1"/>
          </p:cNvPicPr>
          <p:nvPr/>
        </p:nvPicPr>
        <p:blipFill>
          <a:blip r:embed="rId1"/>
          <a:srcRect b="24969"/>
          <a:stretch>
            <a:fillRect/>
          </a:stretch>
        </p:blipFill>
        <p:spPr>
          <a:xfrm>
            <a:off x="-66675" y="-7620"/>
            <a:ext cx="9067800" cy="5054600"/>
          </a:xfrm>
          <a:prstGeom prst="rect">
            <a:avLst/>
          </a:prstGeom>
        </p:spPr>
      </p:pic>
      <p:sp>
        <p:nvSpPr>
          <p:cNvPr id="11" name="TextBox 74"/>
          <p:cNvSpPr txBox="1">
            <a:spLocks noChangeArrowheads="1"/>
          </p:cNvSpPr>
          <p:nvPr/>
        </p:nvSpPr>
        <p:spPr bwMode="auto">
          <a:xfrm>
            <a:off x="376123" y="1873994"/>
            <a:ext cx="323088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sz="6000" dirty="0">
                <a:solidFill>
                  <a:srgbClr val="E0C963"/>
                </a:solidFill>
                <a:latin typeface="微软雅黑" panose="020B0503020204020204" pitchFamily="34" charset="-122"/>
                <a:ea typeface="微软雅黑" panose="020B0503020204020204" pitchFamily="34" charset="-122"/>
                <a:sym typeface="+mn-ea"/>
              </a:rPr>
              <a:t>谢谢观看</a:t>
            </a:r>
            <a:endParaRPr lang="zh-CN" altLang="en-US" sz="6000" dirty="0">
              <a:solidFill>
                <a:srgbClr val="E0C963"/>
              </a:solidFill>
              <a:latin typeface="微软雅黑" panose="020B0503020204020204" pitchFamily="34" charset="-122"/>
              <a:ea typeface="微软雅黑" panose="020B0503020204020204" pitchFamily="34" charset="-122"/>
              <a:sym typeface="+mn-ea"/>
            </a:endParaRPr>
          </a:p>
        </p:txBody>
      </p:sp>
      <p:sp>
        <p:nvSpPr>
          <p:cNvPr id="12" name="TextBox 74"/>
          <p:cNvSpPr txBox="1">
            <a:spLocks noChangeArrowheads="1"/>
          </p:cNvSpPr>
          <p:nvPr/>
        </p:nvSpPr>
        <p:spPr bwMode="auto">
          <a:xfrm>
            <a:off x="433040" y="3025353"/>
            <a:ext cx="4698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eaLnBrk="1" hangingPunct="1"/>
            <a:r>
              <a:rPr lang="zh-CN" altLang="en-US" dirty="0">
                <a:solidFill>
                  <a:srgbClr val="E0C963"/>
                </a:solidFill>
                <a:latin typeface="Impact" panose="020B0806030902050204" pitchFamily="34" charset="0"/>
                <a:ea typeface="Hiragino Sans GB W3" panose="020B0300000000000000" pitchFamily="34" charset="-122"/>
              </a:rPr>
              <a:t>适用于年终总结、工作总结、计划汇报等通用模板</a:t>
            </a:r>
            <a:endParaRPr lang="zh-CN" altLang="en-US" dirty="0">
              <a:solidFill>
                <a:srgbClr val="E0C963"/>
              </a:solidFill>
              <a:latin typeface="Impact" panose="020B0806030902050204" pitchFamily="34" charset="0"/>
              <a:ea typeface="Hiragino Sans GB W3" panose="020B0300000000000000" pitchFamily="34" charset="-122"/>
            </a:endParaRPr>
          </a:p>
        </p:txBody>
      </p:sp>
      <p:sp>
        <p:nvSpPr>
          <p:cNvPr id="13" name="TextBox 74"/>
          <p:cNvSpPr txBox="1">
            <a:spLocks noChangeArrowheads="1"/>
          </p:cNvSpPr>
          <p:nvPr/>
        </p:nvSpPr>
        <p:spPr bwMode="auto">
          <a:xfrm>
            <a:off x="577056" y="3529409"/>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l"/>
            <a:r>
              <a:rPr lang="en-US" altLang="zh-CN" sz="700" dirty="0">
                <a:solidFill>
                  <a:srgbClr val="E0C963"/>
                </a:solidFill>
                <a:latin typeface="方正兰亭准黑_GBK" panose="02000000000000000000" pitchFamily="2" charset="-122"/>
                <a:ea typeface="方正兰亭准黑_GBK" panose="02000000000000000000" pitchFamily="2" charset="-122"/>
              </a:rPr>
              <a:t>Applicable to year-end summary, work summary, plan reports and other general </a:t>
            </a:r>
            <a:r>
              <a:rPr lang="en-US" altLang="zh-CN" sz="700" dirty="0" err="1">
                <a:solidFill>
                  <a:srgbClr val="E0C963"/>
                </a:solidFill>
                <a:latin typeface="方正兰亭准黑_GBK" panose="02000000000000000000" pitchFamily="2" charset="-122"/>
                <a:ea typeface="方正兰亭准黑_GBK" panose="02000000000000000000" pitchFamily="2" charset="-122"/>
              </a:rPr>
              <a:t>templatesApplicable</a:t>
            </a:r>
            <a:r>
              <a:rPr lang="en-US" altLang="zh-CN" sz="700" dirty="0">
                <a:solidFill>
                  <a:srgbClr val="E0C963"/>
                </a:solidFill>
                <a:latin typeface="方正兰亭准黑_GBK" panose="02000000000000000000" pitchFamily="2" charset="-122"/>
                <a:ea typeface="方正兰亭准黑_GBK" panose="02000000000000000000" pitchFamily="2" charset="-122"/>
              </a:rPr>
              <a:t> to year-end summary, work summary, plan</a:t>
            </a:r>
            <a:endParaRPr lang="zh-CN" altLang="en-US" sz="700" dirty="0">
              <a:solidFill>
                <a:srgbClr val="E0C963"/>
              </a:solidFill>
              <a:latin typeface="方正兰亭准黑_GBK" panose="02000000000000000000" pitchFamily="2" charset="-122"/>
              <a:ea typeface="方正兰亭准黑_GBK" panose="02000000000000000000" pitchFamily="2" charset="-122"/>
            </a:endParaRPr>
          </a:p>
        </p:txBody>
      </p:sp>
      <p:pic>
        <p:nvPicPr>
          <p:cNvPr id="15" name="Audiomachine - Breath and Lif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56692" y="71884"/>
            <a:ext cx="360039" cy="360040"/>
          </a:xfrm>
          <a:prstGeom prst="rect">
            <a:avLst/>
          </a:prstGeom>
        </p:spPr>
      </p:pic>
      <p:pic>
        <p:nvPicPr>
          <p:cNvPr id="6" name="图片 5" descr="图片1"/>
          <p:cNvPicPr>
            <a:picLocks noChangeAspect="1"/>
          </p:cNvPicPr>
          <p:nvPr/>
        </p:nvPicPr>
        <p:blipFill>
          <a:blip r:embed="rId5"/>
          <a:stretch>
            <a:fillRect/>
          </a:stretch>
        </p:blipFill>
        <p:spPr>
          <a:xfrm>
            <a:off x="7677150" y="13970"/>
            <a:ext cx="1323975" cy="320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Tm="5923">
        <p14:vortex dir="r"/>
      </p:transition>
    </mc:Choice>
    <mc:Fallback>
      <p:transition spd="slow" advTm="5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0"/>
                            </p:stCondLst>
                            <p:childTnLst>
                              <p:par>
                                <p:cTn id="8" presetID="18" presetClass="entr" presetSubtype="12" fill="hold" grpId="1" nodeType="afterEffect">
                                  <p:stCondLst>
                                    <p:cond delay="0"/>
                                  </p:stCondLst>
                                  <p:iterate type="lt">
                                    <p:tmPct val="0"/>
                                  </p:iterate>
                                  <p:childTnLst>
                                    <p:set>
                                      <p:cBhvr>
                                        <p:cTn id="9" dur="1" fill="hold">
                                          <p:stCondLst>
                                            <p:cond delay="0"/>
                                          </p:stCondLst>
                                        </p:cTn>
                                        <p:tgtEl>
                                          <p:spTgt spid="11"/>
                                        </p:tgtEl>
                                        <p:attrNameLst>
                                          <p:attrName>style.visibility</p:attrName>
                                        </p:attrNameLst>
                                      </p:cBhvr>
                                      <p:to>
                                        <p:strVal val="visible"/>
                                      </p:to>
                                    </p:set>
                                    <p:animEffect transition="in" filter="strips(downLeft)">
                                      <p:cBhvr>
                                        <p:cTn id="10" dur="500"/>
                                        <p:tgtEl>
                                          <p:spTgt spid="11"/>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childTnLst>
                          </p:cTn>
                        </p:par>
                        <p:par>
                          <p:cTn id="19" fill="hold">
                            <p:stCondLst>
                              <p:cond delay="205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15"/>
                </p:tgtEl>
              </p:cMediaNode>
            </p:audio>
          </p:childTnLst>
        </p:cTn>
      </p:par>
    </p:tnLst>
    <p:bldLst>
      <p:bldP spid="11" grpId="1"/>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103505" y="-43815"/>
            <a:ext cx="9104630" cy="5128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953">
        <p14:gallery dir="l"/>
      </p:transition>
    </mc:Choice>
    <mc:Fallback>
      <p:transition spd="slow" advTm="2953">
        <p:fade/>
      </p:transition>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ok1.124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3395</Words>
  <Application>WPS 演示</Application>
  <PresentationFormat>自定义</PresentationFormat>
  <Paragraphs>455</Paragraphs>
  <Slides>23</Slides>
  <Notes>27</Notes>
  <HiddenSlides>0</HiddenSlides>
  <MMClips>1</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23</vt:i4>
      </vt:variant>
    </vt:vector>
  </HeadingPairs>
  <TitlesOfParts>
    <vt:vector size="56" baseType="lpstr">
      <vt:lpstr>Arial</vt:lpstr>
      <vt:lpstr>宋体</vt:lpstr>
      <vt:lpstr>Wingdings</vt:lpstr>
      <vt:lpstr>Calibri</vt:lpstr>
      <vt:lpstr>Impact</vt:lpstr>
      <vt:lpstr>Hiragino Sans GB W3</vt:lpstr>
      <vt:lpstr>方正兰亭准黑_GBK</vt:lpstr>
      <vt:lpstr>造字工房尚雅体演示版常规体</vt:lpstr>
      <vt:lpstr>微软雅黑</vt:lpstr>
      <vt:lpstr>方正兰亭黑_GBK</vt:lpstr>
      <vt:lpstr>黑体</vt:lpstr>
      <vt:lpstr>Arial</vt:lpstr>
      <vt:lpstr>MS PGothic</vt:lpstr>
      <vt:lpstr>Arial Narrow</vt:lpstr>
      <vt:lpstr>Arial Unicode MS</vt:lpstr>
      <vt:lpstr>等线</vt:lpstr>
      <vt:lpstr>Stencil Std</vt:lpstr>
      <vt:lpstr>Gabriola</vt:lpstr>
      <vt:lpstr>方正中等线简体</vt:lpstr>
      <vt:lpstr>华文细黑</vt:lpstr>
      <vt:lpstr>Leelawadee</vt:lpstr>
      <vt:lpstr>Raleway Light</vt:lpstr>
      <vt:lpstr>Raleway Light</vt:lpstr>
      <vt:lpstr>Segoe Print</vt:lpstr>
      <vt:lpstr>思源黑体旧字形 ExtraLight</vt:lpstr>
      <vt:lpstr>仿宋</vt:lpstr>
      <vt:lpstr>胖橘猫老师</vt:lpstr>
      <vt:lpstr>站酷小薇LOGO体</vt:lpstr>
      <vt:lpstr>Calibri</vt:lpstr>
      <vt:lpstr>思源黑体 CN Medium</vt:lpstr>
      <vt:lpstr>Arial Black</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
</dc:description>
  <dc:subject>chenying0907</dc:subject>
  <cp:lastModifiedBy>罗祉璇</cp:lastModifiedBy>
  <cp:revision>4</cp:revision>
  <dcterms:created xsi:type="dcterms:W3CDTF">2020-04-09T02:27:27Z</dcterms:created>
  <dcterms:modified xsi:type="dcterms:W3CDTF">2020-04-09T02:48:16Z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