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3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264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custShowLst>
    <p:custShow name="自定义放映 1" id="0">
      <p:sldLst>
        <p:sld r:id="rId2"/>
        <p:sld r:id="rId3"/>
      </p:sldLst>
    </p:custShow>
  </p:custShowLst>
  <p:custDataLst>
    <p:tags r:id="rId3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1" userDrawn="1">
          <p15:clr>
            <a:srgbClr val="A4A3A4"/>
          </p15:clr>
        </p15:guide>
        <p15:guide id="2" pos="29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21365"/>
    <a:srgbClr val="004274"/>
    <a:srgbClr val="0067B4"/>
    <a:srgbClr val="3BCCFF"/>
    <a:srgbClr val="00487E"/>
    <a:srgbClr val="34A3FF"/>
    <a:srgbClr val="29C7FF"/>
    <a:srgbClr val="FF1919"/>
    <a:srgbClr val="FF2D2D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464" autoAdjust="0"/>
  </p:normalViewPr>
  <p:slideViewPr>
    <p:cSldViewPr>
      <p:cViewPr varScale="1">
        <p:scale>
          <a:sx n="115" d="100"/>
          <a:sy n="115" d="100"/>
        </p:scale>
        <p:origin x="678" y="96"/>
      </p:cViewPr>
      <p:guideLst>
        <p:guide orient="horz" pos="1511"/>
        <p:guide pos="29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198" cy="7619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CN" altLang="en-US"/>
              <a:t>单击此处添加标题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A930D33-079D-4CA9-A1E7-7078CAC5F2FE}" type="slidenum">
              <a:rPr lang="zh-CN" alt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4739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66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433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910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434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98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799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606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454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380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659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811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8197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411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112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5226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5785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1531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5973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0587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25879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9545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4151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5982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0759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6757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04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4523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 bwMode="auto">
          <a:xfrm>
            <a:off x="304912" y="1"/>
            <a:ext cx="477960" cy="430164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矩形 4"/>
          <p:cNvSpPr/>
          <p:nvPr userDrawn="1"/>
        </p:nvSpPr>
        <p:spPr bwMode="auto">
          <a:xfrm>
            <a:off x="444777" y="100369"/>
            <a:ext cx="477960" cy="430164"/>
          </a:xfrm>
          <a:prstGeom prst="rect">
            <a:avLst/>
          </a:prstGeom>
          <a:solidFill>
            <a:srgbClr val="00487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cxnSp>
        <p:nvCxnSpPr>
          <p:cNvPr id="6" name="直接连接符 5"/>
          <p:cNvCxnSpPr/>
          <p:nvPr userDrawn="1"/>
        </p:nvCxnSpPr>
        <p:spPr bwMode="auto">
          <a:xfrm>
            <a:off x="990694" y="445826"/>
            <a:ext cx="5638652" cy="320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487E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 userDrawn="1"/>
        </p:nvSpPr>
        <p:spPr>
          <a:xfrm>
            <a:off x="1066892" y="97766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单击此处添加文字输入您的小标题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705544" y="291665"/>
            <a:ext cx="2339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我图设计科技股份有限公司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968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243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2964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15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31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25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4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7219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6648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59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38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B7C7-6F16-43A8-8317-4FC5E06BBC28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F89D-3484-40CF-90A3-ECBDBE8443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30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7B7C7-6F16-43A8-8317-4FC5E06BBC28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F89D-3484-40CF-90A3-ECBDBE8443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16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67" r:id="rId2"/>
    <p:sldLayoutId id="2147484268" r:id="rId3"/>
    <p:sldLayoutId id="2147484269" r:id="rId4"/>
    <p:sldLayoutId id="2147484270" r:id="rId5"/>
    <p:sldLayoutId id="2147484271" r:id="rId6"/>
    <p:sldLayoutId id="2147484272" r:id="rId7"/>
    <p:sldLayoutId id="2147484273" r:id="rId8"/>
    <p:sldLayoutId id="2147484274" r:id="rId9"/>
    <p:sldLayoutId id="2147484275" r:id="rId10"/>
    <p:sldLayoutId id="2147484276" r:id="rId11"/>
    <p:sldLayoutId id="2147484277" r:id="rId12"/>
    <p:sldLayoutId id="2147484278" r:id="rId13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rapidesign.cn/" TargetMode="Externa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pic>
        <p:nvPicPr>
          <p:cNvPr id="8" name="纯音乐 - 倾恋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2100" y="-628566"/>
            <a:ext cx="487363" cy="4386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23667" y="1733572"/>
            <a:ext cx="31935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021365"/>
                </a:solidFill>
                <a:latin typeface="Impact" pitchFamily="34" charset="0"/>
              </a:rPr>
              <a:t>POWERPOINT </a:t>
            </a:r>
            <a:endParaRPr lang="zh-CN" altLang="en-US" sz="4400" dirty="0">
              <a:solidFill>
                <a:srgbClr val="021365"/>
              </a:solidFill>
              <a:latin typeface="Impac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26" y="1120779"/>
            <a:ext cx="49039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021365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团队合作精神培训</a:t>
            </a:r>
            <a:r>
              <a:rPr lang="en-US" altLang="zh-CN" sz="3200" dirty="0" err="1">
                <a:solidFill>
                  <a:srgbClr val="021365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ppt</a:t>
            </a:r>
            <a:r>
              <a:rPr lang="zh-CN" altLang="en-US" sz="3200" dirty="0">
                <a:solidFill>
                  <a:srgbClr val="021365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模板</a:t>
            </a:r>
          </a:p>
        </p:txBody>
      </p:sp>
      <p:cxnSp>
        <p:nvCxnSpPr>
          <p:cNvPr id="5" name="直接连接符 4"/>
          <p:cNvCxnSpPr/>
          <p:nvPr/>
        </p:nvCxnSpPr>
        <p:spPr bwMode="auto">
          <a:xfrm>
            <a:off x="3286465" y="2118292"/>
            <a:ext cx="5899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2136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直接连接符 5"/>
          <p:cNvCxnSpPr/>
          <p:nvPr/>
        </p:nvCxnSpPr>
        <p:spPr bwMode="auto">
          <a:xfrm>
            <a:off x="6983706" y="2118292"/>
            <a:ext cx="5899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2136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  <p:bldP spid="4" grpId="0"/>
    </p:bldLst>
  </p:timing>
  <p:extLst mod="1">
    <p:ext uri="{E180D4A7-C9FB-4DFB-919C-405C955672EB}">
      <p14:showEvtLst xmlns:p14="http://schemas.microsoft.com/office/powerpoint/2010/main">
        <p14:playEvt time="0" objId="79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rot="5400000">
            <a:off x="-946470" y="2104338"/>
            <a:ext cx="2720524" cy="827583"/>
          </a:xfrm>
          <a:prstGeom prst="triangle">
            <a:avLst>
              <a:gd name="adj" fmla="val 50721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 flipH="1">
            <a:off x="2699792" y="0"/>
            <a:ext cx="6444208" cy="5143500"/>
          </a:xfrm>
          <a:prstGeom prst="homePlate">
            <a:avLst>
              <a:gd name="adj" fmla="val 33951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678409" y="947419"/>
            <a:ext cx="45719" cy="43860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4247006" y="843558"/>
            <a:ext cx="1263241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前言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68144" y="982057"/>
            <a:ext cx="2088232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</a:lstStyle>
          <a:p>
            <a:r>
              <a:rPr lang="en-US" altLang="zh-CN" sz="3200" dirty="0">
                <a:solidFill>
                  <a:schemeClr val="bg1"/>
                </a:solidFill>
                <a:latin typeface="Courier New" panose="02070309020205020404" pitchFamily="49" charset="0"/>
                <a:ea typeface="细圆体" panose="02010609000101010101" pitchFamily="49" charset="-122"/>
                <a:cs typeface="Courier New" panose="02070309020205020404" pitchFamily="49" charset="0"/>
              </a:rPr>
              <a:t>PREFACE</a:t>
            </a:r>
            <a:endParaRPr lang="zh-CN" altLang="en-US" sz="3200" dirty="0">
              <a:solidFill>
                <a:schemeClr val="bg1"/>
              </a:solidFill>
              <a:latin typeface="Courier New" panose="02070309020205020404" pitchFamily="49" charset="0"/>
              <a:ea typeface="细圆体" panose="02010609000101010101" pitchFamily="49" charset="-122"/>
              <a:cs typeface="Courier New" panose="02070309020205020404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18529" y="1886731"/>
            <a:ext cx="4097887" cy="230832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岁月流转，时光飞逝，转眼间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2015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年的工作又接近尾声。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      回首过去一年的工作，经过全体领导及员工的共同努力，公司经营业绩保持良好，行业地位、社会形象日渐提升，各项工作全面发展。今年，面对经济下行所带来的影响，公司上下团结一致，奋力拼搏，打了一场漂亮的安全效益翻身仗。我们不仅在上半年实现了扭亏为赢，而且全年销售收入突破了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亿元，标志着公司迈上了一个新台阶，步入了一个新的发展阶段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882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10" grpId="0" animBg="1"/>
      <p:bldP spid="13" grpId="0"/>
      <p:bldP spid="14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sp>
        <p:nvSpPr>
          <p:cNvPr id="18" name="等腰三角形 17"/>
          <p:cNvSpPr/>
          <p:nvPr/>
        </p:nvSpPr>
        <p:spPr>
          <a:xfrm flipV="1">
            <a:off x="0" y="-2"/>
            <a:ext cx="5729342" cy="1563640"/>
          </a:xfrm>
          <a:prstGeom prst="triangle">
            <a:avLst>
              <a:gd name="adj" fmla="val 16925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539553" y="341243"/>
            <a:ext cx="1194515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291974" y="2348402"/>
            <a:ext cx="727404" cy="727404"/>
            <a:chOff x="5045856" y="1340290"/>
            <a:chExt cx="727404" cy="727404"/>
          </a:xfrm>
        </p:grpSpPr>
        <p:sp>
          <p:nvSpPr>
            <p:cNvPr id="23" name="椭圆 22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219442" y="1340290"/>
              <a:ext cx="3802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D20000"/>
                  </a:solidFill>
                  <a:latin typeface="Impact" panose="020B0806030902050204" pitchFamily="34" charset="0"/>
                </a:rPr>
                <a:t>1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849111" y="445104"/>
            <a:ext cx="45719" cy="43860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147814"/>
            <a:ext cx="9144000" cy="1995686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3233749" y="2348402"/>
            <a:ext cx="727404" cy="727404"/>
            <a:chOff x="5045856" y="1340290"/>
            <a:chExt cx="727404" cy="727404"/>
          </a:xfrm>
        </p:grpSpPr>
        <p:sp>
          <p:nvSpPr>
            <p:cNvPr id="27" name="椭圆 26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19442" y="1340290"/>
              <a:ext cx="44275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D20000"/>
                  </a:solidFill>
                  <a:latin typeface="Impact" panose="020B0806030902050204" pitchFamily="34" charset="0"/>
                </a:rPr>
                <a:t>2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75524" y="2348402"/>
            <a:ext cx="727404" cy="727404"/>
            <a:chOff x="5045856" y="1340290"/>
            <a:chExt cx="727404" cy="727404"/>
          </a:xfrm>
        </p:grpSpPr>
        <p:sp>
          <p:nvSpPr>
            <p:cNvPr id="30" name="椭圆 29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19442" y="1340290"/>
              <a:ext cx="45717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D20000"/>
                  </a:solidFill>
                  <a:latin typeface="Impact" panose="020B0806030902050204" pitchFamily="34" charset="0"/>
                </a:rPr>
                <a:t>3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17298" y="2348402"/>
            <a:ext cx="727404" cy="727404"/>
            <a:chOff x="5045856" y="1340290"/>
            <a:chExt cx="727404" cy="727404"/>
          </a:xfrm>
        </p:grpSpPr>
        <p:sp>
          <p:nvSpPr>
            <p:cNvPr id="35" name="椭圆 34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219442" y="1340290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D20000"/>
                  </a:solidFill>
                  <a:latin typeface="Impact" panose="020B0806030902050204" pitchFamily="34" charset="0"/>
                </a:rPr>
                <a:t>4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683568" y="3207254"/>
            <a:ext cx="194421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715910" y="3590895"/>
            <a:ext cx="1846724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solidFill>
                  <a:schemeClr val="bg2">
                    <a:lumMod val="90000"/>
                  </a:schemeClr>
                </a:solidFill>
                <a:latin typeface="Courier New" panose="02070309020205020404" pitchFamily="49" charset="0"/>
                <a:ea typeface="微软雅黑" pitchFamily="34" charset="-122"/>
                <a:cs typeface="Courier New" panose="02070309020205020404" pitchFamily="49" charset="0"/>
              </a:rPr>
              <a:t>ADD YOUR TEXT HERE</a:t>
            </a:r>
            <a:endParaRPr lang="zh-CN" altLang="en-US" sz="1200" dirty="0">
              <a:solidFill>
                <a:schemeClr val="bg2">
                  <a:lumMod val="90000"/>
                </a:schemeClr>
              </a:solidFill>
              <a:latin typeface="Courier New" panose="02070309020205020404" pitchFamily="49" charset="0"/>
              <a:ea typeface="微软雅黑" pitchFamily="34" charset="-122"/>
              <a:cs typeface="Courier New" panose="02070309020205020404" pitchFamily="49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627784" y="3207254"/>
            <a:ext cx="194421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</a:p>
        </p:txBody>
      </p:sp>
      <p:sp>
        <p:nvSpPr>
          <p:cNvPr id="40" name="矩形 39"/>
          <p:cNvSpPr/>
          <p:nvPr/>
        </p:nvSpPr>
        <p:spPr>
          <a:xfrm>
            <a:off x="2660126" y="3590895"/>
            <a:ext cx="1846724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solidFill>
                  <a:schemeClr val="bg2">
                    <a:lumMod val="90000"/>
                  </a:schemeClr>
                </a:solidFill>
                <a:latin typeface="Courier New" panose="02070309020205020404" pitchFamily="49" charset="0"/>
                <a:ea typeface="微软雅黑" pitchFamily="34" charset="-122"/>
                <a:cs typeface="Courier New" panose="02070309020205020404" pitchFamily="49" charset="0"/>
              </a:rPr>
              <a:t>ADD YOUR TEXT HERE</a:t>
            </a:r>
            <a:endParaRPr lang="zh-CN" altLang="en-US" sz="1200" dirty="0">
              <a:solidFill>
                <a:schemeClr val="bg2">
                  <a:lumMod val="90000"/>
                </a:schemeClr>
              </a:solidFill>
              <a:latin typeface="Courier New" panose="02070309020205020404" pitchFamily="49" charset="0"/>
              <a:ea typeface="微软雅黑" pitchFamily="34" charset="-122"/>
              <a:cs typeface="Courier New" panose="02070309020205020404" pitchFamily="49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601468" y="3207254"/>
            <a:ext cx="194421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</a:p>
        </p:txBody>
      </p:sp>
      <p:sp>
        <p:nvSpPr>
          <p:cNvPr id="42" name="矩形 41"/>
          <p:cNvSpPr/>
          <p:nvPr/>
        </p:nvSpPr>
        <p:spPr>
          <a:xfrm>
            <a:off x="4633810" y="3590895"/>
            <a:ext cx="1846724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solidFill>
                  <a:schemeClr val="bg2">
                    <a:lumMod val="90000"/>
                  </a:schemeClr>
                </a:solidFill>
                <a:latin typeface="Courier New" panose="02070309020205020404" pitchFamily="49" charset="0"/>
                <a:ea typeface="微软雅黑" pitchFamily="34" charset="-122"/>
                <a:cs typeface="Courier New" panose="02070309020205020404" pitchFamily="49" charset="0"/>
              </a:rPr>
              <a:t>ADD YOUR TEXT HERE</a:t>
            </a:r>
            <a:endParaRPr lang="zh-CN" altLang="en-US" sz="1200" dirty="0">
              <a:solidFill>
                <a:schemeClr val="bg2">
                  <a:lumMod val="90000"/>
                </a:schemeClr>
              </a:solidFill>
              <a:latin typeface="Courier New" panose="02070309020205020404" pitchFamily="49" charset="0"/>
              <a:ea typeface="微软雅黑" pitchFamily="34" charset="-122"/>
              <a:cs typeface="Courier New" panose="02070309020205020404" pitchFamily="49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580460" y="3207254"/>
            <a:ext cx="194421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</a:p>
        </p:txBody>
      </p:sp>
      <p:sp>
        <p:nvSpPr>
          <p:cNvPr id="44" name="矩形 43"/>
          <p:cNvSpPr/>
          <p:nvPr/>
        </p:nvSpPr>
        <p:spPr>
          <a:xfrm>
            <a:off x="6612802" y="3590895"/>
            <a:ext cx="1846724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solidFill>
                  <a:schemeClr val="bg2">
                    <a:lumMod val="90000"/>
                  </a:schemeClr>
                </a:solidFill>
                <a:latin typeface="Courier New" panose="02070309020205020404" pitchFamily="49" charset="0"/>
                <a:ea typeface="微软雅黑" pitchFamily="34" charset="-122"/>
                <a:cs typeface="Courier New" panose="02070309020205020404" pitchFamily="49" charset="0"/>
              </a:rPr>
              <a:t>ADD YOUR TEXT HERE</a:t>
            </a:r>
            <a:endParaRPr lang="zh-CN" altLang="en-US" sz="1200" dirty="0">
              <a:solidFill>
                <a:schemeClr val="bg2">
                  <a:lumMod val="90000"/>
                </a:schemeClr>
              </a:solidFill>
              <a:latin typeface="Courier New" panose="02070309020205020404" pitchFamily="49" charset="0"/>
              <a:ea typeface="微软雅黑" pitchFamily="34" charset="-122"/>
              <a:cs typeface="Courier New" panose="02070309020205020404" pitchFamily="49" charset="0"/>
            </a:endParaRPr>
          </a:p>
        </p:txBody>
      </p:sp>
      <p:sp>
        <p:nvSpPr>
          <p:cNvPr id="45" name="等腰三角形 44"/>
          <p:cNvSpPr/>
          <p:nvPr/>
        </p:nvSpPr>
        <p:spPr>
          <a:xfrm rot="9666872" flipH="1">
            <a:off x="2783512" y="432348"/>
            <a:ext cx="3204905" cy="464119"/>
          </a:xfrm>
          <a:prstGeom prst="triangle">
            <a:avLst>
              <a:gd name="adj" fmla="val 9004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878083" y="490988"/>
            <a:ext cx="204584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CONTENT</a:t>
            </a:r>
            <a:endParaRPr lang="zh-CN" altLang="en-US" sz="32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49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25" grpId="0" animBg="1"/>
      <p:bldP spid="5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 animBg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rot="10800000" flipH="1" flipV="1">
            <a:off x="0" y="3507854"/>
            <a:ext cx="2555776" cy="1656184"/>
          </a:xfrm>
          <a:prstGeom prst="triangle">
            <a:avLst>
              <a:gd name="adj" fmla="val 50259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1675116" y="267494"/>
            <a:ext cx="7468884" cy="4896544"/>
          </a:xfrm>
          <a:prstGeom prst="triangle">
            <a:avLst>
              <a:gd name="adj" fmla="val 48962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004048" y="1556314"/>
            <a:ext cx="727404" cy="727404"/>
            <a:chOff x="5045856" y="1340290"/>
            <a:chExt cx="727404" cy="727404"/>
          </a:xfrm>
        </p:grpSpPr>
        <p:sp>
          <p:nvSpPr>
            <p:cNvPr id="15" name="椭圆 14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219442" y="1340290"/>
              <a:ext cx="3802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D20000"/>
                  </a:solidFill>
                  <a:latin typeface="Impact" panose="020B0806030902050204" pitchFamily="34" charset="0"/>
                </a:rPr>
                <a:t>1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077196" y="2682873"/>
            <a:ext cx="273630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4067944" y="3066514"/>
            <a:ext cx="2666114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90000"/>
                  </a:schemeClr>
                </a:solidFill>
                <a:latin typeface="Courier New" panose="02070309020205020404" pitchFamily="49" charset="0"/>
                <a:ea typeface="微软雅黑" pitchFamily="34" charset="-122"/>
                <a:cs typeface="Courier New" panose="02070309020205020404" pitchFamily="49" charset="0"/>
              </a:rPr>
              <a:t>ADD YOUR TEXT HERE</a:t>
            </a:r>
            <a:endParaRPr lang="zh-CN" altLang="en-US" dirty="0">
              <a:solidFill>
                <a:schemeClr val="bg2">
                  <a:lumMod val="90000"/>
                </a:schemeClr>
              </a:solidFill>
              <a:latin typeface="Courier New" panose="02070309020205020404" pitchFamily="49" charset="0"/>
              <a:ea typeface="微软雅黑" pitchFamily="34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8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6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237877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1043608" y="1475236"/>
            <a:ext cx="3528392" cy="2968722"/>
            <a:chOff x="873550" y="1447293"/>
            <a:chExt cx="3098949" cy="2582126"/>
          </a:xfrm>
          <a:effectLst/>
        </p:grpSpPr>
        <p:sp>
          <p:nvSpPr>
            <p:cNvPr id="42" name="Rectangle 214"/>
            <p:cNvSpPr>
              <a:spLocks noChangeArrowheads="1"/>
            </p:cNvSpPr>
            <p:nvPr/>
          </p:nvSpPr>
          <p:spPr bwMode="auto">
            <a:xfrm>
              <a:off x="1001795" y="1569795"/>
              <a:ext cx="2842457" cy="1705467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727989"/>
              <a:endParaRPr lang="zh-CN" altLang="en-US" sz="3401">
                <a:solidFill>
                  <a:schemeClr val="lt1"/>
                </a:solidFill>
              </a:endParaRPr>
            </a:p>
          </p:txBody>
        </p:sp>
        <p:sp>
          <p:nvSpPr>
            <p:cNvPr id="48" name="Freeform 210"/>
            <p:cNvSpPr>
              <a:spLocks/>
            </p:cNvSpPr>
            <p:nvPr/>
          </p:nvSpPr>
          <p:spPr bwMode="auto">
            <a:xfrm>
              <a:off x="1964595" y="3554721"/>
              <a:ext cx="916860" cy="403876"/>
            </a:xfrm>
            <a:custGeom>
              <a:avLst/>
              <a:gdLst>
                <a:gd name="T0" fmla="*/ 22 w 203"/>
                <a:gd name="T1" fmla="*/ 0 h 89"/>
                <a:gd name="T2" fmla="*/ 0 w 203"/>
                <a:gd name="T3" fmla="*/ 89 h 89"/>
                <a:gd name="T4" fmla="*/ 203 w 203"/>
                <a:gd name="T5" fmla="*/ 89 h 89"/>
                <a:gd name="T6" fmla="*/ 181 w 203"/>
                <a:gd name="T7" fmla="*/ 0 h 89"/>
                <a:gd name="T8" fmla="*/ 22 w 203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89">
                  <a:moveTo>
                    <a:pt x="22" y="0"/>
                  </a:moveTo>
                  <a:cubicBezTo>
                    <a:pt x="14" y="30"/>
                    <a:pt x="7" y="60"/>
                    <a:pt x="0" y="89"/>
                  </a:cubicBezTo>
                  <a:cubicBezTo>
                    <a:pt x="67" y="89"/>
                    <a:pt x="135" y="89"/>
                    <a:pt x="203" y="89"/>
                  </a:cubicBezTo>
                  <a:cubicBezTo>
                    <a:pt x="195" y="60"/>
                    <a:pt x="188" y="30"/>
                    <a:pt x="181" y="0"/>
                  </a:cubicBezTo>
                  <a:cubicBezTo>
                    <a:pt x="128" y="0"/>
                    <a:pt x="75" y="0"/>
                    <a:pt x="22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9" name="Freeform 211"/>
            <p:cNvSpPr>
              <a:spLocks/>
            </p:cNvSpPr>
            <p:nvPr/>
          </p:nvSpPr>
          <p:spPr bwMode="auto">
            <a:xfrm>
              <a:off x="1859319" y="3952855"/>
              <a:ext cx="1127413" cy="76564"/>
            </a:xfrm>
            <a:custGeom>
              <a:avLst/>
              <a:gdLst>
                <a:gd name="T0" fmla="*/ 238 w 249"/>
                <a:gd name="T1" fmla="*/ 0 h 17"/>
                <a:gd name="T2" fmla="*/ 10 w 249"/>
                <a:gd name="T3" fmla="*/ 0 h 17"/>
                <a:gd name="T4" fmla="*/ 0 w 249"/>
                <a:gd name="T5" fmla="*/ 12 h 17"/>
                <a:gd name="T6" fmla="*/ 0 w 249"/>
                <a:gd name="T7" fmla="*/ 17 h 17"/>
                <a:gd name="T8" fmla="*/ 249 w 249"/>
                <a:gd name="T9" fmla="*/ 17 h 17"/>
                <a:gd name="T10" fmla="*/ 249 w 249"/>
                <a:gd name="T11" fmla="*/ 12 h 17"/>
                <a:gd name="T12" fmla="*/ 238 w 249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" h="17">
                  <a:moveTo>
                    <a:pt x="23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49" y="17"/>
                    <a:pt x="249" y="17"/>
                    <a:pt x="249" y="17"/>
                  </a:cubicBezTo>
                  <a:cubicBezTo>
                    <a:pt x="249" y="12"/>
                    <a:pt x="249" y="12"/>
                    <a:pt x="249" y="12"/>
                  </a:cubicBezTo>
                  <a:cubicBezTo>
                    <a:pt x="249" y="5"/>
                    <a:pt x="244" y="0"/>
                    <a:pt x="238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12"/>
            <p:cNvSpPr>
              <a:spLocks/>
            </p:cNvSpPr>
            <p:nvPr/>
          </p:nvSpPr>
          <p:spPr bwMode="auto">
            <a:xfrm>
              <a:off x="873550" y="3401594"/>
              <a:ext cx="3098949" cy="298600"/>
            </a:xfrm>
            <a:custGeom>
              <a:avLst/>
              <a:gdLst>
                <a:gd name="T0" fmla="*/ 0 w 685"/>
                <a:gd name="T1" fmla="*/ 0 h 66"/>
                <a:gd name="T2" fmla="*/ 0 w 685"/>
                <a:gd name="T3" fmla="*/ 49 h 66"/>
                <a:gd name="T4" fmla="*/ 17 w 685"/>
                <a:gd name="T5" fmla="*/ 66 h 66"/>
                <a:gd name="T6" fmla="*/ 668 w 685"/>
                <a:gd name="T7" fmla="*/ 66 h 66"/>
                <a:gd name="T8" fmla="*/ 685 w 685"/>
                <a:gd name="T9" fmla="*/ 49 h 66"/>
                <a:gd name="T10" fmla="*/ 685 w 685"/>
                <a:gd name="T11" fmla="*/ 0 h 66"/>
                <a:gd name="T12" fmla="*/ 0 w 685"/>
                <a:gd name="T1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5" h="66">
                  <a:moveTo>
                    <a:pt x="0" y="0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8"/>
                    <a:pt x="7" y="66"/>
                    <a:pt x="17" y="66"/>
                  </a:cubicBezTo>
                  <a:cubicBezTo>
                    <a:pt x="668" y="66"/>
                    <a:pt x="668" y="66"/>
                    <a:pt x="668" y="66"/>
                  </a:cubicBezTo>
                  <a:cubicBezTo>
                    <a:pt x="677" y="66"/>
                    <a:pt x="685" y="58"/>
                    <a:pt x="685" y="49"/>
                  </a:cubicBezTo>
                  <a:cubicBezTo>
                    <a:pt x="685" y="0"/>
                    <a:pt x="685" y="0"/>
                    <a:pt x="68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213"/>
            <p:cNvSpPr>
              <a:spLocks/>
            </p:cNvSpPr>
            <p:nvPr/>
          </p:nvSpPr>
          <p:spPr bwMode="auto">
            <a:xfrm>
              <a:off x="873550" y="1447293"/>
              <a:ext cx="3098949" cy="1954301"/>
            </a:xfrm>
            <a:prstGeom prst="frame">
              <a:avLst>
                <a:gd name="adj1" fmla="val 7301"/>
              </a:avLst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5040560" y="1647259"/>
            <a:ext cx="313184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输入你的文字 输入你的文字 输入你的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040560" y="1347614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rgbClr val="D2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rgbClr val="D20000"/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339502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676456" y="339502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040560" y="2654024"/>
            <a:ext cx="313184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输入你的文字 输入你的文字 输入你的文字</a:t>
            </a:r>
          </a:p>
        </p:txBody>
      </p:sp>
      <p:sp>
        <p:nvSpPr>
          <p:cNvPr id="24" name="矩形 23"/>
          <p:cNvSpPr/>
          <p:nvPr/>
        </p:nvSpPr>
        <p:spPr>
          <a:xfrm>
            <a:off x="5040560" y="2354379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rgbClr val="D2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rgbClr val="D20000"/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40560" y="3650127"/>
            <a:ext cx="313184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输入你的文字 输入你的文字 输入你的文字</a:t>
            </a:r>
          </a:p>
        </p:txBody>
      </p:sp>
      <p:sp>
        <p:nvSpPr>
          <p:cNvPr id="26" name="矩形 25"/>
          <p:cNvSpPr/>
          <p:nvPr/>
        </p:nvSpPr>
        <p:spPr>
          <a:xfrm>
            <a:off x="5040560" y="3350482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rgbClr val="D2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rgbClr val="D20000"/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380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4" grpId="0"/>
      <p:bldP spid="55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 rot="21255145">
            <a:off x="4399245" y="1231456"/>
            <a:ext cx="3409477" cy="1074272"/>
          </a:xfrm>
          <a:custGeom>
            <a:avLst/>
            <a:gdLst>
              <a:gd name="connsiteX0" fmla="*/ 0 w 3977640"/>
              <a:gd name="connsiteY0" fmla="*/ 1333500 h 1508760"/>
              <a:gd name="connsiteX1" fmla="*/ 624840 w 3977640"/>
              <a:gd name="connsiteY1" fmla="*/ 655320 h 1508760"/>
              <a:gd name="connsiteX2" fmla="*/ 1264920 w 3977640"/>
              <a:gd name="connsiteY2" fmla="*/ 1074420 h 1508760"/>
              <a:gd name="connsiteX3" fmla="*/ 2049780 w 3977640"/>
              <a:gd name="connsiteY3" fmla="*/ 342900 h 1508760"/>
              <a:gd name="connsiteX4" fmla="*/ 2682240 w 3977640"/>
              <a:gd name="connsiteY4" fmla="*/ 982980 h 1508760"/>
              <a:gd name="connsiteX5" fmla="*/ 3406140 w 3977640"/>
              <a:gd name="connsiteY5" fmla="*/ 266700 h 1508760"/>
              <a:gd name="connsiteX6" fmla="*/ 3185160 w 3977640"/>
              <a:gd name="connsiteY6" fmla="*/ 83820 h 1508760"/>
              <a:gd name="connsiteX7" fmla="*/ 3977640 w 3977640"/>
              <a:gd name="connsiteY7" fmla="*/ 0 h 1508760"/>
              <a:gd name="connsiteX8" fmla="*/ 3909060 w 3977640"/>
              <a:gd name="connsiteY8" fmla="*/ 777240 h 1508760"/>
              <a:gd name="connsiteX9" fmla="*/ 3703320 w 3977640"/>
              <a:gd name="connsiteY9" fmla="*/ 594360 h 1508760"/>
              <a:gd name="connsiteX10" fmla="*/ 2689860 w 3977640"/>
              <a:gd name="connsiteY10" fmla="*/ 1501140 h 1508760"/>
              <a:gd name="connsiteX11" fmla="*/ 2065020 w 3977640"/>
              <a:gd name="connsiteY11" fmla="*/ 861060 h 1508760"/>
              <a:gd name="connsiteX12" fmla="*/ 1264920 w 3977640"/>
              <a:gd name="connsiteY12" fmla="*/ 1508760 h 1508760"/>
              <a:gd name="connsiteX13" fmla="*/ 655320 w 3977640"/>
              <a:gd name="connsiteY13" fmla="*/ 1059180 h 1508760"/>
              <a:gd name="connsiteX14" fmla="*/ 198120 w 3977640"/>
              <a:gd name="connsiteY14" fmla="*/ 1493520 h 1508760"/>
              <a:gd name="connsiteX15" fmla="*/ 0 w 3977640"/>
              <a:gd name="connsiteY15" fmla="*/ 1333500 h 1508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977640" h="1508760">
                <a:moveTo>
                  <a:pt x="0" y="1333500"/>
                </a:moveTo>
                <a:lnTo>
                  <a:pt x="624840" y="655320"/>
                </a:lnTo>
                <a:lnTo>
                  <a:pt x="1264920" y="1074420"/>
                </a:lnTo>
                <a:lnTo>
                  <a:pt x="2049780" y="342900"/>
                </a:lnTo>
                <a:lnTo>
                  <a:pt x="2682240" y="982980"/>
                </a:lnTo>
                <a:lnTo>
                  <a:pt x="3406140" y="266700"/>
                </a:lnTo>
                <a:lnTo>
                  <a:pt x="3185160" y="83820"/>
                </a:lnTo>
                <a:lnTo>
                  <a:pt x="3977640" y="0"/>
                </a:lnTo>
                <a:lnTo>
                  <a:pt x="3909060" y="777240"/>
                </a:lnTo>
                <a:lnTo>
                  <a:pt x="3703320" y="594360"/>
                </a:lnTo>
                <a:lnTo>
                  <a:pt x="2689860" y="1501140"/>
                </a:lnTo>
                <a:lnTo>
                  <a:pt x="2065020" y="861060"/>
                </a:lnTo>
                <a:lnTo>
                  <a:pt x="1264920" y="1508760"/>
                </a:lnTo>
                <a:lnTo>
                  <a:pt x="655320" y="1059180"/>
                </a:lnTo>
                <a:lnTo>
                  <a:pt x="198120" y="1493520"/>
                </a:lnTo>
                <a:lnTo>
                  <a:pt x="0" y="1333500"/>
                </a:lnTo>
                <a:close/>
              </a:path>
            </a:pathLst>
          </a:cu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4572000" y="1851669"/>
            <a:ext cx="3559281" cy="2657845"/>
            <a:chOff x="-148492" y="2581206"/>
            <a:chExt cx="3271249" cy="1862753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-148492" y="4443958"/>
              <a:ext cx="327124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1100875" y="3147813"/>
              <a:ext cx="335087" cy="1296144"/>
            </a:xfrm>
            <a:prstGeom prst="rect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932639" y="2934474"/>
              <a:ext cx="335087" cy="1509484"/>
            </a:xfrm>
            <a:prstGeom prst="rect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764403" y="2581206"/>
              <a:ext cx="358354" cy="1862752"/>
            </a:xfrm>
            <a:prstGeom prst="rect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516757" y="3003799"/>
              <a:ext cx="335087" cy="144016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348521" y="3291830"/>
              <a:ext cx="335087" cy="115212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84993" y="3291830"/>
              <a:ext cx="335087" cy="115212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67390" y="3147814"/>
              <a:ext cx="335087" cy="1296144"/>
            </a:xfrm>
            <a:prstGeom prst="rect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-148492" y="3512582"/>
              <a:ext cx="335087" cy="93137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899592" y="3346415"/>
            <a:ext cx="3384376" cy="95410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输入你的文字 输入你的文字 输入你的文字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9592" y="2859782"/>
            <a:ext cx="2317143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添加你的标题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43608" y="1779662"/>
            <a:ext cx="360041" cy="36004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3649" y="188396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标签文本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456584" y="1779662"/>
            <a:ext cx="360041" cy="360041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16625" y="188396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标签文本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043608" y="3219822"/>
            <a:ext cx="309634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611560" y="237877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2" name="矩形 31"/>
          <p:cNvSpPr/>
          <p:nvPr/>
        </p:nvSpPr>
        <p:spPr>
          <a:xfrm>
            <a:off x="0" y="339502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8676456" y="339502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904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6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  <p:bldP spid="18" grpId="0"/>
      <p:bldP spid="2" grpId="0" animBg="1"/>
      <p:bldP spid="3" grpId="0"/>
      <p:bldP spid="29" grpId="0" animBg="1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17848" y="2517686"/>
            <a:ext cx="2358008" cy="101566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输入你的文字 输入你的文字 输入你的文字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8104" y="1612597"/>
            <a:ext cx="2664296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输入你的文字 输入你的文字 输入你的文字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49974" y="1417888"/>
            <a:ext cx="1950375" cy="2806713"/>
            <a:chOff x="3349974" y="1285154"/>
            <a:chExt cx="1950375" cy="2806713"/>
          </a:xfrm>
        </p:grpSpPr>
        <p:sp>
          <p:nvSpPr>
            <p:cNvPr id="5" name="椭圆 4"/>
            <p:cNvSpPr/>
            <p:nvPr/>
          </p:nvSpPr>
          <p:spPr>
            <a:xfrm>
              <a:off x="4109499" y="3079537"/>
              <a:ext cx="1012330" cy="101233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>
              <a:grpSpLocks noChangeAspect="1"/>
            </p:cNvGrpSpPr>
            <p:nvPr/>
          </p:nvGrpSpPr>
          <p:grpSpPr>
            <a:xfrm>
              <a:off x="4231045" y="3281920"/>
              <a:ext cx="740988" cy="555378"/>
              <a:chOff x="7419975" y="776288"/>
              <a:chExt cx="811213" cy="608013"/>
            </a:xfrm>
            <a:solidFill>
              <a:srgbClr val="FF0000"/>
            </a:solidFill>
          </p:grpSpPr>
          <p:sp>
            <p:nvSpPr>
              <p:cNvPr id="16" name="Freeform 49"/>
              <p:cNvSpPr>
                <a:spLocks/>
              </p:cNvSpPr>
              <p:nvPr/>
            </p:nvSpPr>
            <p:spPr bwMode="auto">
              <a:xfrm>
                <a:off x="7612063" y="776288"/>
                <a:ext cx="619125" cy="495300"/>
              </a:xfrm>
              <a:custGeom>
                <a:avLst/>
                <a:gdLst>
                  <a:gd name="T0" fmla="*/ 146 w 165"/>
                  <a:gd name="T1" fmla="*/ 19 h 132"/>
                  <a:gd name="T2" fmla="*/ 78 w 165"/>
                  <a:gd name="T3" fmla="*/ 19 h 132"/>
                  <a:gd name="T4" fmla="*/ 62 w 165"/>
                  <a:gd name="T5" fmla="*/ 0 h 132"/>
                  <a:gd name="T6" fmla="*/ 22 w 165"/>
                  <a:gd name="T7" fmla="*/ 0 h 132"/>
                  <a:gd name="T8" fmla="*/ 3 w 165"/>
                  <a:gd name="T9" fmla="*/ 10 h 132"/>
                  <a:gd name="T10" fmla="*/ 0 w 165"/>
                  <a:gd name="T11" fmla="*/ 20 h 132"/>
                  <a:gd name="T12" fmla="*/ 0 w 165"/>
                  <a:gd name="T13" fmla="*/ 21 h 132"/>
                  <a:gd name="T14" fmla="*/ 0 w 165"/>
                  <a:gd name="T15" fmla="*/ 23 h 132"/>
                  <a:gd name="T16" fmla="*/ 0 w 165"/>
                  <a:gd name="T17" fmla="*/ 25 h 132"/>
                  <a:gd name="T18" fmla="*/ 0 w 165"/>
                  <a:gd name="T19" fmla="*/ 54 h 132"/>
                  <a:gd name="T20" fmla="*/ 0 w 165"/>
                  <a:gd name="T21" fmla="*/ 100 h 132"/>
                  <a:gd name="T22" fmla="*/ 15 w 165"/>
                  <a:gd name="T23" fmla="*/ 89 h 132"/>
                  <a:gd name="T24" fmla="*/ 13 w 165"/>
                  <a:gd name="T25" fmla="*/ 78 h 132"/>
                  <a:gd name="T26" fmla="*/ 14 w 165"/>
                  <a:gd name="T27" fmla="*/ 67 h 132"/>
                  <a:gd name="T28" fmla="*/ 61 w 165"/>
                  <a:gd name="T29" fmla="*/ 30 h 132"/>
                  <a:gd name="T30" fmla="*/ 61 w 165"/>
                  <a:gd name="T31" fmla="*/ 30 h 132"/>
                  <a:gd name="T32" fmla="*/ 72 w 165"/>
                  <a:gd name="T33" fmla="*/ 31 h 132"/>
                  <a:gd name="T34" fmla="*/ 72 w 165"/>
                  <a:gd name="T35" fmla="*/ 31 h 132"/>
                  <a:gd name="T36" fmla="*/ 109 w 165"/>
                  <a:gd name="T37" fmla="*/ 78 h 132"/>
                  <a:gd name="T38" fmla="*/ 109 w 165"/>
                  <a:gd name="T39" fmla="*/ 78 h 132"/>
                  <a:gd name="T40" fmla="*/ 108 w 165"/>
                  <a:gd name="T41" fmla="*/ 89 h 132"/>
                  <a:gd name="T42" fmla="*/ 108 w 165"/>
                  <a:gd name="T43" fmla="*/ 89 h 132"/>
                  <a:gd name="T44" fmla="*/ 108 w 165"/>
                  <a:gd name="T45" fmla="*/ 89 h 132"/>
                  <a:gd name="T46" fmla="*/ 61 w 165"/>
                  <a:gd name="T47" fmla="*/ 126 h 132"/>
                  <a:gd name="T48" fmla="*/ 61 w 165"/>
                  <a:gd name="T49" fmla="*/ 126 h 132"/>
                  <a:gd name="T50" fmla="*/ 50 w 165"/>
                  <a:gd name="T51" fmla="*/ 125 h 132"/>
                  <a:gd name="T52" fmla="*/ 36 w 165"/>
                  <a:gd name="T53" fmla="*/ 119 h 132"/>
                  <a:gd name="T54" fmla="*/ 17 w 165"/>
                  <a:gd name="T55" fmla="*/ 132 h 132"/>
                  <a:gd name="T56" fmla="*/ 19 w 165"/>
                  <a:gd name="T57" fmla="*/ 132 h 132"/>
                  <a:gd name="T58" fmla="*/ 146 w 165"/>
                  <a:gd name="T59" fmla="*/ 132 h 132"/>
                  <a:gd name="T60" fmla="*/ 165 w 165"/>
                  <a:gd name="T61" fmla="*/ 114 h 132"/>
                  <a:gd name="T62" fmla="*/ 165 w 165"/>
                  <a:gd name="T63" fmla="*/ 38 h 132"/>
                  <a:gd name="T64" fmla="*/ 146 w 165"/>
                  <a:gd name="T65" fmla="*/ 1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5" h="132">
                    <a:moveTo>
                      <a:pt x="146" y="19"/>
                    </a:move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8"/>
                      <a:pt x="69" y="0"/>
                      <a:pt x="6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2" y="0"/>
                      <a:pt x="6" y="4"/>
                      <a:pt x="3" y="10"/>
                    </a:cubicBezTo>
                    <a:cubicBezTo>
                      <a:pt x="1" y="13"/>
                      <a:pt x="0" y="17"/>
                      <a:pt x="0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82"/>
                      <a:pt x="0" y="100"/>
                    </a:cubicBezTo>
                    <a:cubicBezTo>
                      <a:pt x="15" y="89"/>
                      <a:pt x="15" y="89"/>
                      <a:pt x="15" y="89"/>
                    </a:cubicBezTo>
                    <a:cubicBezTo>
                      <a:pt x="14" y="86"/>
                      <a:pt x="13" y="82"/>
                      <a:pt x="13" y="78"/>
                    </a:cubicBezTo>
                    <a:cubicBezTo>
                      <a:pt x="13" y="74"/>
                      <a:pt x="14" y="71"/>
                      <a:pt x="14" y="67"/>
                    </a:cubicBezTo>
                    <a:cubicBezTo>
                      <a:pt x="20" y="45"/>
                      <a:pt x="39" y="30"/>
                      <a:pt x="6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5" y="30"/>
                      <a:pt x="68" y="30"/>
                      <a:pt x="72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94" y="37"/>
                      <a:pt x="109" y="56"/>
                      <a:pt x="109" y="78"/>
                    </a:cubicBezTo>
                    <a:cubicBezTo>
                      <a:pt x="109" y="78"/>
                      <a:pt x="109" y="78"/>
                      <a:pt x="109" y="78"/>
                    </a:cubicBezTo>
                    <a:cubicBezTo>
                      <a:pt x="109" y="82"/>
                      <a:pt x="109" y="85"/>
                      <a:pt x="108" y="89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3" y="111"/>
                      <a:pt x="83" y="126"/>
                      <a:pt x="61" y="126"/>
                    </a:cubicBezTo>
                    <a:cubicBezTo>
                      <a:pt x="61" y="126"/>
                      <a:pt x="61" y="126"/>
                      <a:pt x="61" y="126"/>
                    </a:cubicBezTo>
                    <a:cubicBezTo>
                      <a:pt x="58" y="126"/>
                      <a:pt x="54" y="126"/>
                      <a:pt x="50" y="125"/>
                    </a:cubicBezTo>
                    <a:cubicBezTo>
                      <a:pt x="45" y="124"/>
                      <a:pt x="40" y="121"/>
                      <a:pt x="36" y="119"/>
                    </a:cubicBezTo>
                    <a:cubicBezTo>
                      <a:pt x="17" y="132"/>
                      <a:pt x="17" y="132"/>
                      <a:pt x="17" y="132"/>
                    </a:cubicBezTo>
                    <a:cubicBezTo>
                      <a:pt x="17" y="132"/>
                      <a:pt x="18" y="132"/>
                      <a:pt x="19" y="132"/>
                    </a:cubicBezTo>
                    <a:cubicBezTo>
                      <a:pt x="146" y="132"/>
                      <a:pt x="146" y="132"/>
                      <a:pt x="146" y="132"/>
                    </a:cubicBezTo>
                    <a:cubicBezTo>
                      <a:pt x="157" y="132"/>
                      <a:pt x="165" y="124"/>
                      <a:pt x="165" y="114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27"/>
                      <a:pt x="157" y="19"/>
                      <a:pt x="146" y="19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Freeform 50"/>
              <p:cNvSpPr>
                <a:spLocks noEditPoints="1"/>
              </p:cNvSpPr>
              <p:nvPr/>
            </p:nvSpPr>
            <p:spPr bwMode="auto">
              <a:xfrm>
                <a:off x="7419975" y="900113"/>
                <a:ext cx="593725" cy="484188"/>
              </a:xfrm>
              <a:custGeom>
                <a:avLst/>
                <a:gdLst>
                  <a:gd name="T0" fmla="*/ 158 w 158"/>
                  <a:gd name="T1" fmla="*/ 45 h 129"/>
                  <a:gd name="T2" fmla="*/ 123 w 158"/>
                  <a:gd name="T3" fmla="*/ 1 h 129"/>
                  <a:gd name="T4" fmla="*/ 112 w 158"/>
                  <a:gd name="T5" fmla="*/ 0 h 129"/>
                  <a:gd name="T6" fmla="*/ 112 w 158"/>
                  <a:gd name="T7" fmla="*/ 0 h 129"/>
                  <a:gd name="T8" fmla="*/ 112 w 158"/>
                  <a:gd name="T9" fmla="*/ 0 h 129"/>
                  <a:gd name="T10" fmla="*/ 68 w 158"/>
                  <a:gd name="T11" fmla="*/ 35 h 129"/>
                  <a:gd name="T12" fmla="*/ 67 w 158"/>
                  <a:gd name="T13" fmla="*/ 45 h 129"/>
                  <a:gd name="T14" fmla="*/ 68 w 158"/>
                  <a:gd name="T15" fmla="*/ 57 h 129"/>
                  <a:gd name="T16" fmla="*/ 68 w 158"/>
                  <a:gd name="T17" fmla="*/ 57 h 129"/>
                  <a:gd name="T18" fmla="*/ 51 w 158"/>
                  <a:gd name="T19" fmla="*/ 70 h 129"/>
                  <a:gd name="T20" fmla="*/ 6 w 158"/>
                  <a:gd name="T21" fmla="*/ 101 h 129"/>
                  <a:gd name="T22" fmla="*/ 0 w 158"/>
                  <a:gd name="T23" fmla="*/ 113 h 129"/>
                  <a:gd name="T24" fmla="*/ 0 w 158"/>
                  <a:gd name="T25" fmla="*/ 113 h 129"/>
                  <a:gd name="T26" fmla="*/ 0 w 158"/>
                  <a:gd name="T27" fmla="*/ 113 h 129"/>
                  <a:gd name="T28" fmla="*/ 3 w 158"/>
                  <a:gd name="T29" fmla="*/ 121 h 129"/>
                  <a:gd name="T30" fmla="*/ 4 w 158"/>
                  <a:gd name="T31" fmla="*/ 123 h 129"/>
                  <a:gd name="T32" fmla="*/ 16 w 158"/>
                  <a:gd name="T33" fmla="*/ 129 h 129"/>
                  <a:gd name="T34" fmla="*/ 16 w 158"/>
                  <a:gd name="T35" fmla="*/ 129 h 129"/>
                  <a:gd name="T36" fmla="*/ 16 w 158"/>
                  <a:gd name="T37" fmla="*/ 129 h 129"/>
                  <a:gd name="T38" fmla="*/ 24 w 158"/>
                  <a:gd name="T39" fmla="*/ 127 h 129"/>
                  <a:gd name="T40" fmla="*/ 26 w 158"/>
                  <a:gd name="T41" fmla="*/ 125 h 129"/>
                  <a:gd name="T42" fmla="*/ 26 w 158"/>
                  <a:gd name="T43" fmla="*/ 125 h 129"/>
                  <a:gd name="T44" fmla="*/ 64 w 158"/>
                  <a:gd name="T45" fmla="*/ 98 h 129"/>
                  <a:gd name="T46" fmla="*/ 87 w 158"/>
                  <a:gd name="T47" fmla="*/ 83 h 129"/>
                  <a:gd name="T48" fmla="*/ 87 w 158"/>
                  <a:gd name="T49" fmla="*/ 83 h 129"/>
                  <a:gd name="T50" fmla="*/ 102 w 158"/>
                  <a:gd name="T51" fmla="*/ 89 h 129"/>
                  <a:gd name="T52" fmla="*/ 112 w 158"/>
                  <a:gd name="T53" fmla="*/ 91 h 129"/>
                  <a:gd name="T54" fmla="*/ 112 w 158"/>
                  <a:gd name="T55" fmla="*/ 91 h 129"/>
                  <a:gd name="T56" fmla="*/ 156 w 158"/>
                  <a:gd name="T57" fmla="*/ 56 h 129"/>
                  <a:gd name="T58" fmla="*/ 156 w 158"/>
                  <a:gd name="T59" fmla="*/ 56 h 129"/>
                  <a:gd name="T60" fmla="*/ 156 w 158"/>
                  <a:gd name="T61" fmla="*/ 55 h 129"/>
                  <a:gd name="T62" fmla="*/ 158 w 158"/>
                  <a:gd name="T63" fmla="*/ 45 h 129"/>
                  <a:gd name="T64" fmla="*/ 48 w 158"/>
                  <a:gd name="T65" fmla="*/ 104 h 129"/>
                  <a:gd name="T66" fmla="*/ 47 w 158"/>
                  <a:gd name="T67" fmla="*/ 102 h 129"/>
                  <a:gd name="T68" fmla="*/ 48 w 158"/>
                  <a:gd name="T69" fmla="*/ 104 h 129"/>
                  <a:gd name="T70" fmla="*/ 24 w 158"/>
                  <a:gd name="T71" fmla="*/ 120 h 129"/>
                  <a:gd name="T72" fmla="*/ 19 w 158"/>
                  <a:gd name="T73" fmla="*/ 121 h 129"/>
                  <a:gd name="T74" fmla="*/ 11 w 158"/>
                  <a:gd name="T75" fmla="*/ 117 h 129"/>
                  <a:gd name="T76" fmla="*/ 10 w 158"/>
                  <a:gd name="T77" fmla="*/ 112 h 129"/>
                  <a:gd name="T78" fmla="*/ 14 w 158"/>
                  <a:gd name="T79" fmla="*/ 105 h 129"/>
                  <a:gd name="T80" fmla="*/ 38 w 158"/>
                  <a:gd name="T81" fmla="*/ 88 h 129"/>
                  <a:gd name="T82" fmla="*/ 43 w 158"/>
                  <a:gd name="T83" fmla="*/ 87 h 129"/>
                  <a:gd name="T84" fmla="*/ 51 w 158"/>
                  <a:gd name="T85" fmla="*/ 91 h 129"/>
                  <a:gd name="T86" fmla="*/ 52 w 158"/>
                  <a:gd name="T87" fmla="*/ 96 h 129"/>
                  <a:gd name="T88" fmla="*/ 48 w 158"/>
                  <a:gd name="T89" fmla="*/ 104 h 129"/>
                  <a:gd name="T90" fmla="*/ 113 w 158"/>
                  <a:gd name="T91" fmla="*/ 74 h 129"/>
                  <a:gd name="T92" fmla="*/ 83 w 158"/>
                  <a:gd name="T93" fmla="*/ 44 h 129"/>
                  <a:gd name="T94" fmla="*/ 113 w 158"/>
                  <a:gd name="T95" fmla="*/ 14 h 129"/>
                  <a:gd name="T96" fmla="*/ 143 w 158"/>
                  <a:gd name="T97" fmla="*/ 44 h 129"/>
                  <a:gd name="T98" fmla="*/ 113 w 158"/>
                  <a:gd name="T99" fmla="*/ 7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8" h="129">
                    <a:moveTo>
                      <a:pt x="158" y="45"/>
                    </a:moveTo>
                    <a:cubicBezTo>
                      <a:pt x="158" y="24"/>
                      <a:pt x="144" y="6"/>
                      <a:pt x="123" y="1"/>
                    </a:cubicBezTo>
                    <a:cubicBezTo>
                      <a:pt x="119" y="0"/>
                      <a:pt x="116" y="0"/>
                      <a:pt x="11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91" y="0"/>
                      <a:pt x="73" y="14"/>
                      <a:pt x="68" y="35"/>
                    </a:cubicBezTo>
                    <a:cubicBezTo>
                      <a:pt x="67" y="38"/>
                      <a:pt x="67" y="42"/>
                      <a:pt x="67" y="45"/>
                    </a:cubicBezTo>
                    <a:cubicBezTo>
                      <a:pt x="67" y="49"/>
                      <a:pt x="67" y="53"/>
                      <a:pt x="68" y="57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104"/>
                      <a:pt x="0" y="109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6"/>
                      <a:pt x="1" y="119"/>
                      <a:pt x="3" y="121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7" y="127"/>
                      <a:pt x="12" y="129"/>
                      <a:pt x="16" y="129"/>
                    </a:cubicBezTo>
                    <a:cubicBezTo>
                      <a:pt x="16" y="129"/>
                      <a:pt x="16" y="129"/>
                      <a:pt x="16" y="129"/>
                    </a:cubicBezTo>
                    <a:cubicBezTo>
                      <a:pt x="16" y="129"/>
                      <a:pt x="16" y="129"/>
                      <a:pt x="16" y="129"/>
                    </a:cubicBezTo>
                    <a:cubicBezTo>
                      <a:pt x="19" y="129"/>
                      <a:pt x="22" y="129"/>
                      <a:pt x="24" y="127"/>
                    </a:cubicBezTo>
                    <a:cubicBezTo>
                      <a:pt x="26" y="125"/>
                      <a:pt x="26" y="125"/>
                      <a:pt x="26" y="125"/>
                    </a:cubicBezTo>
                    <a:cubicBezTo>
                      <a:pt x="26" y="125"/>
                      <a:pt x="26" y="125"/>
                      <a:pt x="26" y="125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92" y="86"/>
                      <a:pt x="96" y="88"/>
                      <a:pt x="102" y="89"/>
                    </a:cubicBezTo>
                    <a:cubicBezTo>
                      <a:pt x="105" y="90"/>
                      <a:pt x="109" y="91"/>
                      <a:pt x="112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33" y="91"/>
                      <a:pt x="151" y="76"/>
                      <a:pt x="156" y="56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57" y="52"/>
                      <a:pt x="158" y="48"/>
                      <a:pt x="158" y="45"/>
                    </a:cubicBezTo>
                    <a:close/>
                    <a:moveTo>
                      <a:pt x="48" y="104"/>
                    </a:moveTo>
                    <a:cubicBezTo>
                      <a:pt x="47" y="102"/>
                      <a:pt x="47" y="102"/>
                      <a:pt x="47" y="102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2" y="121"/>
                      <a:pt x="21" y="121"/>
                      <a:pt x="19" y="121"/>
                    </a:cubicBezTo>
                    <a:cubicBezTo>
                      <a:pt x="16" y="121"/>
                      <a:pt x="13" y="120"/>
                      <a:pt x="11" y="117"/>
                    </a:cubicBezTo>
                    <a:cubicBezTo>
                      <a:pt x="10" y="116"/>
                      <a:pt x="10" y="114"/>
                      <a:pt x="10" y="112"/>
                    </a:cubicBezTo>
                    <a:cubicBezTo>
                      <a:pt x="10" y="109"/>
                      <a:pt x="11" y="106"/>
                      <a:pt x="14" y="105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40" y="87"/>
                      <a:pt x="41" y="87"/>
                      <a:pt x="43" y="87"/>
                    </a:cubicBezTo>
                    <a:cubicBezTo>
                      <a:pt x="46" y="87"/>
                      <a:pt x="49" y="88"/>
                      <a:pt x="51" y="91"/>
                    </a:cubicBezTo>
                    <a:cubicBezTo>
                      <a:pt x="52" y="92"/>
                      <a:pt x="52" y="94"/>
                      <a:pt x="52" y="96"/>
                    </a:cubicBezTo>
                    <a:cubicBezTo>
                      <a:pt x="52" y="99"/>
                      <a:pt x="51" y="102"/>
                      <a:pt x="48" y="104"/>
                    </a:cubicBezTo>
                    <a:close/>
                    <a:moveTo>
                      <a:pt x="113" y="74"/>
                    </a:moveTo>
                    <a:cubicBezTo>
                      <a:pt x="96" y="74"/>
                      <a:pt x="83" y="61"/>
                      <a:pt x="83" y="44"/>
                    </a:cubicBezTo>
                    <a:cubicBezTo>
                      <a:pt x="83" y="27"/>
                      <a:pt x="96" y="14"/>
                      <a:pt x="113" y="14"/>
                    </a:cubicBezTo>
                    <a:cubicBezTo>
                      <a:pt x="130" y="14"/>
                      <a:pt x="143" y="27"/>
                      <a:pt x="143" y="44"/>
                    </a:cubicBezTo>
                    <a:cubicBezTo>
                      <a:pt x="143" y="61"/>
                      <a:pt x="130" y="74"/>
                      <a:pt x="113" y="74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Freeform 51"/>
              <p:cNvSpPr>
                <a:spLocks/>
              </p:cNvSpPr>
              <p:nvPr/>
            </p:nvSpPr>
            <p:spPr bwMode="auto">
              <a:xfrm>
                <a:off x="7791450" y="1092200"/>
                <a:ext cx="136525" cy="66675"/>
              </a:xfrm>
              <a:custGeom>
                <a:avLst/>
                <a:gdLst>
                  <a:gd name="T0" fmla="*/ 34 w 36"/>
                  <a:gd name="T1" fmla="*/ 0 h 18"/>
                  <a:gd name="T2" fmla="*/ 31 w 36"/>
                  <a:gd name="T3" fmla="*/ 2 h 18"/>
                  <a:gd name="T4" fmla="*/ 13 w 36"/>
                  <a:gd name="T5" fmla="*/ 13 h 18"/>
                  <a:gd name="T6" fmla="*/ 4 w 36"/>
                  <a:gd name="T7" fmla="*/ 11 h 18"/>
                  <a:gd name="T8" fmla="*/ 1 w 36"/>
                  <a:gd name="T9" fmla="*/ 12 h 18"/>
                  <a:gd name="T10" fmla="*/ 2 w 36"/>
                  <a:gd name="T11" fmla="*/ 15 h 18"/>
                  <a:gd name="T12" fmla="*/ 2 w 36"/>
                  <a:gd name="T13" fmla="*/ 15 h 18"/>
                  <a:gd name="T14" fmla="*/ 13 w 36"/>
                  <a:gd name="T15" fmla="*/ 18 h 18"/>
                  <a:gd name="T16" fmla="*/ 13 w 36"/>
                  <a:gd name="T17" fmla="*/ 18 h 18"/>
                  <a:gd name="T18" fmla="*/ 36 w 36"/>
                  <a:gd name="T19" fmla="*/ 3 h 18"/>
                  <a:gd name="T20" fmla="*/ 34 w 36"/>
                  <a:gd name="T2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18">
                    <a:moveTo>
                      <a:pt x="34" y="0"/>
                    </a:moveTo>
                    <a:cubicBezTo>
                      <a:pt x="33" y="0"/>
                      <a:pt x="31" y="0"/>
                      <a:pt x="31" y="2"/>
                    </a:cubicBezTo>
                    <a:cubicBezTo>
                      <a:pt x="28" y="8"/>
                      <a:pt x="21" y="13"/>
                      <a:pt x="13" y="13"/>
                    </a:cubicBezTo>
                    <a:cubicBezTo>
                      <a:pt x="10" y="13"/>
                      <a:pt x="7" y="12"/>
                      <a:pt x="4" y="11"/>
                    </a:cubicBezTo>
                    <a:cubicBezTo>
                      <a:pt x="3" y="10"/>
                      <a:pt x="1" y="11"/>
                      <a:pt x="1" y="12"/>
                    </a:cubicBezTo>
                    <a:cubicBezTo>
                      <a:pt x="0" y="13"/>
                      <a:pt x="1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6" y="17"/>
                      <a:pt x="9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23" y="18"/>
                      <a:pt x="32" y="12"/>
                      <a:pt x="36" y="3"/>
                    </a:cubicBezTo>
                    <a:cubicBezTo>
                      <a:pt x="36" y="2"/>
                      <a:pt x="35" y="1"/>
                      <a:pt x="34" y="0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3349974" y="1932564"/>
              <a:ext cx="1012330" cy="101233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288019" y="1285154"/>
              <a:ext cx="1012330" cy="101233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375"/>
            <p:cNvSpPr>
              <a:spLocks noEditPoints="1"/>
            </p:cNvSpPr>
            <p:nvPr/>
          </p:nvSpPr>
          <p:spPr bwMode="auto">
            <a:xfrm>
              <a:off x="3565512" y="2115572"/>
              <a:ext cx="613569" cy="589186"/>
            </a:xfrm>
            <a:custGeom>
              <a:avLst/>
              <a:gdLst>
                <a:gd name="T0" fmla="*/ 32 w 64"/>
                <a:gd name="T1" fmla="*/ 9 h 61"/>
                <a:gd name="T2" fmla="*/ 22 w 64"/>
                <a:gd name="T3" fmla="*/ 20 h 61"/>
                <a:gd name="T4" fmla="*/ 21 w 64"/>
                <a:gd name="T5" fmla="*/ 46 h 61"/>
                <a:gd name="T6" fmla="*/ 29 w 64"/>
                <a:gd name="T7" fmla="*/ 46 h 61"/>
                <a:gd name="T8" fmla="*/ 29 w 64"/>
                <a:gd name="T9" fmla="*/ 36 h 61"/>
                <a:gd name="T10" fmla="*/ 34 w 64"/>
                <a:gd name="T11" fmla="*/ 36 h 61"/>
                <a:gd name="T12" fmla="*/ 35 w 64"/>
                <a:gd name="T13" fmla="*/ 46 h 61"/>
                <a:gd name="T14" fmla="*/ 42 w 64"/>
                <a:gd name="T15" fmla="*/ 46 h 61"/>
                <a:gd name="T16" fmla="*/ 41 w 64"/>
                <a:gd name="T17" fmla="*/ 20 h 61"/>
                <a:gd name="T18" fmla="*/ 32 w 64"/>
                <a:gd name="T19" fmla="*/ 9 h 61"/>
                <a:gd name="T20" fmla="*/ 35 w 64"/>
                <a:gd name="T21" fmla="*/ 54 h 61"/>
                <a:gd name="T22" fmla="*/ 35 w 64"/>
                <a:gd name="T23" fmla="*/ 61 h 61"/>
                <a:gd name="T24" fmla="*/ 28 w 64"/>
                <a:gd name="T25" fmla="*/ 61 h 61"/>
                <a:gd name="T26" fmla="*/ 28 w 64"/>
                <a:gd name="T27" fmla="*/ 54 h 61"/>
                <a:gd name="T28" fmla="*/ 18 w 64"/>
                <a:gd name="T29" fmla="*/ 54 h 61"/>
                <a:gd name="T30" fmla="*/ 19 w 64"/>
                <a:gd name="T31" fmla="*/ 59 h 61"/>
                <a:gd name="T32" fmla="*/ 19 w 64"/>
                <a:gd name="T33" fmla="*/ 61 h 61"/>
                <a:gd name="T34" fmla="*/ 17 w 64"/>
                <a:gd name="T35" fmla="*/ 61 h 61"/>
                <a:gd name="T36" fmla="*/ 3 w 64"/>
                <a:gd name="T37" fmla="*/ 61 h 61"/>
                <a:gd name="T38" fmla="*/ 1 w 64"/>
                <a:gd name="T39" fmla="*/ 61 h 61"/>
                <a:gd name="T40" fmla="*/ 1 w 64"/>
                <a:gd name="T41" fmla="*/ 59 h 61"/>
                <a:gd name="T42" fmla="*/ 3 w 64"/>
                <a:gd name="T43" fmla="*/ 45 h 61"/>
                <a:gd name="T44" fmla="*/ 12 w 64"/>
                <a:gd name="T45" fmla="*/ 37 h 61"/>
                <a:gd name="T46" fmla="*/ 15 w 64"/>
                <a:gd name="T47" fmla="*/ 18 h 61"/>
                <a:gd name="T48" fmla="*/ 30 w 64"/>
                <a:gd name="T49" fmla="*/ 1 h 61"/>
                <a:gd name="T50" fmla="*/ 32 w 64"/>
                <a:gd name="T51" fmla="*/ 0 h 61"/>
                <a:gd name="T52" fmla="*/ 33 w 64"/>
                <a:gd name="T53" fmla="*/ 1 h 61"/>
                <a:gd name="T54" fmla="*/ 49 w 64"/>
                <a:gd name="T55" fmla="*/ 18 h 61"/>
                <a:gd name="T56" fmla="*/ 51 w 64"/>
                <a:gd name="T57" fmla="*/ 37 h 61"/>
                <a:gd name="T58" fmla="*/ 61 w 64"/>
                <a:gd name="T59" fmla="*/ 45 h 61"/>
                <a:gd name="T60" fmla="*/ 63 w 64"/>
                <a:gd name="T61" fmla="*/ 59 h 61"/>
                <a:gd name="T62" fmla="*/ 63 w 64"/>
                <a:gd name="T63" fmla="*/ 61 h 61"/>
                <a:gd name="T64" fmla="*/ 61 w 64"/>
                <a:gd name="T65" fmla="*/ 61 h 61"/>
                <a:gd name="T66" fmla="*/ 47 w 64"/>
                <a:gd name="T67" fmla="*/ 61 h 61"/>
                <a:gd name="T68" fmla="*/ 45 w 64"/>
                <a:gd name="T69" fmla="*/ 61 h 61"/>
                <a:gd name="T70" fmla="*/ 45 w 64"/>
                <a:gd name="T71" fmla="*/ 59 h 61"/>
                <a:gd name="T72" fmla="*/ 45 w 64"/>
                <a:gd name="T73" fmla="*/ 54 h 61"/>
                <a:gd name="T74" fmla="*/ 35 w 64"/>
                <a:gd name="T75" fmla="*/ 54 h 61"/>
                <a:gd name="T76" fmla="*/ 50 w 64"/>
                <a:gd name="T77" fmla="*/ 47 h 61"/>
                <a:gd name="T78" fmla="*/ 49 w 64"/>
                <a:gd name="T79" fmla="*/ 57 h 61"/>
                <a:gd name="T80" fmla="*/ 59 w 64"/>
                <a:gd name="T81" fmla="*/ 57 h 61"/>
                <a:gd name="T82" fmla="*/ 57 w 64"/>
                <a:gd name="T83" fmla="*/ 47 h 61"/>
                <a:gd name="T84" fmla="*/ 51 w 64"/>
                <a:gd name="T85" fmla="*/ 41 h 61"/>
                <a:gd name="T86" fmla="*/ 50 w 64"/>
                <a:gd name="T87" fmla="*/ 47 h 61"/>
                <a:gd name="T88" fmla="*/ 15 w 64"/>
                <a:gd name="T89" fmla="*/ 57 h 61"/>
                <a:gd name="T90" fmla="*/ 14 w 64"/>
                <a:gd name="T91" fmla="*/ 49 h 61"/>
                <a:gd name="T92" fmla="*/ 13 w 64"/>
                <a:gd name="T93" fmla="*/ 41 h 61"/>
                <a:gd name="T94" fmla="*/ 6 w 64"/>
                <a:gd name="T95" fmla="*/ 47 h 61"/>
                <a:gd name="T96" fmla="*/ 4 w 64"/>
                <a:gd name="T97" fmla="*/ 57 h 61"/>
                <a:gd name="T98" fmla="*/ 15 w 64"/>
                <a:gd name="T99" fmla="*/ 57 h 61"/>
                <a:gd name="T100" fmla="*/ 32 w 64"/>
                <a:gd name="T101" fmla="*/ 22 h 61"/>
                <a:gd name="T102" fmla="*/ 37 w 64"/>
                <a:gd name="T103" fmla="*/ 27 h 61"/>
                <a:gd name="T104" fmla="*/ 32 w 64"/>
                <a:gd name="T105" fmla="*/ 32 h 61"/>
                <a:gd name="T106" fmla="*/ 27 w 64"/>
                <a:gd name="T107" fmla="*/ 27 h 61"/>
                <a:gd name="T108" fmla="*/ 32 w 64"/>
                <a:gd name="T109" fmla="*/ 2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4" h="61">
                  <a:moveTo>
                    <a:pt x="32" y="9"/>
                  </a:moveTo>
                  <a:cubicBezTo>
                    <a:pt x="27" y="11"/>
                    <a:pt x="24" y="15"/>
                    <a:pt x="22" y="20"/>
                  </a:cubicBezTo>
                  <a:cubicBezTo>
                    <a:pt x="20" y="27"/>
                    <a:pt x="20" y="35"/>
                    <a:pt x="21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9" y="43"/>
                    <a:pt x="29" y="40"/>
                    <a:pt x="29" y="36"/>
                  </a:cubicBezTo>
                  <a:cubicBezTo>
                    <a:pt x="31" y="36"/>
                    <a:pt x="32" y="36"/>
                    <a:pt x="34" y="36"/>
                  </a:cubicBezTo>
                  <a:cubicBezTo>
                    <a:pt x="34" y="40"/>
                    <a:pt x="34" y="43"/>
                    <a:pt x="35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4" y="35"/>
                    <a:pt x="43" y="27"/>
                    <a:pt x="41" y="20"/>
                  </a:cubicBezTo>
                  <a:cubicBezTo>
                    <a:pt x="40" y="15"/>
                    <a:pt x="36" y="11"/>
                    <a:pt x="32" y="9"/>
                  </a:cubicBezTo>
                  <a:close/>
                  <a:moveTo>
                    <a:pt x="35" y="54"/>
                  </a:moveTo>
                  <a:cubicBezTo>
                    <a:pt x="35" y="56"/>
                    <a:pt x="35" y="58"/>
                    <a:pt x="35" y="61"/>
                  </a:cubicBezTo>
                  <a:cubicBezTo>
                    <a:pt x="33" y="61"/>
                    <a:pt x="30" y="61"/>
                    <a:pt x="28" y="61"/>
                  </a:cubicBezTo>
                  <a:cubicBezTo>
                    <a:pt x="28" y="58"/>
                    <a:pt x="28" y="56"/>
                    <a:pt x="2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4"/>
                    <a:pt x="1" y="49"/>
                    <a:pt x="3" y="45"/>
                  </a:cubicBezTo>
                  <a:cubicBezTo>
                    <a:pt x="5" y="42"/>
                    <a:pt x="8" y="39"/>
                    <a:pt x="12" y="37"/>
                  </a:cubicBezTo>
                  <a:cubicBezTo>
                    <a:pt x="12" y="29"/>
                    <a:pt x="13" y="23"/>
                    <a:pt x="15" y="18"/>
                  </a:cubicBezTo>
                  <a:cubicBezTo>
                    <a:pt x="17" y="9"/>
                    <a:pt x="23" y="4"/>
                    <a:pt x="30" y="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41" y="4"/>
                    <a:pt x="46" y="9"/>
                    <a:pt x="49" y="18"/>
                  </a:cubicBezTo>
                  <a:cubicBezTo>
                    <a:pt x="51" y="23"/>
                    <a:pt x="51" y="29"/>
                    <a:pt x="51" y="37"/>
                  </a:cubicBezTo>
                  <a:cubicBezTo>
                    <a:pt x="55" y="39"/>
                    <a:pt x="59" y="42"/>
                    <a:pt x="61" y="45"/>
                  </a:cubicBezTo>
                  <a:cubicBezTo>
                    <a:pt x="63" y="49"/>
                    <a:pt x="64" y="54"/>
                    <a:pt x="63" y="59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35" y="54"/>
                    <a:pt x="35" y="54"/>
                    <a:pt x="35" y="54"/>
                  </a:cubicBezTo>
                  <a:close/>
                  <a:moveTo>
                    <a:pt x="50" y="4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53"/>
                    <a:pt x="59" y="50"/>
                    <a:pt x="57" y="47"/>
                  </a:cubicBezTo>
                  <a:cubicBezTo>
                    <a:pt x="56" y="45"/>
                    <a:pt x="54" y="43"/>
                    <a:pt x="51" y="41"/>
                  </a:cubicBezTo>
                  <a:cubicBezTo>
                    <a:pt x="51" y="43"/>
                    <a:pt x="50" y="45"/>
                    <a:pt x="50" y="47"/>
                  </a:cubicBezTo>
                  <a:close/>
                  <a:moveTo>
                    <a:pt x="15" y="57"/>
                  </a:moveTo>
                  <a:cubicBezTo>
                    <a:pt x="14" y="49"/>
                    <a:pt x="14" y="49"/>
                    <a:pt x="14" y="49"/>
                  </a:cubicBezTo>
                  <a:cubicBezTo>
                    <a:pt x="13" y="46"/>
                    <a:pt x="13" y="43"/>
                    <a:pt x="13" y="41"/>
                  </a:cubicBezTo>
                  <a:cubicBezTo>
                    <a:pt x="10" y="43"/>
                    <a:pt x="8" y="45"/>
                    <a:pt x="6" y="47"/>
                  </a:cubicBezTo>
                  <a:cubicBezTo>
                    <a:pt x="5" y="50"/>
                    <a:pt x="4" y="53"/>
                    <a:pt x="4" y="57"/>
                  </a:cubicBezTo>
                  <a:cubicBezTo>
                    <a:pt x="15" y="57"/>
                    <a:pt x="15" y="57"/>
                    <a:pt x="15" y="57"/>
                  </a:cubicBezTo>
                  <a:close/>
                  <a:moveTo>
                    <a:pt x="32" y="22"/>
                  </a:moveTo>
                  <a:cubicBezTo>
                    <a:pt x="35" y="22"/>
                    <a:pt x="37" y="24"/>
                    <a:pt x="37" y="27"/>
                  </a:cubicBezTo>
                  <a:cubicBezTo>
                    <a:pt x="37" y="30"/>
                    <a:pt x="35" y="32"/>
                    <a:pt x="32" y="32"/>
                  </a:cubicBezTo>
                  <a:cubicBezTo>
                    <a:pt x="29" y="32"/>
                    <a:pt x="27" y="30"/>
                    <a:pt x="27" y="27"/>
                  </a:cubicBezTo>
                  <a:cubicBezTo>
                    <a:pt x="27" y="24"/>
                    <a:pt x="29" y="22"/>
                    <a:pt x="32" y="22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9" name="组合 18"/>
            <p:cNvGrpSpPr>
              <a:grpSpLocks noChangeAspect="1"/>
            </p:cNvGrpSpPr>
            <p:nvPr/>
          </p:nvGrpSpPr>
          <p:grpSpPr>
            <a:xfrm>
              <a:off x="4434377" y="1510121"/>
              <a:ext cx="689824" cy="537130"/>
              <a:chOff x="4265839" y="-1204913"/>
              <a:chExt cx="809399" cy="630238"/>
            </a:xfrm>
            <a:solidFill>
              <a:srgbClr val="FF0000"/>
            </a:solidFill>
          </p:grpSpPr>
          <p:sp>
            <p:nvSpPr>
              <p:cNvPr id="20" name="Freeform 6"/>
              <p:cNvSpPr>
                <a:spLocks/>
              </p:cNvSpPr>
              <p:nvPr/>
            </p:nvSpPr>
            <p:spPr bwMode="auto">
              <a:xfrm>
                <a:off x="4343400" y="-954088"/>
                <a:ext cx="676275" cy="222250"/>
              </a:xfrm>
              <a:custGeom>
                <a:avLst/>
                <a:gdLst>
                  <a:gd name="T0" fmla="*/ 159 w 180"/>
                  <a:gd name="T1" fmla="*/ 17 h 59"/>
                  <a:gd name="T2" fmla="*/ 96 w 180"/>
                  <a:gd name="T3" fmla="*/ 17 h 59"/>
                  <a:gd name="T4" fmla="*/ 96 w 180"/>
                  <a:gd name="T5" fmla="*/ 7 h 59"/>
                  <a:gd name="T6" fmla="*/ 90 w 180"/>
                  <a:gd name="T7" fmla="*/ 0 h 59"/>
                  <a:gd name="T8" fmla="*/ 84 w 180"/>
                  <a:gd name="T9" fmla="*/ 7 h 59"/>
                  <a:gd name="T10" fmla="*/ 84 w 180"/>
                  <a:gd name="T11" fmla="*/ 17 h 59"/>
                  <a:gd name="T12" fmla="*/ 21 w 180"/>
                  <a:gd name="T13" fmla="*/ 17 h 59"/>
                  <a:gd name="T14" fmla="*/ 0 w 180"/>
                  <a:gd name="T15" fmla="*/ 38 h 59"/>
                  <a:gd name="T16" fmla="*/ 0 w 180"/>
                  <a:gd name="T17" fmla="*/ 52 h 59"/>
                  <a:gd name="T18" fmla="*/ 6 w 180"/>
                  <a:gd name="T19" fmla="*/ 59 h 59"/>
                  <a:gd name="T20" fmla="*/ 13 w 180"/>
                  <a:gd name="T21" fmla="*/ 52 h 59"/>
                  <a:gd name="T22" fmla="*/ 13 w 180"/>
                  <a:gd name="T23" fmla="*/ 38 h 59"/>
                  <a:gd name="T24" fmla="*/ 21 w 180"/>
                  <a:gd name="T25" fmla="*/ 30 h 59"/>
                  <a:gd name="T26" fmla="*/ 84 w 180"/>
                  <a:gd name="T27" fmla="*/ 30 h 59"/>
                  <a:gd name="T28" fmla="*/ 84 w 180"/>
                  <a:gd name="T29" fmla="*/ 47 h 59"/>
                  <a:gd name="T30" fmla="*/ 90 w 180"/>
                  <a:gd name="T31" fmla="*/ 53 h 59"/>
                  <a:gd name="T32" fmla="*/ 96 w 180"/>
                  <a:gd name="T33" fmla="*/ 47 h 59"/>
                  <a:gd name="T34" fmla="*/ 96 w 180"/>
                  <a:gd name="T35" fmla="*/ 30 h 59"/>
                  <a:gd name="T36" fmla="*/ 159 w 180"/>
                  <a:gd name="T37" fmla="*/ 30 h 59"/>
                  <a:gd name="T38" fmla="*/ 168 w 180"/>
                  <a:gd name="T39" fmla="*/ 38 h 59"/>
                  <a:gd name="T40" fmla="*/ 168 w 180"/>
                  <a:gd name="T41" fmla="*/ 52 h 59"/>
                  <a:gd name="T42" fmla="*/ 174 w 180"/>
                  <a:gd name="T43" fmla="*/ 59 h 59"/>
                  <a:gd name="T44" fmla="*/ 180 w 180"/>
                  <a:gd name="T45" fmla="*/ 52 h 59"/>
                  <a:gd name="T46" fmla="*/ 180 w 180"/>
                  <a:gd name="T47" fmla="*/ 38 h 59"/>
                  <a:gd name="T48" fmla="*/ 159 w 180"/>
                  <a:gd name="T49" fmla="*/ 1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0" h="59">
                    <a:moveTo>
                      <a:pt x="159" y="17"/>
                    </a:moveTo>
                    <a:cubicBezTo>
                      <a:pt x="96" y="17"/>
                      <a:pt x="96" y="17"/>
                      <a:pt x="96" y="1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96" y="3"/>
                      <a:pt x="94" y="0"/>
                      <a:pt x="90" y="0"/>
                    </a:cubicBezTo>
                    <a:cubicBezTo>
                      <a:pt x="87" y="0"/>
                      <a:pt x="84" y="3"/>
                      <a:pt x="84" y="7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9" y="17"/>
                      <a:pt x="0" y="27"/>
                      <a:pt x="0" y="38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6"/>
                      <a:pt x="3" y="59"/>
                      <a:pt x="6" y="59"/>
                    </a:cubicBezTo>
                    <a:cubicBezTo>
                      <a:pt x="10" y="59"/>
                      <a:pt x="13" y="56"/>
                      <a:pt x="13" y="52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4"/>
                      <a:pt x="16" y="30"/>
                      <a:pt x="21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4" y="47"/>
                      <a:pt x="84" y="47"/>
                      <a:pt x="84" y="47"/>
                    </a:cubicBezTo>
                    <a:cubicBezTo>
                      <a:pt x="84" y="51"/>
                      <a:pt x="87" y="53"/>
                      <a:pt x="90" y="53"/>
                    </a:cubicBezTo>
                    <a:cubicBezTo>
                      <a:pt x="94" y="53"/>
                      <a:pt x="96" y="51"/>
                      <a:pt x="96" y="47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159" y="30"/>
                      <a:pt x="159" y="30"/>
                      <a:pt x="159" y="30"/>
                    </a:cubicBezTo>
                    <a:cubicBezTo>
                      <a:pt x="164" y="30"/>
                      <a:pt x="168" y="34"/>
                      <a:pt x="168" y="38"/>
                    </a:cubicBezTo>
                    <a:cubicBezTo>
                      <a:pt x="168" y="52"/>
                      <a:pt x="168" y="52"/>
                      <a:pt x="168" y="52"/>
                    </a:cubicBezTo>
                    <a:cubicBezTo>
                      <a:pt x="168" y="56"/>
                      <a:pt x="170" y="59"/>
                      <a:pt x="174" y="59"/>
                    </a:cubicBezTo>
                    <a:cubicBezTo>
                      <a:pt x="177" y="59"/>
                      <a:pt x="180" y="56"/>
                      <a:pt x="180" y="52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27"/>
                      <a:pt x="171" y="17"/>
                      <a:pt x="159" y="17"/>
                    </a:cubicBezTo>
                    <a:close/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7"/>
              <p:cNvSpPr>
                <a:spLocks/>
              </p:cNvSpPr>
              <p:nvPr/>
            </p:nvSpPr>
            <p:spPr bwMode="auto">
              <a:xfrm>
                <a:off x="4265839" y="-706438"/>
                <a:ext cx="209550" cy="131763"/>
              </a:xfrm>
              <a:custGeom>
                <a:avLst/>
                <a:gdLst>
                  <a:gd name="T0" fmla="*/ 0 w 56"/>
                  <a:gd name="T1" fmla="*/ 25 h 35"/>
                  <a:gd name="T2" fmla="*/ 12 w 56"/>
                  <a:gd name="T3" fmla="*/ 35 h 35"/>
                  <a:gd name="T4" fmla="*/ 44 w 56"/>
                  <a:gd name="T5" fmla="*/ 35 h 35"/>
                  <a:gd name="T6" fmla="*/ 56 w 56"/>
                  <a:gd name="T7" fmla="*/ 25 h 35"/>
                  <a:gd name="T8" fmla="*/ 56 w 56"/>
                  <a:gd name="T9" fmla="*/ 10 h 35"/>
                  <a:gd name="T10" fmla="*/ 44 w 56"/>
                  <a:gd name="T11" fmla="*/ 0 h 35"/>
                  <a:gd name="T12" fmla="*/ 12 w 56"/>
                  <a:gd name="T13" fmla="*/ 0 h 35"/>
                  <a:gd name="T14" fmla="*/ 0 w 56"/>
                  <a:gd name="T15" fmla="*/ 10 h 35"/>
                  <a:gd name="T16" fmla="*/ 0 w 56"/>
                  <a:gd name="T17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5">
                    <a:moveTo>
                      <a:pt x="0" y="25"/>
                    </a:moveTo>
                    <a:cubicBezTo>
                      <a:pt x="0" y="31"/>
                      <a:pt x="5" y="35"/>
                      <a:pt x="12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51" y="35"/>
                      <a:pt x="56" y="31"/>
                      <a:pt x="56" y="2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4"/>
                      <a:pt x="51" y="0"/>
                      <a:pt x="4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25"/>
                      <a:pt x="0" y="25"/>
                      <a:pt x="0" y="25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Freeform 8"/>
              <p:cNvSpPr>
                <a:spLocks/>
              </p:cNvSpPr>
              <p:nvPr/>
            </p:nvSpPr>
            <p:spPr bwMode="auto">
              <a:xfrm>
                <a:off x="4576763" y="-706438"/>
                <a:ext cx="209550" cy="131763"/>
              </a:xfrm>
              <a:custGeom>
                <a:avLst/>
                <a:gdLst>
                  <a:gd name="T0" fmla="*/ 0 w 56"/>
                  <a:gd name="T1" fmla="*/ 25 h 35"/>
                  <a:gd name="T2" fmla="*/ 12 w 56"/>
                  <a:gd name="T3" fmla="*/ 35 h 35"/>
                  <a:gd name="T4" fmla="*/ 44 w 56"/>
                  <a:gd name="T5" fmla="*/ 35 h 35"/>
                  <a:gd name="T6" fmla="*/ 56 w 56"/>
                  <a:gd name="T7" fmla="*/ 25 h 35"/>
                  <a:gd name="T8" fmla="*/ 56 w 56"/>
                  <a:gd name="T9" fmla="*/ 10 h 35"/>
                  <a:gd name="T10" fmla="*/ 44 w 56"/>
                  <a:gd name="T11" fmla="*/ 0 h 35"/>
                  <a:gd name="T12" fmla="*/ 12 w 56"/>
                  <a:gd name="T13" fmla="*/ 0 h 35"/>
                  <a:gd name="T14" fmla="*/ 0 w 56"/>
                  <a:gd name="T15" fmla="*/ 10 h 35"/>
                  <a:gd name="T16" fmla="*/ 0 w 56"/>
                  <a:gd name="T17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5">
                    <a:moveTo>
                      <a:pt x="0" y="25"/>
                    </a:moveTo>
                    <a:cubicBezTo>
                      <a:pt x="0" y="31"/>
                      <a:pt x="5" y="35"/>
                      <a:pt x="12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51" y="35"/>
                      <a:pt x="56" y="31"/>
                      <a:pt x="56" y="2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4"/>
                      <a:pt x="51" y="0"/>
                      <a:pt x="4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25"/>
                      <a:pt x="0" y="25"/>
                      <a:pt x="0" y="25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Freeform 9"/>
              <p:cNvSpPr>
                <a:spLocks/>
              </p:cNvSpPr>
              <p:nvPr/>
            </p:nvSpPr>
            <p:spPr bwMode="auto">
              <a:xfrm>
                <a:off x="4865688" y="-706438"/>
                <a:ext cx="209550" cy="131763"/>
              </a:xfrm>
              <a:custGeom>
                <a:avLst/>
                <a:gdLst>
                  <a:gd name="T0" fmla="*/ 0 w 56"/>
                  <a:gd name="T1" fmla="*/ 25 h 35"/>
                  <a:gd name="T2" fmla="*/ 12 w 56"/>
                  <a:gd name="T3" fmla="*/ 35 h 35"/>
                  <a:gd name="T4" fmla="*/ 44 w 56"/>
                  <a:gd name="T5" fmla="*/ 35 h 35"/>
                  <a:gd name="T6" fmla="*/ 56 w 56"/>
                  <a:gd name="T7" fmla="*/ 25 h 35"/>
                  <a:gd name="T8" fmla="*/ 56 w 56"/>
                  <a:gd name="T9" fmla="*/ 10 h 35"/>
                  <a:gd name="T10" fmla="*/ 44 w 56"/>
                  <a:gd name="T11" fmla="*/ 0 h 35"/>
                  <a:gd name="T12" fmla="*/ 12 w 56"/>
                  <a:gd name="T13" fmla="*/ 0 h 35"/>
                  <a:gd name="T14" fmla="*/ 0 w 56"/>
                  <a:gd name="T15" fmla="*/ 10 h 35"/>
                  <a:gd name="T16" fmla="*/ 0 w 56"/>
                  <a:gd name="T17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5">
                    <a:moveTo>
                      <a:pt x="0" y="25"/>
                    </a:moveTo>
                    <a:cubicBezTo>
                      <a:pt x="0" y="31"/>
                      <a:pt x="5" y="35"/>
                      <a:pt x="12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51" y="35"/>
                      <a:pt x="56" y="31"/>
                      <a:pt x="56" y="2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4"/>
                      <a:pt x="51" y="0"/>
                      <a:pt x="4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25"/>
                      <a:pt x="0" y="25"/>
                      <a:pt x="0" y="25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10"/>
              <p:cNvSpPr>
                <a:spLocks/>
              </p:cNvSpPr>
              <p:nvPr/>
            </p:nvSpPr>
            <p:spPr bwMode="auto">
              <a:xfrm>
                <a:off x="4486501" y="-1204913"/>
                <a:ext cx="390525" cy="228600"/>
              </a:xfrm>
              <a:custGeom>
                <a:avLst/>
                <a:gdLst>
                  <a:gd name="T0" fmla="*/ 104 w 104"/>
                  <a:gd name="T1" fmla="*/ 49 h 61"/>
                  <a:gd name="T2" fmla="*/ 90 w 104"/>
                  <a:gd name="T3" fmla="*/ 61 h 61"/>
                  <a:gd name="T4" fmla="*/ 14 w 104"/>
                  <a:gd name="T5" fmla="*/ 61 h 61"/>
                  <a:gd name="T6" fmla="*/ 0 w 104"/>
                  <a:gd name="T7" fmla="*/ 49 h 61"/>
                  <a:gd name="T8" fmla="*/ 0 w 104"/>
                  <a:gd name="T9" fmla="*/ 12 h 61"/>
                  <a:gd name="T10" fmla="*/ 14 w 104"/>
                  <a:gd name="T11" fmla="*/ 0 h 61"/>
                  <a:gd name="T12" fmla="*/ 90 w 104"/>
                  <a:gd name="T13" fmla="*/ 0 h 61"/>
                  <a:gd name="T14" fmla="*/ 104 w 104"/>
                  <a:gd name="T15" fmla="*/ 12 h 61"/>
                  <a:gd name="T16" fmla="*/ 104 w 104"/>
                  <a:gd name="T17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61">
                    <a:moveTo>
                      <a:pt x="104" y="49"/>
                    </a:moveTo>
                    <a:cubicBezTo>
                      <a:pt x="104" y="56"/>
                      <a:pt x="98" y="61"/>
                      <a:pt x="90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6" y="61"/>
                      <a:pt x="0" y="56"/>
                      <a:pt x="0" y="4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4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8" y="0"/>
                      <a:pt x="104" y="5"/>
                      <a:pt x="104" y="12"/>
                    </a:cubicBezTo>
                    <a:cubicBezTo>
                      <a:pt x="104" y="49"/>
                      <a:pt x="104" y="49"/>
                      <a:pt x="104" y="49"/>
                    </a:cubicBezTo>
                  </a:path>
                </a:pathLst>
              </a:custGeom>
              <a:solidFill>
                <a:srgbClr val="D2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4" name="TextBox 33"/>
          <p:cNvSpPr txBox="1"/>
          <p:nvPr/>
        </p:nvSpPr>
        <p:spPr>
          <a:xfrm>
            <a:off x="5508104" y="3212271"/>
            <a:ext cx="2664296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输入你的文字 输入你的文字 输入你的文字</a:t>
            </a:r>
          </a:p>
        </p:txBody>
      </p:sp>
      <p:sp>
        <p:nvSpPr>
          <p:cNvPr id="35" name="矩形 34"/>
          <p:cNvSpPr/>
          <p:nvPr/>
        </p:nvSpPr>
        <p:spPr>
          <a:xfrm>
            <a:off x="8198689" y="1642854"/>
            <a:ext cx="45719" cy="874831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8198689" y="3212271"/>
            <a:ext cx="45719" cy="874831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64077" y="2571416"/>
            <a:ext cx="53771" cy="1078270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2036874" y="2221914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508104" y="1323495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508104" y="2908351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11560" y="226595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0" y="328220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8676456" y="328220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85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34" grpId="0"/>
      <p:bldP spid="35" grpId="0" animBg="1"/>
      <p:bldP spid="38" grpId="0" animBg="1"/>
      <p:bldP spid="39" grpId="0" animBg="1"/>
      <p:bldP spid="42" grpId="0"/>
      <p:bldP spid="43" grpId="0"/>
      <p:bldP spid="44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84187" y="1707654"/>
            <a:ext cx="2483957" cy="2520280"/>
            <a:chOff x="3384187" y="1491630"/>
            <a:chExt cx="2483957" cy="2520280"/>
          </a:xfrm>
        </p:grpSpPr>
        <p:sp>
          <p:nvSpPr>
            <p:cNvPr id="10" name="泪滴形 9"/>
            <p:cNvSpPr/>
            <p:nvPr/>
          </p:nvSpPr>
          <p:spPr>
            <a:xfrm>
              <a:off x="4716016" y="1491630"/>
              <a:ext cx="1152128" cy="1152128"/>
            </a:xfrm>
            <a:prstGeom prst="teardrop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泪滴形 10"/>
            <p:cNvSpPr/>
            <p:nvPr/>
          </p:nvSpPr>
          <p:spPr>
            <a:xfrm flipH="1">
              <a:off x="3384187" y="1491630"/>
              <a:ext cx="1152128" cy="1152128"/>
            </a:xfrm>
            <a:prstGeom prst="teardrop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泪滴形 11"/>
            <p:cNvSpPr/>
            <p:nvPr/>
          </p:nvSpPr>
          <p:spPr>
            <a:xfrm flipV="1">
              <a:off x="4716016" y="2859782"/>
              <a:ext cx="1152128" cy="1152128"/>
            </a:xfrm>
            <a:prstGeom prst="teardrop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泪滴形 12"/>
            <p:cNvSpPr/>
            <p:nvPr/>
          </p:nvSpPr>
          <p:spPr>
            <a:xfrm flipH="1" flipV="1">
              <a:off x="3384187" y="2859782"/>
              <a:ext cx="1152128" cy="1152128"/>
            </a:xfrm>
            <a:prstGeom prst="teardrop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990050" y="2117998"/>
              <a:ext cx="1245840" cy="124584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4104887" y="2247555"/>
              <a:ext cx="986726" cy="986726"/>
            </a:xfrm>
            <a:prstGeom prst="ellipse">
              <a:avLst/>
            </a:pr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3563888" y="1859938"/>
            <a:ext cx="577162" cy="579442"/>
            <a:chOff x="6470831" y="836733"/>
            <a:chExt cx="871174" cy="874617"/>
          </a:xfrm>
        </p:grpSpPr>
        <p:grpSp>
          <p:nvGrpSpPr>
            <p:cNvPr id="16" name="组合 15"/>
            <p:cNvGrpSpPr/>
            <p:nvPr/>
          </p:nvGrpSpPr>
          <p:grpSpPr>
            <a:xfrm>
              <a:off x="6676237" y="1067480"/>
              <a:ext cx="514350" cy="386732"/>
              <a:chOff x="2231238" y="1865312"/>
              <a:chExt cx="514350" cy="386732"/>
            </a:xfrm>
          </p:grpSpPr>
          <p:sp>
            <p:nvSpPr>
              <p:cNvPr id="18" name="Freeform 11">
                <a:hlinkClick r:id="rId3"/>
              </p:cNvPr>
              <p:cNvSpPr>
                <a:spLocks/>
              </p:cNvSpPr>
              <p:nvPr/>
            </p:nvSpPr>
            <p:spPr bwMode="auto">
              <a:xfrm>
                <a:off x="2231238" y="1993281"/>
                <a:ext cx="514350" cy="258763"/>
              </a:xfrm>
              <a:custGeom>
                <a:avLst/>
                <a:gdLst>
                  <a:gd name="T0" fmla="*/ 324 w 324"/>
                  <a:gd name="T1" fmla="*/ 0 h 163"/>
                  <a:gd name="T2" fmla="*/ 270 w 324"/>
                  <a:gd name="T3" fmla="*/ 163 h 163"/>
                  <a:gd name="T4" fmla="*/ 0 w 324"/>
                  <a:gd name="T5" fmla="*/ 163 h 163"/>
                  <a:gd name="T6" fmla="*/ 54 w 324"/>
                  <a:gd name="T7" fmla="*/ 0 h 163"/>
                  <a:gd name="T8" fmla="*/ 324 w 324"/>
                  <a:gd name="T9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" h="163">
                    <a:moveTo>
                      <a:pt x="324" y="0"/>
                    </a:moveTo>
                    <a:lnTo>
                      <a:pt x="270" y="163"/>
                    </a:lnTo>
                    <a:lnTo>
                      <a:pt x="0" y="163"/>
                    </a:lnTo>
                    <a:lnTo>
                      <a:pt x="54" y="0"/>
                    </a:lnTo>
                    <a:lnTo>
                      <a:pt x="324" y="0"/>
                    </a:lnTo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Freeform 12"/>
              <p:cNvSpPr>
                <a:spLocks/>
              </p:cNvSpPr>
              <p:nvPr/>
            </p:nvSpPr>
            <p:spPr bwMode="auto">
              <a:xfrm>
                <a:off x="2236788" y="1865312"/>
                <a:ext cx="449262" cy="338138"/>
              </a:xfrm>
              <a:custGeom>
                <a:avLst/>
                <a:gdLst>
                  <a:gd name="T0" fmla="*/ 44 w 283"/>
                  <a:gd name="T1" fmla="*/ 81 h 213"/>
                  <a:gd name="T2" fmla="*/ 49 w 283"/>
                  <a:gd name="T3" fmla="*/ 71 h 213"/>
                  <a:gd name="T4" fmla="*/ 59 w 283"/>
                  <a:gd name="T5" fmla="*/ 71 h 213"/>
                  <a:gd name="T6" fmla="*/ 283 w 283"/>
                  <a:gd name="T7" fmla="*/ 71 h 213"/>
                  <a:gd name="T8" fmla="*/ 283 w 283"/>
                  <a:gd name="T9" fmla="*/ 43 h 213"/>
                  <a:gd name="T10" fmla="*/ 184 w 283"/>
                  <a:gd name="T11" fmla="*/ 43 h 213"/>
                  <a:gd name="T12" fmla="*/ 149 w 283"/>
                  <a:gd name="T13" fmla="*/ 0 h 213"/>
                  <a:gd name="T14" fmla="*/ 18 w 283"/>
                  <a:gd name="T15" fmla="*/ 0 h 213"/>
                  <a:gd name="T16" fmla="*/ 0 w 283"/>
                  <a:gd name="T17" fmla="*/ 43 h 213"/>
                  <a:gd name="T18" fmla="*/ 0 w 283"/>
                  <a:gd name="T19" fmla="*/ 213 h 213"/>
                  <a:gd name="T20" fmla="*/ 44 w 283"/>
                  <a:gd name="T21" fmla="*/ 8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3" h="213">
                    <a:moveTo>
                      <a:pt x="44" y="81"/>
                    </a:moveTo>
                    <a:lnTo>
                      <a:pt x="49" y="71"/>
                    </a:lnTo>
                    <a:lnTo>
                      <a:pt x="59" y="71"/>
                    </a:lnTo>
                    <a:lnTo>
                      <a:pt x="283" y="71"/>
                    </a:lnTo>
                    <a:lnTo>
                      <a:pt x="283" y="43"/>
                    </a:lnTo>
                    <a:lnTo>
                      <a:pt x="184" y="43"/>
                    </a:lnTo>
                    <a:lnTo>
                      <a:pt x="149" y="0"/>
                    </a:lnTo>
                    <a:lnTo>
                      <a:pt x="18" y="0"/>
                    </a:lnTo>
                    <a:lnTo>
                      <a:pt x="0" y="43"/>
                    </a:lnTo>
                    <a:lnTo>
                      <a:pt x="0" y="213"/>
                    </a:lnTo>
                    <a:lnTo>
                      <a:pt x="44" y="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6470831" y="836733"/>
              <a:ext cx="871174" cy="87461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074958" y="3498350"/>
            <a:ext cx="577162" cy="579442"/>
            <a:chOff x="5268255" y="1947116"/>
            <a:chExt cx="871174" cy="874617"/>
          </a:xfrm>
        </p:grpSpPr>
        <p:grpSp>
          <p:nvGrpSpPr>
            <p:cNvPr id="21" name="组合 20"/>
            <p:cNvGrpSpPr/>
            <p:nvPr/>
          </p:nvGrpSpPr>
          <p:grpSpPr>
            <a:xfrm>
              <a:off x="5436439" y="2172492"/>
              <a:ext cx="577850" cy="423863"/>
              <a:chOff x="6527800" y="3987800"/>
              <a:chExt cx="577850" cy="423863"/>
            </a:xfrm>
          </p:grpSpPr>
          <p:sp>
            <p:nvSpPr>
              <p:cNvPr id="23" name="Freeform 7">
                <a:hlinkClick r:id="rId3"/>
              </p:cNvPr>
              <p:cNvSpPr>
                <a:spLocks/>
              </p:cNvSpPr>
              <p:nvPr/>
            </p:nvSpPr>
            <p:spPr bwMode="auto">
              <a:xfrm>
                <a:off x="6527800" y="3987800"/>
                <a:ext cx="401637" cy="382588"/>
              </a:xfrm>
              <a:custGeom>
                <a:avLst/>
                <a:gdLst>
                  <a:gd name="T0" fmla="*/ 39 w 107"/>
                  <a:gd name="T1" fmla="*/ 75 h 102"/>
                  <a:gd name="T2" fmla="*/ 39 w 107"/>
                  <a:gd name="T3" fmla="*/ 75 h 102"/>
                  <a:gd name="T4" fmla="*/ 38 w 107"/>
                  <a:gd name="T5" fmla="*/ 75 h 102"/>
                  <a:gd name="T6" fmla="*/ 24 w 107"/>
                  <a:gd name="T7" fmla="*/ 81 h 102"/>
                  <a:gd name="T8" fmla="*/ 28 w 107"/>
                  <a:gd name="T9" fmla="*/ 71 h 102"/>
                  <a:gd name="T10" fmla="*/ 25 w 107"/>
                  <a:gd name="T11" fmla="*/ 69 h 102"/>
                  <a:gd name="T12" fmla="*/ 10 w 107"/>
                  <a:gd name="T13" fmla="*/ 44 h 102"/>
                  <a:gd name="T14" fmla="*/ 58 w 107"/>
                  <a:gd name="T15" fmla="*/ 9 h 102"/>
                  <a:gd name="T16" fmla="*/ 94 w 107"/>
                  <a:gd name="T17" fmla="*/ 21 h 102"/>
                  <a:gd name="T18" fmla="*/ 101 w 107"/>
                  <a:gd name="T19" fmla="*/ 21 h 102"/>
                  <a:gd name="T20" fmla="*/ 107 w 107"/>
                  <a:gd name="T21" fmla="*/ 21 h 102"/>
                  <a:gd name="T22" fmla="*/ 58 w 107"/>
                  <a:gd name="T23" fmla="*/ 0 h 102"/>
                  <a:gd name="T24" fmla="*/ 0 w 107"/>
                  <a:gd name="T25" fmla="*/ 44 h 102"/>
                  <a:gd name="T26" fmla="*/ 16 w 107"/>
                  <a:gd name="T27" fmla="*/ 74 h 102"/>
                  <a:gd name="T28" fmla="*/ 6 w 107"/>
                  <a:gd name="T29" fmla="*/ 102 h 102"/>
                  <a:gd name="T30" fmla="*/ 18 w 107"/>
                  <a:gd name="T31" fmla="*/ 95 h 102"/>
                  <a:gd name="T32" fmla="*/ 38 w 107"/>
                  <a:gd name="T33" fmla="*/ 85 h 102"/>
                  <a:gd name="T34" fmla="*/ 51 w 107"/>
                  <a:gd name="T35" fmla="*/ 88 h 102"/>
                  <a:gd name="T36" fmla="*/ 45 w 107"/>
                  <a:gd name="T37" fmla="*/ 77 h 102"/>
                  <a:gd name="T38" fmla="*/ 39 w 107"/>
                  <a:gd name="T39" fmla="*/ 75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7" h="102">
                    <a:moveTo>
                      <a:pt x="39" y="75"/>
                    </a:moveTo>
                    <a:cubicBezTo>
                      <a:pt x="39" y="75"/>
                      <a:pt x="39" y="75"/>
                      <a:pt x="39" y="75"/>
                    </a:cubicBezTo>
                    <a:cubicBezTo>
                      <a:pt x="38" y="75"/>
                      <a:pt x="38" y="75"/>
                      <a:pt x="38" y="75"/>
                    </a:cubicBezTo>
                    <a:cubicBezTo>
                      <a:pt x="37" y="75"/>
                      <a:pt x="35" y="75"/>
                      <a:pt x="24" y="81"/>
                    </a:cubicBezTo>
                    <a:cubicBezTo>
                      <a:pt x="28" y="71"/>
                      <a:pt x="28" y="71"/>
                      <a:pt x="28" y="71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15" y="62"/>
                      <a:pt x="10" y="53"/>
                      <a:pt x="10" y="44"/>
                    </a:cubicBezTo>
                    <a:cubicBezTo>
                      <a:pt x="10" y="25"/>
                      <a:pt x="31" y="9"/>
                      <a:pt x="58" y="9"/>
                    </a:cubicBezTo>
                    <a:cubicBezTo>
                      <a:pt x="72" y="9"/>
                      <a:pt x="85" y="14"/>
                      <a:pt x="94" y="21"/>
                    </a:cubicBezTo>
                    <a:cubicBezTo>
                      <a:pt x="96" y="21"/>
                      <a:pt x="98" y="21"/>
                      <a:pt x="101" y="21"/>
                    </a:cubicBezTo>
                    <a:cubicBezTo>
                      <a:pt x="103" y="21"/>
                      <a:pt x="105" y="21"/>
                      <a:pt x="107" y="21"/>
                    </a:cubicBezTo>
                    <a:cubicBezTo>
                      <a:pt x="97" y="8"/>
                      <a:pt x="79" y="0"/>
                      <a:pt x="58" y="0"/>
                    </a:cubicBezTo>
                    <a:cubicBezTo>
                      <a:pt x="26" y="0"/>
                      <a:pt x="0" y="19"/>
                      <a:pt x="0" y="44"/>
                    </a:cubicBezTo>
                    <a:cubicBezTo>
                      <a:pt x="0" y="55"/>
                      <a:pt x="6" y="66"/>
                      <a:pt x="16" y="74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18" y="95"/>
                      <a:pt x="18" y="95"/>
                      <a:pt x="18" y="95"/>
                    </a:cubicBezTo>
                    <a:cubicBezTo>
                      <a:pt x="25" y="91"/>
                      <a:pt x="35" y="86"/>
                      <a:pt x="38" y="85"/>
                    </a:cubicBezTo>
                    <a:cubicBezTo>
                      <a:pt x="42" y="86"/>
                      <a:pt x="47" y="87"/>
                      <a:pt x="51" y="88"/>
                    </a:cubicBezTo>
                    <a:cubicBezTo>
                      <a:pt x="48" y="84"/>
                      <a:pt x="46" y="81"/>
                      <a:pt x="45" y="77"/>
                    </a:cubicBezTo>
                    <a:cubicBezTo>
                      <a:pt x="43" y="76"/>
                      <a:pt x="41" y="76"/>
                      <a:pt x="39" y="7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8">
                <a:hlinkClick r:id="rId3"/>
              </p:cNvPr>
              <p:cNvSpPr>
                <a:spLocks noEditPoints="1"/>
              </p:cNvSpPr>
              <p:nvPr/>
            </p:nvSpPr>
            <p:spPr bwMode="auto">
              <a:xfrm>
                <a:off x="6707188" y="4084638"/>
                <a:ext cx="398462" cy="327025"/>
              </a:xfrm>
              <a:custGeom>
                <a:avLst/>
                <a:gdLst>
                  <a:gd name="T0" fmla="*/ 106 w 106"/>
                  <a:gd name="T1" fmla="*/ 39 h 87"/>
                  <a:gd name="T2" fmla="*/ 53 w 106"/>
                  <a:gd name="T3" fmla="*/ 0 h 87"/>
                  <a:gd name="T4" fmla="*/ 0 w 106"/>
                  <a:gd name="T5" fmla="*/ 39 h 87"/>
                  <a:gd name="T6" fmla="*/ 53 w 106"/>
                  <a:gd name="T7" fmla="*/ 78 h 87"/>
                  <a:gd name="T8" fmla="*/ 73 w 106"/>
                  <a:gd name="T9" fmla="*/ 75 h 87"/>
                  <a:gd name="T10" fmla="*/ 95 w 106"/>
                  <a:gd name="T11" fmla="*/ 87 h 87"/>
                  <a:gd name="T12" fmla="*/ 88 w 106"/>
                  <a:gd name="T13" fmla="*/ 68 h 87"/>
                  <a:gd name="T14" fmla="*/ 106 w 106"/>
                  <a:gd name="T15" fmla="*/ 39 h 87"/>
                  <a:gd name="T16" fmla="*/ 81 w 106"/>
                  <a:gd name="T17" fmla="*/ 52 h 87"/>
                  <a:gd name="T18" fmla="*/ 26 w 106"/>
                  <a:gd name="T19" fmla="*/ 52 h 87"/>
                  <a:gd name="T20" fmla="*/ 26 w 106"/>
                  <a:gd name="T21" fmla="*/ 47 h 87"/>
                  <a:gd name="T22" fmla="*/ 81 w 106"/>
                  <a:gd name="T23" fmla="*/ 47 h 87"/>
                  <a:gd name="T24" fmla="*/ 81 w 106"/>
                  <a:gd name="T25" fmla="*/ 52 h 87"/>
                  <a:gd name="T26" fmla="*/ 81 w 106"/>
                  <a:gd name="T27" fmla="*/ 41 h 87"/>
                  <a:gd name="T28" fmla="*/ 26 w 106"/>
                  <a:gd name="T29" fmla="*/ 41 h 87"/>
                  <a:gd name="T30" fmla="*/ 26 w 106"/>
                  <a:gd name="T31" fmla="*/ 36 h 87"/>
                  <a:gd name="T32" fmla="*/ 81 w 106"/>
                  <a:gd name="T33" fmla="*/ 36 h 87"/>
                  <a:gd name="T34" fmla="*/ 81 w 106"/>
                  <a:gd name="T35" fmla="*/ 41 h 87"/>
                  <a:gd name="T36" fmla="*/ 81 w 106"/>
                  <a:gd name="T37" fmla="*/ 31 h 87"/>
                  <a:gd name="T38" fmla="*/ 26 w 106"/>
                  <a:gd name="T39" fmla="*/ 31 h 87"/>
                  <a:gd name="T40" fmla="*/ 26 w 106"/>
                  <a:gd name="T41" fmla="*/ 26 h 87"/>
                  <a:gd name="T42" fmla="*/ 81 w 106"/>
                  <a:gd name="T43" fmla="*/ 26 h 87"/>
                  <a:gd name="T44" fmla="*/ 81 w 106"/>
                  <a:gd name="T45" fmla="*/ 3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87">
                    <a:moveTo>
                      <a:pt x="106" y="39"/>
                    </a:moveTo>
                    <a:cubicBezTo>
                      <a:pt x="106" y="17"/>
                      <a:pt x="82" y="0"/>
                      <a:pt x="53" y="0"/>
                    </a:cubicBezTo>
                    <a:cubicBezTo>
                      <a:pt x="23" y="0"/>
                      <a:pt x="0" y="17"/>
                      <a:pt x="0" y="39"/>
                    </a:cubicBezTo>
                    <a:cubicBezTo>
                      <a:pt x="0" y="61"/>
                      <a:pt x="23" y="78"/>
                      <a:pt x="53" y="78"/>
                    </a:cubicBezTo>
                    <a:cubicBezTo>
                      <a:pt x="60" y="78"/>
                      <a:pt x="66" y="77"/>
                      <a:pt x="73" y="75"/>
                    </a:cubicBezTo>
                    <a:cubicBezTo>
                      <a:pt x="75" y="75"/>
                      <a:pt x="95" y="87"/>
                      <a:pt x="95" y="87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99" y="61"/>
                      <a:pt x="106" y="50"/>
                      <a:pt x="106" y="39"/>
                    </a:cubicBezTo>
                    <a:close/>
                    <a:moveTo>
                      <a:pt x="81" y="52"/>
                    </a:move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81" y="47"/>
                      <a:pt x="81" y="47"/>
                      <a:pt x="81" y="47"/>
                    </a:cubicBezTo>
                    <a:lnTo>
                      <a:pt x="81" y="52"/>
                    </a:lnTo>
                    <a:close/>
                    <a:moveTo>
                      <a:pt x="81" y="41"/>
                    </a:move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81" y="36"/>
                      <a:pt x="81" y="36"/>
                      <a:pt x="81" y="36"/>
                    </a:cubicBezTo>
                    <a:lnTo>
                      <a:pt x="81" y="41"/>
                    </a:lnTo>
                    <a:close/>
                    <a:moveTo>
                      <a:pt x="81" y="31"/>
                    </a:move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81" y="26"/>
                      <a:pt x="81" y="26"/>
                      <a:pt x="81" y="26"/>
                    </a:cubicBezTo>
                    <a:lnTo>
                      <a:pt x="81" y="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2" name="Oval 9"/>
            <p:cNvSpPr>
              <a:spLocks noChangeArrowheads="1"/>
            </p:cNvSpPr>
            <p:nvPr/>
          </p:nvSpPr>
          <p:spPr bwMode="auto">
            <a:xfrm>
              <a:off x="5268255" y="1947116"/>
              <a:ext cx="871174" cy="87461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563888" y="3498351"/>
            <a:ext cx="577162" cy="579442"/>
            <a:chOff x="5280206" y="3148807"/>
            <a:chExt cx="871174" cy="874617"/>
          </a:xfrm>
        </p:grpSpPr>
        <p:sp>
          <p:nvSpPr>
            <p:cNvPr id="26" name="Freeform 6">
              <a:hlinkClick r:id="rId3"/>
            </p:cNvPr>
            <p:cNvSpPr>
              <a:spLocks noEditPoints="1"/>
            </p:cNvSpPr>
            <p:nvPr/>
          </p:nvSpPr>
          <p:spPr bwMode="auto">
            <a:xfrm>
              <a:off x="5498895" y="3317033"/>
              <a:ext cx="503237" cy="538163"/>
            </a:xfrm>
            <a:custGeom>
              <a:avLst/>
              <a:gdLst>
                <a:gd name="T0" fmla="*/ 134 w 134"/>
                <a:gd name="T1" fmla="*/ 130 h 143"/>
                <a:gd name="T2" fmla="*/ 130 w 134"/>
                <a:gd name="T3" fmla="*/ 125 h 143"/>
                <a:gd name="T4" fmla="*/ 119 w 134"/>
                <a:gd name="T5" fmla="*/ 132 h 143"/>
                <a:gd name="T6" fmla="*/ 118 w 134"/>
                <a:gd name="T7" fmla="*/ 134 h 143"/>
                <a:gd name="T8" fmla="*/ 114 w 134"/>
                <a:gd name="T9" fmla="*/ 134 h 143"/>
                <a:gd name="T10" fmla="*/ 109 w 134"/>
                <a:gd name="T11" fmla="*/ 130 h 143"/>
                <a:gd name="T12" fmla="*/ 113 w 134"/>
                <a:gd name="T13" fmla="*/ 129 h 143"/>
                <a:gd name="T14" fmla="*/ 123 w 134"/>
                <a:gd name="T15" fmla="*/ 119 h 143"/>
                <a:gd name="T16" fmla="*/ 116 w 134"/>
                <a:gd name="T17" fmla="*/ 117 h 143"/>
                <a:gd name="T18" fmla="*/ 106 w 134"/>
                <a:gd name="T19" fmla="*/ 126 h 143"/>
                <a:gd name="T20" fmla="*/ 98 w 134"/>
                <a:gd name="T21" fmla="*/ 120 h 143"/>
                <a:gd name="T22" fmla="*/ 106 w 134"/>
                <a:gd name="T23" fmla="*/ 115 h 143"/>
                <a:gd name="T24" fmla="*/ 105 w 134"/>
                <a:gd name="T25" fmla="*/ 91 h 143"/>
                <a:gd name="T26" fmla="*/ 76 w 134"/>
                <a:gd name="T27" fmla="*/ 83 h 143"/>
                <a:gd name="T28" fmla="*/ 74 w 134"/>
                <a:gd name="T29" fmla="*/ 86 h 143"/>
                <a:gd name="T30" fmla="*/ 97 w 134"/>
                <a:gd name="T31" fmla="*/ 93 h 143"/>
                <a:gd name="T32" fmla="*/ 99 w 134"/>
                <a:gd name="T33" fmla="*/ 97 h 143"/>
                <a:gd name="T34" fmla="*/ 97 w 134"/>
                <a:gd name="T35" fmla="*/ 95 h 143"/>
                <a:gd name="T36" fmla="*/ 71 w 134"/>
                <a:gd name="T37" fmla="*/ 89 h 143"/>
                <a:gd name="T38" fmla="*/ 67 w 134"/>
                <a:gd name="T39" fmla="*/ 90 h 143"/>
                <a:gd name="T40" fmla="*/ 49 w 134"/>
                <a:gd name="T41" fmla="*/ 73 h 143"/>
                <a:gd name="T42" fmla="*/ 36 w 134"/>
                <a:gd name="T43" fmla="*/ 52 h 143"/>
                <a:gd name="T44" fmla="*/ 46 w 134"/>
                <a:gd name="T45" fmla="*/ 46 h 143"/>
                <a:gd name="T46" fmla="*/ 29 w 134"/>
                <a:gd name="T47" fmla="*/ 1 h 143"/>
                <a:gd name="T48" fmla="*/ 24 w 134"/>
                <a:gd name="T49" fmla="*/ 1 h 143"/>
                <a:gd name="T50" fmla="*/ 20 w 134"/>
                <a:gd name="T51" fmla="*/ 4 h 143"/>
                <a:gd name="T52" fmla="*/ 38 w 134"/>
                <a:gd name="T53" fmla="*/ 32 h 143"/>
                <a:gd name="T54" fmla="*/ 16 w 134"/>
                <a:gd name="T55" fmla="*/ 7 h 143"/>
                <a:gd name="T56" fmla="*/ 6 w 134"/>
                <a:gd name="T57" fmla="*/ 22 h 143"/>
                <a:gd name="T58" fmla="*/ 23 w 134"/>
                <a:gd name="T59" fmla="*/ 78 h 143"/>
                <a:gd name="T60" fmla="*/ 32 w 134"/>
                <a:gd name="T61" fmla="*/ 90 h 143"/>
                <a:gd name="T62" fmla="*/ 34 w 134"/>
                <a:gd name="T63" fmla="*/ 92 h 143"/>
                <a:gd name="T64" fmla="*/ 87 w 134"/>
                <a:gd name="T65" fmla="*/ 123 h 143"/>
                <a:gd name="T66" fmla="*/ 95 w 134"/>
                <a:gd name="T67" fmla="*/ 121 h 143"/>
                <a:gd name="T68" fmla="*/ 106 w 134"/>
                <a:gd name="T69" fmla="*/ 130 h 143"/>
                <a:gd name="T70" fmla="*/ 114 w 134"/>
                <a:gd name="T71" fmla="*/ 137 h 143"/>
                <a:gd name="T72" fmla="*/ 116 w 134"/>
                <a:gd name="T73" fmla="*/ 137 h 143"/>
                <a:gd name="T74" fmla="*/ 117 w 134"/>
                <a:gd name="T75" fmla="*/ 140 h 143"/>
                <a:gd name="T76" fmla="*/ 124 w 134"/>
                <a:gd name="T77" fmla="*/ 143 h 143"/>
                <a:gd name="T78" fmla="*/ 131 w 134"/>
                <a:gd name="T79" fmla="*/ 141 h 143"/>
                <a:gd name="T80" fmla="*/ 132 w 134"/>
                <a:gd name="T81" fmla="*/ 141 h 143"/>
                <a:gd name="T82" fmla="*/ 133 w 134"/>
                <a:gd name="T83" fmla="*/ 139 h 143"/>
                <a:gd name="T84" fmla="*/ 131 w 134"/>
                <a:gd name="T85" fmla="*/ 138 h 143"/>
                <a:gd name="T86" fmla="*/ 130 w 134"/>
                <a:gd name="T87" fmla="*/ 138 h 143"/>
                <a:gd name="T88" fmla="*/ 124 w 134"/>
                <a:gd name="T89" fmla="*/ 140 h 143"/>
                <a:gd name="T90" fmla="*/ 120 w 134"/>
                <a:gd name="T91" fmla="*/ 138 h 143"/>
                <a:gd name="T92" fmla="*/ 120 w 134"/>
                <a:gd name="T93" fmla="*/ 137 h 143"/>
                <a:gd name="T94" fmla="*/ 134 w 134"/>
                <a:gd name="T95" fmla="*/ 130 h 143"/>
                <a:gd name="T96" fmla="*/ 116 w 134"/>
                <a:gd name="T97" fmla="*/ 120 h 143"/>
                <a:gd name="T98" fmla="*/ 117 w 134"/>
                <a:gd name="T99" fmla="*/ 120 h 143"/>
                <a:gd name="T100" fmla="*/ 119 w 134"/>
                <a:gd name="T101" fmla="*/ 120 h 143"/>
                <a:gd name="T102" fmla="*/ 112 w 134"/>
                <a:gd name="T103" fmla="*/ 126 h 143"/>
                <a:gd name="T104" fmla="*/ 109 w 134"/>
                <a:gd name="T105" fmla="*/ 127 h 143"/>
                <a:gd name="T106" fmla="*/ 116 w 134"/>
                <a:gd name="T107" fmla="*/ 120 h 143"/>
                <a:gd name="T108" fmla="*/ 121 w 134"/>
                <a:gd name="T109" fmla="*/ 134 h 143"/>
                <a:gd name="T110" fmla="*/ 121 w 134"/>
                <a:gd name="T111" fmla="*/ 134 h 143"/>
                <a:gd name="T112" fmla="*/ 129 w 134"/>
                <a:gd name="T113" fmla="*/ 128 h 143"/>
                <a:gd name="T114" fmla="*/ 129 w 134"/>
                <a:gd name="T115" fmla="*/ 128 h 143"/>
                <a:gd name="T116" fmla="*/ 131 w 134"/>
                <a:gd name="T117" fmla="*/ 129 h 143"/>
                <a:gd name="T118" fmla="*/ 121 w 134"/>
                <a:gd name="T119" fmla="*/ 13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4" h="143">
                  <a:moveTo>
                    <a:pt x="134" y="130"/>
                  </a:moveTo>
                  <a:cubicBezTo>
                    <a:pt x="134" y="128"/>
                    <a:pt x="133" y="126"/>
                    <a:pt x="130" y="125"/>
                  </a:cubicBezTo>
                  <a:cubicBezTo>
                    <a:pt x="126" y="125"/>
                    <a:pt x="122" y="128"/>
                    <a:pt x="119" y="132"/>
                  </a:cubicBezTo>
                  <a:cubicBezTo>
                    <a:pt x="118" y="133"/>
                    <a:pt x="118" y="133"/>
                    <a:pt x="118" y="134"/>
                  </a:cubicBezTo>
                  <a:cubicBezTo>
                    <a:pt x="116" y="134"/>
                    <a:pt x="115" y="134"/>
                    <a:pt x="114" y="134"/>
                  </a:cubicBezTo>
                  <a:cubicBezTo>
                    <a:pt x="111" y="133"/>
                    <a:pt x="109" y="132"/>
                    <a:pt x="109" y="130"/>
                  </a:cubicBezTo>
                  <a:cubicBezTo>
                    <a:pt x="110" y="130"/>
                    <a:pt x="111" y="130"/>
                    <a:pt x="113" y="129"/>
                  </a:cubicBezTo>
                  <a:cubicBezTo>
                    <a:pt x="120" y="127"/>
                    <a:pt x="123" y="123"/>
                    <a:pt x="123" y="119"/>
                  </a:cubicBezTo>
                  <a:cubicBezTo>
                    <a:pt x="122" y="118"/>
                    <a:pt x="120" y="116"/>
                    <a:pt x="116" y="117"/>
                  </a:cubicBezTo>
                  <a:cubicBezTo>
                    <a:pt x="111" y="117"/>
                    <a:pt x="107" y="122"/>
                    <a:pt x="106" y="126"/>
                  </a:cubicBezTo>
                  <a:cubicBezTo>
                    <a:pt x="103" y="125"/>
                    <a:pt x="100" y="122"/>
                    <a:pt x="98" y="120"/>
                  </a:cubicBezTo>
                  <a:cubicBezTo>
                    <a:pt x="101" y="118"/>
                    <a:pt x="103" y="117"/>
                    <a:pt x="106" y="115"/>
                  </a:cubicBezTo>
                  <a:cubicBezTo>
                    <a:pt x="116" y="107"/>
                    <a:pt x="108" y="94"/>
                    <a:pt x="105" y="91"/>
                  </a:cubicBezTo>
                  <a:cubicBezTo>
                    <a:pt x="94" y="79"/>
                    <a:pt x="77" y="81"/>
                    <a:pt x="76" y="83"/>
                  </a:cubicBezTo>
                  <a:cubicBezTo>
                    <a:pt x="75" y="84"/>
                    <a:pt x="75" y="85"/>
                    <a:pt x="74" y="86"/>
                  </a:cubicBezTo>
                  <a:cubicBezTo>
                    <a:pt x="78" y="85"/>
                    <a:pt x="89" y="85"/>
                    <a:pt x="97" y="93"/>
                  </a:cubicBezTo>
                  <a:cubicBezTo>
                    <a:pt x="98" y="94"/>
                    <a:pt x="99" y="95"/>
                    <a:pt x="99" y="97"/>
                  </a:cubicBezTo>
                  <a:cubicBezTo>
                    <a:pt x="99" y="96"/>
                    <a:pt x="98" y="95"/>
                    <a:pt x="97" y="95"/>
                  </a:cubicBezTo>
                  <a:cubicBezTo>
                    <a:pt x="88" y="86"/>
                    <a:pt x="75" y="87"/>
                    <a:pt x="71" y="89"/>
                  </a:cubicBezTo>
                  <a:cubicBezTo>
                    <a:pt x="70" y="90"/>
                    <a:pt x="69" y="90"/>
                    <a:pt x="67" y="90"/>
                  </a:cubicBezTo>
                  <a:cubicBezTo>
                    <a:pt x="64" y="90"/>
                    <a:pt x="54" y="79"/>
                    <a:pt x="49" y="73"/>
                  </a:cubicBezTo>
                  <a:cubicBezTo>
                    <a:pt x="45" y="68"/>
                    <a:pt x="35" y="56"/>
                    <a:pt x="36" y="52"/>
                  </a:cubicBezTo>
                  <a:cubicBezTo>
                    <a:pt x="37" y="46"/>
                    <a:pt x="43" y="48"/>
                    <a:pt x="46" y="46"/>
                  </a:cubicBezTo>
                  <a:cubicBezTo>
                    <a:pt x="50" y="43"/>
                    <a:pt x="50" y="11"/>
                    <a:pt x="29" y="1"/>
                  </a:cubicBezTo>
                  <a:cubicBezTo>
                    <a:pt x="28" y="0"/>
                    <a:pt x="26" y="0"/>
                    <a:pt x="24" y="1"/>
                  </a:cubicBezTo>
                  <a:cubicBezTo>
                    <a:pt x="23" y="2"/>
                    <a:pt x="22" y="3"/>
                    <a:pt x="20" y="4"/>
                  </a:cubicBezTo>
                  <a:cubicBezTo>
                    <a:pt x="32" y="10"/>
                    <a:pt x="38" y="25"/>
                    <a:pt x="38" y="32"/>
                  </a:cubicBezTo>
                  <a:cubicBezTo>
                    <a:pt x="34" y="23"/>
                    <a:pt x="27" y="12"/>
                    <a:pt x="16" y="7"/>
                  </a:cubicBezTo>
                  <a:cubicBezTo>
                    <a:pt x="12" y="11"/>
                    <a:pt x="8" y="15"/>
                    <a:pt x="6" y="22"/>
                  </a:cubicBezTo>
                  <a:cubicBezTo>
                    <a:pt x="4" y="31"/>
                    <a:pt x="0" y="45"/>
                    <a:pt x="23" y="78"/>
                  </a:cubicBezTo>
                  <a:cubicBezTo>
                    <a:pt x="24" y="81"/>
                    <a:pt x="27" y="85"/>
                    <a:pt x="32" y="90"/>
                  </a:cubicBezTo>
                  <a:cubicBezTo>
                    <a:pt x="32" y="91"/>
                    <a:pt x="33" y="91"/>
                    <a:pt x="34" y="92"/>
                  </a:cubicBezTo>
                  <a:cubicBezTo>
                    <a:pt x="63" y="124"/>
                    <a:pt x="78" y="123"/>
                    <a:pt x="87" y="123"/>
                  </a:cubicBezTo>
                  <a:cubicBezTo>
                    <a:pt x="90" y="122"/>
                    <a:pt x="92" y="122"/>
                    <a:pt x="95" y="121"/>
                  </a:cubicBezTo>
                  <a:cubicBezTo>
                    <a:pt x="97" y="125"/>
                    <a:pt x="101" y="128"/>
                    <a:pt x="106" y="130"/>
                  </a:cubicBezTo>
                  <a:cubicBezTo>
                    <a:pt x="106" y="132"/>
                    <a:pt x="107" y="136"/>
                    <a:pt x="114" y="137"/>
                  </a:cubicBezTo>
                  <a:cubicBezTo>
                    <a:pt x="115" y="137"/>
                    <a:pt x="116" y="137"/>
                    <a:pt x="116" y="137"/>
                  </a:cubicBezTo>
                  <a:cubicBezTo>
                    <a:pt x="116" y="138"/>
                    <a:pt x="117" y="139"/>
                    <a:pt x="117" y="140"/>
                  </a:cubicBezTo>
                  <a:cubicBezTo>
                    <a:pt x="118" y="142"/>
                    <a:pt x="120" y="143"/>
                    <a:pt x="124" y="143"/>
                  </a:cubicBezTo>
                  <a:cubicBezTo>
                    <a:pt x="127" y="143"/>
                    <a:pt x="130" y="142"/>
                    <a:pt x="131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3" y="141"/>
                    <a:pt x="133" y="140"/>
                    <a:pt x="133" y="139"/>
                  </a:cubicBezTo>
                  <a:cubicBezTo>
                    <a:pt x="133" y="138"/>
                    <a:pt x="132" y="138"/>
                    <a:pt x="131" y="138"/>
                  </a:cubicBezTo>
                  <a:cubicBezTo>
                    <a:pt x="130" y="138"/>
                    <a:pt x="130" y="138"/>
                    <a:pt x="130" y="138"/>
                  </a:cubicBezTo>
                  <a:cubicBezTo>
                    <a:pt x="129" y="139"/>
                    <a:pt x="127" y="140"/>
                    <a:pt x="124" y="140"/>
                  </a:cubicBezTo>
                  <a:cubicBezTo>
                    <a:pt x="122" y="140"/>
                    <a:pt x="120" y="139"/>
                    <a:pt x="120" y="138"/>
                  </a:cubicBezTo>
                  <a:cubicBezTo>
                    <a:pt x="120" y="138"/>
                    <a:pt x="120" y="138"/>
                    <a:pt x="120" y="137"/>
                  </a:cubicBezTo>
                  <a:cubicBezTo>
                    <a:pt x="128" y="137"/>
                    <a:pt x="133" y="133"/>
                    <a:pt x="134" y="130"/>
                  </a:cubicBezTo>
                  <a:close/>
                  <a:moveTo>
                    <a:pt x="116" y="120"/>
                  </a:moveTo>
                  <a:cubicBezTo>
                    <a:pt x="117" y="120"/>
                    <a:pt x="117" y="120"/>
                    <a:pt x="117" y="120"/>
                  </a:cubicBezTo>
                  <a:cubicBezTo>
                    <a:pt x="119" y="120"/>
                    <a:pt x="119" y="120"/>
                    <a:pt x="119" y="120"/>
                  </a:cubicBezTo>
                  <a:cubicBezTo>
                    <a:pt x="120" y="121"/>
                    <a:pt x="118" y="124"/>
                    <a:pt x="112" y="126"/>
                  </a:cubicBezTo>
                  <a:cubicBezTo>
                    <a:pt x="111" y="127"/>
                    <a:pt x="110" y="127"/>
                    <a:pt x="109" y="127"/>
                  </a:cubicBezTo>
                  <a:cubicBezTo>
                    <a:pt x="110" y="124"/>
                    <a:pt x="113" y="120"/>
                    <a:pt x="116" y="120"/>
                  </a:cubicBezTo>
                  <a:close/>
                  <a:moveTo>
                    <a:pt x="121" y="134"/>
                  </a:moveTo>
                  <a:cubicBezTo>
                    <a:pt x="121" y="134"/>
                    <a:pt x="121" y="134"/>
                    <a:pt x="121" y="134"/>
                  </a:cubicBezTo>
                  <a:cubicBezTo>
                    <a:pt x="124" y="131"/>
                    <a:pt x="127" y="128"/>
                    <a:pt x="129" y="128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30" y="129"/>
                    <a:pt x="131" y="129"/>
                    <a:pt x="131" y="129"/>
                  </a:cubicBezTo>
                  <a:cubicBezTo>
                    <a:pt x="130" y="131"/>
                    <a:pt x="127" y="133"/>
                    <a:pt x="121" y="1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7" name="Oval 9"/>
            <p:cNvSpPr>
              <a:spLocks noChangeArrowheads="1"/>
            </p:cNvSpPr>
            <p:nvPr/>
          </p:nvSpPr>
          <p:spPr bwMode="auto">
            <a:xfrm>
              <a:off x="5280206" y="3148807"/>
              <a:ext cx="871174" cy="87461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091613" y="1859938"/>
            <a:ext cx="577162" cy="579442"/>
            <a:chOff x="7562234" y="1947116"/>
            <a:chExt cx="871174" cy="874617"/>
          </a:xfrm>
        </p:grpSpPr>
        <p:sp>
          <p:nvSpPr>
            <p:cNvPr id="29" name="Oval 9"/>
            <p:cNvSpPr>
              <a:spLocks noChangeArrowheads="1"/>
            </p:cNvSpPr>
            <p:nvPr/>
          </p:nvSpPr>
          <p:spPr bwMode="auto">
            <a:xfrm>
              <a:off x="7562234" y="1947116"/>
              <a:ext cx="871174" cy="87461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0" name="Freeform 17">
              <a:hlinkClick r:id="rId3"/>
            </p:cNvPr>
            <p:cNvSpPr>
              <a:spLocks/>
            </p:cNvSpPr>
            <p:nvPr/>
          </p:nvSpPr>
          <p:spPr bwMode="auto">
            <a:xfrm>
              <a:off x="7748583" y="2149884"/>
              <a:ext cx="500063" cy="465138"/>
            </a:xfrm>
            <a:custGeom>
              <a:avLst/>
              <a:gdLst>
                <a:gd name="T0" fmla="*/ 124 w 133"/>
                <a:gd name="T1" fmla="*/ 84 h 123"/>
                <a:gd name="T2" fmla="*/ 133 w 133"/>
                <a:gd name="T3" fmla="*/ 75 h 123"/>
                <a:gd name="T4" fmla="*/ 124 w 133"/>
                <a:gd name="T5" fmla="*/ 67 h 123"/>
                <a:gd name="T6" fmla="*/ 113 w 133"/>
                <a:gd name="T7" fmla="*/ 67 h 123"/>
                <a:gd name="T8" fmla="*/ 113 w 133"/>
                <a:gd name="T9" fmla="*/ 64 h 123"/>
                <a:gd name="T10" fmla="*/ 124 w 133"/>
                <a:gd name="T11" fmla="*/ 64 h 123"/>
                <a:gd name="T12" fmla="*/ 132 w 133"/>
                <a:gd name="T13" fmla="*/ 56 h 123"/>
                <a:gd name="T14" fmla="*/ 124 w 133"/>
                <a:gd name="T15" fmla="*/ 47 h 123"/>
                <a:gd name="T16" fmla="*/ 90 w 133"/>
                <a:gd name="T17" fmla="*/ 47 h 123"/>
                <a:gd name="T18" fmla="*/ 74 w 133"/>
                <a:gd name="T19" fmla="*/ 23 h 123"/>
                <a:gd name="T20" fmla="*/ 64 w 133"/>
                <a:gd name="T21" fmla="*/ 0 h 123"/>
                <a:gd name="T22" fmla="*/ 54 w 133"/>
                <a:gd name="T23" fmla="*/ 5 h 123"/>
                <a:gd name="T24" fmla="*/ 48 w 133"/>
                <a:gd name="T25" fmla="*/ 33 h 123"/>
                <a:gd name="T26" fmla="*/ 29 w 133"/>
                <a:gd name="T27" fmla="*/ 57 h 123"/>
                <a:gd name="T28" fmla="*/ 0 w 133"/>
                <a:gd name="T29" fmla="*/ 57 h 123"/>
                <a:gd name="T30" fmla="*/ 0 w 133"/>
                <a:gd name="T31" fmla="*/ 114 h 123"/>
                <a:gd name="T32" fmla="*/ 31 w 133"/>
                <a:gd name="T33" fmla="*/ 114 h 123"/>
                <a:gd name="T34" fmla="*/ 54 w 133"/>
                <a:gd name="T35" fmla="*/ 122 h 123"/>
                <a:gd name="T36" fmla="*/ 76 w 133"/>
                <a:gd name="T37" fmla="*/ 123 h 123"/>
                <a:gd name="T38" fmla="*/ 79 w 133"/>
                <a:gd name="T39" fmla="*/ 123 h 123"/>
                <a:gd name="T40" fmla="*/ 105 w 133"/>
                <a:gd name="T41" fmla="*/ 123 h 123"/>
                <a:gd name="T42" fmla="*/ 114 w 133"/>
                <a:gd name="T43" fmla="*/ 114 h 123"/>
                <a:gd name="T44" fmla="*/ 105 w 133"/>
                <a:gd name="T45" fmla="*/ 105 h 123"/>
                <a:gd name="T46" fmla="*/ 103 w 133"/>
                <a:gd name="T47" fmla="*/ 105 h 123"/>
                <a:gd name="T48" fmla="*/ 104 w 133"/>
                <a:gd name="T49" fmla="*/ 103 h 123"/>
                <a:gd name="T50" fmla="*/ 117 w 133"/>
                <a:gd name="T51" fmla="*/ 103 h 123"/>
                <a:gd name="T52" fmla="*/ 125 w 133"/>
                <a:gd name="T53" fmla="*/ 95 h 123"/>
                <a:gd name="T54" fmla="*/ 117 w 133"/>
                <a:gd name="T55" fmla="*/ 86 h 123"/>
                <a:gd name="T56" fmla="*/ 109 w 133"/>
                <a:gd name="T57" fmla="*/ 86 h 123"/>
                <a:gd name="T58" fmla="*/ 110 w 133"/>
                <a:gd name="T59" fmla="*/ 84 h 123"/>
                <a:gd name="T60" fmla="*/ 124 w 133"/>
                <a:gd name="T61" fmla="*/ 8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23">
                  <a:moveTo>
                    <a:pt x="124" y="84"/>
                  </a:moveTo>
                  <a:cubicBezTo>
                    <a:pt x="129" y="84"/>
                    <a:pt x="133" y="80"/>
                    <a:pt x="133" y="75"/>
                  </a:cubicBezTo>
                  <a:cubicBezTo>
                    <a:pt x="133" y="71"/>
                    <a:pt x="129" y="67"/>
                    <a:pt x="124" y="67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6"/>
                    <a:pt x="113" y="65"/>
                    <a:pt x="113" y="64"/>
                  </a:cubicBezTo>
                  <a:cubicBezTo>
                    <a:pt x="124" y="64"/>
                    <a:pt x="124" y="64"/>
                    <a:pt x="124" y="64"/>
                  </a:cubicBezTo>
                  <a:cubicBezTo>
                    <a:pt x="129" y="64"/>
                    <a:pt x="132" y="61"/>
                    <a:pt x="132" y="56"/>
                  </a:cubicBezTo>
                  <a:cubicBezTo>
                    <a:pt x="132" y="51"/>
                    <a:pt x="129" y="47"/>
                    <a:pt x="124" y="47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66" y="45"/>
                    <a:pt x="73" y="31"/>
                    <a:pt x="74" y="23"/>
                  </a:cubicBezTo>
                  <a:cubicBezTo>
                    <a:pt x="75" y="8"/>
                    <a:pt x="69" y="0"/>
                    <a:pt x="64" y="0"/>
                  </a:cubicBezTo>
                  <a:cubicBezTo>
                    <a:pt x="63" y="0"/>
                    <a:pt x="53" y="1"/>
                    <a:pt x="54" y="5"/>
                  </a:cubicBezTo>
                  <a:cubicBezTo>
                    <a:pt x="54" y="8"/>
                    <a:pt x="56" y="24"/>
                    <a:pt x="48" y="33"/>
                  </a:cubicBezTo>
                  <a:cubicBezTo>
                    <a:pt x="42" y="40"/>
                    <a:pt x="33" y="52"/>
                    <a:pt x="29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31" y="114"/>
                    <a:pt x="31" y="114"/>
                    <a:pt x="31" y="114"/>
                  </a:cubicBezTo>
                  <a:cubicBezTo>
                    <a:pt x="38" y="119"/>
                    <a:pt x="46" y="121"/>
                    <a:pt x="54" y="122"/>
                  </a:cubicBezTo>
                  <a:cubicBezTo>
                    <a:pt x="61" y="122"/>
                    <a:pt x="69" y="122"/>
                    <a:pt x="76" y="123"/>
                  </a:cubicBezTo>
                  <a:cubicBezTo>
                    <a:pt x="77" y="123"/>
                    <a:pt x="78" y="123"/>
                    <a:pt x="79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10" y="123"/>
                    <a:pt x="114" y="119"/>
                    <a:pt x="114" y="114"/>
                  </a:cubicBezTo>
                  <a:cubicBezTo>
                    <a:pt x="114" y="109"/>
                    <a:pt x="110" y="105"/>
                    <a:pt x="105" y="105"/>
                  </a:cubicBezTo>
                  <a:cubicBezTo>
                    <a:pt x="103" y="105"/>
                    <a:pt x="103" y="105"/>
                    <a:pt x="103" y="105"/>
                  </a:cubicBezTo>
                  <a:cubicBezTo>
                    <a:pt x="103" y="105"/>
                    <a:pt x="103" y="104"/>
                    <a:pt x="104" y="103"/>
                  </a:cubicBezTo>
                  <a:cubicBezTo>
                    <a:pt x="117" y="103"/>
                    <a:pt x="117" y="103"/>
                    <a:pt x="117" y="103"/>
                  </a:cubicBezTo>
                  <a:cubicBezTo>
                    <a:pt x="122" y="103"/>
                    <a:pt x="125" y="99"/>
                    <a:pt x="125" y="95"/>
                  </a:cubicBezTo>
                  <a:cubicBezTo>
                    <a:pt x="125" y="90"/>
                    <a:pt x="122" y="86"/>
                    <a:pt x="117" y="86"/>
                  </a:cubicBezTo>
                  <a:cubicBezTo>
                    <a:pt x="109" y="86"/>
                    <a:pt x="109" y="86"/>
                    <a:pt x="109" y="86"/>
                  </a:cubicBezTo>
                  <a:cubicBezTo>
                    <a:pt x="109" y="85"/>
                    <a:pt x="110" y="85"/>
                    <a:pt x="110" y="84"/>
                  </a:cubicBezTo>
                  <a:lnTo>
                    <a:pt x="124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444208" y="1983782"/>
            <a:ext cx="2304256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72200" y="3581603"/>
            <a:ext cx="2304256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99592" y="1983782"/>
            <a:ext cx="2304256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99592" y="3581603"/>
            <a:ext cx="2304256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99592" y="1645228"/>
            <a:ext cx="223224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899592" y="3245960"/>
            <a:ext cx="223224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9" name="矩形 38"/>
          <p:cNvSpPr/>
          <p:nvPr/>
        </p:nvSpPr>
        <p:spPr>
          <a:xfrm>
            <a:off x="6948264" y="1645228"/>
            <a:ext cx="151216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0" name="矩形 39"/>
          <p:cNvSpPr/>
          <p:nvPr/>
        </p:nvSpPr>
        <p:spPr>
          <a:xfrm>
            <a:off x="6948264" y="3245960"/>
            <a:ext cx="151216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64156" y="260299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标签</a:t>
            </a:r>
          </a:p>
        </p:txBody>
      </p:sp>
      <p:sp>
        <p:nvSpPr>
          <p:cNvPr id="41" name="矩形 40"/>
          <p:cNvSpPr/>
          <p:nvPr/>
        </p:nvSpPr>
        <p:spPr>
          <a:xfrm>
            <a:off x="611560" y="237877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2" name="矩形 41"/>
          <p:cNvSpPr/>
          <p:nvPr/>
        </p:nvSpPr>
        <p:spPr>
          <a:xfrm>
            <a:off x="0" y="339502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8676456" y="339502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05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31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6206" y="-20538"/>
            <a:ext cx="9144000" cy="3024335"/>
          </a:xfrm>
          <a:prstGeom prst="rect">
            <a:avLst/>
          </a:prstGeom>
        </p:spPr>
      </p:pic>
      <p:sp>
        <p:nvSpPr>
          <p:cNvPr id="3" name="等腰三角形 2"/>
          <p:cNvSpPr/>
          <p:nvPr/>
        </p:nvSpPr>
        <p:spPr>
          <a:xfrm rot="5400000" flipH="1" flipV="1">
            <a:off x="7480337" y="1052103"/>
            <a:ext cx="2715766" cy="611560"/>
          </a:xfrm>
          <a:prstGeom prst="triangle">
            <a:avLst>
              <a:gd name="adj" fmla="val 13503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五边形 3"/>
          <p:cNvSpPr/>
          <p:nvPr/>
        </p:nvSpPr>
        <p:spPr>
          <a:xfrm>
            <a:off x="0" y="-1"/>
            <a:ext cx="4572000" cy="3003797"/>
          </a:xfrm>
          <a:prstGeom prst="homePlate">
            <a:avLst>
              <a:gd name="adj" fmla="val 24663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18">
            <a:hlinkClick r:id="rId5"/>
          </p:cNvPr>
          <p:cNvSpPr>
            <a:spLocks noEditPoints="1"/>
          </p:cNvSpPr>
          <p:nvPr/>
        </p:nvSpPr>
        <p:spPr bwMode="auto">
          <a:xfrm>
            <a:off x="683568" y="771550"/>
            <a:ext cx="869688" cy="957808"/>
          </a:xfrm>
          <a:custGeom>
            <a:avLst/>
            <a:gdLst>
              <a:gd name="T0" fmla="*/ 60 w 120"/>
              <a:gd name="T1" fmla="*/ 62 h 122"/>
              <a:gd name="T2" fmla="*/ 91 w 120"/>
              <a:gd name="T3" fmla="*/ 31 h 122"/>
              <a:gd name="T4" fmla="*/ 60 w 120"/>
              <a:gd name="T5" fmla="*/ 0 h 122"/>
              <a:gd name="T6" fmla="*/ 29 w 120"/>
              <a:gd name="T7" fmla="*/ 31 h 122"/>
              <a:gd name="T8" fmla="*/ 60 w 120"/>
              <a:gd name="T9" fmla="*/ 62 h 122"/>
              <a:gd name="T10" fmla="*/ 75 w 120"/>
              <a:gd name="T11" fmla="*/ 64 h 122"/>
              <a:gd name="T12" fmla="*/ 60 w 120"/>
              <a:gd name="T13" fmla="*/ 83 h 122"/>
              <a:gd name="T14" fmla="*/ 44 w 120"/>
              <a:gd name="T15" fmla="*/ 64 h 122"/>
              <a:gd name="T16" fmla="*/ 0 w 120"/>
              <a:gd name="T17" fmla="*/ 122 h 122"/>
              <a:gd name="T18" fmla="*/ 59 w 120"/>
              <a:gd name="T19" fmla="*/ 122 h 122"/>
              <a:gd name="T20" fmla="*/ 60 w 120"/>
              <a:gd name="T21" fmla="*/ 122 h 122"/>
              <a:gd name="T22" fmla="*/ 120 w 120"/>
              <a:gd name="T23" fmla="*/ 122 h 122"/>
              <a:gd name="T24" fmla="*/ 75 w 120"/>
              <a:gd name="T25" fmla="*/ 6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0" h="122">
                <a:moveTo>
                  <a:pt x="60" y="62"/>
                </a:moveTo>
                <a:cubicBezTo>
                  <a:pt x="77" y="62"/>
                  <a:pt x="91" y="48"/>
                  <a:pt x="91" y="31"/>
                </a:cubicBezTo>
                <a:cubicBezTo>
                  <a:pt x="91" y="13"/>
                  <a:pt x="77" y="0"/>
                  <a:pt x="60" y="0"/>
                </a:cubicBezTo>
                <a:cubicBezTo>
                  <a:pt x="43" y="0"/>
                  <a:pt x="29" y="13"/>
                  <a:pt x="29" y="31"/>
                </a:cubicBezTo>
                <a:cubicBezTo>
                  <a:pt x="29" y="48"/>
                  <a:pt x="43" y="62"/>
                  <a:pt x="60" y="62"/>
                </a:cubicBezTo>
                <a:moveTo>
                  <a:pt x="75" y="64"/>
                </a:moveTo>
                <a:cubicBezTo>
                  <a:pt x="60" y="83"/>
                  <a:pt x="60" y="83"/>
                  <a:pt x="60" y="83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64"/>
                  <a:pt x="10" y="63"/>
                  <a:pt x="0" y="122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60" y="122"/>
                  <a:pt x="60" y="122"/>
                  <a:pt x="60" y="122"/>
                </a:cubicBezTo>
                <a:cubicBezTo>
                  <a:pt x="120" y="122"/>
                  <a:pt x="120" y="122"/>
                  <a:pt x="120" y="122"/>
                </a:cubicBezTo>
                <a:cubicBezTo>
                  <a:pt x="110" y="63"/>
                  <a:pt x="75" y="64"/>
                  <a:pt x="75" y="64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013">
              <a:solidFill>
                <a:prstClr val="black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91680" y="772711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3688" y="1317997"/>
            <a:ext cx="2160240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设计领跑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者上海锐普广告有限公司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763688" y="1203598"/>
            <a:ext cx="216024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3431831" y="3659373"/>
            <a:ext cx="839202" cy="839200"/>
            <a:chOff x="3502816" y="1286126"/>
            <a:chExt cx="687862" cy="687862"/>
          </a:xfrm>
        </p:grpSpPr>
        <p:sp>
          <p:nvSpPr>
            <p:cNvPr id="19" name="椭圆 18"/>
            <p:cNvSpPr/>
            <p:nvPr/>
          </p:nvSpPr>
          <p:spPr>
            <a:xfrm>
              <a:off x="3502816" y="1286126"/>
              <a:ext cx="687862" cy="687862"/>
            </a:xfrm>
            <a:prstGeom prst="ellipse">
              <a:avLst/>
            </a:prstGeom>
            <a:noFill/>
            <a:ln w="19050"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3635741" y="1411295"/>
              <a:ext cx="422011" cy="425524"/>
            </a:xfrm>
            <a:custGeom>
              <a:avLst/>
              <a:gdLst>
                <a:gd name="connsiteX0" fmla="*/ 306653 w 617988"/>
                <a:gd name="connsiteY0" fmla="*/ 188483 h 633881"/>
                <a:gd name="connsiteX1" fmla="*/ 175019 w 617988"/>
                <a:gd name="connsiteY1" fmla="*/ 320117 h 633881"/>
                <a:gd name="connsiteX2" fmla="*/ 306653 w 617988"/>
                <a:gd name="connsiteY2" fmla="*/ 451751 h 633881"/>
                <a:gd name="connsiteX3" fmla="*/ 438287 w 617988"/>
                <a:gd name="connsiteY3" fmla="*/ 320117 h 633881"/>
                <a:gd name="connsiteX4" fmla="*/ 306653 w 617988"/>
                <a:gd name="connsiteY4" fmla="*/ 188483 h 633881"/>
                <a:gd name="connsiteX5" fmla="*/ 285953 w 617988"/>
                <a:gd name="connsiteY5" fmla="*/ 0 h 633881"/>
                <a:gd name="connsiteX6" fmla="*/ 459295 w 617988"/>
                <a:gd name="connsiteY6" fmla="*/ 39564 h 633881"/>
                <a:gd name="connsiteX7" fmla="*/ 447529 w 617988"/>
                <a:gd name="connsiteY7" fmla="*/ 91116 h 633881"/>
                <a:gd name="connsiteX8" fmla="*/ 454510 w 617988"/>
                <a:gd name="connsiteY8" fmla="*/ 94905 h 633881"/>
                <a:gd name="connsiteX9" fmla="*/ 492555 w 617988"/>
                <a:gd name="connsiteY9" fmla="*/ 127851 h 633881"/>
                <a:gd name="connsiteX10" fmla="*/ 540843 w 617988"/>
                <a:gd name="connsiteY10" fmla="*/ 104597 h 633881"/>
                <a:gd name="connsiteX11" fmla="*/ 617988 w 617988"/>
                <a:gd name="connsiteY11" fmla="*/ 264789 h 633881"/>
                <a:gd name="connsiteX12" fmla="*/ 568969 w 617988"/>
                <a:gd name="connsiteY12" fmla="*/ 288395 h 633881"/>
                <a:gd name="connsiteX13" fmla="*/ 572565 w 617988"/>
                <a:gd name="connsiteY13" fmla="*/ 316940 h 633881"/>
                <a:gd name="connsiteX14" fmla="*/ 569654 w 617988"/>
                <a:gd name="connsiteY14" fmla="*/ 345815 h 633881"/>
                <a:gd name="connsiteX15" fmla="*/ 617988 w 617988"/>
                <a:gd name="connsiteY15" fmla="*/ 369091 h 633881"/>
                <a:gd name="connsiteX16" fmla="*/ 540843 w 617988"/>
                <a:gd name="connsiteY16" fmla="*/ 529284 h 633881"/>
                <a:gd name="connsiteX17" fmla="*/ 493746 w 617988"/>
                <a:gd name="connsiteY17" fmla="*/ 506603 h 633881"/>
                <a:gd name="connsiteX18" fmla="*/ 454510 w 617988"/>
                <a:gd name="connsiteY18" fmla="*/ 538975 h 633881"/>
                <a:gd name="connsiteX19" fmla="*/ 447440 w 617988"/>
                <a:gd name="connsiteY19" fmla="*/ 542374 h 633881"/>
                <a:gd name="connsiteX20" fmla="*/ 459295 w 617988"/>
                <a:gd name="connsiteY20" fmla="*/ 594316 h 633881"/>
                <a:gd name="connsiteX21" fmla="*/ 285953 w 617988"/>
                <a:gd name="connsiteY21" fmla="*/ 633881 h 633881"/>
                <a:gd name="connsiteX22" fmla="*/ 273654 w 617988"/>
                <a:gd name="connsiteY22" fmla="*/ 579996 h 633881"/>
                <a:gd name="connsiteX23" fmla="*/ 225175 w 617988"/>
                <a:gd name="connsiteY23" fmla="*/ 572667 h 633881"/>
                <a:gd name="connsiteX24" fmla="*/ 217312 w 617988"/>
                <a:gd name="connsiteY24" fmla="*/ 569232 h 633881"/>
                <a:gd name="connsiteX25" fmla="*/ 184266 w 617988"/>
                <a:gd name="connsiteY25" fmla="*/ 610670 h 633881"/>
                <a:gd name="connsiteX26" fmla="*/ 45256 w 617988"/>
                <a:gd name="connsiteY26" fmla="*/ 499814 h 633881"/>
                <a:gd name="connsiteX27" fmla="*/ 78629 w 617988"/>
                <a:gd name="connsiteY27" fmla="*/ 457966 h 633881"/>
                <a:gd name="connsiteX28" fmla="*/ 58077 w 617988"/>
                <a:gd name="connsiteY28" fmla="*/ 421167 h 633881"/>
                <a:gd name="connsiteX29" fmla="*/ 53320 w 617988"/>
                <a:gd name="connsiteY29" fmla="*/ 405840 h 633881"/>
                <a:gd name="connsiteX30" fmla="*/ 0 w 617988"/>
                <a:gd name="connsiteY30" fmla="*/ 405840 h 633881"/>
                <a:gd name="connsiteX31" fmla="*/ 0 w 617988"/>
                <a:gd name="connsiteY31" fmla="*/ 228040 h 633881"/>
                <a:gd name="connsiteX32" fmla="*/ 53320 w 617988"/>
                <a:gd name="connsiteY32" fmla="*/ 228040 h 633881"/>
                <a:gd name="connsiteX33" fmla="*/ 58077 w 617988"/>
                <a:gd name="connsiteY33" fmla="*/ 212714 h 633881"/>
                <a:gd name="connsiteX34" fmla="*/ 79637 w 617988"/>
                <a:gd name="connsiteY34" fmla="*/ 177179 h 633881"/>
                <a:gd name="connsiteX35" fmla="*/ 45255 w 617988"/>
                <a:gd name="connsiteY35" fmla="*/ 134066 h 633881"/>
                <a:gd name="connsiteX36" fmla="*/ 184265 w 617988"/>
                <a:gd name="connsiteY36" fmla="*/ 23210 h 633881"/>
                <a:gd name="connsiteX37" fmla="*/ 217510 w 617988"/>
                <a:gd name="connsiteY37" fmla="*/ 64898 h 633881"/>
                <a:gd name="connsiteX38" fmla="*/ 225175 w 617988"/>
                <a:gd name="connsiteY38" fmla="*/ 61213 h 633881"/>
                <a:gd name="connsiteX39" fmla="*/ 273654 w 617988"/>
                <a:gd name="connsiteY39" fmla="*/ 53884 h 633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7988" h="633881">
                  <a:moveTo>
                    <a:pt x="306653" y="188483"/>
                  </a:moveTo>
                  <a:cubicBezTo>
                    <a:pt x="233954" y="188483"/>
                    <a:pt x="175019" y="247418"/>
                    <a:pt x="175019" y="320117"/>
                  </a:cubicBezTo>
                  <a:cubicBezTo>
                    <a:pt x="175019" y="392816"/>
                    <a:pt x="233954" y="451751"/>
                    <a:pt x="306653" y="451751"/>
                  </a:cubicBezTo>
                  <a:cubicBezTo>
                    <a:pt x="379352" y="451751"/>
                    <a:pt x="438287" y="392816"/>
                    <a:pt x="438287" y="320117"/>
                  </a:cubicBezTo>
                  <a:cubicBezTo>
                    <a:pt x="438287" y="247418"/>
                    <a:pt x="379352" y="188483"/>
                    <a:pt x="306653" y="188483"/>
                  </a:cubicBezTo>
                  <a:close/>
                  <a:moveTo>
                    <a:pt x="285953" y="0"/>
                  </a:moveTo>
                  <a:lnTo>
                    <a:pt x="459295" y="39564"/>
                  </a:lnTo>
                  <a:lnTo>
                    <a:pt x="447529" y="91116"/>
                  </a:lnTo>
                  <a:lnTo>
                    <a:pt x="454510" y="94905"/>
                  </a:lnTo>
                  <a:lnTo>
                    <a:pt x="492555" y="127851"/>
                  </a:lnTo>
                  <a:lnTo>
                    <a:pt x="540843" y="104597"/>
                  </a:lnTo>
                  <a:lnTo>
                    <a:pt x="617988" y="264789"/>
                  </a:lnTo>
                  <a:lnTo>
                    <a:pt x="568969" y="288395"/>
                  </a:lnTo>
                  <a:lnTo>
                    <a:pt x="572565" y="316940"/>
                  </a:lnTo>
                  <a:lnTo>
                    <a:pt x="569654" y="345815"/>
                  </a:lnTo>
                  <a:lnTo>
                    <a:pt x="617988" y="369091"/>
                  </a:lnTo>
                  <a:lnTo>
                    <a:pt x="540843" y="529284"/>
                  </a:lnTo>
                  <a:lnTo>
                    <a:pt x="493746" y="506603"/>
                  </a:lnTo>
                  <a:lnTo>
                    <a:pt x="454510" y="538975"/>
                  </a:lnTo>
                  <a:lnTo>
                    <a:pt x="447440" y="542374"/>
                  </a:lnTo>
                  <a:lnTo>
                    <a:pt x="459295" y="594316"/>
                  </a:lnTo>
                  <a:lnTo>
                    <a:pt x="285953" y="633881"/>
                  </a:lnTo>
                  <a:lnTo>
                    <a:pt x="273654" y="579996"/>
                  </a:lnTo>
                  <a:lnTo>
                    <a:pt x="225175" y="572667"/>
                  </a:lnTo>
                  <a:lnTo>
                    <a:pt x="217312" y="569232"/>
                  </a:lnTo>
                  <a:lnTo>
                    <a:pt x="184266" y="610670"/>
                  </a:lnTo>
                  <a:lnTo>
                    <a:pt x="45256" y="499814"/>
                  </a:lnTo>
                  <a:lnTo>
                    <a:pt x="78629" y="457966"/>
                  </a:lnTo>
                  <a:lnTo>
                    <a:pt x="58077" y="421167"/>
                  </a:lnTo>
                  <a:lnTo>
                    <a:pt x="53320" y="405840"/>
                  </a:lnTo>
                  <a:lnTo>
                    <a:pt x="0" y="405840"/>
                  </a:lnTo>
                  <a:lnTo>
                    <a:pt x="0" y="228040"/>
                  </a:lnTo>
                  <a:lnTo>
                    <a:pt x="53320" y="228040"/>
                  </a:lnTo>
                  <a:lnTo>
                    <a:pt x="58077" y="212714"/>
                  </a:lnTo>
                  <a:lnTo>
                    <a:pt x="79637" y="177179"/>
                  </a:lnTo>
                  <a:lnTo>
                    <a:pt x="45255" y="134066"/>
                  </a:lnTo>
                  <a:lnTo>
                    <a:pt x="184265" y="23210"/>
                  </a:lnTo>
                  <a:lnTo>
                    <a:pt x="217510" y="64898"/>
                  </a:lnTo>
                  <a:lnTo>
                    <a:pt x="225175" y="61213"/>
                  </a:lnTo>
                  <a:lnTo>
                    <a:pt x="273654" y="53884"/>
                  </a:ln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99006" y="3182797"/>
            <a:ext cx="839202" cy="839200"/>
            <a:chOff x="5001117" y="1286126"/>
            <a:chExt cx="687862" cy="687862"/>
          </a:xfrm>
        </p:grpSpPr>
        <p:sp>
          <p:nvSpPr>
            <p:cNvPr id="22" name="椭圆 21"/>
            <p:cNvSpPr/>
            <p:nvPr/>
          </p:nvSpPr>
          <p:spPr>
            <a:xfrm>
              <a:off x="5001117" y="1286126"/>
              <a:ext cx="687862" cy="687862"/>
            </a:xfrm>
            <a:prstGeom prst="ellipse">
              <a:avLst/>
            </a:prstGeom>
            <a:noFill/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9800796">
              <a:off x="5173192" y="1427719"/>
              <a:ext cx="422077" cy="428386"/>
            </a:xfrm>
            <a:custGeom>
              <a:avLst/>
              <a:gdLst>
                <a:gd name="connsiteX0" fmla="*/ 470653 w 1412563"/>
                <a:gd name="connsiteY0" fmla="*/ 9354 h 1458403"/>
                <a:gd name="connsiteX1" fmla="*/ 682800 w 1412563"/>
                <a:gd name="connsiteY1" fmla="*/ 70106 h 1458403"/>
                <a:gd name="connsiteX2" fmla="*/ 694477 w 1412563"/>
                <a:gd name="connsiteY2" fmla="*/ 86905 h 1458403"/>
                <a:gd name="connsiteX3" fmla="*/ 756682 w 1412563"/>
                <a:gd name="connsiteY3" fmla="*/ 320998 h 1458403"/>
                <a:gd name="connsiteX4" fmla="*/ 1270875 w 1412563"/>
                <a:gd name="connsiteY4" fmla="*/ 320998 h 1458403"/>
                <a:gd name="connsiteX5" fmla="*/ 1412563 w 1412563"/>
                <a:gd name="connsiteY5" fmla="*/ 575975 h 1458403"/>
                <a:gd name="connsiteX6" fmla="*/ 824437 w 1412563"/>
                <a:gd name="connsiteY6" fmla="*/ 575975 h 1458403"/>
                <a:gd name="connsiteX7" fmla="*/ 925560 w 1412563"/>
                <a:gd name="connsiteY7" fmla="*/ 956529 h 1458403"/>
                <a:gd name="connsiteX8" fmla="*/ 1102841 w 1412563"/>
                <a:gd name="connsiteY8" fmla="*/ 956529 h 1458403"/>
                <a:gd name="connsiteX9" fmla="*/ 1259040 w 1412563"/>
                <a:gd name="connsiteY9" fmla="*/ 1237620 h 1458403"/>
                <a:gd name="connsiteX10" fmla="*/ 874979 w 1412563"/>
                <a:gd name="connsiteY10" fmla="*/ 1237620 h 1458403"/>
                <a:gd name="connsiteX11" fmla="*/ 515914 w 1412563"/>
                <a:gd name="connsiteY11" fmla="*/ 1458403 h 1458403"/>
                <a:gd name="connsiteX12" fmla="*/ 501740 w 1412563"/>
                <a:gd name="connsiteY12" fmla="*/ 1137141 h 1458403"/>
                <a:gd name="connsiteX13" fmla="*/ 638801 w 1412563"/>
                <a:gd name="connsiteY13" fmla="*/ 1052864 h 1458403"/>
                <a:gd name="connsiteX14" fmla="*/ 504515 w 1412563"/>
                <a:gd name="connsiteY14" fmla="*/ 688582 h 1458403"/>
                <a:gd name="connsiteX15" fmla="*/ 12857 w 1412563"/>
                <a:gd name="connsiteY15" fmla="*/ 990894 h 1458403"/>
                <a:gd name="connsiteX16" fmla="*/ 0 w 1412563"/>
                <a:gd name="connsiteY16" fmla="*/ 699478 h 1458403"/>
                <a:gd name="connsiteX17" fmla="*/ 414565 w 1412563"/>
                <a:gd name="connsiteY17" fmla="*/ 444569 h 1458403"/>
                <a:gd name="connsiteX18" fmla="*/ 332782 w 1412563"/>
                <a:gd name="connsiteY18" fmla="*/ 222714 h 1458403"/>
                <a:gd name="connsiteX19" fmla="*/ 332282 w 1412563"/>
                <a:gd name="connsiteY19" fmla="*/ 220317 h 1458403"/>
                <a:gd name="connsiteX20" fmla="*/ 470653 w 1412563"/>
                <a:gd name="connsiteY20" fmla="*/ 9354 h 1458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12563" h="1458403">
                  <a:moveTo>
                    <a:pt x="470653" y="9354"/>
                  </a:moveTo>
                  <a:cubicBezTo>
                    <a:pt x="549488" y="-15591"/>
                    <a:pt x="632294" y="10938"/>
                    <a:pt x="682800" y="70106"/>
                  </a:cubicBezTo>
                  <a:lnTo>
                    <a:pt x="694477" y="86905"/>
                  </a:lnTo>
                  <a:lnTo>
                    <a:pt x="756682" y="320998"/>
                  </a:lnTo>
                  <a:lnTo>
                    <a:pt x="1270875" y="320998"/>
                  </a:lnTo>
                  <a:lnTo>
                    <a:pt x="1412563" y="575975"/>
                  </a:lnTo>
                  <a:lnTo>
                    <a:pt x="824437" y="575975"/>
                  </a:lnTo>
                  <a:lnTo>
                    <a:pt x="925560" y="956529"/>
                  </a:lnTo>
                  <a:lnTo>
                    <a:pt x="1102841" y="956529"/>
                  </a:lnTo>
                  <a:lnTo>
                    <a:pt x="1259040" y="1237620"/>
                  </a:lnTo>
                  <a:lnTo>
                    <a:pt x="874979" y="1237620"/>
                  </a:lnTo>
                  <a:lnTo>
                    <a:pt x="515914" y="1458403"/>
                  </a:lnTo>
                  <a:lnTo>
                    <a:pt x="501740" y="1137141"/>
                  </a:lnTo>
                  <a:lnTo>
                    <a:pt x="638801" y="1052864"/>
                  </a:lnTo>
                  <a:lnTo>
                    <a:pt x="504515" y="688582"/>
                  </a:lnTo>
                  <a:lnTo>
                    <a:pt x="12857" y="990894"/>
                  </a:lnTo>
                  <a:lnTo>
                    <a:pt x="0" y="699478"/>
                  </a:lnTo>
                  <a:lnTo>
                    <a:pt x="414565" y="444569"/>
                  </a:lnTo>
                  <a:lnTo>
                    <a:pt x="332782" y="222714"/>
                  </a:lnTo>
                  <a:lnTo>
                    <a:pt x="332282" y="220317"/>
                  </a:lnTo>
                  <a:cubicBezTo>
                    <a:pt x="322587" y="127975"/>
                    <a:pt x="378680" y="38456"/>
                    <a:pt x="470653" y="9354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3300330" y="3262794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644008" y="4177412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611560" y="3314858"/>
            <a:ext cx="2621619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输入你的文字 输入你的文字 输入你的文字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04569" y="3314858"/>
            <a:ext cx="2627871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输入你的文字 输入你的文字 输入你的文字</a:t>
            </a:r>
          </a:p>
        </p:txBody>
      </p:sp>
    </p:spTree>
    <p:extLst>
      <p:ext uri="{BB962C8B-B14F-4D97-AF65-F5344CB8AC3E}">
        <p14:creationId xmlns:p14="http://schemas.microsoft.com/office/powerpoint/2010/main" val="41127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25" grpId="0"/>
      <p:bldP spid="27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rot="10800000" flipH="1" flipV="1">
            <a:off x="0" y="3507854"/>
            <a:ext cx="2555776" cy="1656184"/>
          </a:xfrm>
          <a:prstGeom prst="triangle">
            <a:avLst>
              <a:gd name="adj" fmla="val 50259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1675116" y="267494"/>
            <a:ext cx="7468884" cy="4896544"/>
          </a:xfrm>
          <a:prstGeom prst="triangle">
            <a:avLst>
              <a:gd name="adj" fmla="val 48962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004048" y="1556314"/>
            <a:ext cx="727404" cy="727404"/>
            <a:chOff x="5045856" y="1340290"/>
            <a:chExt cx="727404" cy="727404"/>
          </a:xfrm>
        </p:grpSpPr>
        <p:sp>
          <p:nvSpPr>
            <p:cNvPr id="15" name="椭圆 14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219442" y="1340290"/>
              <a:ext cx="44275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D20000"/>
                  </a:solidFill>
                  <a:latin typeface="Impact" panose="020B0806030902050204" pitchFamily="34" charset="0"/>
                </a:rPr>
                <a:t>2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077196" y="2682873"/>
            <a:ext cx="273630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4067944" y="3066514"/>
            <a:ext cx="2666114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90000"/>
                  </a:schemeClr>
                </a:solidFill>
                <a:latin typeface="Courier New" panose="02070309020205020404" pitchFamily="49" charset="0"/>
                <a:ea typeface="微软雅黑" pitchFamily="34" charset="-122"/>
                <a:cs typeface="Courier New" panose="02070309020205020404" pitchFamily="49" charset="0"/>
              </a:rPr>
              <a:t>ADD YOUR TEXT HERE</a:t>
            </a:r>
            <a:endParaRPr lang="zh-CN" altLang="en-US" dirty="0">
              <a:solidFill>
                <a:schemeClr val="bg2">
                  <a:lumMod val="90000"/>
                </a:schemeClr>
              </a:solidFill>
              <a:latin typeface="Courier New" panose="02070309020205020404" pitchFamily="49" charset="0"/>
              <a:ea typeface="微软雅黑" pitchFamily="34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84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6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3669953" y="1161458"/>
            <a:ext cx="1804094" cy="3354508"/>
            <a:chOff x="1220" y="788"/>
            <a:chExt cx="955" cy="1843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220" y="788"/>
              <a:ext cx="955" cy="1843"/>
            </a:xfrm>
            <a:custGeom>
              <a:avLst/>
              <a:gdLst>
                <a:gd name="T0" fmla="*/ 560 w 560"/>
                <a:gd name="T1" fmla="*/ 1006 h 1080"/>
                <a:gd name="T2" fmla="*/ 487 w 560"/>
                <a:gd name="T3" fmla="*/ 1080 h 1080"/>
                <a:gd name="T4" fmla="*/ 73 w 560"/>
                <a:gd name="T5" fmla="*/ 1080 h 1080"/>
                <a:gd name="T6" fmla="*/ 0 w 560"/>
                <a:gd name="T7" fmla="*/ 1006 h 1080"/>
                <a:gd name="T8" fmla="*/ 0 w 560"/>
                <a:gd name="T9" fmla="*/ 73 h 1080"/>
                <a:gd name="T10" fmla="*/ 73 w 560"/>
                <a:gd name="T11" fmla="*/ 0 h 1080"/>
                <a:gd name="T12" fmla="*/ 487 w 560"/>
                <a:gd name="T13" fmla="*/ 0 h 1080"/>
                <a:gd name="T14" fmla="*/ 560 w 560"/>
                <a:gd name="T15" fmla="*/ 73 h 1080"/>
                <a:gd name="T16" fmla="*/ 560 w 560"/>
                <a:gd name="T17" fmla="*/ 1006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1080">
                  <a:moveTo>
                    <a:pt x="560" y="1006"/>
                  </a:moveTo>
                  <a:cubicBezTo>
                    <a:pt x="560" y="1047"/>
                    <a:pt x="527" y="1080"/>
                    <a:pt x="487" y="1080"/>
                  </a:cubicBezTo>
                  <a:cubicBezTo>
                    <a:pt x="73" y="1080"/>
                    <a:pt x="73" y="1080"/>
                    <a:pt x="73" y="1080"/>
                  </a:cubicBezTo>
                  <a:cubicBezTo>
                    <a:pt x="33" y="1080"/>
                    <a:pt x="0" y="1047"/>
                    <a:pt x="0" y="100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33"/>
                    <a:pt x="33" y="0"/>
                    <a:pt x="73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527" y="0"/>
                    <a:pt x="560" y="33"/>
                    <a:pt x="560" y="73"/>
                  </a:cubicBezTo>
                  <a:lnTo>
                    <a:pt x="560" y="1006"/>
                  </a:ln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 flipH="1">
              <a:off x="1278" y="1025"/>
              <a:ext cx="839" cy="1302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9525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1614" y="2382"/>
              <a:ext cx="167" cy="169"/>
            </a:xfrm>
            <a:prstGeom prst="ellipse">
              <a:avLst/>
            </a:prstGeom>
            <a:solidFill>
              <a:schemeClr val="bg1">
                <a:lumMod val="50000"/>
                <a:alpha val="78824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1531" y="897"/>
              <a:ext cx="334" cy="51"/>
            </a:xfrm>
            <a:custGeom>
              <a:avLst/>
              <a:gdLst>
                <a:gd name="T0" fmla="*/ 196 w 196"/>
                <a:gd name="T1" fmla="*/ 15 h 30"/>
                <a:gd name="T2" fmla="*/ 181 w 196"/>
                <a:gd name="T3" fmla="*/ 30 h 30"/>
                <a:gd name="T4" fmla="*/ 15 w 196"/>
                <a:gd name="T5" fmla="*/ 30 h 30"/>
                <a:gd name="T6" fmla="*/ 0 w 196"/>
                <a:gd name="T7" fmla="*/ 15 h 30"/>
                <a:gd name="T8" fmla="*/ 0 w 196"/>
                <a:gd name="T9" fmla="*/ 15 h 30"/>
                <a:gd name="T10" fmla="*/ 15 w 196"/>
                <a:gd name="T11" fmla="*/ 0 h 30"/>
                <a:gd name="T12" fmla="*/ 181 w 196"/>
                <a:gd name="T13" fmla="*/ 0 h 30"/>
                <a:gd name="T14" fmla="*/ 196 w 196"/>
                <a:gd name="T1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30">
                  <a:moveTo>
                    <a:pt x="196" y="15"/>
                  </a:moveTo>
                  <a:cubicBezTo>
                    <a:pt x="196" y="24"/>
                    <a:pt x="189" y="30"/>
                    <a:pt x="181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9" y="0"/>
                    <a:pt x="196" y="7"/>
                    <a:pt x="196" y="15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78824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802168" y="1650580"/>
            <a:ext cx="2730271" cy="116955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输入你的文字 输入你的文字 输入你的文字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1560" y="2802708"/>
            <a:ext cx="2736304" cy="116955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输入你的文字 输入你的文字 输入你的文字 输入你的文字</a:t>
            </a:r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1565181" y="1843132"/>
            <a:ext cx="829062" cy="815560"/>
          </a:xfrm>
          <a:prstGeom prst="ellipse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6660001" y="3139276"/>
            <a:ext cx="829062" cy="815560"/>
          </a:xfrm>
          <a:prstGeom prst="ellipse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713818" y="2036136"/>
            <a:ext cx="535580" cy="429552"/>
            <a:chOff x="3800628" y="1595448"/>
            <a:chExt cx="460300" cy="369175"/>
          </a:xfrm>
          <a:solidFill>
            <a:srgbClr val="FF0000"/>
          </a:solidFill>
        </p:grpSpPr>
        <p:sp>
          <p:nvSpPr>
            <p:cNvPr id="16" name="任意多边形 15"/>
            <p:cNvSpPr/>
            <p:nvPr/>
          </p:nvSpPr>
          <p:spPr>
            <a:xfrm>
              <a:off x="3800628" y="1595448"/>
              <a:ext cx="326907" cy="296623"/>
            </a:xfrm>
            <a:custGeom>
              <a:avLst/>
              <a:gdLst>
                <a:gd name="connsiteX0" fmla="*/ 239603 w 352904"/>
                <a:gd name="connsiteY0" fmla="*/ 73741 h 320958"/>
                <a:gd name="connsiteX1" fmla="*/ 216743 w 352904"/>
                <a:gd name="connsiteY1" fmla="*/ 96601 h 320958"/>
                <a:gd name="connsiteX2" fmla="*/ 239603 w 352904"/>
                <a:gd name="connsiteY2" fmla="*/ 119461 h 320958"/>
                <a:gd name="connsiteX3" fmla="*/ 262463 w 352904"/>
                <a:gd name="connsiteY3" fmla="*/ 96601 h 320958"/>
                <a:gd name="connsiteX4" fmla="*/ 239603 w 352904"/>
                <a:gd name="connsiteY4" fmla="*/ 73741 h 320958"/>
                <a:gd name="connsiteX5" fmla="*/ 117334 w 352904"/>
                <a:gd name="connsiteY5" fmla="*/ 73157 h 320958"/>
                <a:gd name="connsiteX6" fmla="*/ 94474 w 352904"/>
                <a:gd name="connsiteY6" fmla="*/ 96017 h 320958"/>
                <a:gd name="connsiteX7" fmla="*/ 117334 w 352904"/>
                <a:gd name="connsiteY7" fmla="*/ 118877 h 320958"/>
                <a:gd name="connsiteX8" fmla="*/ 140194 w 352904"/>
                <a:gd name="connsiteY8" fmla="*/ 96017 h 320958"/>
                <a:gd name="connsiteX9" fmla="*/ 117334 w 352904"/>
                <a:gd name="connsiteY9" fmla="*/ 73157 h 320958"/>
                <a:gd name="connsiteX10" fmla="*/ 161445 w 352904"/>
                <a:gd name="connsiteY10" fmla="*/ 676 h 320958"/>
                <a:gd name="connsiteX11" fmla="*/ 273513 w 352904"/>
                <a:gd name="connsiteY11" fmla="*/ 23593 h 320958"/>
                <a:gd name="connsiteX12" fmla="*/ 352891 w 352904"/>
                <a:gd name="connsiteY12" fmla="*/ 122075 h 320958"/>
                <a:gd name="connsiteX13" fmla="*/ 352904 w 352904"/>
                <a:gd name="connsiteY13" fmla="*/ 128507 h 320958"/>
                <a:gd name="connsiteX14" fmla="*/ 315146 w 352904"/>
                <a:gd name="connsiteY14" fmla="*/ 129922 h 320958"/>
                <a:gd name="connsiteX15" fmla="*/ 268164 w 352904"/>
                <a:gd name="connsiteY15" fmla="*/ 145994 h 320958"/>
                <a:gd name="connsiteX16" fmla="*/ 197650 w 352904"/>
                <a:gd name="connsiteY16" fmla="*/ 278970 h 320958"/>
                <a:gd name="connsiteX17" fmla="*/ 207241 w 352904"/>
                <a:gd name="connsiteY17" fmla="*/ 300331 h 320958"/>
                <a:gd name="connsiteX18" fmla="*/ 171382 w 352904"/>
                <a:gd name="connsiteY18" fmla="*/ 304251 h 320958"/>
                <a:gd name="connsiteX19" fmla="*/ 112465 w 352904"/>
                <a:gd name="connsiteY19" fmla="*/ 293615 h 320958"/>
                <a:gd name="connsiteX20" fmla="*/ 51566 w 352904"/>
                <a:gd name="connsiteY20" fmla="*/ 320958 h 320958"/>
                <a:gd name="connsiteX21" fmla="*/ 55204 w 352904"/>
                <a:gd name="connsiteY21" fmla="*/ 262286 h 320958"/>
                <a:gd name="connsiteX22" fmla="*/ 56385 w 352904"/>
                <a:gd name="connsiteY22" fmla="*/ 41109 h 320958"/>
                <a:gd name="connsiteX23" fmla="*/ 161445 w 352904"/>
                <a:gd name="connsiteY23" fmla="*/ 676 h 320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2904" h="320958">
                  <a:moveTo>
                    <a:pt x="239603" y="73741"/>
                  </a:moveTo>
                  <a:cubicBezTo>
                    <a:pt x="226978" y="73741"/>
                    <a:pt x="216743" y="83976"/>
                    <a:pt x="216743" y="96601"/>
                  </a:cubicBezTo>
                  <a:cubicBezTo>
                    <a:pt x="216743" y="109226"/>
                    <a:pt x="226978" y="119461"/>
                    <a:pt x="239603" y="119461"/>
                  </a:cubicBezTo>
                  <a:cubicBezTo>
                    <a:pt x="252228" y="119461"/>
                    <a:pt x="262463" y="109226"/>
                    <a:pt x="262463" y="96601"/>
                  </a:cubicBezTo>
                  <a:cubicBezTo>
                    <a:pt x="262463" y="83976"/>
                    <a:pt x="252228" y="73741"/>
                    <a:pt x="239603" y="73741"/>
                  </a:cubicBezTo>
                  <a:close/>
                  <a:moveTo>
                    <a:pt x="117334" y="73157"/>
                  </a:moveTo>
                  <a:cubicBezTo>
                    <a:pt x="104709" y="73157"/>
                    <a:pt x="94474" y="83392"/>
                    <a:pt x="94474" y="96017"/>
                  </a:cubicBezTo>
                  <a:cubicBezTo>
                    <a:pt x="94474" y="108642"/>
                    <a:pt x="104709" y="118877"/>
                    <a:pt x="117334" y="118877"/>
                  </a:cubicBezTo>
                  <a:cubicBezTo>
                    <a:pt x="129959" y="118877"/>
                    <a:pt x="140194" y="108642"/>
                    <a:pt x="140194" y="96017"/>
                  </a:cubicBezTo>
                  <a:cubicBezTo>
                    <a:pt x="140194" y="83392"/>
                    <a:pt x="129959" y="73157"/>
                    <a:pt x="117334" y="73157"/>
                  </a:cubicBezTo>
                  <a:close/>
                  <a:moveTo>
                    <a:pt x="161445" y="676"/>
                  </a:moveTo>
                  <a:cubicBezTo>
                    <a:pt x="199745" y="-2414"/>
                    <a:pt x="239214" y="5055"/>
                    <a:pt x="273513" y="23593"/>
                  </a:cubicBezTo>
                  <a:cubicBezTo>
                    <a:pt x="316394" y="46769"/>
                    <a:pt x="343628" y="82874"/>
                    <a:pt x="352891" y="122075"/>
                  </a:cubicBezTo>
                  <a:lnTo>
                    <a:pt x="352904" y="128507"/>
                  </a:lnTo>
                  <a:lnTo>
                    <a:pt x="315146" y="129922"/>
                  </a:lnTo>
                  <a:cubicBezTo>
                    <a:pt x="298889" y="132883"/>
                    <a:pt x="282999" y="138217"/>
                    <a:pt x="268164" y="145994"/>
                  </a:cubicBezTo>
                  <a:cubicBezTo>
                    <a:pt x="213736" y="174528"/>
                    <a:pt x="187797" y="228001"/>
                    <a:pt x="197650" y="278970"/>
                  </a:cubicBezTo>
                  <a:lnTo>
                    <a:pt x="207241" y="300331"/>
                  </a:lnTo>
                  <a:lnTo>
                    <a:pt x="171382" y="304251"/>
                  </a:lnTo>
                  <a:cubicBezTo>
                    <a:pt x="151598" y="303607"/>
                    <a:pt x="131691" y="300131"/>
                    <a:pt x="112465" y="293615"/>
                  </a:cubicBezTo>
                  <a:lnTo>
                    <a:pt x="51566" y="320958"/>
                  </a:lnTo>
                  <a:lnTo>
                    <a:pt x="55204" y="262286"/>
                  </a:lnTo>
                  <a:cubicBezTo>
                    <a:pt x="-18866" y="201954"/>
                    <a:pt x="-18326" y="100862"/>
                    <a:pt x="56385" y="41109"/>
                  </a:cubicBezTo>
                  <a:cubicBezTo>
                    <a:pt x="86012" y="17414"/>
                    <a:pt x="123145" y="3766"/>
                    <a:pt x="161445" y="676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3992844" y="1717577"/>
              <a:ext cx="268084" cy="247046"/>
            </a:xfrm>
            <a:custGeom>
              <a:avLst/>
              <a:gdLst>
                <a:gd name="connsiteX0" fmla="*/ 102711 w 289403"/>
                <a:gd name="connsiteY0" fmla="*/ 68763 h 267313"/>
                <a:gd name="connsiteX1" fmla="*/ 79851 w 289403"/>
                <a:gd name="connsiteY1" fmla="*/ 91623 h 267313"/>
                <a:gd name="connsiteX2" fmla="*/ 102711 w 289403"/>
                <a:gd name="connsiteY2" fmla="*/ 114483 h 267313"/>
                <a:gd name="connsiteX3" fmla="*/ 125571 w 289403"/>
                <a:gd name="connsiteY3" fmla="*/ 91623 h 267313"/>
                <a:gd name="connsiteX4" fmla="*/ 102711 w 289403"/>
                <a:gd name="connsiteY4" fmla="*/ 68763 h 267313"/>
                <a:gd name="connsiteX5" fmla="*/ 196923 w 289403"/>
                <a:gd name="connsiteY5" fmla="*/ 64783 h 267313"/>
                <a:gd name="connsiteX6" fmla="*/ 174063 w 289403"/>
                <a:gd name="connsiteY6" fmla="*/ 87643 h 267313"/>
                <a:gd name="connsiteX7" fmla="*/ 196923 w 289403"/>
                <a:gd name="connsiteY7" fmla="*/ 110503 h 267313"/>
                <a:gd name="connsiteX8" fmla="*/ 219783 w 289403"/>
                <a:gd name="connsiteY8" fmla="*/ 87643 h 267313"/>
                <a:gd name="connsiteX9" fmla="*/ 196923 w 289403"/>
                <a:gd name="connsiteY9" fmla="*/ 64783 h 267313"/>
                <a:gd name="connsiteX10" fmla="*/ 162659 w 289403"/>
                <a:gd name="connsiteY10" fmla="*/ 959 h 267313"/>
                <a:gd name="connsiteX11" fmla="*/ 246984 w 289403"/>
                <a:gd name="connsiteY11" fmla="*/ 36272 h 267313"/>
                <a:gd name="connsiteX12" fmla="*/ 241587 w 289403"/>
                <a:gd name="connsiteY12" fmla="*/ 216018 h 267313"/>
                <a:gd name="connsiteX13" fmla="*/ 245391 w 289403"/>
                <a:gd name="connsiteY13" fmla="*/ 267313 h 267313"/>
                <a:gd name="connsiteX14" fmla="*/ 194273 w 289403"/>
                <a:gd name="connsiteY14" fmla="*/ 240402 h 267313"/>
                <a:gd name="connsiteX15" fmla="*/ 23095 w 289403"/>
                <a:gd name="connsiteY15" fmla="*/ 191102 h 267313"/>
                <a:gd name="connsiteX16" fmla="*/ 70781 w 289403"/>
                <a:gd name="connsiteY16" fmla="*/ 17404 h 267313"/>
                <a:gd name="connsiteX17" fmla="*/ 162659 w 289403"/>
                <a:gd name="connsiteY17" fmla="*/ 959 h 267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403" h="267313">
                  <a:moveTo>
                    <a:pt x="102711" y="68763"/>
                  </a:moveTo>
                  <a:cubicBezTo>
                    <a:pt x="90086" y="68763"/>
                    <a:pt x="79851" y="78998"/>
                    <a:pt x="79851" y="91623"/>
                  </a:cubicBezTo>
                  <a:cubicBezTo>
                    <a:pt x="79851" y="104248"/>
                    <a:pt x="90086" y="114483"/>
                    <a:pt x="102711" y="114483"/>
                  </a:cubicBezTo>
                  <a:cubicBezTo>
                    <a:pt x="115336" y="114483"/>
                    <a:pt x="125571" y="104248"/>
                    <a:pt x="125571" y="91623"/>
                  </a:cubicBezTo>
                  <a:cubicBezTo>
                    <a:pt x="125571" y="78998"/>
                    <a:pt x="115336" y="68763"/>
                    <a:pt x="102711" y="68763"/>
                  </a:cubicBezTo>
                  <a:close/>
                  <a:moveTo>
                    <a:pt x="196923" y="64783"/>
                  </a:moveTo>
                  <a:cubicBezTo>
                    <a:pt x="184298" y="64783"/>
                    <a:pt x="174063" y="75018"/>
                    <a:pt x="174063" y="87643"/>
                  </a:cubicBezTo>
                  <a:cubicBezTo>
                    <a:pt x="174063" y="100268"/>
                    <a:pt x="184298" y="110503"/>
                    <a:pt x="196923" y="110503"/>
                  </a:cubicBezTo>
                  <a:cubicBezTo>
                    <a:pt x="209548" y="110503"/>
                    <a:pt x="219783" y="100268"/>
                    <a:pt x="219783" y="87643"/>
                  </a:cubicBezTo>
                  <a:cubicBezTo>
                    <a:pt x="219783" y="75018"/>
                    <a:pt x="209548" y="64783"/>
                    <a:pt x="196923" y="64783"/>
                  </a:cubicBezTo>
                  <a:close/>
                  <a:moveTo>
                    <a:pt x="162659" y="959"/>
                  </a:moveTo>
                  <a:cubicBezTo>
                    <a:pt x="193753" y="4289"/>
                    <a:pt x="223587" y="16245"/>
                    <a:pt x="246984" y="36272"/>
                  </a:cubicBezTo>
                  <a:cubicBezTo>
                    <a:pt x="305610" y="86454"/>
                    <a:pt x="303147" y="168484"/>
                    <a:pt x="241587" y="216018"/>
                  </a:cubicBezTo>
                  <a:lnTo>
                    <a:pt x="245391" y="267313"/>
                  </a:lnTo>
                  <a:lnTo>
                    <a:pt x="194273" y="240402"/>
                  </a:lnTo>
                  <a:cubicBezTo>
                    <a:pt x="130775" y="260233"/>
                    <a:pt x="59710" y="239766"/>
                    <a:pt x="23095" y="191102"/>
                  </a:cubicBezTo>
                  <a:cubicBezTo>
                    <a:pt x="-21311" y="132084"/>
                    <a:pt x="323" y="53281"/>
                    <a:pt x="70781" y="17404"/>
                  </a:cubicBezTo>
                  <a:cubicBezTo>
                    <a:pt x="99213" y="2927"/>
                    <a:pt x="131566" y="-2370"/>
                    <a:pt x="162659" y="959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任意多边形 17"/>
          <p:cNvSpPr/>
          <p:nvPr/>
        </p:nvSpPr>
        <p:spPr>
          <a:xfrm flipH="1">
            <a:off x="6833235" y="3274048"/>
            <a:ext cx="482594" cy="438710"/>
          </a:xfrm>
          <a:custGeom>
            <a:avLst/>
            <a:gdLst>
              <a:gd name="connsiteX0" fmla="*/ 803003 w 1250950"/>
              <a:gd name="connsiteY0" fmla="*/ 863471 h 1139853"/>
              <a:gd name="connsiteX1" fmla="*/ 820326 w 1250950"/>
              <a:gd name="connsiteY1" fmla="*/ 865925 h 1139853"/>
              <a:gd name="connsiteX2" fmla="*/ 1090156 w 1250950"/>
              <a:gd name="connsiteY2" fmla="*/ 1025268 h 1139853"/>
              <a:gd name="connsiteX3" fmla="*/ 1098216 w 1250950"/>
              <a:gd name="connsiteY3" fmla="*/ 1056576 h 1139853"/>
              <a:gd name="connsiteX4" fmla="*/ 1098216 w 1250950"/>
              <a:gd name="connsiteY4" fmla="*/ 1056575 h 1139853"/>
              <a:gd name="connsiteX5" fmla="*/ 1066908 w 1250950"/>
              <a:gd name="connsiteY5" fmla="*/ 1064635 h 1139853"/>
              <a:gd name="connsiteX6" fmla="*/ 797078 w 1250950"/>
              <a:gd name="connsiteY6" fmla="*/ 905293 h 1139853"/>
              <a:gd name="connsiteX7" fmla="*/ 789018 w 1250950"/>
              <a:gd name="connsiteY7" fmla="*/ 873985 h 1139853"/>
              <a:gd name="connsiteX8" fmla="*/ 803003 w 1250950"/>
              <a:gd name="connsiteY8" fmla="*/ 863471 h 1139853"/>
              <a:gd name="connsiteX9" fmla="*/ 446224 w 1250950"/>
              <a:gd name="connsiteY9" fmla="*/ 862581 h 1139853"/>
              <a:gd name="connsiteX10" fmla="*/ 460274 w 1250950"/>
              <a:gd name="connsiteY10" fmla="*/ 873008 h 1139853"/>
              <a:gd name="connsiteX11" fmla="*/ 452409 w 1250950"/>
              <a:gd name="connsiteY11" fmla="*/ 904366 h 1139853"/>
              <a:gd name="connsiteX12" fmla="*/ 183572 w 1250950"/>
              <a:gd name="connsiteY12" fmla="*/ 1065379 h 1139853"/>
              <a:gd name="connsiteX13" fmla="*/ 152215 w 1250950"/>
              <a:gd name="connsiteY13" fmla="*/ 1057513 h 1139853"/>
              <a:gd name="connsiteX14" fmla="*/ 152216 w 1250950"/>
              <a:gd name="connsiteY14" fmla="*/ 1057514 h 1139853"/>
              <a:gd name="connsiteX15" fmla="*/ 160082 w 1250950"/>
              <a:gd name="connsiteY15" fmla="*/ 1026156 h 1139853"/>
              <a:gd name="connsiteX16" fmla="*/ 428917 w 1250950"/>
              <a:gd name="connsiteY16" fmla="*/ 865143 h 1139853"/>
              <a:gd name="connsiteX17" fmla="*/ 446224 w 1250950"/>
              <a:gd name="connsiteY17" fmla="*/ 862581 h 1139853"/>
              <a:gd name="connsiteX18" fmla="*/ 1250950 w 1250950"/>
              <a:gd name="connsiteY18" fmla="*/ 460461 h 1139853"/>
              <a:gd name="connsiteX19" fmla="*/ 640444 w 1250950"/>
              <a:gd name="connsiteY19" fmla="*/ 812938 h 1139853"/>
              <a:gd name="connsiteX20" fmla="*/ 625478 w 1250950"/>
              <a:gd name="connsiteY20" fmla="*/ 815382 h 1139853"/>
              <a:gd name="connsiteX21" fmla="*/ 626513 w 1250950"/>
              <a:gd name="connsiteY21" fmla="*/ 789509 h 1139853"/>
              <a:gd name="connsiteX22" fmla="*/ 625475 w 1250950"/>
              <a:gd name="connsiteY22" fmla="*/ 790124 h 1139853"/>
              <a:gd name="connsiteX23" fmla="*/ 624374 w 1250950"/>
              <a:gd name="connsiteY23" fmla="*/ 789472 h 1139853"/>
              <a:gd name="connsiteX24" fmla="*/ 625472 w 1250950"/>
              <a:gd name="connsiteY24" fmla="*/ 815381 h 1139853"/>
              <a:gd name="connsiteX25" fmla="*/ 610441 w 1250950"/>
              <a:gd name="connsiteY25" fmla="*/ 812900 h 1139853"/>
              <a:gd name="connsiteX26" fmla="*/ 0 w 1250950"/>
              <a:gd name="connsiteY26" fmla="*/ 460461 h 1139853"/>
              <a:gd name="connsiteX27" fmla="*/ 0 w 1250950"/>
              <a:gd name="connsiteY27" fmla="*/ 991154 h 1139853"/>
              <a:gd name="connsiteX28" fmla="*/ 148699 w 1250950"/>
              <a:gd name="connsiteY28" fmla="*/ 1139853 h 1139853"/>
              <a:gd name="connsiteX29" fmla="*/ 1102251 w 1250950"/>
              <a:gd name="connsiteY29" fmla="*/ 1139853 h 1139853"/>
              <a:gd name="connsiteX30" fmla="*/ 1250950 w 1250950"/>
              <a:gd name="connsiteY30" fmla="*/ 991154 h 1139853"/>
              <a:gd name="connsiteX31" fmla="*/ 627124 w 1250950"/>
              <a:gd name="connsiteY31" fmla="*/ 0 h 1139853"/>
              <a:gd name="connsiteX32" fmla="*/ 625476 w 1250950"/>
              <a:gd name="connsiteY32" fmla="*/ 254 h 1139853"/>
              <a:gd name="connsiteX33" fmla="*/ 623826 w 1250950"/>
              <a:gd name="connsiteY33" fmla="*/ 0 h 1139853"/>
              <a:gd name="connsiteX34" fmla="*/ 516466 w 1250950"/>
              <a:gd name="connsiteY34" fmla="*/ 33878 h 1139853"/>
              <a:gd name="connsiteX35" fmla="*/ 513210 w 1250950"/>
              <a:gd name="connsiteY35" fmla="*/ 37558 h 1139853"/>
              <a:gd name="connsiteX36" fmla="*/ 28743 w 1250950"/>
              <a:gd name="connsiteY36" fmla="*/ 358393 h 1139853"/>
              <a:gd name="connsiteX37" fmla="*/ 29589 w 1250950"/>
              <a:gd name="connsiteY37" fmla="*/ 359776 h 1139853"/>
              <a:gd name="connsiteX38" fmla="*/ 28088 w 1250950"/>
              <a:gd name="connsiteY38" fmla="*/ 360547 h 1139853"/>
              <a:gd name="connsiteX39" fmla="*/ 7537 w 1250950"/>
              <a:gd name="connsiteY39" fmla="*/ 383769 h 1139853"/>
              <a:gd name="connsiteX40" fmla="*/ 1043 w 1250950"/>
              <a:gd name="connsiteY40" fmla="*/ 408272 h 1139853"/>
              <a:gd name="connsiteX41" fmla="*/ 342824 w 1250950"/>
              <a:gd name="connsiteY41" fmla="*/ 605599 h 1139853"/>
              <a:gd name="connsiteX42" fmla="*/ 342108 w 1250950"/>
              <a:gd name="connsiteY42" fmla="*/ 603872 h 1139853"/>
              <a:gd name="connsiteX43" fmla="*/ 342108 w 1250950"/>
              <a:gd name="connsiteY43" fmla="*/ 412515 h 1139853"/>
              <a:gd name="connsiteX44" fmla="*/ 389949 w 1250950"/>
              <a:gd name="connsiteY44" fmla="*/ 364674 h 1139853"/>
              <a:gd name="connsiteX45" fmla="*/ 863386 w 1250950"/>
              <a:gd name="connsiteY45" fmla="*/ 364674 h 1139853"/>
              <a:gd name="connsiteX46" fmla="*/ 911227 w 1250950"/>
              <a:gd name="connsiteY46" fmla="*/ 412515 h 1139853"/>
              <a:gd name="connsiteX47" fmla="*/ 911227 w 1250950"/>
              <a:gd name="connsiteY47" fmla="*/ 603810 h 1139853"/>
              <a:gd name="connsiteX48" fmla="*/ 1249908 w 1250950"/>
              <a:gd name="connsiteY48" fmla="*/ 408272 h 1139853"/>
              <a:gd name="connsiteX49" fmla="*/ 1243414 w 1250950"/>
              <a:gd name="connsiteY49" fmla="*/ 383769 h 1139853"/>
              <a:gd name="connsiteX50" fmla="*/ 1222862 w 1250950"/>
              <a:gd name="connsiteY50" fmla="*/ 360547 h 1139853"/>
              <a:gd name="connsiteX51" fmla="*/ 1221361 w 1250950"/>
              <a:gd name="connsiteY51" fmla="*/ 359776 h 1139853"/>
              <a:gd name="connsiteX52" fmla="*/ 1222208 w 1250950"/>
              <a:gd name="connsiteY52" fmla="*/ 358393 h 1139853"/>
              <a:gd name="connsiteX53" fmla="*/ 737741 w 1250950"/>
              <a:gd name="connsiteY53" fmla="*/ 37558 h 1139853"/>
              <a:gd name="connsiteX54" fmla="*/ 734485 w 1250950"/>
              <a:gd name="connsiteY54" fmla="*/ 33878 h 1139853"/>
              <a:gd name="connsiteX55" fmla="*/ 627124 w 1250950"/>
              <a:gd name="connsiteY55" fmla="*/ 0 h 113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50950" h="1139853">
                <a:moveTo>
                  <a:pt x="803003" y="863471"/>
                </a:moveTo>
                <a:cubicBezTo>
                  <a:pt x="808669" y="862013"/>
                  <a:pt x="814891" y="862715"/>
                  <a:pt x="820326" y="865925"/>
                </a:cubicBezTo>
                <a:cubicBezTo>
                  <a:pt x="910269" y="919039"/>
                  <a:pt x="1000213" y="972154"/>
                  <a:pt x="1090156" y="1025268"/>
                </a:cubicBezTo>
                <a:cubicBezTo>
                  <a:pt x="1101027" y="1031688"/>
                  <a:pt x="1104636" y="1045705"/>
                  <a:pt x="1098216" y="1056576"/>
                </a:cubicBezTo>
                <a:lnTo>
                  <a:pt x="1098216" y="1056575"/>
                </a:lnTo>
                <a:cubicBezTo>
                  <a:pt x="1091796" y="1067446"/>
                  <a:pt x="1077779" y="1071055"/>
                  <a:pt x="1066908" y="1064635"/>
                </a:cubicBezTo>
                <a:lnTo>
                  <a:pt x="797078" y="905293"/>
                </a:lnTo>
                <a:cubicBezTo>
                  <a:pt x="786207" y="898874"/>
                  <a:pt x="782599" y="884856"/>
                  <a:pt x="789018" y="873985"/>
                </a:cubicBezTo>
                <a:cubicBezTo>
                  <a:pt x="792228" y="868550"/>
                  <a:pt x="797337" y="864930"/>
                  <a:pt x="803003" y="863471"/>
                </a:cubicBezTo>
                <a:close/>
                <a:moveTo>
                  <a:pt x="446224" y="862581"/>
                </a:moveTo>
                <a:cubicBezTo>
                  <a:pt x="451899" y="864005"/>
                  <a:pt x="457031" y="867593"/>
                  <a:pt x="460274" y="873008"/>
                </a:cubicBezTo>
                <a:cubicBezTo>
                  <a:pt x="466761" y="883839"/>
                  <a:pt x="463239" y="897879"/>
                  <a:pt x="452409" y="904366"/>
                </a:cubicBezTo>
                <a:cubicBezTo>
                  <a:pt x="362797" y="958037"/>
                  <a:pt x="273184" y="1011708"/>
                  <a:pt x="183572" y="1065379"/>
                </a:cubicBezTo>
                <a:cubicBezTo>
                  <a:pt x="172741" y="1071866"/>
                  <a:pt x="158702" y="1068344"/>
                  <a:pt x="152215" y="1057513"/>
                </a:cubicBezTo>
                <a:lnTo>
                  <a:pt x="152216" y="1057514"/>
                </a:lnTo>
                <a:cubicBezTo>
                  <a:pt x="145729" y="1046683"/>
                  <a:pt x="149251" y="1032643"/>
                  <a:pt x="160082" y="1026156"/>
                </a:cubicBezTo>
                <a:lnTo>
                  <a:pt x="428917" y="865143"/>
                </a:lnTo>
                <a:cubicBezTo>
                  <a:pt x="434332" y="861899"/>
                  <a:pt x="440550" y="861158"/>
                  <a:pt x="446224" y="862581"/>
                </a:cubicBezTo>
                <a:close/>
                <a:moveTo>
                  <a:pt x="1250950" y="460461"/>
                </a:moveTo>
                <a:lnTo>
                  <a:pt x="640444" y="812938"/>
                </a:lnTo>
                <a:lnTo>
                  <a:pt x="625478" y="815382"/>
                </a:lnTo>
                <a:lnTo>
                  <a:pt x="626513" y="789509"/>
                </a:lnTo>
                <a:lnTo>
                  <a:pt x="625475" y="790124"/>
                </a:lnTo>
                <a:lnTo>
                  <a:pt x="624374" y="789472"/>
                </a:lnTo>
                <a:lnTo>
                  <a:pt x="625472" y="815381"/>
                </a:lnTo>
                <a:lnTo>
                  <a:pt x="610441" y="812900"/>
                </a:lnTo>
                <a:lnTo>
                  <a:pt x="0" y="460461"/>
                </a:lnTo>
                <a:lnTo>
                  <a:pt x="0" y="991154"/>
                </a:lnTo>
                <a:cubicBezTo>
                  <a:pt x="0" y="1073278"/>
                  <a:pt x="66575" y="1139853"/>
                  <a:pt x="148699" y="1139853"/>
                </a:cubicBezTo>
                <a:lnTo>
                  <a:pt x="1102251" y="1139853"/>
                </a:lnTo>
                <a:cubicBezTo>
                  <a:pt x="1184375" y="1139853"/>
                  <a:pt x="1250950" y="1073278"/>
                  <a:pt x="1250950" y="991154"/>
                </a:cubicBezTo>
                <a:close/>
                <a:moveTo>
                  <a:pt x="627124" y="0"/>
                </a:moveTo>
                <a:lnTo>
                  <a:pt x="625476" y="254"/>
                </a:lnTo>
                <a:lnTo>
                  <a:pt x="623826" y="0"/>
                </a:lnTo>
                <a:cubicBezTo>
                  <a:pt x="581900" y="0"/>
                  <a:pt x="543942" y="12947"/>
                  <a:pt x="516466" y="33878"/>
                </a:cubicBezTo>
                <a:lnTo>
                  <a:pt x="513210" y="37558"/>
                </a:lnTo>
                <a:lnTo>
                  <a:pt x="28743" y="358393"/>
                </a:lnTo>
                <a:lnTo>
                  <a:pt x="29589" y="359776"/>
                </a:lnTo>
                <a:lnTo>
                  <a:pt x="28088" y="360547"/>
                </a:lnTo>
                <a:cubicBezTo>
                  <a:pt x="19411" y="367157"/>
                  <a:pt x="12389" y="375028"/>
                  <a:pt x="7537" y="383769"/>
                </a:cubicBezTo>
                <a:lnTo>
                  <a:pt x="1043" y="408272"/>
                </a:lnTo>
                <a:lnTo>
                  <a:pt x="342824" y="605599"/>
                </a:lnTo>
                <a:lnTo>
                  <a:pt x="342108" y="603872"/>
                </a:lnTo>
                <a:lnTo>
                  <a:pt x="342108" y="412515"/>
                </a:lnTo>
                <a:cubicBezTo>
                  <a:pt x="342108" y="386093"/>
                  <a:pt x="363527" y="364674"/>
                  <a:pt x="389949" y="364674"/>
                </a:cubicBezTo>
                <a:lnTo>
                  <a:pt x="863386" y="364674"/>
                </a:lnTo>
                <a:cubicBezTo>
                  <a:pt x="889808" y="364674"/>
                  <a:pt x="911227" y="386093"/>
                  <a:pt x="911227" y="412515"/>
                </a:cubicBezTo>
                <a:lnTo>
                  <a:pt x="911227" y="603810"/>
                </a:lnTo>
                <a:lnTo>
                  <a:pt x="1249908" y="408272"/>
                </a:lnTo>
                <a:lnTo>
                  <a:pt x="1243414" y="383769"/>
                </a:lnTo>
                <a:cubicBezTo>
                  <a:pt x="1238561" y="375028"/>
                  <a:pt x="1231539" y="367157"/>
                  <a:pt x="1222862" y="360547"/>
                </a:cubicBezTo>
                <a:lnTo>
                  <a:pt x="1221361" y="359776"/>
                </a:lnTo>
                <a:lnTo>
                  <a:pt x="1222208" y="358393"/>
                </a:lnTo>
                <a:lnTo>
                  <a:pt x="737741" y="37558"/>
                </a:lnTo>
                <a:lnTo>
                  <a:pt x="734485" y="33878"/>
                </a:lnTo>
                <a:cubicBezTo>
                  <a:pt x="707008" y="12947"/>
                  <a:pt x="669051" y="0"/>
                  <a:pt x="627124" y="0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11560" y="252811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0" y="354436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8676456" y="354436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74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 animBg="1"/>
      <p:bldP spid="18" grpId="0" animBg="1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48064" y="2013657"/>
            <a:ext cx="3096344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 输入你的文字 输入你的文字 输入你的文字 输入你的文字 输入你的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48064" y="3424449"/>
            <a:ext cx="3096344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 输入你的文字 输入你的文字 输入你的文字 输入你的文字 输入你的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076056" y="1737392"/>
            <a:ext cx="72008" cy="1065511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5076056" y="3117927"/>
            <a:ext cx="72008" cy="1065511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5148064" y="1724555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48064" y="3120529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1560" y="265389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0" y="367014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8676456" y="367014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1253082" y="1388420"/>
            <a:ext cx="3102894" cy="2867026"/>
            <a:chOff x="1179513" y="1211262"/>
            <a:chExt cx="2860675" cy="2867026"/>
          </a:xfrm>
        </p:grpSpPr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1706563" y="2568575"/>
              <a:ext cx="1806575" cy="455613"/>
            </a:xfrm>
            <a:custGeom>
              <a:avLst/>
              <a:gdLst>
                <a:gd name="T0" fmla="*/ 121 w 1138"/>
                <a:gd name="T1" fmla="*/ 51 h 287"/>
                <a:gd name="T2" fmla="*/ 0 w 1138"/>
                <a:gd name="T3" fmla="*/ 287 h 287"/>
                <a:gd name="T4" fmla="*/ 1138 w 1138"/>
                <a:gd name="T5" fmla="*/ 287 h 287"/>
                <a:gd name="T6" fmla="*/ 1022 w 1138"/>
                <a:gd name="T7" fmla="*/ 51 h 287"/>
                <a:gd name="T8" fmla="*/ 997 w 1138"/>
                <a:gd name="T9" fmla="*/ 0 h 287"/>
                <a:gd name="T10" fmla="*/ 146 w 1138"/>
                <a:gd name="T11" fmla="*/ 0 h 287"/>
                <a:gd name="T12" fmla="*/ 121 w 1138"/>
                <a:gd name="T13" fmla="*/ 5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8" h="287">
                  <a:moveTo>
                    <a:pt x="121" y="51"/>
                  </a:moveTo>
                  <a:lnTo>
                    <a:pt x="0" y="287"/>
                  </a:lnTo>
                  <a:lnTo>
                    <a:pt x="1138" y="287"/>
                  </a:lnTo>
                  <a:lnTo>
                    <a:pt x="1022" y="51"/>
                  </a:lnTo>
                  <a:lnTo>
                    <a:pt x="997" y="0"/>
                  </a:lnTo>
                  <a:lnTo>
                    <a:pt x="146" y="0"/>
                  </a:lnTo>
                  <a:lnTo>
                    <a:pt x="121" y="51"/>
                  </a:ln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7"/>
            <p:cNvSpPr>
              <a:spLocks/>
            </p:cNvSpPr>
            <p:nvPr/>
          </p:nvSpPr>
          <p:spPr bwMode="auto">
            <a:xfrm>
              <a:off x="2233613" y="1211262"/>
              <a:ext cx="752475" cy="758825"/>
            </a:xfrm>
            <a:custGeom>
              <a:avLst/>
              <a:gdLst>
                <a:gd name="T0" fmla="*/ 474 w 474"/>
                <a:gd name="T1" fmla="*/ 478 h 478"/>
                <a:gd name="T2" fmla="*/ 237 w 474"/>
                <a:gd name="T3" fmla="*/ 0 h 478"/>
                <a:gd name="T4" fmla="*/ 0 w 474"/>
                <a:gd name="T5" fmla="*/ 478 h 478"/>
                <a:gd name="T6" fmla="*/ 474 w 474"/>
                <a:gd name="T7" fmla="*/ 4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478">
                  <a:moveTo>
                    <a:pt x="474" y="478"/>
                  </a:moveTo>
                  <a:lnTo>
                    <a:pt x="237" y="0"/>
                  </a:lnTo>
                  <a:lnTo>
                    <a:pt x="0" y="478"/>
                  </a:lnTo>
                  <a:lnTo>
                    <a:pt x="474" y="478"/>
                  </a:ln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1970088" y="2041525"/>
              <a:ext cx="1279525" cy="455613"/>
            </a:xfrm>
            <a:custGeom>
              <a:avLst/>
              <a:gdLst>
                <a:gd name="T0" fmla="*/ 146 w 806"/>
                <a:gd name="T1" fmla="*/ 0 h 287"/>
                <a:gd name="T2" fmla="*/ 0 w 806"/>
                <a:gd name="T3" fmla="*/ 287 h 287"/>
                <a:gd name="T4" fmla="*/ 806 w 806"/>
                <a:gd name="T5" fmla="*/ 287 h 287"/>
                <a:gd name="T6" fmla="*/ 665 w 806"/>
                <a:gd name="T7" fmla="*/ 0 h 287"/>
                <a:gd name="T8" fmla="*/ 146 w 806"/>
                <a:gd name="T9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6" h="287">
                  <a:moveTo>
                    <a:pt x="146" y="0"/>
                  </a:moveTo>
                  <a:lnTo>
                    <a:pt x="0" y="287"/>
                  </a:lnTo>
                  <a:lnTo>
                    <a:pt x="806" y="287"/>
                  </a:lnTo>
                  <a:lnTo>
                    <a:pt x="665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1179513" y="3622675"/>
              <a:ext cx="2860675" cy="455613"/>
            </a:xfrm>
            <a:custGeom>
              <a:avLst/>
              <a:gdLst>
                <a:gd name="T0" fmla="*/ 146 w 1802"/>
                <a:gd name="T1" fmla="*/ 0 h 287"/>
                <a:gd name="T2" fmla="*/ 0 w 1802"/>
                <a:gd name="T3" fmla="*/ 287 h 287"/>
                <a:gd name="T4" fmla="*/ 901 w 1802"/>
                <a:gd name="T5" fmla="*/ 287 h 287"/>
                <a:gd name="T6" fmla="*/ 1802 w 1802"/>
                <a:gd name="T7" fmla="*/ 287 h 287"/>
                <a:gd name="T8" fmla="*/ 1656 w 1802"/>
                <a:gd name="T9" fmla="*/ 0 h 287"/>
                <a:gd name="T10" fmla="*/ 146 w 1802"/>
                <a:gd name="T11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2" h="287">
                  <a:moveTo>
                    <a:pt x="146" y="0"/>
                  </a:moveTo>
                  <a:lnTo>
                    <a:pt x="0" y="287"/>
                  </a:lnTo>
                  <a:lnTo>
                    <a:pt x="901" y="287"/>
                  </a:lnTo>
                  <a:lnTo>
                    <a:pt x="1802" y="287"/>
                  </a:lnTo>
                  <a:lnTo>
                    <a:pt x="1656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10"/>
            <p:cNvSpPr>
              <a:spLocks/>
            </p:cNvSpPr>
            <p:nvPr/>
          </p:nvSpPr>
          <p:spPr bwMode="auto">
            <a:xfrm>
              <a:off x="1443038" y="3095625"/>
              <a:ext cx="2333625" cy="455613"/>
            </a:xfrm>
            <a:custGeom>
              <a:avLst/>
              <a:gdLst>
                <a:gd name="T0" fmla="*/ 1470 w 1470"/>
                <a:gd name="T1" fmla="*/ 287 h 287"/>
                <a:gd name="T2" fmla="*/ 1329 w 1470"/>
                <a:gd name="T3" fmla="*/ 0 h 287"/>
                <a:gd name="T4" fmla="*/ 146 w 1470"/>
                <a:gd name="T5" fmla="*/ 0 h 287"/>
                <a:gd name="T6" fmla="*/ 0 w 1470"/>
                <a:gd name="T7" fmla="*/ 287 h 287"/>
                <a:gd name="T8" fmla="*/ 1470 w 147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0" h="287">
                  <a:moveTo>
                    <a:pt x="1470" y="287"/>
                  </a:moveTo>
                  <a:lnTo>
                    <a:pt x="1329" y="0"/>
                  </a:lnTo>
                  <a:lnTo>
                    <a:pt x="146" y="0"/>
                  </a:lnTo>
                  <a:lnTo>
                    <a:pt x="0" y="287"/>
                  </a:lnTo>
                  <a:lnTo>
                    <a:pt x="1470" y="287"/>
                  </a:ln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1"/>
          <p:cNvSpPr>
            <a:spLocks noChangeArrowheads="1"/>
          </p:cNvSpPr>
          <p:nvPr/>
        </p:nvSpPr>
        <p:spPr bwMode="auto">
          <a:xfrm>
            <a:off x="2123728" y="3769027"/>
            <a:ext cx="2158939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添加你的标题</a:t>
            </a:r>
            <a:endParaRPr lang="zh-CN" altLang="zh-CN" sz="14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1"/>
          <p:cNvSpPr>
            <a:spLocks noChangeArrowheads="1"/>
          </p:cNvSpPr>
          <p:nvPr/>
        </p:nvSpPr>
        <p:spPr bwMode="auto">
          <a:xfrm>
            <a:off x="2263329" y="3320789"/>
            <a:ext cx="1660599" cy="293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添加你的标题</a:t>
            </a:r>
            <a:endParaRPr lang="zh-CN" altLang="zh-CN" sz="11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1"/>
          <p:cNvSpPr>
            <a:spLocks noChangeArrowheads="1"/>
          </p:cNvSpPr>
          <p:nvPr/>
        </p:nvSpPr>
        <p:spPr bwMode="auto">
          <a:xfrm>
            <a:off x="2350899" y="2815644"/>
            <a:ext cx="984515" cy="293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添加你的标题</a:t>
            </a:r>
            <a:endParaRPr lang="zh-CN" altLang="zh-CN" sz="11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1"/>
          <p:cNvSpPr>
            <a:spLocks noChangeArrowheads="1"/>
          </p:cNvSpPr>
          <p:nvPr/>
        </p:nvSpPr>
        <p:spPr bwMode="auto">
          <a:xfrm>
            <a:off x="2480765" y="2310499"/>
            <a:ext cx="724782" cy="232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8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zh-CN" sz="8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1"/>
          <p:cNvSpPr>
            <a:spLocks noChangeArrowheads="1"/>
          </p:cNvSpPr>
          <p:nvPr/>
        </p:nvSpPr>
        <p:spPr bwMode="auto">
          <a:xfrm>
            <a:off x="2598054" y="1775474"/>
            <a:ext cx="490205" cy="293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zh-CN" sz="11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8" name="图片 97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6240" y1="2973" x2="15614" y2="13362"/>
                        <a14:foregroundMark x1="2559" y1="99798" x2="2559" y2="99971"/>
                        <a14:backgroundMark x1="20574" y1="20433" x2="27102" y2="149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741537" flipH="1">
            <a:off x="690300" y="1570948"/>
            <a:ext cx="1407894" cy="254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85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4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4" grpId="0"/>
      <p:bldP spid="35" grpId="0" animBg="1"/>
      <p:bldP spid="38" grpId="0" animBg="1"/>
      <p:bldP spid="43" grpId="0"/>
      <p:bldP spid="44" grpId="0"/>
      <p:bldP spid="36" grpId="0"/>
      <p:bldP spid="51" grpId="0"/>
      <p:bldP spid="52" grpId="0"/>
      <p:bldP spid="53" grpId="0"/>
      <p:bldP spid="54" grpId="0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4187948" y="2266788"/>
            <a:ext cx="1038028" cy="827636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30397" y="3539541"/>
            <a:ext cx="2358008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 输入你的文字 输入你的文字 输入你的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478669" y="3539540"/>
            <a:ext cx="53771" cy="830997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0" y="339502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8676456" y="339502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 rot="21376982">
            <a:off x="4775967" y="908776"/>
            <a:ext cx="3395512" cy="2922726"/>
            <a:chOff x="4509788" y="699542"/>
            <a:chExt cx="3395512" cy="2922726"/>
          </a:xfrm>
        </p:grpSpPr>
        <p:sp>
          <p:nvSpPr>
            <p:cNvPr id="2" name="等腰三角形 1"/>
            <p:cNvSpPr/>
            <p:nvPr/>
          </p:nvSpPr>
          <p:spPr>
            <a:xfrm rot="20832195">
              <a:off x="4909528" y="1193093"/>
              <a:ext cx="2338448" cy="1595052"/>
            </a:xfrm>
            <a:prstGeom prst="triangle">
              <a:avLst>
                <a:gd name="adj" fmla="val 62927"/>
              </a:avLst>
            </a:prstGeom>
            <a:noFill/>
            <a:ln>
              <a:solidFill>
                <a:schemeClr val="tx2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5722715" y="699542"/>
              <a:ext cx="937516" cy="937516"/>
              <a:chOff x="5722715" y="952973"/>
              <a:chExt cx="937516" cy="937516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5722715" y="952973"/>
                <a:ext cx="937516" cy="937516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5829324" y="1059582"/>
                <a:ext cx="724298" cy="724298"/>
              </a:xfrm>
              <a:prstGeom prst="ellipse">
                <a:avLst/>
              </a:pr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4509788" y="2302732"/>
              <a:ext cx="1319536" cy="1319536"/>
              <a:chOff x="5722715" y="952973"/>
              <a:chExt cx="937516" cy="937516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722715" y="952973"/>
                <a:ext cx="937516" cy="937516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5829324" y="1059582"/>
                <a:ext cx="724298" cy="724298"/>
              </a:xfrm>
              <a:prstGeom prst="ellipse">
                <a:avLst/>
              </a:prstGeom>
              <a:solidFill>
                <a:srgbClr val="D2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6885864" y="1943064"/>
              <a:ext cx="1019436" cy="1019436"/>
              <a:chOff x="5722715" y="952973"/>
              <a:chExt cx="937516" cy="937516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5722715" y="952973"/>
                <a:ext cx="937516" cy="937516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5829324" y="1059582"/>
                <a:ext cx="724298" cy="724298"/>
              </a:xfrm>
              <a:prstGeom prst="ellipse">
                <a:avLst/>
              </a:pr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 flipH="1" flipV="1">
            <a:off x="1061845" y="1671832"/>
            <a:ext cx="3395512" cy="2844134"/>
            <a:chOff x="563347" y="1352664"/>
            <a:chExt cx="3395512" cy="2844134"/>
          </a:xfrm>
        </p:grpSpPr>
        <p:sp>
          <p:nvSpPr>
            <p:cNvPr id="53" name="等腰三角形 52"/>
            <p:cNvSpPr/>
            <p:nvPr/>
          </p:nvSpPr>
          <p:spPr>
            <a:xfrm rot="20553846">
              <a:off x="963087" y="1767623"/>
              <a:ext cx="2338448" cy="1595052"/>
            </a:xfrm>
            <a:prstGeom prst="triangle">
              <a:avLst>
                <a:gd name="adj" fmla="val 62927"/>
              </a:avLst>
            </a:prstGeom>
            <a:noFill/>
            <a:ln>
              <a:solidFill>
                <a:schemeClr val="tx2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1726611" y="1352664"/>
              <a:ext cx="937516" cy="937516"/>
              <a:chOff x="5673052" y="1031565"/>
              <a:chExt cx="937516" cy="937516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5673052" y="1031565"/>
                <a:ext cx="937516" cy="937516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5779661" y="1138174"/>
                <a:ext cx="724298" cy="724298"/>
              </a:xfrm>
              <a:prstGeom prst="ellipse">
                <a:avLst/>
              </a:pr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563347" y="2877262"/>
              <a:ext cx="1319536" cy="1319536"/>
              <a:chOff x="5722715" y="952973"/>
              <a:chExt cx="937516" cy="937516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5722715" y="952973"/>
                <a:ext cx="937516" cy="937516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5829324" y="1059582"/>
                <a:ext cx="724298" cy="724298"/>
              </a:xfrm>
              <a:prstGeom prst="ellipse">
                <a:avLst/>
              </a:pr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2939423" y="2517594"/>
              <a:ext cx="1019436" cy="1019436"/>
              <a:chOff x="5722715" y="952973"/>
              <a:chExt cx="937516" cy="937516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5722715" y="952973"/>
                <a:ext cx="937516" cy="937516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5829324" y="1059582"/>
                <a:ext cx="724298" cy="724298"/>
              </a:xfrm>
              <a:prstGeom prst="ellipse">
                <a:avLst/>
              </a:prstGeom>
              <a:solidFill>
                <a:srgbClr val="D2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786352" y="1432392"/>
            <a:ext cx="2358008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 输入你的文字 输入你的文字 输入你的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Freeform 375"/>
          <p:cNvSpPr>
            <a:spLocks noEditPoints="1"/>
          </p:cNvSpPr>
          <p:nvPr/>
        </p:nvSpPr>
        <p:spPr bwMode="auto">
          <a:xfrm>
            <a:off x="3490804" y="1995198"/>
            <a:ext cx="613569" cy="589186"/>
          </a:xfrm>
          <a:custGeom>
            <a:avLst/>
            <a:gdLst>
              <a:gd name="T0" fmla="*/ 32 w 64"/>
              <a:gd name="T1" fmla="*/ 9 h 61"/>
              <a:gd name="T2" fmla="*/ 22 w 64"/>
              <a:gd name="T3" fmla="*/ 20 h 61"/>
              <a:gd name="T4" fmla="*/ 21 w 64"/>
              <a:gd name="T5" fmla="*/ 46 h 61"/>
              <a:gd name="T6" fmla="*/ 29 w 64"/>
              <a:gd name="T7" fmla="*/ 46 h 61"/>
              <a:gd name="T8" fmla="*/ 29 w 64"/>
              <a:gd name="T9" fmla="*/ 36 h 61"/>
              <a:gd name="T10" fmla="*/ 34 w 64"/>
              <a:gd name="T11" fmla="*/ 36 h 61"/>
              <a:gd name="T12" fmla="*/ 35 w 64"/>
              <a:gd name="T13" fmla="*/ 46 h 61"/>
              <a:gd name="T14" fmla="*/ 42 w 64"/>
              <a:gd name="T15" fmla="*/ 46 h 61"/>
              <a:gd name="T16" fmla="*/ 41 w 64"/>
              <a:gd name="T17" fmla="*/ 20 h 61"/>
              <a:gd name="T18" fmla="*/ 32 w 64"/>
              <a:gd name="T19" fmla="*/ 9 h 61"/>
              <a:gd name="T20" fmla="*/ 35 w 64"/>
              <a:gd name="T21" fmla="*/ 54 h 61"/>
              <a:gd name="T22" fmla="*/ 35 w 64"/>
              <a:gd name="T23" fmla="*/ 61 h 61"/>
              <a:gd name="T24" fmla="*/ 28 w 64"/>
              <a:gd name="T25" fmla="*/ 61 h 61"/>
              <a:gd name="T26" fmla="*/ 28 w 64"/>
              <a:gd name="T27" fmla="*/ 54 h 61"/>
              <a:gd name="T28" fmla="*/ 18 w 64"/>
              <a:gd name="T29" fmla="*/ 54 h 61"/>
              <a:gd name="T30" fmla="*/ 19 w 64"/>
              <a:gd name="T31" fmla="*/ 59 h 61"/>
              <a:gd name="T32" fmla="*/ 19 w 64"/>
              <a:gd name="T33" fmla="*/ 61 h 61"/>
              <a:gd name="T34" fmla="*/ 17 w 64"/>
              <a:gd name="T35" fmla="*/ 61 h 61"/>
              <a:gd name="T36" fmla="*/ 3 w 64"/>
              <a:gd name="T37" fmla="*/ 61 h 61"/>
              <a:gd name="T38" fmla="*/ 1 w 64"/>
              <a:gd name="T39" fmla="*/ 61 h 61"/>
              <a:gd name="T40" fmla="*/ 1 w 64"/>
              <a:gd name="T41" fmla="*/ 59 h 61"/>
              <a:gd name="T42" fmla="*/ 3 w 64"/>
              <a:gd name="T43" fmla="*/ 45 h 61"/>
              <a:gd name="T44" fmla="*/ 12 w 64"/>
              <a:gd name="T45" fmla="*/ 37 h 61"/>
              <a:gd name="T46" fmla="*/ 15 w 64"/>
              <a:gd name="T47" fmla="*/ 18 h 61"/>
              <a:gd name="T48" fmla="*/ 30 w 64"/>
              <a:gd name="T49" fmla="*/ 1 h 61"/>
              <a:gd name="T50" fmla="*/ 32 w 64"/>
              <a:gd name="T51" fmla="*/ 0 h 61"/>
              <a:gd name="T52" fmla="*/ 33 w 64"/>
              <a:gd name="T53" fmla="*/ 1 h 61"/>
              <a:gd name="T54" fmla="*/ 49 w 64"/>
              <a:gd name="T55" fmla="*/ 18 h 61"/>
              <a:gd name="T56" fmla="*/ 51 w 64"/>
              <a:gd name="T57" fmla="*/ 37 h 61"/>
              <a:gd name="T58" fmla="*/ 61 w 64"/>
              <a:gd name="T59" fmla="*/ 45 h 61"/>
              <a:gd name="T60" fmla="*/ 63 w 64"/>
              <a:gd name="T61" fmla="*/ 59 h 61"/>
              <a:gd name="T62" fmla="*/ 63 w 64"/>
              <a:gd name="T63" fmla="*/ 61 h 61"/>
              <a:gd name="T64" fmla="*/ 61 w 64"/>
              <a:gd name="T65" fmla="*/ 61 h 61"/>
              <a:gd name="T66" fmla="*/ 47 w 64"/>
              <a:gd name="T67" fmla="*/ 61 h 61"/>
              <a:gd name="T68" fmla="*/ 45 w 64"/>
              <a:gd name="T69" fmla="*/ 61 h 61"/>
              <a:gd name="T70" fmla="*/ 45 w 64"/>
              <a:gd name="T71" fmla="*/ 59 h 61"/>
              <a:gd name="T72" fmla="*/ 45 w 64"/>
              <a:gd name="T73" fmla="*/ 54 h 61"/>
              <a:gd name="T74" fmla="*/ 35 w 64"/>
              <a:gd name="T75" fmla="*/ 54 h 61"/>
              <a:gd name="T76" fmla="*/ 50 w 64"/>
              <a:gd name="T77" fmla="*/ 47 h 61"/>
              <a:gd name="T78" fmla="*/ 49 w 64"/>
              <a:gd name="T79" fmla="*/ 57 h 61"/>
              <a:gd name="T80" fmla="*/ 59 w 64"/>
              <a:gd name="T81" fmla="*/ 57 h 61"/>
              <a:gd name="T82" fmla="*/ 57 w 64"/>
              <a:gd name="T83" fmla="*/ 47 h 61"/>
              <a:gd name="T84" fmla="*/ 51 w 64"/>
              <a:gd name="T85" fmla="*/ 41 h 61"/>
              <a:gd name="T86" fmla="*/ 50 w 64"/>
              <a:gd name="T87" fmla="*/ 47 h 61"/>
              <a:gd name="T88" fmla="*/ 15 w 64"/>
              <a:gd name="T89" fmla="*/ 57 h 61"/>
              <a:gd name="T90" fmla="*/ 14 w 64"/>
              <a:gd name="T91" fmla="*/ 49 h 61"/>
              <a:gd name="T92" fmla="*/ 13 w 64"/>
              <a:gd name="T93" fmla="*/ 41 h 61"/>
              <a:gd name="T94" fmla="*/ 6 w 64"/>
              <a:gd name="T95" fmla="*/ 47 h 61"/>
              <a:gd name="T96" fmla="*/ 4 w 64"/>
              <a:gd name="T97" fmla="*/ 57 h 61"/>
              <a:gd name="T98" fmla="*/ 15 w 64"/>
              <a:gd name="T99" fmla="*/ 57 h 61"/>
              <a:gd name="T100" fmla="*/ 32 w 64"/>
              <a:gd name="T101" fmla="*/ 22 h 61"/>
              <a:gd name="T102" fmla="*/ 37 w 64"/>
              <a:gd name="T103" fmla="*/ 27 h 61"/>
              <a:gd name="T104" fmla="*/ 32 w 64"/>
              <a:gd name="T105" fmla="*/ 32 h 61"/>
              <a:gd name="T106" fmla="*/ 27 w 64"/>
              <a:gd name="T107" fmla="*/ 27 h 61"/>
              <a:gd name="T108" fmla="*/ 32 w 64"/>
              <a:gd name="T109" fmla="*/ 2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4" h="61">
                <a:moveTo>
                  <a:pt x="32" y="9"/>
                </a:moveTo>
                <a:cubicBezTo>
                  <a:pt x="27" y="11"/>
                  <a:pt x="24" y="15"/>
                  <a:pt x="22" y="20"/>
                </a:cubicBezTo>
                <a:cubicBezTo>
                  <a:pt x="20" y="27"/>
                  <a:pt x="20" y="35"/>
                  <a:pt x="21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3"/>
                  <a:pt x="29" y="40"/>
                  <a:pt x="29" y="36"/>
                </a:cubicBezTo>
                <a:cubicBezTo>
                  <a:pt x="31" y="36"/>
                  <a:pt x="32" y="36"/>
                  <a:pt x="34" y="36"/>
                </a:cubicBezTo>
                <a:cubicBezTo>
                  <a:pt x="34" y="40"/>
                  <a:pt x="34" y="43"/>
                  <a:pt x="35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4" y="35"/>
                  <a:pt x="43" y="27"/>
                  <a:pt x="41" y="20"/>
                </a:cubicBezTo>
                <a:cubicBezTo>
                  <a:pt x="40" y="15"/>
                  <a:pt x="36" y="11"/>
                  <a:pt x="32" y="9"/>
                </a:cubicBezTo>
                <a:close/>
                <a:moveTo>
                  <a:pt x="35" y="54"/>
                </a:moveTo>
                <a:cubicBezTo>
                  <a:pt x="35" y="56"/>
                  <a:pt x="35" y="58"/>
                  <a:pt x="35" y="61"/>
                </a:cubicBezTo>
                <a:cubicBezTo>
                  <a:pt x="33" y="61"/>
                  <a:pt x="30" y="61"/>
                  <a:pt x="28" y="61"/>
                </a:cubicBezTo>
                <a:cubicBezTo>
                  <a:pt x="28" y="58"/>
                  <a:pt x="28" y="56"/>
                  <a:pt x="28" y="54"/>
                </a:cubicBezTo>
                <a:cubicBezTo>
                  <a:pt x="18" y="54"/>
                  <a:pt x="18" y="54"/>
                  <a:pt x="18" y="54"/>
                </a:cubicBezTo>
                <a:cubicBezTo>
                  <a:pt x="19" y="59"/>
                  <a:pt x="19" y="59"/>
                  <a:pt x="19" y="59"/>
                </a:cubicBezTo>
                <a:cubicBezTo>
                  <a:pt x="19" y="61"/>
                  <a:pt x="19" y="61"/>
                  <a:pt x="19" y="61"/>
                </a:cubicBezTo>
                <a:cubicBezTo>
                  <a:pt x="17" y="61"/>
                  <a:pt x="17" y="61"/>
                  <a:pt x="17" y="61"/>
                </a:cubicBezTo>
                <a:cubicBezTo>
                  <a:pt x="3" y="61"/>
                  <a:pt x="3" y="61"/>
                  <a:pt x="3" y="61"/>
                </a:cubicBezTo>
                <a:cubicBezTo>
                  <a:pt x="1" y="61"/>
                  <a:pt x="1" y="61"/>
                  <a:pt x="1" y="61"/>
                </a:cubicBezTo>
                <a:cubicBezTo>
                  <a:pt x="1" y="59"/>
                  <a:pt x="1" y="59"/>
                  <a:pt x="1" y="59"/>
                </a:cubicBezTo>
                <a:cubicBezTo>
                  <a:pt x="0" y="54"/>
                  <a:pt x="1" y="49"/>
                  <a:pt x="3" y="45"/>
                </a:cubicBezTo>
                <a:cubicBezTo>
                  <a:pt x="5" y="42"/>
                  <a:pt x="8" y="39"/>
                  <a:pt x="12" y="37"/>
                </a:cubicBezTo>
                <a:cubicBezTo>
                  <a:pt x="12" y="29"/>
                  <a:pt x="13" y="23"/>
                  <a:pt x="15" y="18"/>
                </a:cubicBezTo>
                <a:cubicBezTo>
                  <a:pt x="17" y="9"/>
                  <a:pt x="23" y="4"/>
                  <a:pt x="30" y="1"/>
                </a:cubicBezTo>
                <a:cubicBezTo>
                  <a:pt x="32" y="0"/>
                  <a:pt x="32" y="0"/>
                  <a:pt x="32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41" y="4"/>
                  <a:pt x="46" y="9"/>
                  <a:pt x="49" y="18"/>
                </a:cubicBezTo>
                <a:cubicBezTo>
                  <a:pt x="51" y="23"/>
                  <a:pt x="51" y="29"/>
                  <a:pt x="51" y="37"/>
                </a:cubicBezTo>
                <a:cubicBezTo>
                  <a:pt x="55" y="39"/>
                  <a:pt x="59" y="42"/>
                  <a:pt x="61" y="45"/>
                </a:cubicBezTo>
                <a:cubicBezTo>
                  <a:pt x="63" y="49"/>
                  <a:pt x="64" y="54"/>
                  <a:pt x="63" y="59"/>
                </a:cubicBezTo>
                <a:cubicBezTo>
                  <a:pt x="63" y="61"/>
                  <a:pt x="63" y="61"/>
                  <a:pt x="63" y="61"/>
                </a:cubicBezTo>
                <a:cubicBezTo>
                  <a:pt x="61" y="61"/>
                  <a:pt x="61" y="61"/>
                  <a:pt x="61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4"/>
                  <a:pt x="45" y="54"/>
                  <a:pt x="45" y="54"/>
                </a:cubicBezTo>
                <a:cubicBezTo>
                  <a:pt x="35" y="54"/>
                  <a:pt x="35" y="54"/>
                  <a:pt x="35" y="54"/>
                </a:cubicBezTo>
                <a:close/>
                <a:moveTo>
                  <a:pt x="50" y="47"/>
                </a:moveTo>
                <a:cubicBezTo>
                  <a:pt x="49" y="57"/>
                  <a:pt x="49" y="57"/>
                  <a:pt x="49" y="57"/>
                </a:cubicBezTo>
                <a:cubicBezTo>
                  <a:pt x="59" y="57"/>
                  <a:pt x="59" y="57"/>
                  <a:pt x="59" y="57"/>
                </a:cubicBezTo>
                <a:cubicBezTo>
                  <a:pt x="59" y="53"/>
                  <a:pt x="59" y="50"/>
                  <a:pt x="57" y="47"/>
                </a:cubicBezTo>
                <a:cubicBezTo>
                  <a:pt x="56" y="45"/>
                  <a:pt x="54" y="43"/>
                  <a:pt x="51" y="41"/>
                </a:cubicBezTo>
                <a:cubicBezTo>
                  <a:pt x="51" y="43"/>
                  <a:pt x="50" y="45"/>
                  <a:pt x="50" y="47"/>
                </a:cubicBezTo>
                <a:close/>
                <a:moveTo>
                  <a:pt x="15" y="57"/>
                </a:moveTo>
                <a:cubicBezTo>
                  <a:pt x="14" y="49"/>
                  <a:pt x="14" y="49"/>
                  <a:pt x="14" y="49"/>
                </a:cubicBezTo>
                <a:cubicBezTo>
                  <a:pt x="13" y="46"/>
                  <a:pt x="13" y="43"/>
                  <a:pt x="13" y="41"/>
                </a:cubicBezTo>
                <a:cubicBezTo>
                  <a:pt x="10" y="43"/>
                  <a:pt x="8" y="45"/>
                  <a:pt x="6" y="47"/>
                </a:cubicBezTo>
                <a:cubicBezTo>
                  <a:pt x="5" y="50"/>
                  <a:pt x="4" y="53"/>
                  <a:pt x="4" y="57"/>
                </a:cubicBezTo>
                <a:cubicBezTo>
                  <a:pt x="15" y="57"/>
                  <a:pt x="15" y="57"/>
                  <a:pt x="15" y="57"/>
                </a:cubicBezTo>
                <a:close/>
                <a:moveTo>
                  <a:pt x="32" y="22"/>
                </a:moveTo>
                <a:cubicBezTo>
                  <a:pt x="35" y="22"/>
                  <a:pt x="37" y="24"/>
                  <a:pt x="37" y="27"/>
                </a:cubicBezTo>
                <a:cubicBezTo>
                  <a:pt x="37" y="30"/>
                  <a:pt x="35" y="32"/>
                  <a:pt x="32" y="32"/>
                </a:cubicBezTo>
                <a:cubicBezTo>
                  <a:pt x="29" y="32"/>
                  <a:pt x="27" y="30"/>
                  <a:pt x="27" y="27"/>
                </a:cubicBezTo>
                <a:cubicBezTo>
                  <a:pt x="27" y="24"/>
                  <a:pt x="29" y="22"/>
                  <a:pt x="32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01805" y="1435791"/>
            <a:ext cx="53771" cy="830997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任意多边形 64"/>
          <p:cNvSpPr/>
          <p:nvPr/>
        </p:nvSpPr>
        <p:spPr>
          <a:xfrm rot="1799204" flipH="1">
            <a:off x="5142333" y="2883232"/>
            <a:ext cx="697784" cy="708212"/>
          </a:xfrm>
          <a:custGeom>
            <a:avLst/>
            <a:gdLst>
              <a:gd name="connsiteX0" fmla="*/ 470653 w 1412563"/>
              <a:gd name="connsiteY0" fmla="*/ 9354 h 1458403"/>
              <a:gd name="connsiteX1" fmla="*/ 682800 w 1412563"/>
              <a:gd name="connsiteY1" fmla="*/ 70106 h 1458403"/>
              <a:gd name="connsiteX2" fmla="*/ 694477 w 1412563"/>
              <a:gd name="connsiteY2" fmla="*/ 86905 h 1458403"/>
              <a:gd name="connsiteX3" fmla="*/ 756682 w 1412563"/>
              <a:gd name="connsiteY3" fmla="*/ 320998 h 1458403"/>
              <a:gd name="connsiteX4" fmla="*/ 1270875 w 1412563"/>
              <a:gd name="connsiteY4" fmla="*/ 320998 h 1458403"/>
              <a:gd name="connsiteX5" fmla="*/ 1412563 w 1412563"/>
              <a:gd name="connsiteY5" fmla="*/ 575975 h 1458403"/>
              <a:gd name="connsiteX6" fmla="*/ 824437 w 1412563"/>
              <a:gd name="connsiteY6" fmla="*/ 575975 h 1458403"/>
              <a:gd name="connsiteX7" fmla="*/ 925560 w 1412563"/>
              <a:gd name="connsiteY7" fmla="*/ 956529 h 1458403"/>
              <a:gd name="connsiteX8" fmla="*/ 1102841 w 1412563"/>
              <a:gd name="connsiteY8" fmla="*/ 956529 h 1458403"/>
              <a:gd name="connsiteX9" fmla="*/ 1259040 w 1412563"/>
              <a:gd name="connsiteY9" fmla="*/ 1237620 h 1458403"/>
              <a:gd name="connsiteX10" fmla="*/ 874979 w 1412563"/>
              <a:gd name="connsiteY10" fmla="*/ 1237620 h 1458403"/>
              <a:gd name="connsiteX11" fmla="*/ 515914 w 1412563"/>
              <a:gd name="connsiteY11" fmla="*/ 1458403 h 1458403"/>
              <a:gd name="connsiteX12" fmla="*/ 501740 w 1412563"/>
              <a:gd name="connsiteY12" fmla="*/ 1137141 h 1458403"/>
              <a:gd name="connsiteX13" fmla="*/ 638801 w 1412563"/>
              <a:gd name="connsiteY13" fmla="*/ 1052864 h 1458403"/>
              <a:gd name="connsiteX14" fmla="*/ 504515 w 1412563"/>
              <a:gd name="connsiteY14" fmla="*/ 688582 h 1458403"/>
              <a:gd name="connsiteX15" fmla="*/ 12857 w 1412563"/>
              <a:gd name="connsiteY15" fmla="*/ 990894 h 1458403"/>
              <a:gd name="connsiteX16" fmla="*/ 0 w 1412563"/>
              <a:gd name="connsiteY16" fmla="*/ 699478 h 1458403"/>
              <a:gd name="connsiteX17" fmla="*/ 414565 w 1412563"/>
              <a:gd name="connsiteY17" fmla="*/ 444569 h 1458403"/>
              <a:gd name="connsiteX18" fmla="*/ 332782 w 1412563"/>
              <a:gd name="connsiteY18" fmla="*/ 222714 h 1458403"/>
              <a:gd name="connsiteX19" fmla="*/ 332282 w 1412563"/>
              <a:gd name="connsiteY19" fmla="*/ 220317 h 1458403"/>
              <a:gd name="connsiteX20" fmla="*/ 470653 w 1412563"/>
              <a:gd name="connsiteY20" fmla="*/ 9354 h 145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12563" h="1458403">
                <a:moveTo>
                  <a:pt x="470653" y="9354"/>
                </a:moveTo>
                <a:cubicBezTo>
                  <a:pt x="549488" y="-15591"/>
                  <a:pt x="632294" y="10938"/>
                  <a:pt x="682800" y="70106"/>
                </a:cubicBezTo>
                <a:lnTo>
                  <a:pt x="694477" y="86905"/>
                </a:lnTo>
                <a:lnTo>
                  <a:pt x="756682" y="320998"/>
                </a:lnTo>
                <a:lnTo>
                  <a:pt x="1270875" y="320998"/>
                </a:lnTo>
                <a:lnTo>
                  <a:pt x="1412563" y="575975"/>
                </a:lnTo>
                <a:lnTo>
                  <a:pt x="824437" y="575975"/>
                </a:lnTo>
                <a:lnTo>
                  <a:pt x="925560" y="956529"/>
                </a:lnTo>
                <a:lnTo>
                  <a:pt x="1102841" y="956529"/>
                </a:lnTo>
                <a:lnTo>
                  <a:pt x="1259040" y="1237620"/>
                </a:lnTo>
                <a:lnTo>
                  <a:pt x="874979" y="1237620"/>
                </a:lnTo>
                <a:lnTo>
                  <a:pt x="515914" y="1458403"/>
                </a:lnTo>
                <a:lnTo>
                  <a:pt x="501740" y="1137141"/>
                </a:lnTo>
                <a:lnTo>
                  <a:pt x="638801" y="1052864"/>
                </a:lnTo>
                <a:lnTo>
                  <a:pt x="504515" y="688582"/>
                </a:lnTo>
                <a:lnTo>
                  <a:pt x="12857" y="990894"/>
                </a:lnTo>
                <a:lnTo>
                  <a:pt x="0" y="699478"/>
                </a:lnTo>
                <a:lnTo>
                  <a:pt x="414565" y="444569"/>
                </a:lnTo>
                <a:lnTo>
                  <a:pt x="332782" y="222714"/>
                </a:lnTo>
                <a:lnTo>
                  <a:pt x="332282" y="220317"/>
                </a:lnTo>
                <a:cubicBezTo>
                  <a:pt x="322587" y="127975"/>
                  <a:pt x="378680" y="38456"/>
                  <a:pt x="470653" y="93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063822" y="1211387"/>
            <a:ext cx="631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标签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362559" y="2415106"/>
            <a:ext cx="631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标签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506574" y="3877931"/>
            <a:ext cx="631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标签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255939" y="2652814"/>
            <a:ext cx="631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标签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11560" y="237877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425075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9" grpId="0" animBg="1"/>
      <p:bldP spid="63" grpId="0"/>
      <p:bldP spid="14" grpId="0" animBg="1"/>
      <p:bldP spid="64" grpId="0" animBg="1"/>
      <p:bldP spid="65" grpId="0" animBg="1"/>
      <p:bldP spid="11" grpId="0"/>
      <p:bldP spid="66" grpId="0"/>
      <p:bldP spid="67" grpId="0"/>
      <p:bldP spid="68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297560" y="1653598"/>
            <a:ext cx="2498576" cy="2574336"/>
            <a:chOff x="3297560" y="1437574"/>
            <a:chExt cx="2498576" cy="2574336"/>
          </a:xfrm>
        </p:grpSpPr>
        <p:sp>
          <p:nvSpPr>
            <p:cNvPr id="3" name="椭圆 2"/>
            <p:cNvSpPr/>
            <p:nvPr/>
          </p:nvSpPr>
          <p:spPr>
            <a:xfrm>
              <a:off x="3297560" y="1437574"/>
              <a:ext cx="914400" cy="914400"/>
            </a:xfrm>
            <a:prstGeom prst="ellipse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4881736" y="1437574"/>
              <a:ext cx="914400" cy="914400"/>
            </a:xfrm>
            <a:prstGeom prst="ellipse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3297560" y="3097510"/>
              <a:ext cx="914400" cy="914400"/>
            </a:xfrm>
            <a:prstGeom prst="ellipse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881736" y="3097510"/>
              <a:ext cx="914400" cy="914400"/>
            </a:xfrm>
            <a:prstGeom prst="ellipse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同心圆 1"/>
            <p:cNvSpPr/>
            <p:nvPr/>
          </p:nvSpPr>
          <p:spPr>
            <a:xfrm>
              <a:off x="3624257" y="1789727"/>
              <a:ext cx="1845182" cy="1845182"/>
            </a:xfrm>
            <a:prstGeom prst="donut">
              <a:avLst>
                <a:gd name="adj" fmla="val 12374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3826242" y="1991712"/>
              <a:ext cx="1441212" cy="144121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3973090" y="2138071"/>
              <a:ext cx="1147516" cy="1147516"/>
            </a:xfrm>
            <a:prstGeom prst="ellipse">
              <a:avLst/>
            </a:pr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0" y="339502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8676456" y="339502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3552673" y="1898514"/>
            <a:ext cx="404174" cy="324160"/>
            <a:chOff x="3800628" y="1595448"/>
            <a:chExt cx="460300" cy="369175"/>
          </a:xfrm>
          <a:solidFill>
            <a:schemeClr val="bg2"/>
          </a:solidFill>
        </p:grpSpPr>
        <p:sp>
          <p:nvSpPr>
            <p:cNvPr id="36" name="任意多边形 35"/>
            <p:cNvSpPr/>
            <p:nvPr/>
          </p:nvSpPr>
          <p:spPr>
            <a:xfrm>
              <a:off x="3800628" y="1595448"/>
              <a:ext cx="326907" cy="296623"/>
            </a:xfrm>
            <a:custGeom>
              <a:avLst/>
              <a:gdLst>
                <a:gd name="connsiteX0" fmla="*/ 239603 w 352904"/>
                <a:gd name="connsiteY0" fmla="*/ 73741 h 320958"/>
                <a:gd name="connsiteX1" fmla="*/ 216743 w 352904"/>
                <a:gd name="connsiteY1" fmla="*/ 96601 h 320958"/>
                <a:gd name="connsiteX2" fmla="*/ 239603 w 352904"/>
                <a:gd name="connsiteY2" fmla="*/ 119461 h 320958"/>
                <a:gd name="connsiteX3" fmla="*/ 262463 w 352904"/>
                <a:gd name="connsiteY3" fmla="*/ 96601 h 320958"/>
                <a:gd name="connsiteX4" fmla="*/ 239603 w 352904"/>
                <a:gd name="connsiteY4" fmla="*/ 73741 h 320958"/>
                <a:gd name="connsiteX5" fmla="*/ 117334 w 352904"/>
                <a:gd name="connsiteY5" fmla="*/ 73157 h 320958"/>
                <a:gd name="connsiteX6" fmla="*/ 94474 w 352904"/>
                <a:gd name="connsiteY6" fmla="*/ 96017 h 320958"/>
                <a:gd name="connsiteX7" fmla="*/ 117334 w 352904"/>
                <a:gd name="connsiteY7" fmla="*/ 118877 h 320958"/>
                <a:gd name="connsiteX8" fmla="*/ 140194 w 352904"/>
                <a:gd name="connsiteY8" fmla="*/ 96017 h 320958"/>
                <a:gd name="connsiteX9" fmla="*/ 117334 w 352904"/>
                <a:gd name="connsiteY9" fmla="*/ 73157 h 320958"/>
                <a:gd name="connsiteX10" fmla="*/ 161445 w 352904"/>
                <a:gd name="connsiteY10" fmla="*/ 676 h 320958"/>
                <a:gd name="connsiteX11" fmla="*/ 273513 w 352904"/>
                <a:gd name="connsiteY11" fmla="*/ 23593 h 320958"/>
                <a:gd name="connsiteX12" fmla="*/ 352891 w 352904"/>
                <a:gd name="connsiteY12" fmla="*/ 122075 h 320958"/>
                <a:gd name="connsiteX13" fmla="*/ 352904 w 352904"/>
                <a:gd name="connsiteY13" fmla="*/ 128507 h 320958"/>
                <a:gd name="connsiteX14" fmla="*/ 315146 w 352904"/>
                <a:gd name="connsiteY14" fmla="*/ 129922 h 320958"/>
                <a:gd name="connsiteX15" fmla="*/ 268164 w 352904"/>
                <a:gd name="connsiteY15" fmla="*/ 145994 h 320958"/>
                <a:gd name="connsiteX16" fmla="*/ 197650 w 352904"/>
                <a:gd name="connsiteY16" fmla="*/ 278970 h 320958"/>
                <a:gd name="connsiteX17" fmla="*/ 207241 w 352904"/>
                <a:gd name="connsiteY17" fmla="*/ 300331 h 320958"/>
                <a:gd name="connsiteX18" fmla="*/ 171382 w 352904"/>
                <a:gd name="connsiteY18" fmla="*/ 304251 h 320958"/>
                <a:gd name="connsiteX19" fmla="*/ 112465 w 352904"/>
                <a:gd name="connsiteY19" fmla="*/ 293615 h 320958"/>
                <a:gd name="connsiteX20" fmla="*/ 51566 w 352904"/>
                <a:gd name="connsiteY20" fmla="*/ 320958 h 320958"/>
                <a:gd name="connsiteX21" fmla="*/ 55204 w 352904"/>
                <a:gd name="connsiteY21" fmla="*/ 262286 h 320958"/>
                <a:gd name="connsiteX22" fmla="*/ 56385 w 352904"/>
                <a:gd name="connsiteY22" fmla="*/ 41109 h 320958"/>
                <a:gd name="connsiteX23" fmla="*/ 161445 w 352904"/>
                <a:gd name="connsiteY23" fmla="*/ 676 h 320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2904" h="320958">
                  <a:moveTo>
                    <a:pt x="239603" y="73741"/>
                  </a:moveTo>
                  <a:cubicBezTo>
                    <a:pt x="226978" y="73741"/>
                    <a:pt x="216743" y="83976"/>
                    <a:pt x="216743" y="96601"/>
                  </a:cubicBezTo>
                  <a:cubicBezTo>
                    <a:pt x="216743" y="109226"/>
                    <a:pt x="226978" y="119461"/>
                    <a:pt x="239603" y="119461"/>
                  </a:cubicBezTo>
                  <a:cubicBezTo>
                    <a:pt x="252228" y="119461"/>
                    <a:pt x="262463" y="109226"/>
                    <a:pt x="262463" y="96601"/>
                  </a:cubicBezTo>
                  <a:cubicBezTo>
                    <a:pt x="262463" y="83976"/>
                    <a:pt x="252228" y="73741"/>
                    <a:pt x="239603" y="73741"/>
                  </a:cubicBezTo>
                  <a:close/>
                  <a:moveTo>
                    <a:pt x="117334" y="73157"/>
                  </a:moveTo>
                  <a:cubicBezTo>
                    <a:pt x="104709" y="73157"/>
                    <a:pt x="94474" y="83392"/>
                    <a:pt x="94474" y="96017"/>
                  </a:cubicBezTo>
                  <a:cubicBezTo>
                    <a:pt x="94474" y="108642"/>
                    <a:pt x="104709" y="118877"/>
                    <a:pt x="117334" y="118877"/>
                  </a:cubicBezTo>
                  <a:cubicBezTo>
                    <a:pt x="129959" y="118877"/>
                    <a:pt x="140194" y="108642"/>
                    <a:pt x="140194" y="96017"/>
                  </a:cubicBezTo>
                  <a:cubicBezTo>
                    <a:pt x="140194" y="83392"/>
                    <a:pt x="129959" y="73157"/>
                    <a:pt x="117334" y="73157"/>
                  </a:cubicBezTo>
                  <a:close/>
                  <a:moveTo>
                    <a:pt x="161445" y="676"/>
                  </a:moveTo>
                  <a:cubicBezTo>
                    <a:pt x="199745" y="-2414"/>
                    <a:pt x="239214" y="5055"/>
                    <a:pt x="273513" y="23593"/>
                  </a:cubicBezTo>
                  <a:cubicBezTo>
                    <a:pt x="316394" y="46769"/>
                    <a:pt x="343628" y="82874"/>
                    <a:pt x="352891" y="122075"/>
                  </a:cubicBezTo>
                  <a:lnTo>
                    <a:pt x="352904" y="128507"/>
                  </a:lnTo>
                  <a:lnTo>
                    <a:pt x="315146" y="129922"/>
                  </a:lnTo>
                  <a:cubicBezTo>
                    <a:pt x="298889" y="132883"/>
                    <a:pt x="282999" y="138217"/>
                    <a:pt x="268164" y="145994"/>
                  </a:cubicBezTo>
                  <a:cubicBezTo>
                    <a:pt x="213736" y="174528"/>
                    <a:pt x="187797" y="228001"/>
                    <a:pt x="197650" y="278970"/>
                  </a:cubicBezTo>
                  <a:lnTo>
                    <a:pt x="207241" y="300331"/>
                  </a:lnTo>
                  <a:lnTo>
                    <a:pt x="171382" y="304251"/>
                  </a:lnTo>
                  <a:cubicBezTo>
                    <a:pt x="151598" y="303607"/>
                    <a:pt x="131691" y="300131"/>
                    <a:pt x="112465" y="293615"/>
                  </a:cubicBezTo>
                  <a:lnTo>
                    <a:pt x="51566" y="320958"/>
                  </a:lnTo>
                  <a:lnTo>
                    <a:pt x="55204" y="262286"/>
                  </a:lnTo>
                  <a:cubicBezTo>
                    <a:pt x="-18866" y="201954"/>
                    <a:pt x="-18326" y="100862"/>
                    <a:pt x="56385" y="41109"/>
                  </a:cubicBezTo>
                  <a:cubicBezTo>
                    <a:pt x="86012" y="17414"/>
                    <a:pt x="123145" y="3766"/>
                    <a:pt x="161445" y="6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3992844" y="1717577"/>
              <a:ext cx="268084" cy="247046"/>
            </a:xfrm>
            <a:custGeom>
              <a:avLst/>
              <a:gdLst>
                <a:gd name="connsiteX0" fmla="*/ 102711 w 289403"/>
                <a:gd name="connsiteY0" fmla="*/ 68763 h 267313"/>
                <a:gd name="connsiteX1" fmla="*/ 79851 w 289403"/>
                <a:gd name="connsiteY1" fmla="*/ 91623 h 267313"/>
                <a:gd name="connsiteX2" fmla="*/ 102711 w 289403"/>
                <a:gd name="connsiteY2" fmla="*/ 114483 h 267313"/>
                <a:gd name="connsiteX3" fmla="*/ 125571 w 289403"/>
                <a:gd name="connsiteY3" fmla="*/ 91623 h 267313"/>
                <a:gd name="connsiteX4" fmla="*/ 102711 w 289403"/>
                <a:gd name="connsiteY4" fmla="*/ 68763 h 267313"/>
                <a:gd name="connsiteX5" fmla="*/ 196923 w 289403"/>
                <a:gd name="connsiteY5" fmla="*/ 64783 h 267313"/>
                <a:gd name="connsiteX6" fmla="*/ 174063 w 289403"/>
                <a:gd name="connsiteY6" fmla="*/ 87643 h 267313"/>
                <a:gd name="connsiteX7" fmla="*/ 196923 w 289403"/>
                <a:gd name="connsiteY7" fmla="*/ 110503 h 267313"/>
                <a:gd name="connsiteX8" fmla="*/ 219783 w 289403"/>
                <a:gd name="connsiteY8" fmla="*/ 87643 h 267313"/>
                <a:gd name="connsiteX9" fmla="*/ 196923 w 289403"/>
                <a:gd name="connsiteY9" fmla="*/ 64783 h 267313"/>
                <a:gd name="connsiteX10" fmla="*/ 162659 w 289403"/>
                <a:gd name="connsiteY10" fmla="*/ 959 h 267313"/>
                <a:gd name="connsiteX11" fmla="*/ 246984 w 289403"/>
                <a:gd name="connsiteY11" fmla="*/ 36272 h 267313"/>
                <a:gd name="connsiteX12" fmla="*/ 241587 w 289403"/>
                <a:gd name="connsiteY12" fmla="*/ 216018 h 267313"/>
                <a:gd name="connsiteX13" fmla="*/ 245391 w 289403"/>
                <a:gd name="connsiteY13" fmla="*/ 267313 h 267313"/>
                <a:gd name="connsiteX14" fmla="*/ 194273 w 289403"/>
                <a:gd name="connsiteY14" fmla="*/ 240402 h 267313"/>
                <a:gd name="connsiteX15" fmla="*/ 23095 w 289403"/>
                <a:gd name="connsiteY15" fmla="*/ 191102 h 267313"/>
                <a:gd name="connsiteX16" fmla="*/ 70781 w 289403"/>
                <a:gd name="connsiteY16" fmla="*/ 17404 h 267313"/>
                <a:gd name="connsiteX17" fmla="*/ 162659 w 289403"/>
                <a:gd name="connsiteY17" fmla="*/ 959 h 267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403" h="267313">
                  <a:moveTo>
                    <a:pt x="102711" y="68763"/>
                  </a:moveTo>
                  <a:cubicBezTo>
                    <a:pt x="90086" y="68763"/>
                    <a:pt x="79851" y="78998"/>
                    <a:pt x="79851" y="91623"/>
                  </a:cubicBezTo>
                  <a:cubicBezTo>
                    <a:pt x="79851" y="104248"/>
                    <a:pt x="90086" y="114483"/>
                    <a:pt x="102711" y="114483"/>
                  </a:cubicBezTo>
                  <a:cubicBezTo>
                    <a:pt x="115336" y="114483"/>
                    <a:pt x="125571" y="104248"/>
                    <a:pt x="125571" y="91623"/>
                  </a:cubicBezTo>
                  <a:cubicBezTo>
                    <a:pt x="125571" y="78998"/>
                    <a:pt x="115336" y="68763"/>
                    <a:pt x="102711" y="68763"/>
                  </a:cubicBezTo>
                  <a:close/>
                  <a:moveTo>
                    <a:pt x="196923" y="64783"/>
                  </a:moveTo>
                  <a:cubicBezTo>
                    <a:pt x="184298" y="64783"/>
                    <a:pt x="174063" y="75018"/>
                    <a:pt x="174063" y="87643"/>
                  </a:cubicBezTo>
                  <a:cubicBezTo>
                    <a:pt x="174063" y="100268"/>
                    <a:pt x="184298" y="110503"/>
                    <a:pt x="196923" y="110503"/>
                  </a:cubicBezTo>
                  <a:cubicBezTo>
                    <a:pt x="209548" y="110503"/>
                    <a:pt x="219783" y="100268"/>
                    <a:pt x="219783" y="87643"/>
                  </a:cubicBezTo>
                  <a:cubicBezTo>
                    <a:pt x="219783" y="75018"/>
                    <a:pt x="209548" y="64783"/>
                    <a:pt x="196923" y="64783"/>
                  </a:cubicBezTo>
                  <a:close/>
                  <a:moveTo>
                    <a:pt x="162659" y="959"/>
                  </a:moveTo>
                  <a:cubicBezTo>
                    <a:pt x="193753" y="4289"/>
                    <a:pt x="223587" y="16245"/>
                    <a:pt x="246984" y="36272"/>
                  </a:cubicBezTo>
                  <a:cubicBezTo>
                    <a:pt x="305610" y="86454"/>
                    <a:pt x="303147" y="168484"/>
                    <a:pt x="241587" y="216018"/>
                  </a:cubicBezTo>
                  <a:lnTo>
                    <a:pt x="245391" y="267313"/>
                  </a:lnTo>
                  <a:lnTo>
                    <a:pt x="194273" y="240402"/>
                  </a:lnTo>
                  <a:cubicBezTo>
                    <a:pt x="130775" y="260233"/>
                    <a:pt x="59710" y="239766"/>
                    <a:pt x="23095" y="191102"/>
                  </a:cubicBezTo>
                  <a:cubicBezTo>
                    <a:pt x="-21311" y="132084"/>
                    <a:pt x="323" y="53281"/>
                    <a:pt x="70781" y="17404"/>
                  </a:cubicBezTo>
                  <a:cubicBezTo>
                    <a:pt x="99213" y="2927"/>
                    <a:pt x="131566" y="-2370"/>
                    <a:pt x="162659" y="95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任意多边形 39"/>
          <p:cNvSpPr/>
          <p:nvPr/>
        </p:nvSpPr>
        <p:spPr>
          <a:xfrm flipH="1">
            <a:off x="5220072" y="3632351"/>
            <a:ext cx="364188" cy="331072"/>
          </a:xfrm>
          <a:custGeom>
            <a:avLst/>
            <a:gdLst>
              <a:gd name="connsiteX0" fmla="*/ 803003 w 1250950"/>
              <a:gd name="connsiteY0" fmla="*/ 863471 h 1139853"/>
              <a:gd name="connsiteX1" fmla="*/ 820326 w 1250950"/>
              <a:gd name="connsiteY1" fmla="*/ 865925 h 1139853"/>
              <a:gd name="connsiteX2" fmla="*/ 1090156 w 1250950"/>
              <a:gd name="connsiteY2" fmla="*/ 1025268 h 1139853"/>
              <a:gd name="connsiteX3" fmla="*/ 1098216 w 1250950"/>
              <a:gd name="connsiteY3" fmla="*/ 1056576 h 1139853"/>
              <a:gd name="connsiteX4" fmla="*/ 1098216 w 1250950"/>
              <a:gd name="connsiteY4" fmla="*/ 1056575 h 1139853"/>
              <a:gd name="connsiteX5" fmla="*/ 1066908 w 1250950"/>
              <a:gd name="connsiteY5" fmla="*/ 1064635 h 1139853"/>
              <a:gd name="connsiteX6" fmla="*/ 797078 w 1250950"/>
              <a:gd name="connsiteY6" fmla="*/ 905293 h 1139853"/>
              <a:gd name="connsiteX7" fmla="*/ 789018 w 1250950"/>
              <a:gd name="connsiteY7" fmla="*/ 873985 h 1139853"/>
              <a:gd name="connsiteX8" fmla="*/ 803003 w 1250950"/>
              <a:gd name="connsiteY8" fmla="*/ 863471 h 1139853"/>
              <a:gd name="connsiteX9" fmla="*/ 446224 w 1250950"/>
              <a:gd name="connsiteY9" fmla="*/ 862581 h 1139853"/>
              <a:gd name="connsiteX10" fmla="*/ 460274 w 1250950"/>
              <a:gd name="connsiteY10" fmla="*/ 873008 h 1139853"/>
              <a:gd name="connsiteX11" fmla="*/ 452409 w 1250950"/>
              <a:gd name="connsiteY11" fmla="*/ 904366 h 1139853"/>
              <a:gd name="connsiteX12" fmla="*/ 183572 w 1250950"/>
              <a:gd name="connsiteY12" fmla="*/ 1065379 h 1139853"/>
              <a:gd name="connsiteX13" fmla="*/ 152215 w 1250950"/>
              <a:gd name="connsiteY13" fmla="*/ 1057513 h 1139853"/>
              <a:gd name="connsiteX14" fmla="*/ 152216 w 1250950"/>
              <a:gd name="connsiteY14" fmla="*/ 1057514 h 1139853"/>
              <a:gd name="connsiteX15" fmla="*/ 160082 w 1250950"/>
              <a:gd name="connsiteY15" fmla="*/ 1026156 h 1139853"/>
              <a:gd name="connsiteX16" fmla="*/ 428917 w 1250950"/>
              <a:gd name="connsiteY16" fmla="*/ 865143 h 1139853"/>
              <a:gd name="connsiteX17" fmla="*/ 446224 w 1250950"/>
              <a:gd name="connsiteY17" fmla="*/ 862581 h 1139853"/>
              <a:gd name="connsiteX18" fmla="*/ 1250950 w 1250950"/>
              <a:gd name="connsiteY18" fmla="*/ 460461 h 1139853"/>
              <a:gd name="connsiteX19" fmla="*/ 640444 w 1250950"/>
              <a:gd name="connsiteY19" fmla="*/ 812938 h 1139853"/>
              <a:gd name="connsiteX20" fmla="*/ 625478 w 1250950"/>
              <a:gd name="connsiteY20" fmla="*/ 815382 h 1139853"/>
              <a:gd name="connsiteX21" fmla="*/ 626513 w 1250950"/>
              <a:gd name="connsiteY21" fmla="*/ 789509 h 1139853"/>
              <a:gd name="connsiteX22" fmla="*/ 625475 w 1250950"/>
              <a:gd name="connsiteY22" fmla="*/ 790124 h 1139853"/>
              <a:gd name="connsiteX23" fmla="*/ 624374 w 1250950"/>
              <a:gd name="connsiteY23" fmla="*/ 789472 h 1139853"/>
              <a:gd name="connsiteX24" fmla="*/ 625472 w 1250950"/>
              <a:gd name="connsiteY24" fmla="*/ 815381 h 1139853"/>
              <a:gd name="connsiteX25" fmla="*/ 610441 w 1250950"/>
              <a:gd name="connsiteY25" fmla="*/ 812900 h 1139853"/>
              <a:gd name="connsiteX26" fmla="*/ 0 w 1250950"/>
              <a:gd name="connsiteY26" fmla="*/ 460461 h 1139853"/>
              <a:gd name="connsiteX27" fmla="*/ 0 w 1250950"/>
              <a:gd name="connsiteY27" fmla="*/ 991154 h 1139853"/>
              <a:gd name="connsiteX28" fmla="*/ 148699 w 1250950"/>
              <a:gd name="connsiteY28" fmla="*/ 1139853 h 1139853"/>
              <a:gd name="connsiteX29" fmla="*/ 1102251 w 1250950"/>
              <a:gd name="connsiteY29" fmla="*/ 1139853 h 1139853"/>
              <a:gd name="connsiteX30" fmla="*/ 1250950 w 1250950"/>
              <a:gd name="connsiteY30" fmla="*/ 991154 h 1139853"/>
              <a:gd name="connsiteX31" fmla="*/ 627124 w 1250950"/>
              <a:gd name="connsiteY31" fmla="*/ 0 h 1139853"/>
              <a:gd name="connsiteX32" fmla="*/ 625476 w 1250950"/>
              <a:gd name="connsiteY32" fmla="*/ 254 h 1139853"/>
              <a:gd name="connsiteX33" fmla="*/ 623826 w 1250950"/>
              <a:gd name="connsiteY33" fmla="*/ 0 h 1139853"/>
              <a:gd name="connsiteX34" fmla="*/ 516466 w 1250950"/>
              <a:gd name="connsiteY34" fmla="*/ 33878 h 1139853"/>
              <a:gd name="connsiteX35" fmla="*/ 513210 w 1250950"/>
              <a:gd name="connsiteY35" fmla="*/ 37558 h 1139853"/>
              <a:gd name="connsiteX36" fmla="*/ 28743 w 1250950"/>
              <a:gd name="connsiteY36" fmla="*/ 358393 h 1139853"/>
              <a:gd name="connsiteX37" fmla="*/ 29589 w 1250950"/>
              <a:gd name="connsiteY37" fmla="*/ 359776 h 1139853"/>
              <a:gd name="connsiteX38" fmla="*/ 28088 w 1250950"/>
              <a:gd name="connsiteY38" fmla="*/ 360547 h 1139853"/>
              <a:gd name="connsiteX39" fmla="*/ 7537 w 1250950"/>
              <a:gd name="connsiteY39" fmla="*/ 383769 h 1139853"/>
              <a:gd name="connsiteX40" fmla="*/ 1043 w 1250950"/>
              <a:gd name="connsiteY40" fmla="*/ 408272 h 1139853"/>
              <a:gd name="connsiteX41" fmla="*/ 342824 w 1250950"/>
              <a:gd name="connsiteY41" fmla="*/ 605599 h 1139853"/>
              <a:gd name="connsiteX42" fmla="*/ 342108 w 1250950"/>
              <a:gd name="connsiteY42" fmla="*/ 603872 h 1139853"/>
              <a:gd name="connsiteX43" fmla="*/ 342108 w 1250950"/>
              <a:gd name="connsiteY43" fmla="*/ 412515 h 1139853"/>
              <a:gd name="connsiteX44" fmla="*/ 389949 w 1250950"/>
              <a:gd name="connsiteY44" fmla="*/ 364674 h 1139853"/>
              <a:gd name="connsiteX45" fmla="*/ 863386 w 1250950"/>
              <a:gd name="connsiteY45" fmla="*/ 364674 h 1139853"/>
              <a:gd name="connsiteX46" fmla="*/ 911227 w 1250950"/>
              <a:gd name="connsiteY46" fmla="*/ 412515 h 1139853"/>
              <a:gd name="connsiteX47" fmla="*/ 911227 w 1250950"/>
              <a:gd name="connsiteY47" fmla="*/ 603810 h 1139853"/>
              <a:gd name="connsiteX48" fmla="*/ 1249908 w 1250950"/>
              <a:gd name="connsiteY48" fmla="*/ 408272 h 1139853"/>
              <a:gd name="connsiteX49" fmla="*/ 1243414 w 1250950"/>
              <a:gd name="connsiteY49" fmla="*/ 383769 h 1139853"/>
              <a:gd name="connsiteX50" fmla="*/ 1222862 w 1250950"/>
              <a:gd name="connsiteY50" fmla="*/ 360547 h 1139853"/>
              <a:gd name="connsiteX51" fmla="*/ 1221361 w 1250950"/>
              <a:gd name="connsiteY51" fmla="*/ 359776 h 1139853"/>
              <a:gd name="connsiteX52" fmla="*/ 1222208 w 1250950"/>
              <a:gd name="connsiteY52" fmla="*/ 358393 h 1139853"/>
              <a:gd name="connsiteX53" fmla="*/ 737741 w 1250950"/>
              <a:gd name="connsiteY53" fmla="*/ 37558 h 1139853"/>
              <a:gd name="connsiteX54" fmla="*/ 734485 w 1250950"/>
              <a:gd name="connsiteY54" fmla="*/ 33878 h 1139853"/>
              <a:gd name="connsiteX55" fmla="*/ 627124 w 1250950"/>
              <a:gd name="connsiteY55" fmla="*/ 0 h 113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50950" h="1139853">
                <a:moveTo>
                  <a:pt x="803003" y="863471"/>
                </a:moveTo>
                <a:cubicBezTo>
                  <a:pt x="808669" y="862013"/>
                  <a:pt x="814891" y="862715"/>
                  <a:pt x="820326" y="865925"/>
                </a:cubicBezTo>
                <a:cubicBezTo>
                  <a:pt x="910269" y="919039"/>
                  <a:pt x="1000213" y="972154"/>
                  <a:pt x="1090156" y="1025268"/>
                </a:cubicBezTo>
                <a:cubicBezTo>
                  <a:pt x="1101027" y="1031688"/>
                  <a:pt x="1104636" y="1045705"/>
                  <a:pt x="1098216" y="1056576"/>
                </a:cubicBezTo>
                <a:lnTo>
                  <a:pt x="1098216" y="1056575"/>
                </a:lnTo>
                <a:cubicBezTo>
                  <a:pt x="1091796" y="1067446"/>
                  <a:pt x="1077779" y="1071055"/>
                  <a:pt x="1066908" y="1064635"/>
                </a:cubicBezTo>
                <a:lnTo>
                  <a:pt x="797078" y="905293"/>
                </a:lnTo>
                <a:cubicBezTo>
                  <a:pt x="786207" y="898874"/>
                  <a:pt x="782599" y="884856"/>
                  <a:pt x="789018" y="873985"/>
                </a:cubicBezTo>
                <a:cubicBezTo>
                  <a:pt x="792228" y="868550"/>
                  <a:pt x="797337" y="864930"/>
                  <a:pt x="803003" y="863471"/>
                </a:cubicBezTo>
                <a:close/>
                <a:moveTo>
                  <a:pt x="446224" y="862581"/>
                </a:moveTo>
                <a:cubicBezTo>
                  <a:pt x="451899" y="864005"/>
                  <a:pt x="457031" y="867593"/>
                  <a:pt x="460274" y="873008"/>
                </a:cubicBezTo>
                <a:cubicBezTo>
                  <a:pt x="466761" y="883839"/>
                  <a:pt x="463239" y="897879"/>
                  <a:pt x="452409" y="904366"/>
                </a:cubicBezTo>
                <a:cubicBezTo>
                  <a:pt x="362797" y="958037"/>
                  <a:pt x="273184" y="1011708"/>
                  <a:pt x="183572" y="1065379"/>
                </a:cubicBezTo>
                <a:cubicBezTo>
                  <a:pt x="172741" y="1071866"/>
                  <a:pt x="158702" y="1068344"/>
                  <a:pt x="152215" y="1057513"/>
                </a:cubicBezTo>
                <a:lnTo>
                  <a:pt x="152216" y="1057514"/>
                </a:lnTo>
                <a:cubicBezTo>
                  <a:pt x="145729" y="1046683"/>
                  <a:pt x="149251" y="1032643"/>
                  <a:pt x="160082" y="1026156"/>
                </a:cubicBezTo>
                <a:lnTo>
                  <a:pt x="428917" y="865143"/>
                </a:lnTo>
                <a:cubicBezTo>
                  <a:pt x="434332" y="861899"/>
                  <a:pt x="440550" y="861158"/>
                  <a:pt x="446224" y="862581"/>
                </a:cubicBezTo>
                <a:close/>
                <a:moveTo>
                  <a:pt x="1250950" y="460461"/>
                </a:moveTo>
                <a:lnTo>
                  <a:pt x="640444" y="812938"/>
                </a:lnTo>
                <a:lnTo>
                  <a:pt x="625478" y="815382"/>
                </a:lnTo>
                <a:lnTo>
                  <a:pt x="626513" y="789509"/>
                </a:lnTo>
                <a:lnTo>
                  <a:pt x="625475" y="790124"/>
                </a:lnTo>
                <a:lnTo>
                  <a:pt x="624374" y="789472"/>
                </a:lnTo>
                <a:lnTo>
                  <a:pt x="625472" y="815381"/>
                </a:lnTo>
                <a:lnTo>
                  <a:pt x="610441" y="812900"/>
                </a:lnTo>
                <a:lnTo>
                  <a:pt x="0" y="460461"/>
                </a:lnTo>
                <a:lnTo>
                  <a:pt x="0" y="991154"/>
                </a:lnTo>
                <a:cubicBezTo>
                  <a:pt x="0" y="1073278"/>
                  <a:pt x="66575" y="1139853"/>
                  <a:pt x="148699" y="1139853"/>
                </a:cubicBezTo>
                <a:lnTo>
                  <a:pt x="1102251" y="1139853"/>
                </a:lnTo>
                <a:cubicBezTo>
                  <a:pt x="1184375" y="1139853"/>
                  <a:pt x="1250950" y="1073278"/>
                  <a:pt x="1250950" y="991154"/>
                </a:cubicBezTo>
                <a:close/>
                <a:moveTo>
                  <a:pt x="627124" y="0"/>
                </a:moveTo>
                <a:lnTo>
                  <a:pt x="625476" y="254"/>
                </a:lnTo>
                <a:lnTo>
                  <a:pt x="623826" y="0"/>
                </a:lnTo>
                <a:cubicBezTo>
                  <a:pt x="581900" y="0"/>
                  <a:pt x="543942" y="12947"/>
                  <a:pt x="516466" y="33878"/>
                </a:cubicBezTo>
                <a:lnTo>
                  <a:pt x="513210" y="37558"/>
                </a:lnTo>
                <a:lnTo>
                  <a:pt x="28743" y="358393"/>
                </a:lnTo>
                <a:lnTo>
                  <a:pt x="29589" y="359776"/>
                </a:lnTo>
                <a:lnTo>
                  <a:pt x="28088" y="360547"/>
                </a:lnTo>
                <a:cubicBezTo>
                  <a:pt x="19411" y="367157"/>
                  <a:pt x="12389" y="375028"/>
                  <a:pt x="7537" y="383769"/>
                </a:cubicBezTo>
                <a:lnTo>
                  <a:pt x="1043" y="408272"/>
                </a:lnTo>
                <a:lnTo>
                  <a:pt x="342824" y="605599"/>
                </a:lnTo>
                <a:lnTo>
                  <a:pt x="342108" y="603872"/>
                </a:lnTo>
                <a:lnTo>
                  <a:pt x="342108" y="412515"/>
                </a:lnTo>
                <a:cubicBezTo>
                  <a:pt x="342108" y="386093"/>
                  <a:pt x="363527" y="364674"/>
                  <a:pt x="389949" y="364674"/>
                </a:cubicBezTo>
                <a:lnTo>
                  <a:pt x="863386" y="364674"/>
                </a:lnTo>
                <a:cubicBezTo>
                  <a:pt x="889808" y="364674"/>
                  <a:pt x="911227" y="386093"/>
                  <a:pt x="911227" y="412515"/>
                </a:cubicBezTo>
                <a:lnTo>
                  <a:pt x="911227" y="603810"/>
                </a:lnTo>
                <a:lnTo>
                  <a:pt x="1249908" y="408272"/>
                </a:lnTo>
                <a:lnTo>
                  <a:pt x="1243414" y="383769"/>
                </a:lnTo>
                <a:cubicBezTo>
                  <a:pt x="1238561" y="375028"/>
                  <a:pt x="1231539" y="367157"/>
                  <a:pt x="1222862" y="360547"/>
                </a:cubicBezTo>
                <a:lnTo>
                  <a:pt x="1221361" y="359776"/>
                </a:lnTo>
                <a:lnTo>
                  <a:pt x="1222208" y="358393"/>
                </a:lnTo>
                <a:lnTo>
                  <a:pt x="737741" y="37558"/>
                </a:lnTo>
                <a:lnTo>
                  <a:pt x="734485" y="33878"/>
                </a:lnTo>
                <a:cubicBezTo>
                  <a:pt x="707008" y="12947"/>
                  <a:pt x="669051" y="0"/>
                  <a:pt x="627124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3565219" y="3655504"/>
            <a:ext cx="381966" cy="378110"/>
          </a:xfrm>
          <a:custGeom>
            <a:avLst/>
            <a:gdLst>
              <a:gd name="connsiteX0" fmla="*/ 306653 w 617988"/>
              <a:gd name="connsiteY0" fmla="*/ 188483 h 633881"/>
              <a:gd name="connsiteX1" fmla="*/ 175019 w 617988"/>
              <a:gd name="connsiteY1" fmla="*/ 320117 h 633881"/>
              <a:gd name="connsiteX2" fmla="*/ 306653 w 617988"/>
              <a:gd name="connsiteY2" fmla="*/ 451751 h 633881"/>
              <a:gd name="connsiteX3" fmla="*/ 438287 w 617988"/>
              <a:gd name="connsiteY3" fmla="*/ 320117 h 633881"/>
              <a:gd name="connsiteX4" fmla="*/ 306653 w 617988"/>
              <a:gd name="connsiteY4" fmla="*/ 188483 h 633881"/>
              <a:gd name="connsiteX5" fmla="*/ 285953 w 617988"/>
              <a:gd name="connsiteY5" fmla="*/ 0 h 633881"/>
              <a:gd name="connsiteX6" fmla="*/ 459295 w 617988"/>
              <a:gd name="connsiteY6" fmla="*/ 39564 h 633881"/>
              <a:gd name="connsiteX7" fmla="*/ 447529 w 617988"/>
              <a:gd name="connsiteY7" fmla="*/ 91116 h 633881"/>
              <a:gd name="connsiteX8" fmla="*/ 454510 w 617988"/>
              <a:gd name="connsiteY8" fmla="*/ 94905 h 633881"/>
              <a:gd name="connsiteX9" fmla="*/ 492555 w 617988"/>
              <a:gd name="connsiteY9" fmla="*/ 127851 h 633881"/>
              <a:gd name="connsiteX10" fmla="*/ 540843 w 617988"/>
              <a:gd name="connsiteY10" fmla="*/ 104597 h 633881"/>
              <a:gd name="connsiteX11" fmla="*/ 617988 w 617988"/>
              <a:gd name="connsiteY11" fmla="*/ 264789 h 633881"/>
              <a:gd name="connsiteX12" fmla="*/ 568969 w 617988"/>
              <a:gd name="connsiteY12" fmla="*/ 288395 h 633881"/>
              <a:gd name="connsiteX13" fmla="*/ 572565 w 617988"/>
              <a:gd name="connsiteY13" fmla="*/ 316940 h 633881"/>
              <a:gd name="connsiteX14" fmla="*/ 569654 w 617988"/>
              <a:gd name="connsiteY14" fmla="*/ 345815 h 633881"/>
              <a:gd name="connsiteX15" fmla="*/ 617988 w 617988"/>
              <a:gd name="connsiteY15" fmla="*/ 369091 h 633881"/>
              <a:gd name="connsiteX16" fmla="*/ 540843 w 617988"/>
              <a:gd name="connsiteY16" fmla="*/ 529284 h 633881"/>
              <a:gd name="connsiteX17" fmla="*/ 493746 w 617988"/>
              <a:gd name="connsiteY17" fmla="*/ 506603 h 633881"/>
              <a:gd name="connsiteX18" fmla="*/ 454510 w 617988"/>
              <a:gd name="connsiteY18" fmla="*/ 538975 h 633881"/>
              <a:gd name="connsiteX19" fmla="*/ 447440 w 617988"/>
              <a:gd name="connsiteY19" fmla="*/ 542374 h 633881"/>
              <a:gd name="connsiteX20" fmla="*/ 459295 w 617988"/>
              <a:gd name="connsiteY20" fmla="*/ 594316 h 633881"/>
              <a:gd name="connsiteX21" fmla="*/ 285953 w 617988"/>
              <a:gd name="connsiteY21" fmla="*/ 633881 h 633881"/>
              <a:gd name="connsiteX22" fmla="*/ 273654 w 617988"/>
              <a:gd name="connsiteY22" fmla="*/ 579996 h 633881"/>
              <a:gd name="connsiteX23" fmla="*/ 225175 w 617988"/>
              <a:gd name="connsiteY23" fmla="*/ 572667 h 633881"/>
              <a:gd name="connsiteX24" fmla="*/ 217312 w 617988"/>
              <a:gd name="connsiteY24" fmla="*/ 569232 h 633881"/>
              <a:gd name="connsiteX25" fmla="*/ 184266 w 617988"/>
              <a:gd name="connsiteY25" fmla="*/ 610670 h 633881"/>
              <a:gd name="connsiteX26" fmla="*/ 45256 w 617988"/>
              <a:gd name="connsiteY26" fmla="*/ 499814 h 633881"/>
              <a:gd name="connsiteX27" fmla="*/ 78629 w 617988"/>
              <a:gd name="connsiteY27" fmla="*/ 457966 h 633881"/>
              <a:gd name="connsiteX28" fmla="*/ 58077 w 617988"/>
              <a:gd name="connsiteY28" fmla="*/ 421167 h 633881"/>
              <a:gd name="connsiteX29" fmla="*/ 53320 w 617988"/>
              <a:gd name="connsiteY29" fmla="*/ 405840 h 633881"/>
              <a:gd name="connsiteX30" fmla="*/ 0 w 617988"/>
              <a:gd name="connsiteY30" fmla="*/ 405840 h 633881"/>
              <a:gd name="connsiteX31" fmla="*/ 0 w 617988"/>
              <a:gd name="connsiteY31" fmla="*/ 228040 h 633881"/>
              <a:gd name="connsiteX32" fmla="*/ 53320 w 617988"/>
              <a:gd name="connsiteY32" fmla="*/ 228040 h 633881"/>
              <a:gd name="connsiteX33" fmla="*/ 58077 w 617988"/>
              <a:gd name="connsiteY33" fmla="*/ 212714 h 633881"/>
              <a:gd name="connsiteX34" fmla="*/ 79637 w 617988"/>
              <a:gd name="connsiteY34" fmla="*/ 177179 h 633881"/>
              <a:gd name="connsiteX35" fmla="*/ 45255 w 617988"/>
              <a:gd name="connsiteY35" fmla="*/ 134066 h 633881"/>
              <a:gd name="connsiteX36" fmla="*/ 184265 w 617988"/>
              <a:gd name="connsiteY36" fmla="*/ 23210 h 633881"/>
              <a:gd name="connsiteX37" fmla="*/ 217510 w 617988"/>
              <a:gd name="connsiteY37" fmla="*/ 64898 h 633881"/>
              <a:gd name="connsiteX38" fmla="*/ 225175 w 617988"/>
              <a:gd name="connsiteY38" fmla="*/ 61213 h 633881"/>
              <a:gd name="connsiteX39" fmla="*/ 273654 w 617988"/>
              <a:gd name="connsiteY39" fmla="*/ 53884 h 633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7988" h="633881">
                <a:moveTo>
                  <a:pt x="306653" y="188483"/>
                </a:moveTo>
                <a:cubicBezTo>
                  <a:pt x="233954" y="188483"/>
                  <a:pt x="175019" y="247418"/>
                  <a:pt x="175019" y="320117"/>
                </a:cubicBezTo>
                <a:cubicBezTo>
                  <a:pt x="175019" y="392816"/>
                  <a:pt x="233954" y="451751"/>
                  <a:pt x="306653" y="451751"/>
                </a:cubicBezTo>
                <a:cubicBezTo>
                  <a:pt x="379352" y="451751"/>
                  <a:pt x="438287" y="392816"/>
                  <a:pt x="438287" y="320117"/>
                </a:cubicBezTo>
                <a:cubicBezTo>
                  <a:pt x="438287" y="247418"/>
                  <a:pt x="379352" y="188483"/>
                  <a:pt x="306653" y="188483"/>
                </a:cubicBezTo>
                <a:close/>
                <a:moveTo>
                  <a:pt x="285953" y="0"/>
                </a:moveTo>
                <a:lnTo>
                  <a:pt x="459295" y="39564"/>
                </a:lnTo>
                <a:lnTo>
                  <a:pt x="447529" y="91116"/>
                </a:lnTo>
                <a:lnTo>
                  <a:pt x="454510" y="94905"/>
                </a:lnTo>
                <a:lnTo>
                  <a:pt x="492555" y="127851"/>
                </a:lnTo>
                <a:lnTo>
                  <a:pt x="540843" y="104597"/>
                </a:lnTo>
                <a:lnTo>
                  <a:pt x="617988" y="264789"/>
                </a:lnTo>
                <a:lnTo>
                  <a:pt x="568969" y="288395"/>
                </a:lnTo>
                <a:lnTo>
                  <a:pt x="572565" y="316940"/>
                </a:lnTo>
                <a:lnTo>
                  <a:pt x="569654" y="345815"/>
                </a:lnTo>
                <a:lnTo>
                  <a:pt x="617988" y="369091"/>
                </a:lnTo>
                <a:lnTo>
                  <a:pt x="540843" y="529284"/>
                </a:lnTo>
                <a:lnTo>
                  <a:pt x="493746" y="506603"/>
                </a:lnTo>
                <a:lnTo>
                  <a:pt x="454510" y="538975"/>
                </a:lnTo>
                <a:lnTo>
                  <a:pt x="447440" y="542374"/>
                </a:lnTo>
                <a:lnTo>
                  <a:pt x="459295" y="594316"/>
                </a:lnTo>
                <a:lnTo>
                  <a:pt x="285953" y="633881"/>
                </a:lnTo>
                <a:lnTo>
                  <a:pt x="273654" y="579996"/>
                </a:lnTo>
                <a:lnTo>
                  <a:pt x="225175" y="572667"/>
                </a:lnTo>
                <a:lnTo>
                  <a:pt x="217312" y="569232"/>
                </a:lnTo>
                <a:lnTo>
                  <a:pt x="184266" y="610670"/>
                </a:lnTo>
                <a:lnTo>
                  <a:pt x="45256" y="499814"/>
                </a:lnTo>
                <a:lnTo>
                  <a:pt x="78629" y="457966"/>
                </a:lnTo>
                <a:lnTo>
                  <a:pt x="58077" y="421167"/>
                </a:lnTo>
                <a:lnTo>
                  <a:pt x="53320" y="405840"/>
                </a:lnTo>
                <a:lnTo>
                  <a:pt x="0" y="405840"/>
                </a:lnTo>
                <a:lnTo>
                  <a:pt x="0" y="228040"/>
                </a:lnTo>
                <a:lnTo>
                  <a:pt x="53320" y="228040"/>
                </a:lnTo>
                <a:lnTo>
                  <a:pt x="58077" y="212714"/>
                </a:lnTo>
                <a:lnTo>
                  <a:pt x="79637" y="177179"/>
                </a:lnTo>
                <a:lnTo>
                  <a:pt x="45255" y="134066"/>
                </a:lnTo>
                <a:lnTo>
                  <a:pt x="184265" y="23210"/>
                </a:lnTo>
                <a:lnTo>
                  <a:pt x="217510" y="64898"/>
                </a:lnTo>
                <a:lnTo>
                  <a:pt x="225175" y="61213"/>
                </a:lnTo>
                <a:lnTo>
                  <a:pt x="273654" y="5388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 rot="19800796">
            <a:off x="5190630" y="1848767"/>
            <a:ext cx="375050" cy="380654"/>
          </a:xfrm>
          <a:custGeom>
            <a:avLst/>
            <a:gdLst>
              <a:gd name="connsiteX0" fmla="*/ 470653 w 1412563"/>
              <a:gd name="connsiteY0" fmla="*/ 9354 h 1458403"/>
              <a:gd name="connsiteX1" fmla="*/ 682800 w 1412563"/>
              <a:gd name="connsiteY1" fmla="*/ 70106 h 1458403"/>
              <a:gd name="connsiteX2" fmla="*/ 694477 w 1412563"/>
              <a:gd name="connsiteY2" fmla="*/ 86905 h 1458403"/>
              <a:gd name="connsiteX3" fmla="*/ 756682 w 1412563"/>
              <a:gd name="connsiteY3" fmla="*/ 320998 h 1458403"/>
              <a:gd name="connsiteX4" fmla="*/ 1270875 w 1412563"/>
              <a:gd name="connsiteY4" fmla="*/ 320998 h 1458403"/>
              <a:gd name="connsiteX5" fmla="*/ 1412563 w 1412563"/>
              <a:gd name="connsiteY5" fmla="*/ 575975 h 1458403"/>
              <a:gd name="connsiteX6" fmla="*/ 824437 w 1412563"/>
              <a:gd name="connsiteY6" fmla="*/ 575975 h 1458403"/>
              <a:gd name="connsiteX7" fmla="*/ 925560 w 1412563"/>
              <a:gd name="connsiteY7" fmla="*/ 956529 h 1458403"/>
              <a:gd name="connsiteX8" fmla="*/ 1102841 w 1412563"/>
              <a:gd name="connsiteY8" fmla="*/ 956529 h 1458403"/>
              <a:gd name="connsiteX9" fmla="*/ 1259040 w 1412563"/>
              <a:gd name="connsiteY9" fmla="*/ 1237620 h 1458403"/>
              <a:gd name="connsiteX10" fmla="*/ 874979 w 1412563"/>
              <a:gd name="connsiteY10" fmla="*/ 1237620 h 1458403"/>
              <a:gd name="connsiteX11" fmla="*/ 515914 w 1412563"/>
              <a:gd name="connsiteY11" fmla="*/ 1458403 h 1458403"/>
              <a:gd name="connsiteX12" fmla="*/ 501740 w 1412563"/>
              <a:gd name="connsiteY12" fmla="*/ 1137141 h 1458403"/>
              <a:gd name="connsiteX13" fmla="*/ 638801 w 1412563"/>
              <a:gd name="connsiteY13" fmla="*/ 1052864 h 1458403"/>
              <a:gd name="connsiteX14" fmla="*/ 504515 w 1412563"/>
              <a:gd name="connsiteY14" fmla="*/ 688582 h 1458403"/>
              <a:gd name="connsiteX15" fmla="*/ 12857 w 1412563"/>
              <a:gd name="connsiteY15" fmla="*/ 990894 h 1458403"/>
              <a:gd name="connsiteX16" fmla="*/ 0 w 1412563"/>
              <a:gd name="connsiteY16" fmla="*/ 699478 h 1458403"/>
              <a:gd name="connsiteX17" fmla="*/ 414565 w 1412563"/>
              <a:gd name="connsiteY17" fmla="*/ 444569 h 1458403"/>
              <a:gd name="connsiteX18" fmla="*/ 332782 w 1412563"/>
              <a:gd name="connsiteY18" fmla="*/ 222714 h 1458403"/>
              <a:gd name="connsiteX19" fmla="*/ 332282 w 1412563"/>
              <a:gd name="connsiteY19" fmla="*/ 220317 h 1458403"/>
              <a:gd name="connsiteX20" fmla="*/ 470653 w 1412563"/>
              <a:gd name="connsiteY20" fmla="*/ 9354 h 145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12563" h="1458403">
                <a:moveTo>
                  <a:pt x="470653" y="9354"/>
                </a:moveTo>
                <a:cubicBezTo>
                  <a:pt x="549488" y="-15591"/>
                  <a:pt x="632294" y="10938"/>
                  <a:pt x="682800" y="70106"/>
                </a:cubicBezTo>
                <a:lnTo>
                  <a:pt x="694477" y="86905"/>
                </a:lnTo>
                <a:lnTo>
                  <a:pt x="756682" y="320998"/>
                </a:lnTo>
                <a:lnTo>
                  <a:pt x="1270875" y="320998"/>
                </a:lnTo>
                <a:lnTo>
                  <a:pt x="1412563" y="575975"/>
                </a:lnTo>
                <a:lnTo>
                  <a:pt x="824437" y="575975"/>
                </a:lnTo>
                <a:lnTo>
                  <a:pt x="925560" y="956529"/>
                </a:lnTo>
                <a:lnTo>
                  <a:pt x="1102841" y="956529"/>
                </a:lnTo>
                <a:lnTo>
                  <a:pt x="1259040" y="1237620"/>
                </a:lnTo>
                <a:lnTo>
                  <a:pt x="874979" y="1237620"/>
                </a:lnTo>
                <a:lnTo>
                  <a:pt x="515914" y="1458403"/>
                </a:lnTo>
                <a:lnTo>
                  <a:pt x="501740" y="1137141"/>
                </a:lnTo>
                <a:lnTo>
                  <a:pt x="638801" y="1052864"/>
                </a:lnTo>
                <a:lnTo>
                  <a:pt x="504515" y="688582"/>
                </a:lnTo>
                <a:lnTo>
                  <a:pt x="12857" y="990894"/>
                </a:lnTo>
                <a:lnTo>
                  <a:pt x="0" y="699478"/>
                </a:lnTo>
                <a:lnTo>
                  <a:pt x="414565" y="444569"/>
                </a:lnTo>
                <a:lnTo>
                  <a:pt x="332782" y="222714"/>
                </a:lnTo>
                <a:lnTo>
                  <a:pt x="332282" y="220317"/>
                </a:lnTo>
                <a:cubicBezTo>
                  <a:pt x="322587" y="127975"/>
                  <a:pt x="378680" y="38456"/>
                  <a:pt x="470653" y="935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4272955" y="2620162"/>
            <a:ext cx="629280" cy="616360"/>
            <a:chOff x="-1389046" y="-695064"/>
            <a:chExt cx="558800" cy="547330"/>
          </a:xfrm>
          <a:solidFill>
            <a:schemeClr val="bg1"/>
          </a:solidFill>
        </p:grpSpPr>
        <p:sp>
          <p:nvSpPr>
            <p:cNvPr id="49" name="Freeform 27"/>
            <p:cNvSpPr>
              <a:spLocks/>
            </p:cNvSpPr>
            <p:nvPr/>
          </p:nvSpPr>
          <p:spPr bwMode="auto">
            <a:xfrm>
              <a:off x="-1389046" y="-695064"/>
              <a:ext cx="298165" cy="547330"/>
            </a:xfrm>
            <a:custGeom>
              <a:avLst/>
              <a:gdLst>
                <a:gd name="T0" fmla="*/ 0 w 286"/>
                <a:gd name="T1" fmla="*/ 0 h 525"/>
                <a:gd name="T2" fmla="*/ 0 w 286"/>
                <a:gd name="T3" fmla="*/ 525 h 525"/>
                <a:gd name="T4" fmla="*/ 286 w 286"/>
                <a:gd name="T5" fmla="*/ 0 h 525"/>
                <a:gd name="T6" fmla="*/ 0 w 286"/>
                <a:gd name="T7" fmla="*/ 0 h 525"/>
                <a:gd name="T8" fmla="*/ 0 w 286"/>
                <a:gd name="T9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525">
                  <a:moveTo>
                    <a:pt x="0" y="0"/>
                  </a:moveTo>
                  <a:lnTo>
                    <a:pt x="0" y="525"/>
                  </a:lnTo>
                  <a:lnTo>
                    <a:pt x="28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8"/>
            <p:cNvSpPr>
              <a:spLocks/>
            </p:cNvSpPr>
            <p:nvPr/>
          </p:nvSpPr>
          <p:spPr bwMode="auto">
            <a:xfrm>
              <a:off x="-1255601" y="-655448"/>
              <a:ext cx="425355" cy="507714"/>
            </a:xfrm>
            <a:custGeom>
              <a:avLst/>
              <a:gdLst>
                <a:gd name="T0" fmla="*/ 238 w 408"/>
                <a:gd name="T1" fmla="*/ 0 h 487"/>
                <a:gd name="T2" fmla="*/ 158 w 408"/>
                <a:gd name="T3" fmla="*/ 142 h 487"/>
                <a:gd name="T4" fmla="*/ 222 w 408"/>
                <a:gd name="T5" fmla="*/ 232 h 487"/>
                <a:gd name="T6" fmla="*/ 92 w 408"/>
                <a:gd name="T7" fmla="*/ 270 h 487"/>
                <a:gd name="T8" fmla="*/ 0 w 408"/>
                <a:gd name="T9" fmla="*/ 435 h 487"/>
                <a:gd name="T10" fmla="*/ 179 w 408"/>
                <a:gd name="T11" fmla="*/ 369 h 487"/>
                <a:gd name="T12" fmla="*/ 262 w 408"/>
                <a:gd name="T13" fmla="*/ 487 h 487"/>
                <a:gd name="T14" fmla="*/ 248 w 408"/>
                <a:gd name="T15" fmla="*/ 348 h 487"/>
                <a:gd name="T16" fmla="*/ 408 w 408"/>
                <a:gd name="T17" fmla="*/ 293 h 487"/>
                <a:gd name="T18" fmla="*/ 238 w 408"/>
                <a:gd name="T19" fmla="*/ 0 h 487"/>
                <a:gd name="T20" fmla="*/ 238 w 408"/>
                <a:gd name="T21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8" h="487">
                  <a:moveTo>
                    <a:pt x="238" y="0"/>
                  </a:moveTo>
                  <a:lnTo>
                    <a:pt x="158" y="142"/>
                  </a:lnTo>
                  <a:lnTo>
                    <a:pt x="222" y="232"/>
                  </a:lnTo>
                  <a:lnTo>
                    <a:pt x="92" y="270"/>
                  </a:lnTo>
                  <a:lnTo>
                    <a:pt x="0" y="435"/>
                  </a:lnTo>
                  <a:lnTo>
                    <a:pt x="179" y="369"/>
                  </a:lnTo>
                  <a:lnTo>
                    <a:pt x="262" y="487"/>
                  </a:lnTo>
                  <a:lnTo>
                    <a:pt x="248" y="348"/>
                  </a:lnTo>
                  <a:lnTo>
                    <a:pt x="408" y="293"/>
                  </a:lnTo>
                  <a:lnTo>
                    <a:pt x="238" y="0"/>
                  </a:lnTo>
                  <a:lnTo>
                    <a:pt x="2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6012160" y="1945382"/>
            <a:ext cx="2016224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的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012159" y="1606828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012160" y="3632351"/>
            <a:ext cx="2016224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的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012159" y="3293797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43608" y="1945382"/>
            <a:ext cx="2016224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文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你的文字 输入你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的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716154" y="1606828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43608" y="3632351"/>
            <a:ext cx="2016224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的文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716154" y="3293797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11560" y="237877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96564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3" grpId="0" animBg="1"/>
      <p:bldP spid="46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sp>
        <p:nvSpPr>
          <p:cNvPr id="33" name="等腰三角形 32"/>
          <p:cNvSpPr/>
          <p:nvPr/>
        </p:nvSpPr>
        <p:spPr>
          <a:xfrm rot="19610146" flipV="1">
            <a:off x="1111195" y="2179446"/>
            <a:ext cx="538196" cy="3039996"/>
          </a:xfrm>
          <a:prstGeom prst="triangle">
            <a:avLst>
              <a:gd name="adj" fmla="val 0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 rot="16200000" flipH="1">
            <a:off x="7454988" y="3407194"/>
            <a:ext cx="2715769" cy="678712"/>
          </a:xfrm>
          <a:prstGeom prst="triangle">
            <a:avLst>
              <a:gd name="adj" fmla="val 58849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flipH="1" flipV="1">
            <a:off x="-180529" y="0"/>
            <a:ext cx="5996839" cy="5159266"/>
          </a:xfrm>
          <a:prstGeom prst="triangle">
            <a:avLst>
              <a:gd name="adj" fmla="val 64307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58805" y="450001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46" y="1133239"/>
            <a:ext cx="2160240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文字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259632" y="917838"/>
            <a:ext cx="216024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3248779" y="4131952"/>
            <a:ext cx="583880" cy="574371"/>
            <a:chOff x="6660001" y="1684182"/>
            <a:chExt cx="829062" cy="815560"/>
          </a:xfrm>
        </p:grpSpPr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6660001" y="1684182"/>
              <a:ext cx="829062" cy="8155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>
                  <a:lumMod val="5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 flipH="1">
              <a:off x="6833235" y="1818954"/>
              <a:ext cx="482594" cy="438710"/>
            </a:xfrm>
            <a:custGeom>
              <a:avLst/>
              <a:gdLst>
                <a:gd name="connsiteX0" fmla="*/ 803003 w 1250950"/>
                <a:gd name="connsiteY0" fmla="*/ 863471 h 1139853"/>
                <a:gd name="connsiteX1" fmla="*/ 820326 w 1250950"/>
                <a:gd name="connsiteY1" fmla="*/ 865925 h 1139853"/>
                <a:gd name="connsiteX2" fmla="*/ 1090156 w 1250950"/>
                <a:gd name="connsiteY2" fmla="*/ 1025268 h 1139853"/>
                <a:gd name="connsiteX3" fmla="*/ 1098216 w 1250950"/>
                <a:gd name="connsiteY3" fmla="*/ 1056576 h 1139853"/>
                <a:gd name="connsiteX4" fmla="*/ 1098216 w 1250950"/>
                <a:gd name="connsiteY4" fmla="*/ 1056575 h 1139853"/>
                <a:gd name="connsiteX5" fmla="*/ 1066908 w 1250950"/>
                <a:gd name="connsiteY5" fmla="*/ 1064635 h 1139853"/>
                <a:gd name="connsiteX6" fmla="*/ 797078 w 1250950"/>
                <a:gd name="connsiteY6" fmla="*/ 905293 h 1139853"/>
                <a:gd name="connsiteX7" fmla="*/ 789018 w 1250950"/>
                <a:gd name="connsiteY7" fmla="*/ 873985 h 1139853"/>
                <a:gd name="connsiteX8" fmla="*/ 803003 w 1250950"/>
                <a:gd name="connsiteY8" fmla="*/ 863471 h 1139853"/>
                <a:gd name="connsiteX9" fmla="*/ 446224 w 1250950"/>
                <a:gd name="connsiteY9" fmla="*/ 862581 h 1139853"/>
                <a:gd name="connsiteX10" fmla="*/ 460274 w 1250950"/>
                <a:gd name="connsiteY10" fmla="*/ 873008 h 1139853"/>
                <a:gd name="connsiteX11" fmla="*/ 452409 w 1250950"/>
                <a:gd name="connsiteY11" fmla="*/ 904366 h 1139853"/>
                <a:gd name="connsiteX12" fmla="*/ 183572 w 1250950"/>
                <a:gd name="connsiteY12" fmla="*/ 1065379 h 1139853"/>
                <a:gd name="connsiteX13" fmla="*/ 152215 w 1250950"/>
                <a:gd name="connsiteY13" fmla="*/ 1057513 h 1139853"/>
                <a:gd name="connsiteX14" fmla="*/ 152216 w 1250950"/>
                <a:gd name="connsiteY14" fmla="*/ 1057514 h 1139853"/>
                <a:gd name="connsiteX15" fmla="*/ 160082 w 1250950"/>
                <a:gd name="connsiteY15" fmla="*/ 1026156 h 1139853"/>
                <a:gd name="connsiteX16" fmla="*/ 428917 w 1250950"/>
                <a:gd name="connsiteY16" fmla="*/ 865143 h 1139853"/>
                <a:gd name="connsiteX17" fmla="*/ 446224 w 1250950"/>
                <a:gd name="connsiteY17" fmla="*/ 862581 h 1139853"/>
                <a:gd name="connsiteX18" fmla="*/ 1250950 w 1250950"/>
                <a:gd name="connsiteY18" fmla="*/ 460461 h 1139853"/>
                <a:gd name="connsiteX19" fmla="*/ 640444 w 1250950"/>
                <a:gd name="connsiteY19" fmla="*/ 812938 h 1139853"/>
                <a:gd name="connsiteX20" fmla="*/ 625478 w 1250950"/>
                <a:gd name="connsiteY20" fmla="*/ 815382 h 1139853"/>
                <a:gd name="connsiteX21" fmla="*/ 626513 w 1250950"/>
                <a:gd name="connsiteY21" fmla="*/ 789509 h 1139853"/>
                <a:gd name="connsiteX22" fmla="*/ 625475 w 1250950"/>
                <a:gd name="connsiteY22" fmla="*/ 790124 h 1139853"/>
                <a:gd name="connsiteX23" fmla="*/ 624374 w 1250950"/>
                <a:gd name="connsiteY23" fmla="*/ 789472 h 1139853"/>
                <a:gd name="connsiteX24" fmla="*/ 625472 w 1250950"/>
                <a:gd name="connsiteY24" fmla="*/ 815381 h 1139853"/>
                <a:gd name="connsiteX25" fmla="*/ 610441 w 1250950"/>
                <a:gd name="connsiteY25" fmla="*/ 812900 h 1139853"/>
                <a:gd name="connsiteX26" fmla="*/ 0 w 1250950"/>
                <a:gd name="connsiteY26" fmla="*/ 460461 h 1139853"/>
                <a:gd name="connsiteX27" fmla="*/ 0 w 1250950"/>
                <a:gd name="connsiteY27" fmla="*/ 991154 h 1139853"/>
                <a:gd name="connsiteX28" fmla="*/ 148699 w 1250950"/>
                <a:gd name="connsiteY28" fmla="*/ 1139853 h 1139853"/>
                <a:gd name="connsiteX29" fmla="*/ 1102251 w 1250950"/>
                <a:gd name="connsiteY29" fmla="*/ 1139853 h 1139853"/>
                <a:gd name="connsiteX30" fmla="*/ 1250950 w 1250950"/>
                <a:gd name="connsiteY30" fmla="*/ 991154 h 1139853"/>
                <a:gd name="connsiteX31" fmla="*/ 627124 w 1250950"/>
                <a:gd name="connsiteY31" fmla="*/ 0 h 1139853"/>
                <a:gd name="connsiteX32" fmla="*/ 625476 w 1250950"/>
                <a:gd name="connsiteY32" fmla="*/ 254 h 1139853"/>
                <a:gd name="connsiteX33" fmla="*/ 623826 w 1250950"/>
                <a:gd name="connsiteY33" fmla="*/ 0 h 1139853"/>
                <a:gd name="connsiteX34" fmla="*/ 516466 w 1250950"/>
                <a:gd name="connsiteY34" fmla="*/ 33878 h 1139853"/>
                <a:gd name="connsiteX35" fmla="*/ 513210 w 1250950"/>
                <a:gd name="connsiteY35" fmla="*/ 37558 h 1139853"/>
                <a:gd name="connsiteX36" fmla="*/ 28743 w 1250950"/>
                <a:gd name="connsiteY36" fmla="*/ 358393 h 1139853"/>
                <a:gd name="connsiteX37" fmla="*/ 29589 w 1250950"/>
                <a:gd name="connsiteY37" fmla="*/ 359776 h 1139853"/>
                <a:gd name="connsiteX38" fmla="*/ 28088 w 1250950"/>
                <a:gd name="connsiteY38" fmla="*/ 360547 h 1139853"/>
                <a:gd name="connsiteX39" fmla="*/ 7537 w 1250950"/>
                <a:gd name="connsiteY39" fmla="*/ 383769 h 1139853"/>
                <a:gd name="connsiteX40" fmla="*/ 1043 w 1250950"/>
                <a:gd name="connsiteY40" fmla="*/ 408272 h 1139853"/>
                <a:gd name="connsiteX41" fmla="*/ 342824 w 1250950"/>
                <a:gd name="connsiteY41" fmla="*/ 605599 h 1139853"/>
                <a:gd name="connsiteX42" fmla="*/ 342108 w 1250950"/>
                <a:gd name="connsiteY42" fmla="*/ 603872 h 1139853"/>
                <a:gd name="connsiteX43" fmla="*/ 342108 w 1250950"/>
                <a:gd name="connsiteY43" fmla="*/ 412515 h 1139853"/>
                <a:gd name="connsiteX44" fmla="*/ 389949 w 1250950"/>
                <a:gd name="connsiteY44" fmla="*/ 364674 h 1139853"/>
                <a:gd name="connsiteX45" fmla="*/ 863386 w 1250950"/>
                <a:gd name="connsiteY45" fmla="*/ 364674 h 1139853"/>
                <a:gd name="connsiteX46" fmla="*/ 911227 w 1250950"/>
                <a:gd name="connsiteY46" fmla="*/ 412515 h 1139853"/>
                <a:gd name="connsiteX47" fmla="*/ 911227 w 1250950"/>
                <a:gd name="connsiteY47" fmla="*/ 603810 h 1139853"/>
                <a:gd name="connsiteX48" fmla="*/ 1249908 w 1250950"/>
                <a:gd name="connsiteY48" fmla="*/ 408272 h 1139853"/>
                <a:gd name="connsiteX49" fmla="*/ 1243414 w 1250950"/>
                <a:gd name="connsiteY49" fmla="*/ 383769 h 1139853"/>
                <a:gd name="connsiteX50" fmla="*/ 1222862 w 1250950"/>
                <a:gd name="connsiteY50" fmla="*/ 360547 h 1139853"/>
                <a:gd name="connsiteX51" fmla="*/ 1221361 w 1250950"/>
                <a:gd name="connsiteY51" fmla="*/ 359776 h 1139853"/>
                <a:gd name="connsiteX52" fmla="*/ 1222208 w 1250950"/>
                <a:gd name="connsiteY52" fmla="*/ 358393 h 1139853"/>
                <a:gd name="connsiteX53" fmla="*/ 737741 w 1250950"/>
                <a:gd name="connsiteY53" fmla="*/ 37558 h 1139853"/>
                <a:gd name="connsiteX54" fmla="*/ 734485 w 1250950"/>
                <a:gd name="connsiteY54" fmla="*/ 33878 h 1139853"/>
                <a:gd name="connsiteX55" fmla="*/ 627124 w 1250950"/>
                <a:gd name="connsiteY55" fmla="*/ 0 h 1139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50950" h="1139853">
                  <a:moveTo>
                    <a:pt x="803003" y="863471"/>
                  </a:moveTo>
                  <a:cubicBezTo>
                    <a:pt x="808669" y="862013"/>
                    <a:pt x="814891" y="862715"/>
                    <a:pt x="820326" y="865925"/>
                  </a:cubicBezTo>
                  <a:cubicBezTo>
                    <a:pt x="910269" y="919039"/>
                    <a:pt x="1000213" y="972154"/>
                    <a:pt x="1090156" y="1025268"/>
                  </a:cubicBezTo>
                  <a:cubicBezTo>
                    <a:pt x="1101027" y="1031688"/>
                    <a:pt x="1104636" y="1045705"/>
                    <a:pt x="1098216" y="1056576"/>
                  </a:cubicBezTo>
                  <a:lnTo>
                    <a:pt x="1098216" y="1056575"/>
                  </a:lnTo>
                  <a:cubicBezTo>
                    <a:pt x="1091796" y="1067446"/>
                    <a:pt x="1077779" y="1071055"/>
                    <a:pt x="1066908" y="1064635"/>
                  </a:cubicBezTo>
                  <a:lnTo>
                    <a:pt x="797078" y="905293"/>
                  </a:lnTo>
                  <a:cubicBezTo>
                    <a:pt x="786207" y="898874"/>
                    <a:pt x="782599" y="884856"/>
                    <a:pt x="789018" y="873985"/>
                  </a:cubicBezTo>
                  <a:cubicBezTo>
                    <a:pt x="792228" y="868550"/>
                    <a:pt x="797337" y="864930"/>
                    <a:pt x="803003" y="863471"/>
                  </a:cubicBezTo>
                  <a:close/>
                  <a:moveTo>
                    <a:pt x="446224" y="862581"/>
                  </a:moveTo>
                  <a:cubicBezTo>
                    <a:pt x="451899" y="864005"/>
                    <a:pt x="457031" y="867593"/>
                    <a:pt x="460274" y="873008"/>
                  </a:cubicBezTo>
                  <a:cubicBezTo>
                    <a:pt x="466761" y="883839"/>
                    <a:pt x="463239" y="897879"/>
                    <a:pt x="452409" y="904366"/>
                  </a:cubicBezTo>
                  <a:cubicBezTo>
                    <a:pt x="362797" y="958037"/>
                    <a:pt x="273184" y="1011708"/>
                    <a:pt x="183572" y="1065379"/>
                  </a:cubicBezTo>
                  <a:cubicBezTo>
                    <a:pt x="172741" y="1071866"/>
                    <a:pt x="158702" y="1068344"/>
                    <a:pt x="152215" y="1057513"/>
                  </a:cubicBezTo>
                  <a:lnTo>
                    <a:pt x="152216" y="1057514"/>
                  </a:lnTo>
                  <a:cubicBezTo>
                    <a:pt x="145729" y="1046683"/>
                    <a:pt x="149251" y="1032643"/>
                    <a:pt x="160082" y="1026156"/>
                  </a:cubicBezTo>
                  <a:lnTo>
                    <a:pt x="428917" y="865143"/>
                  </a:lnTo>
                  <a:cubicBezTo>
                    <a:pt x="434332" y="861899"/>
                    <a:pt x="440550" y="861158"/>
                    <a:pt x="446224" y="862581"/>
                  </a:cubicBezTo>
                  <a:close/>
                  <a:moveTo>
                    <a:pt x="1250950" y="460461"/>
                  </a:moveTo>
                  <a:lnTo>
                    <a:pt x="640444" y="812938"/>
                  </a:lnTo>
                  <a:lnTo>
                    <a:pt x="625478" y="815382"/>
                  </a:lnTo>
                  <a:lnTo>
                    <a:pt x="626513" y="789509"/>
                  </a:lnTo>
                  <a:lnTo>
                    <a:pt x="625475" y="790124"/>
                  </a:lnTo>
                  <a:lnTo>
                    <a:pt x="624374" y="789472"/>
                  </a:lnTo>
                  <a:lnTo>
                    <a:pt x="625472" y="815381"/>
                  </a:lnTo>
                  <a:lnTo>
                    <a:pt x="610441" y="812900"/>
                  </a:lnTo>
                  <a:lnTo>
                    <a:pt x="0" y="460461"/>
                  </a:lnTo>
                  <a:lnTo>
                    <a:pt x="0" y="991154"/>
                  </a:lnTo>
                  <a:cubicBezTo>
                    <a:pt x="0" y="1073278"/>
                    <a:pt x="66575" y="1139853"/>
                    <a:pt x="148699" y="1139853"/>
                  </a:cubicBezTo>
                  <a:lnTo>
                    <a:pt x="1102251" y="1139853"/>
                  </a:lnTo>
                  <a:cubicBezTo>
                    <a:pt x="1184375" y="1139853"/>
                    <a:pt x="1250950" y="1073278"/>
                    <a:pt x="1250950" y="991154"/>
                  </a:cubicBezTo>
                  <a:close/>
                  <a:moveTo>
                    <a:pt x="627124" y="0"/>
                  </a:moveTo>
                  <a:lnTo>
                    <a:pt x="625476" y="254"/>
                  </a:lnTo>
                  <a:lnTo>
                    <a:pt x="623826" y="0"/>
                  </a:lnTo>
                  <a:cubicBezTo>
                    <a:pt x="581900" y="0"/>
                    <a:pt x="543942" y="12947"/>
                    <a:pt x="516466" y="33878"/>
                  </a:cubicBezTo>
                  <a:lnTo>
                    <a:pt x="513210" y="37558"/>
                  </a:lnTo>
                  <a:lnTo>
                    <a:pt x="28743" y="358393"/>
                  </a:lnTo>
                  <a:lnTo>
                    <a:pt x="29589" y="359776"/>
                  </a:lnTo>
                  <a:lnTo>
                    <a:pt x="28088" y="360547"/>
                  </a:lnTo>
                  <a:cubicBezTo>
                    <a:pt x="19411" y="367157"/>
                    <a:pt x="12389" y="375028"/>
                    <a:pt x="7537" y="383769"/>
                  </a:cubicBezTo>
                  <a:lnTo>
                    <a:pt x="1043" y="408272"/>
                  </a:lnTo>
                  <a:lnTo>
                    <a:pt x="342824" y="605599"/>
                  </a:lnTo>
                  <a:lnTo>
                    <a:pt x="342108" y="603872"/>
                  </a:lnTo>
                  <a:lnTo>
                    <a:pt x="342108" y="412515"/>
                  </a:lnTo>
                  <a:cubicBezTo>
                    <a:pt x="342108" y="386093"/>
                    <a:pt x="363527" y="364674"/>
                    <a:pt x="389949" y="364674"/>
                  </a:cubicBezTo>
                  <a:lnTo>
                    <a:pt x="863386" y="364674"/>
                  </a:lnTo>
                  <a:cubicBezTo>
                    <a:pt x="889808" y="364674"/>
                    <a:pt x="911227" y="386093"/>
                    <a:pt x="911227" y="412515"/>
                  </a:cubicBezTo>
                  <a:lnTo>
                    <a:pt x="911227" y="603810"/>
                  </a:lnTo>
                  <a:lnTo>
                    <a:pt x="1249908" y="408272"/>
                  </a:lnTo>
                  <a:lnTo>
                    <a:pt x="1243414" y="383769"/>
                  </a:lnTo>
                  <a:cubicBezTo>
                    <a:pt x="1238561" y="375028"/>
                    <a:pt x="1231539" y="367157"/>
                    <a:pt x="1222862" y="360547"/>
                  </a:cubicBezTo>
                  <a:lnTo>
                    <a:pt x="1221361" y="359776"/>
                  </a:lnTo>
                  <a:lnTo>
                    <a:pt x="1222208" y="358393"/>
                  </a:lnTo>
                  <a:lnTo>
                    <a:pt x="737741" y="37558"/>
                  </a:lnTo>
                  <a:lnTo>
                    <a:pt x="734485" y="33878"/>
                  </a:lnTo>
                  <a:cubicBezTo>
                    <a:pt x="707008" y="12947"/>
                    <a:pt x="669051" y="0"/>
                    <a:pt x="627124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62244" y="3435846"/>
            <a:ext cx="570415" cy="570412"/>
            <a:chOff x="3502816" y="1286126"/>
            <a:chExt cx="687862" cy="687862"/>
          </a:xfrm>
        </p:grpSpPr>
        <p:sp>
          <p:nvSpPr>
            <p:cNvPr id="19" name="椭圆 18"/>
            <p:cNvSpPr/>
            <p:nvPr/>
          </p:nvSpPr>
          <p:spPr>
            <a:xfrm>
              <a:off x="3502816" y="1286126"/>
              <a:ext cx="687862" cy="68786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3635741" y="1411295"/>
              <a:ext cx="422011" cy="425524"/>
            </a:xfrm>
            <a:custGeom>
              <a:avLst/>
              <a:gdLst>
                <a:gd name="connsiteX0" fmla="*/ 306653 w 617988"/>
                <a:gd name="connsiteY0" fmla="*/ 188483 h 633881"/>
                <a:gd name="connsiteX1" fmla="*/ 175019 w 617988"/>
                <a:gd name="connsiteY1" fmla="*/ 320117 h 633881"/>
                <a:gd name="connsiteX2" fmla="*/ 306653 w 617988"/>
                <a:gd name="connsiteY2" fmla="*/ 451751 h 633881"/>
                <a:gd name="connsiteX3" fmla="*/ 438287 w 617988"/>
                <a:gd name="connsiteY3" fmla="*/ 320117 h 633881"/>
                <a:gd name="connsiteX4" fmla="*/ 306653 w 617988"/>
                <a:gd name="connsiteY4" fmla="*/ 188483 h 633881"/>
                <a:gd name="connsiteX5" fmla="*/ 285953 w 617988"/>
                <a:gd name="connsiteY5" fmla="*/ 0 h 633881"/>
                <a:gd name="connsiteX6" fmla="*/ 459295 w 617988"/>
                <a:gd name="connsiteY6" fmla="*/ 39564 h 633881"/>
                <a:gd name="connsiteX7" fmla="*/ 447529 w 617988"/>
                <a:gd name="connsiteY7" fmla="*/ 91116 h 633881"/>
                <a:gd name="connsiteX8" fmla="*/ 454510 w 617988"/>
                <a:gd name="connsiteY8" fmla="*/ 94905 h 633881"/>
                <a:gd name="connsiteX9" fmla="*/ 492555 w 617988"/>
                <a:gd name="connsiteY9" fmla="*/ 127851 h 633881"/>
                <a:gd name="connsiteX10" fmla="*/ 540843 w 617988"/>
                <a:gd name="connsiteY10" fmla="*/ 104597 h 633881"/>
                <a:gd name="connsiteX11" fmla="*/ 617988 w 617988"/>
                <a:gd name="connsiteY11" fmla="*/ 264789 h 633881"/>
                <a:gd name="connsiteX12" fmla="*/ 568969 w 617988"/>
                <a:gd name="connsiteY12" fmla="*/ 288395 h 633881"/>
                <a:gd name="connsiteX13" fmla="*/ 572565 w 617988"/>
                <a:gd name="connsiteY13" fmla="*/ 316940 h 633881"/>
                <a:gd name="connsiteX14" fmla="*/ 569654 w 617988"/>
                <a:gd name="connsiteY14" fmla="*/ 345815 h 633881"/>
                <a:gd name="connsiteX15" fmla="*/ 617988 w 617988"/>
                <a:gd name="connsiteY15" fmla="*/ 369091 h 633881"/>
                <a:gd name="connsiteX16" fmla="*/ 540843 w 617988"/>
                <a:gd name="connsiteY16" fmla="*/ 529284 h 633881"/>
                <a:gd name="connsiteX17" fmla="*/ 493746 w 617988"/>
                <a:gd name="connsiteY17" fmla="*/ 506603 h 633881"/>
                <a:gd name="connsiteX18" fmla="*/ 454510 w 617988"/>
                <a:gd name="connsiteY18" fmla="*/ 538975 h 633881"/>
                <a:gd name="connsiteX19" fmla="*/ 447440 w 617988"/>
                <a:gd name="connsiteY19" fmla="*/ 542374 h 633881"/>
                <a:gd name="connsiteX20" fmla="*/ 459295 w 617988"/>
                <a:gd name="connsiteY20" fmla="*/ 594316 h 633881"/>
                <a:gd name="connsiteX21" fmla="*/ 285953 w 617988"/>
                <a:gd name="connsiteY21" fmla="*/ 633881 h 633881"/>
                <a:gd name="connsiteX22" fmla="*/ 273654 w 617988"/>
                <a:gd name="connsiteY22" fmla="*/ 579996 h 633881"/>
                <a:gd name="connsiteX23" fmla="*/ 225175 w 617988"/>
                <a:gd name="connsiteY23" fmla="*/ 572667 h 633881"/>
                <a:gd name="connsiteX24" fmla="*/ 217312 w 617988"/>
                <a:gd name="connsiteY24" fmla="*/ 569232 h 633881"/>
                <a:gd name="connsiteX25" fmla="*/ 184266 w 617988"/>
                <a:gd name="connsiteY25" fmla="*/ 610670 h 633881"/>
                <a:gd name="connsiteX26" fmla="*/ 45256 w 617988"/>
                <a:gd name="connsiteY26" fmla="*/ 499814 h 633881"/>
                <a:gd name="connsiteX27" fmla="*/ 78629 w 617988"/>
                <a:gd name="connsiteY27" fmla="*/ 457966 h 633881"/>
                <a:gd name="connsiteX28" fmla="*/ 58077 w 617988"/>
                <a:gd name="connsiteY28" fmla="*/ 421167 h 633881"/>
                <a:gd name="connsiteX29" fmla="*/ 53320 w 617988"/>
                <a:gd name="connsiteY29" fmla="*/ 405840 h 633881"/>
                <a:gd name="connsiteX30" fmla="*/ 0 w 617988"/>
                <a:gd name="connsiteY30" fmla="*/ 405840 h 633881"/>
                <a:gd name="connsiteX31" fmla="*/ 0 w 617988"/>
                <a:gd name="connsiteY31" fmla="*/ 228040 h 633881"/>
                <a:gd name="connsiteX32" fmla="*/ 53320 w 617988"/>
                <a:gd name="connsiteY32" fmla="*/ 228040 h 633881"/>
                <a:gd name="connsiteX33" fmla="*/ 58077 w 617988"/>
                <a:gd name="connsiteY33" fmla="*/ 212714 h 633881"/>
                <a:gd name="connsiteX34" fmla="*/ 79637 w 617988"/>
                <a:gd name="connsiteY34" fmla="*/ 177179 h 633881"/>
                <a:gd name="connsiteX35" fmla="*/ 45255 w 617988"/>
                <a:gd name="connsiteY35" fmla="*/ 134066 h 633881"/>
                <a:gd name="connsiteX36" fmla="*/ 184265 w 617988"/>
                <a:gd name="connsiteY36" fmla="*/ 23210 h 633881"/>
                <a:gd name="connsiteX37" fmla="*/ 217510 w 617988"/>
                <a:gd name="connsiteY37" fmla="*/ 64898 h 633881"/>
                <a:gd name="connsiteX38" fmla="*/ 225175 w 617988"/>
                <a:gd name="connsiteY38" fmla="*/ 61213 h 633881"/>
                <a:gd name="connsiteX39" fmla="*/ 273654 w 617988"/>
                <a:gd name="connsiteY39" fmla="*/ 53884 h 633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7988" h="633881">
                  <a:moveTo>
                    <a:pt x="306653" y="188483"/>
                  </a:moveTo>
                  <a:cubicBezTo>
                    <a:pt x="233954" y="188483"/>
                    <a:pt x="175019" y="247418"/>
                    <a:pt x="175019" y="320117"/>
                  </a:cubicBezTo>
                  <a:cubicBezTo>
                    <a:pt x="175019" y="392816"/>
                    <a:pt x="233954" y="451751"/>
                    <a:pt x="306653" y="451751"/>
                  </a:cubicBezTo>
                  <a:cubicBezTo>
                    <a:pt x="379352" y="451751"/>
                    <a:pt x="438287" y="392816"/>
                    <a:pt x="438287" y="320117"/>
                  </a:cubicBezTo>
                  <a:cubicBezTo>
                    <a:pt x="438287" y="247418"/>
                    <a:pt x="379352" y="188483"/>
                    <a:pt x="306653" y="188483"/>
                  </a:cubicBezTo>
                  <a:close/>
                  <a:moveTo>
                    <a:pt x="285953" y="0"/>
                  </a:moveTo>
                  <a:lnTo>
                    <a:pt x="459295" y="39564"/>
                  </a:lnTo>
                  <a:lnTo>
                    <a:pt x="447529" y="91116"/>
                  </a:lnTo>
                  <a:lnTo>
                    <a:pt x="454510" y="94905"/>
                  </a:lnTo>
                  <a:lnTo>
                    <a:pt x="492555" y="127851"/>
                  </a:lnTo>
                  <a:lnTo>
                    <a:pt x="540843" y="104597"/>
                  </a:lnTo>
                  <a:lnTo>
                    <a:pt x="617988" y="264789"/>
                  </a:lnTo>
                  <a:lnTo>
                    <a:pt x="568969" y="288395"/>
                  </a:lnTo>
                  <a:lnTo>
                    <a:pt x="572565" y="316940"/>
                  </a:lnTo>
                  <a:lnTo>
                    <a:pt x="569654" y="345815"/>
                  </a:lnTo>
                  <a:lnTo>
                    <a:pt x="617988" y="369091"/>
                  </a:lnTo>
                  <a:lnTo>
                    <a:pt x="540843" y="529284"/>
                  </a:lnTo>
                  <a:lnTo>
                    <a:pt x="493746" y="506603"/>
                  </a:lnTo>
                  <a:lnTo>
                    <a:pt x="454510" y="538975"/>
                  </a:lnTo>
                  <a:lnTo>
                    <a:pt x="447440" y="542374"/>
                  </a:lnTo>
                  <a:lnTo>
                    <a:pt x="459295" y="594316"/>
                  </a:lnTo>
                  <a:lnTo>
                    <a:pt x="285953" y="633881"/>
                  </a:lnTo>
                  <a:lnTo>
                    <a:pt x="273654" y="579996"/>
                  </a:lnTo>
                  <a:lnTo>
                    <a:pt x="225175" y="572667"/>
                  </a:lnTo>
                  <a:lnTo>
                    <a:pt x="217312" y="569232"/>
                  </a:lnTo>
                  <a:lnTo>
                    <a:pt x="184266" y="610670"/>
                  </a:lnTo>
                  <a:lnTo>
                    <a:pt x="45256" y="499814"/>
                  </a:lnTo>
                  <a:lnTo>
                    <a:pt x="78629" y="457966"/>
                  </a:lnTo>
                  <a:lnTo>
                    <a:pt x="58077" y="421167"/>
                  </a:lnTo>
                  <a:lnTo>
                    <a:pt x="53320" y="405840"/>
                  </a:lnTo>
                  <a:lnTo>
                    <a:pt x="0" y="405840"/>
                  </a:lnTo>
                  <a:lnTo>
                    <a:pt x="0" y="228040"/>
                  </a:lnTo>
                  <a:lnTo>
                    <a:pt x="53320" y="228040"/>
                  </a:lnTo>
                  <a:lnTo>
                    <a:pt x="58077" y="212714"/>
                  </a:lnTo>
                  <a:lnTo>
                    <a:pt x="79637" y="177179"/>
                  </a:lnTo>
                  <a:lnTo>
                    <a:pt x="45255" y="134066"/>
                  </a:lnTo>
                  <a:lnTo>
                    <a:pt x="184265" y="23210"/>
                  </a:lnTo>
                  <a:lnTo>
                    <a:pt x="217510" y="64898"/>
                  </a:lnTo>
                  <a:lnTo>
                    <a:pt x="225175" y="61213"/>
                  </a:lnTo>
                  <a:lnTo>
                    <a:pt x="273654" y="53884"/>
                  </a:ln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737578" y="503440"/>
            <a:ext cx="570415" cy="570412"/>
            <a:chOff x="5001117" y="1286126"/>
            <a:chExt cx="687862" cy="687862"/>
          </a:xfrm>
        </p:grpSpPr>
        <p:sp>
          <p:nvSpPr>
            <p:cNvPr id="22" name="椭圆 21"/>
            <p:cNvSpPr/>
            <p:nvPr/>
          </p:nvSpPr>
          <p:spPr>
            <a:xfrm>
              <a:off x="5001117" y="1286126"/>
              <a:ext cx="687862" cy="68786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9800796">
              <a:off x="5173192" y="1427719"/>
              <a:ext cx="422077" cy="428386"/>
            </a:xfrm>
            <a:custGeom>
              <a:avLst/>
              <a:gdLst>
                <a:gd name="connsiteX0" fmla="*/ 470653 w 1412563"/>
                <a:gd name="connsiteY0" fmla="*/ 9354 h 1458403"/>
                <a:gd name="connsiteX1" fmla="*/ 682800 w 1412563"/>
                <a:gd name="connsiteY1" fmla="*/ 70106 h 1458403"/>
                <a:gd name="connsiteX2" fmla="*/ 694477 w 1412563"/>
                <a:gd name="connsiteY2" fmla="*/ 86905 h 1458403"/>
                <a:gd name="connsiteX3" fmla="*/ 756682 w 1412563"/>
                <a:gd name="connsiteY3" fmla="*/ 320998 h 1458403"/>
                <a:gd name="connsiteX4" fmla="*/ 1270875 w 1412563"/>
                <a:gd name="connsiteY4" fmla="*/ 320998 h 1458403"/>
                <a:gd name="connsiteX5" fmla="*/ 1412563 w 1412563"/>
                <a:gd name="connsiteY5" fmla="*/ 575975 h 1458403"/>
                <a:gd name="connsiteX6" fmla="*/ 824437 w 1412563"/>
                <a:gd name="connsiteY6" fmla="*/ 575975 h 1458403"/>
                <a:gd name="connsiteX7" fmla="*/ 925560 w 1412563"/>
                <a:gd name="connsiteY7" fmla="*/ 956529 h 1458403"/>
                <a:gd name="connsiteX8" fmla="*/ 1102841 w 1412563"/>
                <a:gd name="connsiteY8" fmla="*/ 956529 h 1458403"/>
                <a:gd name="connsiteX9" fmla="*/ 1259040 w 1412563"/>
                <a:gd name="connsiteY9" fmla="*/ 1237620 h 1458403"/>
                <a:gd name="connsiteX10" fmla="*/ 874979 w 1412563"/>
                <a:gd name="connsiteY10" fmla="*/ 1237620 h 1458403"/>
                <a:gd name="connsiteX11" fmla="*/ 515914 w 1412563"/>
                <a:gd name="connsiteY11" fmla="*/ 1458403 h 1458403"/>
                <a:gd name="connsiteX12" fmla="*/ 501740 w 1412563"/>
                <a:gd name="connsiteY12" fmla="*/ 1137141 h 1458403"/>
                <a:gd name="connsiteX13" fmla="*/ 638801 w 1412563"/>
                <a:gd name="connsiteY13" fmla="*/ 1052864 h 1458403"/>
                <a:gd name="connsiteX14" fmla="*/ 504515 w 1412563"/>
                <a:gd name="connsiteY14" fmla="*/ 688582 h 1458403"/>
                <a:gd name="connsiteX15" fmla="*/ 12857 w 1412563"/>
                <a:gd name="connsiteY15" fmla="*/ 990894 h 1458403"/>
                <a:gd name="connsiteX16" fmla="*/ 0 w 1412563"/>
                <a:gd name="connsiteY16" fmla="*/ 699478 h 1458403"/>
                <a:gd name="connsiteX17" fmla="*/ 414565 w 1412563"/>
                <a:gd name="connsiteY17" fmla="*/ 444569 h 1458403"/>
                <a:gd name="connsiteX18" fmla="*/ 332782 w 1412563"/>
                <a:gd name="connsiteY18" fmla="*/ 222714 h 1458403"/>
                <a:gd name="connsiteX19" fmla="*/ 332282 w 1412563"/>
                <a:gd name="connsiteY19" fmla="*/ 220317 h 1458403"/>
                <a:gd name="connsiteX20" fmla="*/ 470653 w 1412563"/>
                <a:gd name="connsiteY20" fmla="*/ 9354 h 1458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12563" h="1458403">
                  <a:moveTo>
                    <a:pt x="470653" y="9354"/>
                  </a:moveTo>
                  <a:cubicBezTo>
                    <a:pt x="549488" y="-15591"/>
                    <a:pt x="632294" y="10938"/>
                    <a:pt x="682800" y="70106"/>
                  </a:cubicBezTo>
                  <a:lnTo>
                    <a:pt x="694477" y="86905"/>
                  </a:lnTo>
                  <a:lnTo>
                    <a:pt x="756682" y="320998"/>
                  </a:lnTo>
                  <a:lnTo>
                    <a:pt x="1270875" y="320998"/>
                  </a:lnTo>
                  <a:lnTo>
                    <a:pt x="1412563" y="575975"/>
                  </a:lnTo>
                  <a:lnTo>
                    <a:pt x="824437" y="575975"/>
                  </a:lnTo>
                  <a:lnTo>
                    <a:pt x="925560" y="956529"/>
                  </a:lnTo>
                  <a:lnTo>
                    <a:pt x="1102841" y="956529"/>
                  </a:lnTo>
                  <a:lnTo>
                    <a:pt x="1259040" y="1237620"/>
                  </a:lnTo>
                  <a:lnTo>
                    <a:pt x="874979" y="1237620"/>
                  </a:lnTo>
                  <a:lnTo>
                    <a:pt x="515914" y="1458403"/>
                  </a:lnTo>
                  <a:lnTo>
                    <a:pt x="501740" y="1137141"/>
                  </a:lnTo>
                  <a:lnTo>
                    <a:pt x="638801" y="1052864"/>
                  </a:lnTo>
                  <a:lnTo>
                    <a:pt x="504515" y="688582"/>
                  </a:lnTo>
                  <a:lnTo>
                    <a:pt x="12857" y="990894"/>
                  </a:lnTo>
                  <a:lnTo>
                    <a:pt x="0" y="699478"/>
                  </a:lnTo>
                  <a:lnTo>
                    <a:pt x="414565" y="444569"/>
                  </a:lnTo>
                  <a:lnTo>
                    <a:pt x="332782" y="222714"/>
                  </a:lnTo>
                  <a:lnTo>
                    <a:pt x="332282" y="220317"/>
                  </a:lnTo>
                  <a:cubicBezTo>
                    <a:pt x="322587" y="127975"/>
                    <a:pt x="378680" y="38456"/>
                    <a:pt x="470653" y="9354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7380312" y="721028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926087" y="4249860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923928" y="3634452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07046" y="1594904"/>
            <a:ext cx="2160240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07046" y="2060377"/>
            <a:ext cx="2160240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07046" y="2614141"/>
            <a:ext cx="2160240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229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6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6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6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6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6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6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6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6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" grpId="0" animBg="1"/>
      <p:bldP spid="4" grpId="0" animBg="1"/>
      <p:bldP spid="6" grpId="0"/>
      <p:bldP spid="7" grpId="0"/>
      <p:bldP spid="25" grpId="0"/>
      <p:bldP spid="26" grpId="0"/>
      <p:bldP spid="27" grpId="0"/>
      <p:bldP spid="30" grpId="0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rot="10800000" flipH="1" flipV="1">
            <a:off x="0" y="3507854"/>
            <a:ext cx="2555776" cy="1656184"/>
          </a:xfrm>
          <a:prstGeom prst="triangle">
            <a:avLst>
              <a:gd name="adj" fmla="val 50259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1675116" y="267494"/>
            <a:ext cx="7468884" cy="4896544"/>
          </a:xfrm>
          <a:prstGeom prst="triangle">
            <a:avLst>
              <a:gd name="adj" fmla="val 48962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004048" y="1556314"/>
            <a:ext cx="727404" cy="727404"/>
            <a:chOff x="5045856" y="1340290"/>
            <a:chExt cx="727404" cy="727404"/>
          </a:xfrm>
        </p:grpSpPr>
        <p:sp>
          <p:nvSpPr>
            <p:cNvPr id="15" name="椭圆 14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219442" y="1340290"/>
              <a:ext cx="45717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D20000"/>
                  </a:solidFill>
                  <a:latin typeface="Impact" panose="020B0806030902050204" pitchFamily="34" charset="0"/>
                </a:rPr>
                <a:t>3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077196" y="2682873"/>
            <a:ext cx="273630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4067944" y="3066514"/>
            <a:ext cx="2666114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90000"/>
                  </a:schemeClr>
                </a:solidFill>
                <a:latin typeface="Courier New" panose="02070309020205020404" pitchFamily="49" charset="0"/>
                <a:ea typeface="微软雅黑" pitchFamily="34" charset="-122"/>
                <a:cs typeface="Courier New" panose="02070309020205020404" pitchFamily="49" charset="0"/>
              </a:rPr>
              <a:t>ADD YOUR TEXT HERE</a:t>
            </a:r>
            <a:endParaRPr lang="zh-CN" altLang="en-US" dirty="0">
              <a:solidFill>
                <a:schemeClr val="bg2">
                  <a:lumMod val="90000"/>
                </a:schemeClr>
              </a:solidFill>
              <a:latin typeface="Courier New" panose="02070309020205020404" pitchFamily="49" charset="0"/>
              <a:ea typeface="微软雅黑" pitchFamily="34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96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6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3017253" y="1419623"/>
            <a:ext cx="3109494" cy="2763423"/>
            <a:chOff x="873550" y="1447293"/>
            <a:chExt cx="3098949" cy="2582126"/>
          </a:xfrm>
          <a:effectLst/>
        </p:grpSpPr>
        <p:sp>
          <p:nvSpPr>
            <p:cNvPr id="48" name="Freeform 210"/>
            <p:cNvSpPr>
              <a:spLocks/>
            </p:cNvSpPr>
            <p:nvPr/>
          </p:nvSpPr>
          <p:spPr bwMode="auto">
            <a:xfrm>
              <a:off x="1964595" y="3554721"/>
              <a:ext cx="916860" cy="403876"/>
            </a:xfrm>
            <a:custGeom>
              <a:avLst/>
              <a:gdLst>
                <a:gd name="T0" fmla="*/ 22 w 203"/>
                <a:gd name="T1" fmla="*/ 0 h 89"/>
                <a:gd name="T2" fmla="*/ 0 w 203"/>
                <a:gd name="T3" fmla="*/ 89 h 89"/>
                <a:gd name="T4" fmla="*/ 203 w 203"/>
                <a:gd name="T5" fmla="*/ 89 h 89"/>
                <a:gd name="T6" fmla="*/ 181 w 203"/>
                <a:gd name="T7" fmla="*/ 0 h 89"/>
                <a:gd name="T8" fmla="*/ 22 w 203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89">
                  <a:moveTo>
                    <a:pt x="22" y="0"/>
                  </a:moveTo>
                  <a:cubicBezTo>
                    <a:pt x="14" y="30"/>
                    <a:pt x="7" y="60"/>
                    <a:pt x="0" y="89"/>
                  </a:cubicBezTo>
                  <a:cubicBezTo>
                    <a:pt x="67" y="89"/>
                    <a:pt x="135" y="89"/>
                    <a:pt x="203" y="89"/>
                  </a:cubicBezTo>
                  <a:cubicBezTo>
                    <a:pt x="195" y="60"/>
                    <a:pt x="188" y="30"/>
                    <a:pt x="181" y="0"/>
                  </a:cubicBezTo>
                  <a:cubicBezTo>
                    <a:pt x="128" y="0"/>
                    <a:pt x="75" y="0"/>
                    <a:pt x="22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9" name="Freeform 211"/>
            <p:cNvSpPr>
              <a:spLocks/>
            </p:cNvSpPr>
            <p:nvPr/>
          </p:nvSpPr>
          <p:spPr bwMode="auto">
            <a:xfrm>
              <a:off x="1859319" y="3952855"/>
              <a:ext cx="1127413" cy="76564"/>
            </a:xfrm>
            <a:custGeom>
              <a:avLst/>
              <a:gdLst>
                <a:gd name="T0" fmla="*/ 238 w 249"/>
                <a:gd name="T1" fmla="*/ 0 h 17"/>
                <a:gd name="T2" fmla="*/ 10 w 249"/>
                <a:gd name="T3" fmla="*/ 0 h 17"/>
                <a:gd name="T4" fmla="*/ 0 w 249"/>
                <a:gd name="T5" fmla="*/ 12 h 17"/>
                <a:gd name="T6" fmla="*/ 0 w 249"/>
                <a:gd name="T7" fmla="*/ 17 h 17"/>
                <a:gd name="T8" fmla="*/ 249 w 249"/>
                <a:gd name="T9" fmla="*/ 17 h 17"/>
                <a:gd name="T10" fmla="*/ 249 w 249"/>
                <a:gd name="T11" fmla="*/ 12 h 17"/>
                <a:gd name="T12" fmla="*/ 238 w 249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" h="17">
                  <a:moveTo>
                    <a:pt x="23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49" y="17"/>
                    <a:pt x="249" y="17"/>
                    <a:pt x="249" y="17"/>
                  </a:cubicBezTo>
                  <a:cubicBezTo>
                    <a:pt x="249" y="12"/>
                    <a:pt x="249" y="12"/>
                    <a:pt x="249" y="12"/>
                  </a:cubicBezTo>
                  <a:cubicBezTo>
                    <a:pt x="249" y="5"/>
                    <a:pt x="244" y="0"/>
                    <a:pt x="238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12"/>
            <p:cNvSpPr>
              <a:spLocks/>
            </p:cNvSpPr>
            <p:nvPr/>
          </p:nvSpPr>
          <p:spPr bwMode="auto">
            <a:xfrm>
              <a:off x="873550" y="3401594"/>
              <a:ext cx="3098949" cy="298600"/>
            </a:xfrm>
            <a:custGeom>
              <a:avLst/>
              <a:gdLst>
                <a:gd name="T0" fmla="*/ 0 w 685"/>
                <a:gd name="T1" fmla="*/ 0 h 66"/>
                <a:gd name="T2" fmla="*/ 0 w 685"/>
                <a:gd name="T3" fmla="*/ 49 h 66"/>
                <a:gd name="T4" fmla="*/ 17 w 685"/>
                <a:gd name="T5" fmla="*/ 66 h 66"/>
                <a:gd name="T6" fmla="*/ 668 w 685"/>
                <a:gd name="T7" fmla="*/ 66 h 66"/>
                <a:gd name="T8" fmla="*/ 685 w 685"/>
                <a:gd name="T9" fmla="*/ 49 h 66"/>
                <a:gd name="T10" fmla="*/ 685 w 685"/>
                <a:gd name="T11" fmla="*/ 0 h 66"/>
                <a:gd name="T12" fmla="*/ 0 w 685"/>
                <a:gd name="T1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5" h="66">
                  <a:moveTo>
                    <a:pt x="0" y="0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8"/>
                    <a:pt x="7" y="66"/>
                    <a:pt x="17" y="66"/>
                  </a:cubicBezTo>
                  <a:cubicBezTo>
                    <a:pt x="668" y="66"/>
                    <a:pt x="668" y="66"/>
                    <a:pt x="668" y="66"/>
                  </a:cubicBezTo>
                  <a:cubicBezTo>
                    <a:pt x="677" y="66"/>
                    <a:pt x="685" y="58"/>
                    <a:pt x="685" y="49"/>
                  </a:cubicBezTo>
                  <a:cubicBezTo>
                    <a:pt x="685" y="0"/>
                    <a:pt x="685" y="0"/>
                    <a:pt x="68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213"/>
            <p:cNvSpPr>
              <a:spLocks/>
            </p:cNvSpPr>
            <p:nvPr/>
          </p:nvSpPr>
          <p:spPr bwMode="auto">
            <a:xfrm>
              <a:off x="873550" y="1447293"/>
              <a:ext cx="3098949" cy="1954301"/>
            </a:xfrm>
            <a:prstGeom prst="frame">
              <a:avLst>
                <a:gd name="adj1" fmla="val 7301"/>
              </a:avLst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2" name="Rectangle 214"/>
            <p:cNvSpPr>
              <a:spLocks noChangeArrowheads="1"/>
            </p:cNvSpPr>
            <p:nvPr/>
          </p:nvSpPr>
          <p:spPr bwMode="auto">
            <a:xfrm>
              <a:off x="1001795" y="1569795"/>
              <a:ext cx="2842457" cy="1705467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bg1">
                  <a:lumMod val="9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727989"/>
              <a:endParaRPr lang="zh-CN" altLang="en-US" sz="3401">
                <a:solidFill>
                  <a:schemeClr val="lt1"/>
                </a:solidFill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6211222" y="2038078"/>
            <a:ext cx="1992964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的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339503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676456" y="339503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5908012" y="2761027"/>
            <a:ext cx="2120372" cy="1682931"/>
            <a:chOff x="873550" y="1447293"/>
            <a:chExt cx="3098949" cy="2582126"/>
          </a:xfrm>
          <a:effectLst/>
        </p:grpSpPr>
        <p:sp>
          <p:nvSpPr>
            <p:cNvPr id="24" name="Rectangle 214"/>
            <p:cNvSpPr>
              <a:spLocks noChangeArrowheads="1"/>
            </p:cNvSpPr>
            <p:nvPr/>
          </p:nvSpPr>
          <p:spPr bwMode="auto">
            <a:xfrm>
              <a:off x="1001795" y="1569795"/>
              <a:ext cx="2842457" cy="17054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727989"/>
              <a:endParaRPr lang="zh-CN" altLang="en-US" sz="3401">
                <a:solidFill>
                  <a:schemeClr val="lt1"/>
                </a:solidFill>
              </a:endParaRPr>
            </a:p>
          </p:txBody>
        </p:sp>
        <p:sp>
          <p:nvSpPr>
            <p:cNvPr id="25" name="Freeform 210"/>
            <p:cNvSpPr>
              <a:spLocks/>
            </p:cNvSpPr>
            <p:nvPr/>
          </p:nvSpPr>
          <p:spPr bwMode="auto">
            <a:xfrm>
              <a:off x="1964595" y="3554721"/>
              <a:ext cx="916860" cy="403876"/>
            </a:xfrm>
            <a:custGeom>
              <a:avLst/>
              <a:gdLst>
                <a:gd name="T0" fmla="*/ 22 w 203"/>
                <a:gd name="T1" fmla="*/ 0 h 89"/>
                <a:gd name="T2" fmla="*/ 0 w 203"/>
                <a:gd name="T3" fmla="*/ 89 h 89"/>
                <a:gd name="T4" fmla="*/ 203 w 203"/>
                <a:gd name="T5" fmla="*/ 89 h 89"/>
                <a:gd name="T6" fmla="*/ 181 w 203"/>
                <a:gd name="T7" fmla="*/ 0 h 89"/>
                <a:gd name="T8" fmla="*/ 22 w 203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89">
                  <a:moveTo>
                    <a:pt x="22" y="0"/>
                  </a:moveTo>
                  <a:cubicBezTo>
                    <a:pt x="14" y="30"/>
                    <a:pt x="7" y="60"/>
                    <a:pt x="0" y="89"/>
                  </a:cubicBezTo>
                  <a:cubicBezTo>
                    <a:pt x="67" y="89"/>
                    <a:pt x="135" y="89"/>
                    <a:pt x="203" y="89"/>
                  </a:cubicBezTo>
                  <a:cubicBezTo>
                    <a:pt x="195" y="60"/>
                    <a:pt x="188" y="30"/>
                    <a:pt x="181" y="0"/>
                  </a:cubicBezTo>
                  <a:cubicBezTo>
                    <a:pt x="128" y="0"/>
                    <a:pt x="75" y="0"/>
                    <a:pt x="22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6" name="Freeform 211"/>
            <p:cNvSpPr>
              <a:spLocks/>
            </p:cNvSpPr>
            <p:nvPr/>
          </p:nvSpPr>
          <p:spPr bwMode="auto">
            <a:xfrm>
              <a:off x="1859319" y="3952855"/>
              <a:ext cx="1127413" cy="76564"/>
            </a:xfrm>
            <a:custGeom>
              <a:avLst/>
              <a:gdLst>
                <a:gd name="T0" fmla="*/ 238 w 249"/>
                <a:gd name="T1" fmla="*/ 0 h 17"/>
                <a:gd name="T2" fmla="*/ 10 w 249"/>
                <a:gd name="T3" fmla="*/ 0 h 17"/>
                <a:gd name="T4" fmla="*/ 0 w 249"/>
                <a:gd name="T5" fmla="*/ 12 h 17"/>
                <a:gd name="T6" fmla="*/ 0 w 249"/>
                <a:gd name="T7" fmla="*/ 17 h 17"/>
                <a:gd name="T8" fmla="*/ 249 w 249"/>
                <a:gd name="T9" fmla="*/ 17 h 17"/>
                <a:gd name="T10" fmla="*/ 249 w 249"/>
                <a:gd name="T11" fmla="*/ 12 h 17"/>
                <a:gd name="T12" fmla="*/ 238 w 249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" h="17">
                  <a:moveTo>
                    <a:pt x="23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49" y="17"/>
                    <a:pt x="249" y="17"/>
                    <a:pt x="249" y="17"/>
                  </a:cubicBezTo>
                  <a:cubicBezTo>
                    <a:pt x="249" y="12"/>
                    <a:pt x="249" y="12"/>
                    <a:pt x="249" y="12"/>
                  </a:cubicBezTo>
                  <a:cubicBezTo>
                    <a:pt x="249" y="5"/>
                    <a:pt x="244" y="0"/>
                    <a:pt x="238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12"/>
            <p:cNvSpPr>
              <a:spLocks/>
            </p:cNvSpPr>
            <p:nvPr/>
          </p:nvSpPr>
          <p:spPr bwMode="auto">
            <a:xfrm>
              <a:off x="873550" y="3401594"/>
              <a:ext cx="3098949" cy="298600"/>
            </a:xfrm>
            <a:custGeom>
              <a:avLst/>
              <a:gdLst>
                <a:gd name="T0" fmla="*/ 0 w 685"/>
                <a:gd name="T1" fmla="*/ 0 h 66"/>
                <a:gd name="T2" fmla="*/ 0 w 685"/>
                <a:gd name="T3" fmla="*/ 49 h 66"/>
                <a:gd name="T4" fmla="*/ 17 w 685"/>
                <a:gd name="T5" fmla="*/ 66 h 66"/>
                <a:gd name="T6" fmla="*/ 668 w 685"/>
                <a:gd name="T7" fmla="*/ 66 h 66"/>
                <a:gd name="T8" fmla="*/ 685 w 685"/>
                <a:gd name="T9" fmla="*/ 49 h 66"/>
                <a:gd name="T10" fmla="*/ 685 w 685"/>
                <a:gd name="T11" fmla="*/ 0 h 66"/>
                <a:gd name="T12" fmla="*/ 0 w 685"/>
                <a:gd name="T1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5" h="66">
                  <a:moveTo>
                    <a:pt x="0" y="0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8"/>
                    <a:pt x="7" y="66"/>
                    <a:pt x="17" y="66"/>
                  </a:cubicBezTo>
                  <a:cubicBezTo>
                    <a:pt x="668" y="66"/>
                    <a:pt x="668" y="66"/>
                    <a:pt x="668" y="66"/>
                  </a:cubicBezTo>
                  <a:cubicBezTo>
                    <a:pt x="677" y="66"/>
                    <a:pt x="685" y="58"/>
                    <a:pt x="685" y="49"/>
                  </a:cubicBezTo>
                  <a:cubicBezTo>
                    <a:pt x="685" y="0"/>
                    <a:pt x="685" y="0"/>
                    <a:pt x="68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13"/>
            <p:cNvSpPr>
              <a:spLocks/>
            </p:cNvSpPr>
            <p:nvPr/>
          </p:nvSpPr>
          <p:spPr bwMode="auto">
            <a:xfrm>
              <a:off x="873550" y="1447293"/>
              <a:ext cx="3098949" cy="1954301"/>
            </a:xfrm>
            <a:prstGeom prst="frame">
              <a:avLst>
                <a:gd name="adj1" fmla="val 7301"/>
              </a:avLst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115616" y="2761027"/>
            <a:ext cx="2120372" cy="1682931"/>
            <a:chOff x="873550" y="1447293"/>
            <a:chExt cx="3098949" cy="2582126"/>
          </a:xfrm>
          <a:effectLst/>
        </p:grpSpPr>
        <p:sp>
          <p:nvSpPr>
            <p:cNvPr id="30" name="Rectangle 214"/>
            <p:cNvSpPr>
              <a:spLocks noChangeArrowheads="1"/>
            </p:cNvSpPr>
            <p:nvPr/>
          </p:nvSpPr>
          <p:spPr bwMode="auto">
            <a:xfrm>
              <a:off x="1001795" y="1569795"/>
              <a:ext cx="2842457" cy="17054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727989"/>
              <a:endParaRPr lang="zh-CN" altLang="en-US" sz="3401">
                <a:solidFill>
                  <a:schemeClr val="lt1"/>
                </a:solidFill>
              </a:endParaRPr>
            </a:p>
          </p:txBody>
        </p:sp>
        <p:sp>
          <p:nvSpPr>
            <p:cNvPr id="31" name="Freeform 210"/>
            <p:cNvSpPr>
              <a:spLocks/>
            </p:cNvSpPr>
            <p:nvPr/>
          </p:nvSpPr>
          <p:spPr bwMode="auto">
            <a:xfrm>
              <a:off x="1964595" y="3554721"/>
              <a:ext cx="916860" cy="403876"/>
            </a:xfrm>
            <a:custGeom>
              <a:avLst/>
              <a:gdLst>
                <a:gd name="T0" fmla="*/ 22 w 203"/>
                <a:gd name="T1" fmla="*/ 0 h 89"/>
                <a:gd name="T2" fmla="*/ 0 w 203"/>
                <a:gd name="T3" fmla="*/ 89 h 89"/>
                <a:gd name="T4" fmla="*/ 203 w 203"/>
                <a:gd name="T5" fmla="*/ 89 h 89"/>
                <a:gd name="T6" fmla="*/ 181 w 203"/>
                <a:gd name="T7" fmla="*/ 0 h 89"/>
                <a:gd name="T8" fmla="*/ 22 w 203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89">
                  <a:moveTo>
                    <a:pt x="22" y="0"/>
                  </a:moveTo>
                  <a:cubicBezTo>
                    <a:pt x="14" y="30"/>
                    <a:pt x="7" y="60"/>
                    <a:pt x="0" y="89"/>
                  </a:cubicBezTo>
                  <a:cubicBezTo>
                    <a:pt x="67" y="89"/>
                    <a:pt x="135" y="89"/>
                    <a:pt x="203" y="89"/>
                  </a:cubicBezTo>
                  <a:cubicBezTo>
                    <a:pt x="195" y="60"/>
                    <a:pt x="188" y="30"/>
                    <a:pt x="181" y="0"/>
                  </a:cubicBezTo>
                  <a:cubicBezTo>
                    <a:pt x="128" y="0"/>
                    <a:pt x="75" y="0"/>
                    <a:pt x="22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3" name="Freeform 211"/>
            <p:cNvSpPr>
              <a:spLocks/>
            </p:cNvSpPr>
            <p:nvPr/>
          </p:nvSpPr>
          <p:spPr bwMode="auto">
            <a:xfrm>
              <a:off x="1859319" y="3952855"/>
              <a:ext cx="1127413" cy="76564"/>
            </a:xfrm>
            <a:custGeom>
              <a:avLst/>
              <a:gdLst>
                <a:gd name="T0" fmla="*/ 238 w 249"/>
                <a:gd name="T1" fmla="*/ 0 h 17"/>
                <a:gd name="T2" fmla="*/ 10 w 249"/>
                <a:gd name="T3" fmla="*/ 0 h 17"/>
                <a:gd name="T4" fmla="*/ 0 w 249"/>
                <a:gd name="T5" fmla="*/ 12 h 17"/>
                <a:gd name="T6" fmla="*/ 0 w 249"/>
                <a:gd name="T7" fmla="*/ 17 h 17"/>
                <a:gd name="T8" fmla="*/ 249 w 249"/>
                <a:gd name="T9" fmla="*/ 17 h 17"/>
                <a:gd name="T10" fmla="*/ 249 w 249"/>
                <a:gd name="T11" fmla="*/ 12 h 17"/>
                <a:gd name="T12" fmla="*/ 238 w 249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" h="17">
                  <a:moveTo>
                    <a:pt x="23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49" y="17"/>
                    <a:pt x="249" y="17"/>
                    <a:pt x="249" y="17"/>
                  </a:cubicBezTo>
                  <a:cubicBezTo>
                    <a:pt x="249" y="12"/>
                    <a:pt x="249" y="12"/>
                    <a:pt x="249" y="12"/>
                  </a:cubicBezTo>
                  <a:cubicBezTo>
                    <a:pt x="249" y="5"/>
                    <a:pt x="244" y="0"/>
                    <a:pt x="238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2"/>
            <p:cNvSpPr>
              <a:spLocks/>
            </p:cNvSpPr>
            <p:nvPr/>
          </p:nvSpPr>
          <p:spPr bwMode="auto">
            <a:xfrm>
              <a:off x="873550" y="3401594"/>
              <a:ext cx="3098949" cy="298600"/>
            </a:xfrm>
            <a:custGeom>
              <a:avLst/>
              <a:gdLst>
                <a:gd name="T0" fmla="*/ 0 w 685"/>
                <a:gd name="T1" fmla="*/ 0 h 66"/>
                <a:gd name="T2" fmla="*/ 0 w 685"/>
                <a:gd name="T3" fmla="*/ 49 h 66"/>
                <a:gd name="T4" fmla="*/ 17 w 685"/>
                <a:gd name="T5" fmla="*/ 66 h 66"/>
                <a:gd name="T6" fmla="*/ 668 w 685"/>
                <a:gd name="T7" fmla="*/ 66 h 66"/>
                <a:gd name="T8" fmla="*/ 685 w 685"/>
                <a:gd name="T9" fmla="*/ 49 h 66"/>
                <a:gd name="T10" fmla="*/ 685 w 685"/>
                <a:gd name="T11" fmla="*/ 0 h 66"/>
                <a:gd name="T12" fmla="*/ 0 w 685"/>
                <a:gd name="T1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5" h="66">
                  <a:moveTo>
                    <a:pt x="0" y="0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8"/>
                    <a:pt x="7" y="66"/>
                    <a:pt x="17" y="66"/>
                  </a:cubicBezTo>
                  <a:cubicBezTo>
                    <a:pt x="668" y="66"/>
                    <a:pt x="668" y="66"/>
                    <a:pt x="668" y="66"/>
                  </a:cubicBezTo>
                  <a:cubicBezTo>
                    <a:pt x="677" y="66"/>
                    <a:pt x="685" y="58"/>
                    <a:pt x="685" y="49"/>
                  </a:cubicBezTo>
                  <a:cubicBezTo>
                    <a:pt x="685" y="0"/>
                    <a:pt x="685" y="0"/>
                    <a:pt x="68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3"/>
            <p:cNvSpPr>
              <a:spLocks/>
            </p:cNvSpPr>
            <p:nvPr/>
          </p:nvSpPr>
          <p:spPr bwMode="auto">
            <a:xfrm>
              <a:off x="873550" y="1447293"/>
              <a:ext cx="3098949" cy="1954301"/>
            </a:xfrm>
            <a:prstGeom prst="frame">
              <a:avLst>
                <a:gd name="adj1" fmla="val 7301"/>
              </a:avLst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084168" y="3089095"/>
            <a:ext cx="1722778" cy="850807"/>
            <a:chOff x="-148492" y="2581206"/>
            <a:chExt cx="3271249" cy="1862753"/>
          </a:xfrm>
        </p:grpSpPr>
        <p:sp>
          <p:nvSpPr>
            <p:cNvPr id="38" name="矩形 37"/>
            <p:cNvSpPr/>
            <p:nvPr/>
          </p:nvSpPr>
          <p:spPr>
            <a:xfrm>
              <a:off x="1100874" y="3472071"/>
              <a:ext cx="335087" cy="971884"/>
            </a:xfrm>
            <a:prstGeom prst="rect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932639" y="2934474"/>
              <a:ext cx="335087" cy="1509484"/>
            </a:xfrm>
            <a:prstGeom prst="rect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2764403" y="2581206"/>
              <a:ext cx="358354" cy="1862752"/>
            </a:xfrm>
            <a:prstGeom prst="rect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516758" y="3512581"/>
              <a:ext cx="335087" cy="931378"/>
            </a:xfrm>
            <a:prstGeom prst="rect">
              <a:avLst/>
            </a:prstGeom>
            <a:solidFill>
              <a:srgbClr val="D2000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2348522" y="3698855"/>
              <a:ext cx="335087" cy="745102"/>
            </a:xfrm>
            <a:prstGeom prst="rect">
              <a:avLst/>
            </a:prstGeom>
            <a:solidFill>
              <a:srgbClr val="D2000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84992" y="3698855"/>
              <a:ext cx="335087" cy="745102"/>
            </a:xfrm>
            <a:prstGeom prst="rect">
              <a:avLst/>
            </a:prstGeom>
            <a:solidFill>
              <a:srgbClr val="D2000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267390" y="3472073"/>
              <a:ext cx="335087" cy="971884"/>
            </a:xfrm>
            <a:prstGeom prst="rect">
              <a:avLst/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-148492" y="3841619"/>
              <a:ext cx="335087" cy="602338"/>
            </a:xfrm>
            <a:prstGeom prst="rect">
              <a:avLst/>
            </a:prstGeom>
            <a:solidFill>
              <a:srgbClr val="D2000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03648" y="2931791"/>
            <a:ext cx="1049414" cy="890032"/>
            <a:chOff x="2501702" y="1313926"/>
            <a:chExt cx="3727202" cy="3161127"/>
          </a:xfrm>
        </p:grpSpPr>
        <p:sp>
          <p:nvSpPr>
            <p:cNvPr id="47" name="等腰三角形 6"/>
            <p:cNvSpPr/>
            <p:nvPr/>
          </p:nvSpPr>
          <p:spPr>
            <a:xfrm>
              <a:off x="3470077" y="1313926"/>
              <a:ext cx="1796802" cy="1469072"/>
            </a:xfrm>
            <a:custGeom>
              <a:avLst/>
              <a:gdLst/>
              <a:ahLst/>
              <a:cxnLst/>
              <a:rect l="l" t="t" r="r" b="b"/>
              <a:pathLst>
                <a:path w="1796802" h="1469072">
                  <a:moveTo>
                    <a:pt x="898401" y="0"/>
                  </a:moveTo>
                  <a:lnTo>
                    <a:pt x="1796802" y="1469072"/>
                  </a:lnTo>
                  <a:lnTo>
                    <a:pt x="1015417" y="1469072"/>
                  </a:lnTo>
                  <a:lnTo>
                    <a:pt x="1015417" y="1372637"/>
                  </a:lnTo>
                  <a:lnTo>
                    <a:pt x="1154781" y="1372637"/>
                  </a:lnTo>
                  <a:lnTo>
                    <a:pt x="876052" y="1125318"/>
                  </a:lnTo>
                  <a:lnTo>
                    <a:pt x="597323" y="1372637"/>
                  </a:lnTo>
                  <a:lnTo>
                    <a:pt x="736688" y="1372637"/>
                  </a:lnTo>
                  <a:lnTo>
                    <a:pt x="736688" y="1469072"/>
                  </a:lnTo>
                  <a:lnTo>
                    <a:pt x="0" y="1469072"/>
                  </a:ln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7"/>
            <p:cNvSpPr/>
            <p:nvPr/>
          </p:nvSpPr>
          <p:spPr>
            <a:xfrm>
              <a:off x="4463852" y="2974450"/>
              <a:ext cx="1765052" cy="1500603"/>
            </a:xfrm>
            <a:custGeom>
              <a:avLst/>
              <a:gdLst/>
              <a:ahLst/>
              <a:cxnLst/>
              <a:rect l="l" t="t" r="r" b="b"/>
              <a:pathLst>
                <a:path w="1765052" h="1500603">
                  <a:moveTo>
                    <a:pt x="882526" y="0"/>
                  </a:moveTo>
                  <a:lnTo>
                    <a:pt x="1765052" y="1500603"/>
                  </a:lnTo>
                  <a:lnTo>
                    <a:pt x="0" y="1500603"/>
                  </a:lnTo>
                  <a:lnTo>
                    <a:pt x="375894" y="861452"/>
                  </a:lnTo>
                  <a:lnTo>
                    <a:pt x="464514" y="915388"/>
                  </a:lnTo>
                  <a:lnTo>
                    <a:pt x="392059" y="1034436"/>
                  </a:lnTo>
                  <a:lnTo>
                    <a:pt x="748236" y="924919"/>
                  </a:lnTo>
                  <a:lnTo>
                    <a:pt x="681880" y="558240"/>
                  </a:lnTo>
                  <a:lnTo>
                    <a:pt x="609424" y="677289"/>
                  </a:lnTo>
                  <a:lnTo>
                    <a:pt x="517210" y="621166"/>
                  </a:ln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0800000">
              <a:off x="3434904" y="2871674"/>
              <a:ext cx="1822450" cy="1551623"/>
            </a:xfrm>
            <a:prstGeom prst="triangle">
              <a:avLst/>
            </a:pr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11"/>
            <p:cNvSpPr/>
            <p:nvPr/>
          </p:nvSpPr>
          <p:spPr>
            <a:xfrm>
              <a:off x="2501702" y="2974450"/>
              <a:ext cx="1765052" cy="1500603"/>
            </a:xfrm>
            <a:custGeom>
              <a:avLst/>
              <a:gdLst/>
              <a:ahLst/>
              <a:cxnLst/>
              <a:rect l="l" t="t" r="r" b="b"/>
              <a:pathLst>
                <a:path w="1765052" h="1500603">
                  <a:moveTo>
                    <a:pt x="882526" y="0"/>
                  </a:moveTo>
                  <a:lnTo>
                    <a:pt x="1236032" y="601083"/>
                  </a:lnTo>
                  <a:lnTo>
                    <a:pt x="1121186" y="667974"/>
                  </a:lnTo>
                  <a:lnTo>
                    <a:pt x="1051045" y="547547"/>
                  </a:lnTo>
                  <a:lnTo>
                    <a:pt x="977616" y="912876"/>
                  </a:lnTo>
                  <a:lnTo>
                    <a:pt x="1331611" y="1029255"/>
                  </a:lnTo>
                  <a:lnTo>
                    <a:pt x="1261469" y="908828"/>
                  </a:lnTo>
                  <a:lnTo>
                    <a:pt x="1377332" y="841344"/>
                  </a:lnTo>
                  <a:lnTo>
                    <a:pt x="1765052" y="1500603"/>
                  </a:lnTo>
                  <a:lnTo>
                    <a:pt x="0" y="1500603"/>
                  </a:ln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1568940" y="3365191"/>
            <a:ext cx="700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b="1" dirty="0" smtClean="0"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050" b="1" dirty="0">
              <a:solidFill>
                <a:prstClr val="white">
                  <a:lumMod val="95000"/>
                </a:prst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31753" y="3570472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lang="zh-CN" altLang="en-US" sz="1400" b="1" dirty="0">
              <a:solidFill>
                <a:prstClr val="white">
                  <a:lumMod val="95000"/>
                </a:prst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791229" y="303216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lang="zh-CN" altLang="en-US" sz="1400" b="1" dirty="0">
              <a:solidFill>
                <a:prstClr val="white">
                  <a:lumMod val="95000"/>
                </a:prst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430921" y="358366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3</a:t>
            </a:r>
            <a:endParaRPr lang="zh-CN" altLang="en-US" sz="1400" b="1" dirty="0">
              <a:solidFill>
                <a:prstClr val="white">
                  <a:lumMod val="95000"/>
                </a:prst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616" y="1402789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69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046347" y="1402789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89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27635" y="2038078"/>
            <a:ext cx="1992964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123728" y="3007798"/>
            <a:ext cx="900608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132194" y="3007798"/>
            <a:ext cx="900608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11560" y="237878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72763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63" grpId="0"/>
      <p:bldP spid="64" grpId="0"/>
      <p:bldP spid="65" grpId="0"/>
      <p:bldP spid="66" grpId="0"/>
      <p:bldP spid="8" grpId="0"/>
      <p:bldP spid="67" grpId="0"/>
      <p:bldP spid="68" grpId="0"/>
      <p:bldP spid="62" grpId="0"/>
      <p:bldP spid="70" grpId="0"/>
      <p:bldP spid="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369119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676456" y="369119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248668" y="1449239"/>
            <a:ext cx="2646664" cy="2646664"/>
            <a:chOff x="3248668" y="1275606"/>
            <a:chExt cx="2646664" cy="2646664"/>
          </a:xfrm>
        </p:grpSpPr>
        <p:grpSp>
          <p:nvGrpSpPr>
            <p:cNvPr id="3" name="组合 2"/>
            <p:cNvGrpSpPr/>
            <p:nvPr/>
          </p:nvGrpSpPr>
          <p:grpSpPr>
            <a:xfrm rot="17392598">
              <a:off x="3248668" y="1275606"/>
              <a:ext cx="2646664" cy="2646664"/>
              <a:chOff x="3248668" y="1275606"/>
              <a:chExt cx="2646664" cy="2646664"/>
            </a:xfrm>
          </p:grpSpPr>
          <p:sp>
            <p:nvSpPr>
              <p:cNvPr id="32" name="空心弧 31"/>
              <p:cNvSpPr/>
              <p:nvPr/>
            </p:nvSpPr>
            <p:spPr>
              <a:xfrm flipV="1">
                <a:off x="3248668" y="1275606"/>
                <a:ext cx="2646664" cy="2646664"/>
              </a:xfrm>
              <a:prstGeom prst="blockArc">
                <a:avLst>
                  <a:gd name="adj1" fmla="val 17196530"/>
                  <a:gd name="adj2" fmla="val 0"/>
                  <a:gd name="adj3" fmla="val 2500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空心弧 30"/>
              <p:cNvSpPr/>
              <p:nvPr/>
            </p:nvSpPr>
            <p:spPr>
              <a:xfrm>
                <a:off x="3248668" y="1275606"/>
                <a:ext cx="2646664" cy="2646664"/>
              </a:xfrm>
              <a:prstGeom prst="blockArc">
                <a:avLst>
                  <a:gd name="adj1" fmla="val 4428856"/>
                  <a:gd name="adj2" fmla="val 5"/>
                  <a:gd name="adj3" fmla="val 24552"/>
                </a:avLst>
              </a:pr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椭圆 33"/>
            <p:cNvSpPr/>
            <p:nvPr/>
          </p:nvSpPr>
          <p:spPr>
            <a:xfrm>
              <a:off x="3851394" y="1878332"/>
              <a:ext cx="1441212" cy="144121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3998242" y="2024691"/>
              <a:ext cx="1147516" cy="1147516"/>
            </a:xfrm>
            <a:prstGeom prst="ellipse">
              <a:avLst/>
            </a:pr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Freeform 18">
            <a:hlinkClick r:id="rId3"/>
          </p:cNvPr>
          <p:cNvSpPr>
            <a:spLocks noEditPoints="1"/>
          </p:cNvSpPr>
          <p:nvPr/>
        </p:nvSpPr>
        <p:spPr bwMode="auto">
          <a:xfrm>
            <a:off x="4288028" y="2453711"/>
            <a:ext cx="597156" cy="607418"/>
          </a:xfrm>
          <a:custGeom>
            <a:avLst/>
            <a:gdLst>
              <a:gd name="T0" fmla="*/ 60 w 120"/>
              <a:gd name="T1" fmla="*/ 62 h 122"/>
              <a:gd name="T2" fmla="*/ 91 w 120"/>
              <a:gd name="T3" fmla="*/ 31 h 122"/>
              <a:gd name="T4" fmla="*/ 60 w 120"/>
              <a:gd name="T5" fmla="*/ 0 h 122"/>
              <a:gd name="T6" fmla="*/ 29 w 120"/>
              <a:gd name="T7" fmla="*/ 31 h 122"/>
              <a:gd name="T8" fmla="*/ 60 w 120"/>
              <a:gd name="T9" fmla="*/ 62 h 122"/>
              <a:gd name="T10" fmla="*/ 75 w 120"/>
              <a:gd name="T11" fmla="*/ 64 h 122"/>
              <a:gd name="T12" fmla="*/ 60 w 120"/>
              <a:gd name="T13" fmla="*/ 83 h 122"/>
              <a:gd name="T14" fmla="*/ 44 w 120"/>
              <a:gd name="T15" fmla="*/ 64 h 122"/>
              <a:gd name="T16" fmla="*/ 0 w 120"/>
              <a:gd name="T17" fmla="*/ 122 h 122"/>
              <a:gd name="T18" fmla="*/ 59 w 120"/>
              <a:gd name="T19" fmla="*/ 122 h 122"/>
              <a:gd name="T20" fmla="*/ 60 w 120"/>
              <a:gd name="T21" fmla="*/ 122 h 122"/>
              <a:gd name="T22" fmla="*/ 120 w 120"/>
              <a:gd name="T23" fmla="*/ 122 h 122"/>
              <a:gd name="T24" fmla="*/ 75 w 120"/>
              <a:gd name="T25" fmla="*/ 6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0" h="122">
                <a:moveTo>
                  <a:pt x="60" y="62"/>
                </a:moveTo>
                <a:cubicBezTo>
                  <a:pt x="77" y="62"/>
                  <a:pt x="91" y="48"/>
                  <a:pt x="91" y="31"/>
                </a:cubicBezTo>
                <a:cubicBezTo>
                  <a:pt x="91" y="13"/>
                  <a:pt x="77" y="0"/>
                  <a:pt x="60" y="0"/>
                </a:cubicBezTo>
                <a:cubicBezTo>
                  <a:pt x="43" y="0"/>
                  <a:pt x="29" y="13"/>
                  <a:pt x="29" y="31"/>
                </a:cubicBezTo>
                <a:cubicBezTo>
                  <a:pt x="29" y="48"/>
                  <a:pt x="43" y="62"/>
                  <a:pt x="60" y="62"/>
                </a:cubicBezTo>
                <a:moveTo>
                  <a:pt x="75" y="64"/>
                </a:moveTo>
                <a:cubicBezTo>
                  <a:pt x="60" y="83"/>
                  <a:pt x="60" y="83"/>
                  <a:pt x="60" y="83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64"/>
                  <a:pt x="10" y="63"/>
                  <a:pt x="0" y="122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60" y="122"/>
                  <a:pt x="60" y="122"/>
                  <a:pt x="60" y="122"/>
                </a:cubicBezTo>
                <a:cubicBezTo>
                  <a:pt x="120" y="122"/>
                  <a:pt x="120" y="122"/>
                  <a:pt x="120" y="122"/>
                </a:cubicBezTo>
                <a:cubicBezTo>
                  <a:pt x="110" y="63"/>
                  <a:pt x="75" y="64"/>
                  <a:pt x="75" y="6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013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5576" y="3010120"/>
            <a:ext cx="2339839" cy="101566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输入你的文字输入你的文字输入你的文字 输入你的文字 输入你的文字 输入你的文字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3568" y="2499742"/>
            <a:ext cx="2317143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添加你的标题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84168" y="1809791"/>
            <a:ext cx="2339839" cy="101566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输入你的文字输入你的文字输入你的文字 输入你的文字 输入你的文字 输入你的文字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12160" y="1347614"/>
            <a:ext cx="2317143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添加你的标题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11560" y="267494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81579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1" grpId="0"/>
      <p:bldP spid="42" grpId="0"/>
      <p:bldP spid="43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57167" y="2558585"/>
            <a:ext cx="2600047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输入你的文字输入你的文字输入你的文字 输入你的文字 输入你的文字 输入你的文字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8104" y="1653496"/>
            <a:ext cx="2664296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输入你的文字输入你的文字输入你的文字 输入你的文字 输入你的文字 输入你的文字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508104" y="3385904"/>
            <a:ext cx="2664296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输入你的文字输入你的文字输入你的文字 输入你的文字 输入你的文字 输入你的文字 </a:t>
            </a:r>
          </a:p>
        </p:txBody>
      </p:sp>
      <p:sp>
        <p:nvSpPr>
          <p:cNvPr id="35" name="矩形 34"/>
          <p:cNvSpPr/>
          <p:nvPr/>
        </p:nvSpPr>
        <p:spPr>
          <a:xfrm>
            <a:off x="8198689" y="1683753"/>
            <a:ext cx="45719" cy="874831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8198689" y="3385904"/>
            <a:ext cx="45719" cy="874831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903397" y="2612315"/>
            <a:ext cx="53771" cy="1078270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2339752" y="2262813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508104" y="1364394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508104" y="3081984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0" y="369119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8676456" y="369119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 rot="19257533">
            <a:off x="3095962" y="1623672"/>
            <a:ext cx="2398814" cy="2464070"/>
            <a:chOff x="2478838" y="987574"/>
            <a:chExt cx="2765864" cy="2841105"/>
          </a:xfrm>
        </p:grpSpPr>
        <p:sp>
          <p:nvSpPr>
            <p:cNvPr id="2" name="空心弧 1"/>
            <p:cNvSpPr/>
            <p:nvPr/>
          </p:nvSpPr>
          <p:spPr>
            <a:xfrm rot="21348216">
              <a:off x="3923928" y="987574"/>
              <a:ext cx="1320774" cy="1320774"/>
            </a:xfrm>
            <a:prstGeom prst="blockArc">
              <a:avLst>
                <a:gd name="adj1" fmla="val 7357405"/>
                <a:gd name="adj2" fmla="val 202319"/>
                <a:gd name="adj3" fmla="val 9412"/>
              </a:avLst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空心弧 31"/>
            <p:cNvSpPr/>
            <p:nvPr/>
          </p:nvSpPr>
          <p:spPr>
            <a:xfrm rot="6234397" flipH="1">
              <a:off x="3593014" y="2127233"/>
              <a:ext cx="1320774" cy="1320774"/>
            </a:xfrm>
            <a:prstGeom prst="blockArc">
              <a:avLst>
                <a:gd name="adj1" fmla="val 7805638"/>
                <a:gd name="adj2" fmla="val 202319"/>
                <a:gd name="adj3" fmla="val 9412"/>
              </a:avLst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空心弧 32"/>
            <p:cNvSpPr/>
            <p:nvPr/>
          </p:nvSpPr>
          <p:spPr>
            <a:xfrm rot="20268222">
              <a:off x="2478838" y="2507905"/>
              <a:ext cx="1320774" cy="1320774"/>
            </a:xfrm>
            <a:prstGeom prst="blockArc">
              <a:avLst>
                <a:gd name="adj1" fmla="val 7357405"/>
                <a:gd name="adj2" fmla="val 202319"/>
                <a:gd name="adj3" fmla="val 9412"/>
              </a:avLst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>
            <a:grpSpLocks noChangeAspect="1"/>
          </p:cNvGrpSpPr>
          <p:nvPr/>
        </p:nvGrpSpPr>
        <p:grpSpPr>
          <a:xfrm>
            <a:off x="4275561" y="2621938"/>
            <a:ext cx="645068" cy="483485"/>
            <a:chOff x="7419975" y="776288"/>
            <a:chExt cx="811213" cy="608013"/>
          </a:xfrm>
          <a:solidFill>
            <a:srgbClr val="FF0000"/>
          </a:solidFill>
        </p:grpSpPr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7612063" y="776288"/>
              <a:ext cx="619125" cy="495300"/>
            </a:xfrm>
            <a:custGeom>
              <a:avLst/>
              <a:gdLst>
                <a:gd name="T0" fmla="*/ 146 w 165"/>
                <a:gd name="T1" fmla="*/ 19 h 132"/>
                <a:gd name="T2" fmla="*/ 78 w 165"/>
                <a:gd name="T3" fmla="*/ 19 h 132"/>
                <a:gd name="T4" fmla="*/ 62 w 165"/>
                <a:gd name="T5" fmla="*/ 0 h 132"/>
                <a:gd name="T6" fmla="*/ 22 w 165"/>
                <a:gd name="T7" fmla="*/ 0 h 132"/>
                <a:gd name="T8" fmla="*/ 3 w 165"/>
                <a:gd name="T9" fmla="*/ 10 h 132"/>
                <a:gd name="T10" fmla="*/ 0 w 165"/>
                <a:gd name="T11" fmla="*/ 20 h 132"/>
                <a:gd name="T12" fmla="*/ 0 w 165"/>
                <a:gd name="T13" fmla="*/ 21 h 132"/>
                <a:gd name="T14" fmla="*/ 0 w 165"/>
                <a:gd name="T15" fmla="*/ 23 h 132"/>
                <a:gd name="T16" fmla="*/ 0 w 165"/>
                <a:gd name="T17" fmla="*/ 25 h 132"/>
                <a:gd name="T18" fmla="*/ 0 w 165"/>
                <a:gd name="T19" fmla="*/ 54 h 132"/>
                <a:gd name="T20" fmla="*/ 0 w 165"/>
                <a:gd name="T21" fmla="*/ 100 h 132"/>
                <a:gd name="T22" fmla="*/ 15 w 165"/>
                <a:gd name="T23" fmla="*/ 89 h 132"/>
                <a:gd name="T24" fmla="*/ 13 w 165"/>
                <a:gd name="T25" fmla="*/ 78 h 132"/>
                <a:gd name="T26" fmla="*/ 14 w 165"/>
                <a:gd name="T27" fmla="*/ 67 h 132"/>
                <a:gd name="T28" fmla="*/ 61 w 165"/>
                <a:gd name="T29" fmla="*/ 30 h 132"/>
                <a:gd name="T30" fmla="*/ 61 w 165"/>
                <a:gd name="T31" fmla="*/ 30 h 132"/>
                <a:gd name="T32" fmla="*/ 72 w 165"/>
                <a:gd name="T33" fmla="*/ 31 h 132"/>
                <a:gd name="T34" fmla="*/ 72 w 165"/>
                <a:gd name="T35" fmla="*/ 31 h 132"/>
                <a:gd name="T36" fmla="*/ 109 w 165"/>
                <a:gd name="T37" fmla="*/ 78 h 132"/>
                <a:gd name="T38" fmla="*/ 109 w 165"/>
                <a:gd name="T39" fmla="*/ 78 h 132"/>
                <a:gd name="T40" fmla="*/ 108 w 165"/>
                <a:gd name="T41" fmla="*/ 89 h 132"/>
                <a:gd name="T42" fmla="*/ 108 w 165"/>
                <a:gd name="T43" fmla="*/ 89 h 132"/>
                <a:gd name="T44" fmla="*/ 108 w 165"/>
                <a:gd name="T45" fmla="*/ 89 h 132"/>
                <a:gd name="T46" fmla="*/ 61 w 165"/>
                <a:gd name="T47" fmla="*/ 126 h 132"/>
                <a:gd name="T48" fmla="*/ 61 w 165"/>
                <a:gd name="T49" fmla="*/ 126 h 132"/>
                <a:gd name="T50" fmla="*/ 50 w 165"/>
                <a:gd name="T51" fmla="*/ 125 h 132"/>
                <a:gd name="T52" fmla="*/ 36 w 165"/>
                <a:gd name="T53" fmla="*/ 119 h 132"/>
                <a:gd name="T54" fmla="*/ 17 w 165"/>
                <a:gd name="T55" fmla="*/ 132 h 132"/>
                <a:gd name="T56" fmla="*/ 19 w 165"/>
                <a:gd name="T57" fmla="*/ 132 h 132"/>
                <a:gd name="T58" fmla="*/ 146 w 165"/>
                <a:gd name="T59" fmla="*/ 132 h 132"/>
                <a:gd name="T60" fmla="*/ 165 w 165"/>
                <a:gd name="T61" fmla="*/ 114 h 132"/>
                <a:gd name="T62" fmla="*/ 165 w 165"/>
                <a:gd name="T63" fmla="*/ 38 h 132"/>
                <a:gd name="T64" fmla="*/ 146 w 165"/>
                <a:gd name="T65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5" h="132">
                  <a:moveTo>
                    <a:pt x="146" y="19"/>
                  </a:moveTo>
                  <a:cubicBezTo>
                    <a:pt x="78" y="19"/>
                    <a:pt x="78" y="19"/>
                    <a:pt x="78" y="19"/>
                  </a:cubicBezTo>
                  <a:cubicBezTo>
                    <a:pt x="77" y="8"/>
                    <a:pt x="69" y="0"/>
                    <a:pt x="6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0"/>
                    <a:pt x="6" y="4"/>
                    <a:pt x="3" y="10"/>
                  </a:cubicBezTo>
                  <a:cubicBezTo>
                    <a:pt x="1" y="13"/>
                    <a:pt x="0" y="17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24"/>
                    <a:pt x="0" y="24"/>
                    <a:pt x="0" y="2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82"/>
                    <a:pt x="0" y="100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4" y="86"/>
                    <a:pt x="13" y="82"/>
                    <a:pt x="13" y="78"/>
                  </a:cubicBezTo>
                  <a:cubicBezTo>
                    <a:pt x="13" y="74"/>
                    <a:pt x="14" y="71"/>
                    <a:pt x="14" y="67"/>
                  </a:cubicBezTo>
                  <a:cubicBezTo>
                    <a:pt x="20" y="45"/>
                    <a:pt x="39" y="30"/>
                    <a:pt x="61" y="30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5" y="30"/>
                    <a:pt x="68" y="30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94" y="37"/>
                    <a:pt x="109" y="56"/>
                    <a:pt x="109" y="78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82"/>
                    <a:pt x="109" y="85"/>
                    <a:pt x="108" y="89"/>
                  </a:cubicBezTo>
                  <a:cubicBezTo>
                    <a:pt x="108" y="89"/>
                    <a:pt x="108" y="89"/>
                    <a:pt x="108" y="89"/>
                  </a:cubicBezTo>
                  <a:cubicBezTo>
                    <a:pt x="108" y="89"/>
                    <a:pt x="108" y="89"/>
                    <a:pt x="108" y="89"/>
                  </a:cubicBezTo>
                  <a:cubicBezTo>
                    <a:pt x="103" y="111"/>
                    <a:pt x="83" y="126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58" y="126"/>
                    <a:pt x="54" y="126"/>
                    <a:pt x="50" y="125"/>
                  </a:cubicBezTo>
                  <a:cubicBezTo>
                    <a:pt x="45" y="124"/>
                    <a:pt x="40" y="121"/>
                    <a:pt x="36" y="119"/>
                  </a:cubicBezTo>
                  <a:cubicBezTo>
                    <a:pt x="17" y="132"/>
                    <a:pt x="17" y="132"/>
                    <a:pt x="17" y="132"/>
                  </a:cubicBezTo>
                  <a:cubicBezTo>
                    <a:pt x="17" y="132"/>
                    <a:pt x="18" y="132"/>
                    <a:pt x="19" y="132"/>
                  </a:cubicBezTo>
                  <a:cubicBezTo>
                    <a:pt x="146" y="132"/>
                    <a:pt x="146" y="132"/>
                    <a:pt x="146" y="132"/>
                  </a:cubicBezTo>
                  <a:cubicBezTo>
                    <a:pt x="157" y="132"/>
                    <a:pt x="165" y="124"/>
                    <a:pt x="165" y="114"/>
                  </a:cubicBezTo>
                  <a:cubicBezTo>
                    <a:pt x="165" y="38"/>
                    <a:pt x="165" y="38"/>
                    <a:pt x="165" y="38"/>
                  </a:cubicBezTo>
                  <a:cubicBezTo>
                    <a:pt x="165" y="27"/>
                    <a:pt x="157" y="19"/>
                    <a:pt x="146" y="19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7419975" y="900113"/>
              <a:ext cx="593725" cy="484188"/>
            </a:xfrm>
            <a:custGeom>
              <a:avLst/>
              <a:gdLst>
                <a:gd name="T0" fmla="*/ 158 w 158"/>
                <a:gd name="T1" fmla="*/ 45 h 129"/>
                <a:gd name="T2" fmla="*/ 123 w 158"/>
                <a:gd name="T3" fmla="*/ 1 h 129"/>
                <a:gd name="T4" fmla="*/ 112 w 158"/>
                <a:gd name="T5" fmla="*/ 0 h 129"/>
                <a:gd name="T6" fmla="*/ 112 w 158"/>
                <a:gd name="T7" fmla="*/ 0 h 129"/>
                <a:gd name="T8" fmla="*/ 112 w 158"/>
                <a:gd name="T9" fmla="*/ 0 h 129"/>
                <a:gd name="T10" fmla="*/ 68 w 158"/>
                <a:gd name="T11" fmla="*/ 35 h 129"/>
                <a:gd name="T12" fmla="*/ 67 w 158"/>
                <a:gd name="T13" fmla="*/ 45 h 129"/>
                <a:gd name="T14" fmla="*/ 68 w 158"/>
                <a:gd name="T15" fmla="*/ 57 h 129"/>
                <a:gd name="T16" fmla="*/ 68 w 158"/>
                <a:gd name="T17" fmla="*/ 57 h 129"/>
                <a:gd name="T18" fmla="*/ 51 w 158"/>
                <a:gd name="T19" fmla="*/ 70 h 129"/>
                <a:gd name="T20" fmla="*/ 6 w 158"/>
                <a:gd name="T21" fmla="*/ 101 h 129"/>
                <a:gd name="T22" fmla="*/ 0 w 158"/>
                <a:gd name="T23" fmla="*/ 113 h 129"/>
                <a:gd name="T24" fmla="*/ 0 w 158"/>
                <a:gd name="T25" fmla="*/ 113 h 129"/>
                <a:gd name="T26" fmla="*/ 0 w 158"/>
                <a:gd name="T27" fmla="*/ 113 h 129"/>
                <a:gd name="T28" fmla="*/ 3 w 158"/>
                <a:gd name="T29" fmla="*/ 121 h 129"/>
                <a:gd name="T30" fmla="*/ 4 w 158"/>
                <a:gd name="T31" fmla="*/ 123 h 129"/>
                <a:gd name="T32" fmla="*/ 16 w 158"/>
                <a:gd name="T33" fmla="*/ 129 h 129"/>
                <a:gd name="T34" fmla="*/ 16 w 158"/>
                <a:gd name="T35" fmla="*/ 129 h 129"/>
                <a:gd name="T36" fmla="*/ 16 w 158"/>
                <a:gd name="T37" fmla="*/ 129 h 129"/>
                <a:gd name="T38" fmla="*/ 24 w 158"/>
                <a:gd name="T39" fmla="*/ 127 h 129"/>
                <a:gd name="T40" fmla="*/ 26 w 158"/>
                <a:gd name="T41" fmla="*/ 125 h 129"/>
                <a:gd name="T42" fmla="*/ 26 w 158"/>
                <a:gd name="T43" fmla="*/ 125 h 129"/>
                <a:gd name="T44" fmla="*/ 64 w 158"/>
                <a:gd name="T45" fmla="*/ 98 h 129"/>
                <a:gd name="T46" fmla="*/ 87 w 158"/>
                <a:gd name="T47" fmla="*/ 83 h 129"/>
                <a:gd name="T48" fmla="*/ 87 w 158"/>
                <a:gd name="T49" fmla="*/ 83 h 129"/>
                <a:gd name="T50" fmla="*/ 102 w 158"/>
                <a:gd name="T51" fmla="*/ 89 h 129"/>
                <a:gd name="T52" fmla="*/ 112 w 158"/>
                <a:gd name="T53" fmla="*/ 91 h 129"/>
                <a:gd name="T54" fmla="*/ 112 w 158"/>
                <a:gd name="T55" fmla="*/ 91 h 129"/>
                <a:gd name="T56" fmla="*/ 156 w 158"/>
                <a:gd name="T57" fmla="*/ 56 h 129"/>
                <a:gd name="T58" fmla="*/ 156 w 158"/>
                <a:gd name="T59" fmla="*/ 56 h 129"/>
                <a:gd name="T60" fmla="*/ 156 w 158"/>
                <a:gd name="T61" fmla="*/ 55 h 129"/>
                <a:gd name="T62" fmla="*/ 158 w 158"/>
                <a:gd name="T63" fmla="*/ 45 h 129"/>
                <a:gd name="T64" fmla="*/ 48 w 158"/>
                <a:gd name="T65" fmla="*/ 104 h 129"/>
                <a:gd name="T66" fmla="*/ 47 w 158"/>
                <a:gd name="T67" fmla="*/ 102 h 129"/>
                <a:gd name="T68" fmla="*/ 48 w 158"/>
                <a:gd name="T69" fmla="*/ 104 h 129"/>
                <a:gd name="T70" fmla="*/ 24 w 158"/>
                <a:gd name="T71" fmla="*/ 120 h 129"/>
                <a:gd name="T72" fmla="*/ 19 w 158"/>
                <a:gd name="T73" fmla="*/ 121 h 129"/>
                <a:gd name="T74" fmla="*/ 11 w 158"/>
                <a:gd name="T75" fmla="*/ 117 h 129"/>
                <a:gd name="T76" fmla="*/ 10 w 158"/>
                <a:gd name="T77" fmla="*/ 112 h 129"/>
                <a:gd name="T78" fmla="*/ 14 w 158"/>
                <a:gd name="T79" fmla="*/ 105 h 129"/>
                <a:gd name="T80" fmla="*/ 38 w 158"/>
                <a:gd name="T81" fmla="*/ 88 h 129"/>
                <a:gd name="T82" fmla="*/ 43 w 158"/>
                <a:gd name="T83" fmla="*/ 87 h 129"/>
                <a:gd name="T84" fmla="*/ 51 w 158"/>
                <a:gd name="T85" fmla="*/ 91 h 129"/>
                <a:gd name="T86" fmla="*/ 52 w 158"/>
                <a:gd name="T87" fmla="*/ 96 h 129"/>
                <a:gd name="T88" fmla="*/ 48 w 158"/>
                <a:gd name="T89" fmla="*/ 104 h 129"/>
                <a:gd name="T90" fmla="*/ 113 w 158"/>
                <a:gd name="T91" fmla="*/ 74 h 129"/>
                <a:gd name="T92" fmla="*/ 83 w 158"/>
                <a:gd name="T93" fmla="*/ 44 h 129"/>
                <a:gd name="T94" fmla="*/ 113 w 158"/>
                <a:gd name="T95" fmla="*/ 14 h 129"/>
                <a:gd name="T96" fmla="*/ 143 w 158"/>
                <a:gd name="T97" fmla="*/ 44 h 129"/>
                <a:gd name="T98" fmla="*/ 113 w 158"/>
                <a:gd name="T99" fmla="*/ 7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8" h="129">
                  <a:moveTo>
                    <a:pt x="158" y="45"/>
                  </a:moveTo>
                  <a:cubicBezTo>
                    <a:pt x="158" y="24"/>
                    <a:pt x="144" y="6"/>
                    <a:pt x="123" y="1"/>
                  </a:cubicBezTo>
                  <a:cubicBezTo>
                    <a:pt x="119" y="0"/>
                    <a:pt x="116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91" y="0"/>
                    <a:pt x="73" y="14"/>
                    <a:pt x="68" y="35"/>
                  </a:cubicBezTo>
                  <a:cubicBezTo>
                    <a:pt x="67" y="38"/>
                    <a:pt x="67" y="42"/>
                    <a:pt x="67" y="45"/>
                  </a:cubicBezTo>
                  <a:cubicBezTo>
                    <a:pt x="67" y="49"/>
                    <a:pt x="67" y="53"/>
                    <a:pt x="68" y="57"/>
                  </a:cubicBezTo>
                  <a:cubicBezTo>
                    <a:pt x="68" y="57"/>
                    <a:pt x="68" y="57"/>
                    <a:pt x="68" y="57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6" y="101"/>
                    <a:pt x="6" y="101"/>
                    <a:pt x="6" y="101"/>
                  </a:cubicBezTo>
                  <a:cubicBezTo>
                    <a:pt x="2" y="104"/>
                    <a:pt x="0" y="109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6"/>
                    <a:pt x="1" y="119"/>
                    <a:pt x="3" y="121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7" y="127"/>
                    <a:pt x="12" y="129"/>
                    <a:pt x="16" y="129"/>
                  </a:cubicBezTo>
                  <a:cubicBezTo>
                    <a:pt x="16" y="129"/>
                    <a:pt x="16" y="129"/>
                    <a:pt x="16" y="129"/>
                  </a:cubicBezTo>
                  <a:cubicBezTo>
                    <a:pt x="16" y="129"/>
                    <a:pt x="16" y="129"/>
                    <a:pt x="16" y="129"/>
                  </a:cubicBezTo>
                  <a:cubicBezTo>
                    <a:pt x="19" y="129"/>
                    <a:pt x="22" y="129"/>
                    <a:pt x="24" y="127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87" y="83"/>
                    <a:pt x="87" y="83"/>
                    <a:pt x="87" y="83"/>
                  </a:cubicBezTo>
                  <a:cubicBezTo>
                    <a:pt x="87" y="83"/>
                    <a:pt x="87" y="83"/>
                    <a:pt x="87" y="83"/>
                  </a:cubicBezTo>
                  <a:cubicBezTo>
                    <a:pt x="92" y="86"/>
                    <a:pt x="96" y="88"/>
                    <a:pt x="102" y="89"/>
                  </a:cubicBezTo>
                  <a:cubicBezTo>
                    <a:pt x="105" y="90"/>
                    <a:pt x="109" y="91"/>
                    <a:pt x="112" y="91"/>
                  </a:cubicBezTo>
                  <a:cubicBezTo>
                    <a:pt x="112" y="91"/>
                    <a:pt x="112" y="91"/>
                    <a:pt x="112" y="91"/>
                  </a:cubicBezTo>
                  <a:cubicBezTo>
                    <a:pt x="133" y="91"/>
                    <a:pt x="151" y="76"/>
                    <a:pt x="156" y="56"/>
                  </a:cubicBezTo>
                  <a:cubicBezTo>
                    <a:pt x="156" y="56"/>
                    <a:pt x="156" y="56"/>
                    <a:pt x="156" y="56"/>
                  </a:cubicBezTo>
                  <a:cubicBezTo>
                    <a:pt x="156" y="55"/>
                    <a:pt x="156" y="55"/>
                    <a:pt x="156" y="55"/>
                  </a:cubicBezTo>
                  <a:cubicBezTo>
                    <a:pt x="157" y="52"/>
                    <a:pt x="158" y="48"/>
                    <a:pt x="158" y="45"/>
                  </a:cubicBezTo>
                  <a:close/>
                  <a:moveTo>
                    <a:pt x="48" y="104"/>
                  </a:moveTo>
                  <a:cubicBezTo>
                    <a:pt x="47" y="102"/>
                    <a:pt x="47" y="102"/>
                    <a:pt x="47" y="102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21"/>
                    <a:pt x="21" y="121"/>
                    <a:pt x="19" y="121"/>
                  </a:cubicBezTo>
                  <a:cubicBezTo>
                    <a:pt x="16" y="121"/>
                    <a:pt x="13" y="120"/>
                    <a:pt x="11" y="117"/>
                  </a:cubicBezTo>
                  <a:cubicBezTo>
                    <a:pt x="10" y="116"/>
                    <a:pt x="10" y="114"/>
                    <a:pt x="10" y="112"/>
                  </a:cubicBezTo>
                  <a:cubicBezTo>
                    <a:pt x="10" y="109"/>
                    <a:pt x="11" y="106"/>
                    <a:pt x="14" y="105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40" y="87"/>
                    <a:pt x="41" y="87"/>
                    <a:pt x="43" y="87"/>
                  </a:cubicBezTo>
                  <a:cubicBezTo>
                    <a:pt x="46" y="87"/>
                    <a:pt x="49" y="88"/>
                    <a:pt x="51" y="91"/>
                  </a:cubicBezTo>
                  <a:cubicBezTo>
                    <a:pt x="52" y="92"/>
                    <a:pt x="52" y="94"/>
                    <a:pt x="52" y="96"/>
                  </a:cubicBezTo>
                  <a:cubicBezTo>
                    <a:pt x="52" y="99"/>
                    <a:pt x="51" y="102"/>
                    <a:pt x="48" y="104"/>
                  </a:cubicBezTo>
                  <a:close/>
                  <a:moveTo>
                    <a:pt x="113" y="74"/>
                  </a:moveTo>
                  <a:cubicBezTo>
                    <a:pt x="96" y="74"/>
                    <a:pt x="83" y="61"/>
                    <a:pt x="83" y="44"/>
                  </a:cubicBezTo>
                  <a:cubicBezTo>
                    <a:pt x="83" y="27"/>
                    <a:pt x="96" y="14"/>
                    <a:pt x="113" y="14"/>
                  </a:cubicBezTo>
                  <a:cubicBezTo>
                    <a:pt x="130" y="14"/>
                    <a:pt x="143" y="27"/>
                    <a:pt x="143" y="44"/>
                  </a:cubicBezTo>
                  <a:cubicBezTo>
                    <a:pt x="143" y="61"/>
                    <a:pt x="130" y="74"/>
                    <a:pt x="113" y="74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7791450" y="1092200"/>
              <a:ext cx="136525" cy="66675"/>
            </a:xfrm>
            <a:custGeom>
              <a:avLst/>
              <a:gdLst>
                <a:gd name="T0" fmla="*/ 34 w 36"/>
                <a:gd name="T1" fmla="*/ 0 h 18"/>
                <a:gd name="T2" fmla="*/ 31 w 36"/>
                <a:gd name="T3" fmla="*/ 2 h 18"/>
                <a:gd name="T4" fmla="*/ 13 w 36"/>
                <a:gd name="T5" fmla="*/ 13 h 18"/>
                <a:gd name="T6" fmla="*/ 4 w 36"/>
                <a:gd name="T7" fmla="*/ 11 h 18"/>
                <a:gd name="T8" fmla="*/ 1 w 36"/>
                <a:gd name="T9" fmla="*/ 12 h 18"/>
                <a:gd name="T10" fmla="*/ 2 w 36"/>
                <a:gd name="T11" fmla="*/ 15 h 18"/>
                <a:gd name="T12" fmla="*/ 2 w 36"/>
                <a:gd name="T13" fmla="*/ 15 h 18"/>
                <a:gd name="T14" fmla="*/ 13 w 36"/>
                <a:gd name="T15" fmla="*/ 18 h 18"/>
                <a:gd name="T16" fmla="*/ 13 w 36"/>
                <a:gd name="T17" fmla="*/ 18 h 18"/>
                <a:gd name="T18" fmla="*/ 36 w 36"/>
                <a:gd name="T19" fmla="*/ 3 h 18"/>
                <a:gd name="T20" fmla="*/ 34 w 36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8">
                  <a:moveTo>
                    <a:pt x="34" y="0"/>
                  </a:moveTo>
                  <a:cubicBezTo>
                    <a:pt x="33" y="0"/>
                    <a:pt x="31" y="0"/>
                    <a:pt x="31" y="2"/>
                  </a:cubicBezTo>
                  <a:cubicBezTo>
                    <a:pt x="28" y="8"/>
                    <a:pt x="21" y="13"/>
                    <a:pt x="13" y="13"/>
                  </a:cubicBezTo>
                  <a:cubicBezTo>
                    <a:pt x="10" y="13"/>
                    <a:pt x="7" y="12"/>
                    <a:pt x="4" y="11"/>
                  </a:cubicBezTo>
                  <a:cubicBezTo>
                    <a:pt x="3" y="10"/>
                    <a:pt x="1" y="11"/>
                    <a:pt x="1" y="12"/>
                  </a:cubicBezTo>
                  <a:cubicBezTo>
                    <a:pt x="0" y="13"/>
                    <a:pt x="1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6" y="17"/>
                    <a:pt x="9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3" y="18"/>
                    <a:pt x="32" y="12"/>
                    <a:pt x="36" y="3"/>
                  </a:cubicBezTo>
                  <a:cubicBezTo>
                    <a:pt x="36" y="2"/>
                    <a:pt x="35" y="1"/>
                    <a:pt x="34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52" name="Freeform 375"/>
          <p:cNvSpPr>
            <a:spLocks noEditPoints="1"/>
          </p:cNvSpPr>
          <p:nvPr/>
        </p:nvSpPr>
        <p:spPr bwMode="auto">
          <a:xfrm>
            <a:off x="4145374" y="1646845"/>
            <a:ext cx="534143" cy="512916"/>
          </a:xfrm>
          <a:custGeom>
            <a:avLst/>
            <a:gdLst>
              <a:gd name="T0" fmla="*/ 32 w 64"/>
              <a:gd name="T1" fmla="*/ 9 h 61"/>
              <a:gd name="T2" fmla="*/ 22 w 64"/>
              <a:gd name="T3" fmla="*/ 20 h 61"/>
              <a:gd name="T4" fmla="*/ 21 w 64"/>
              <a:gd name="T5" fmla="*/ 46 h 61"/>
              <a:gd name="T6" fmla="*/ 29 w 64"/>
              <a:gd name="T7" fmla="*/ 46 h 61"/>
              <a:gd name="T8" fmla="*/ 29 w 64"/>
              <a:gd name="T9" fmla="*/ 36 h 61"/>
              <a:gd name="T10" fmla="*/ 34 w 64"/>
              <a:gd name="T11" fmla="*/ 36 h 61"/>
              <a:gd name="T12" fmla="*/ 35 w 64"/>
              <a:gd name="T13" fmla="*/ 46 h 61"/>
              <a:gd name="T14" fmla="*/ 42 w 64"/>
              <a:gd name="T15" fmla="*/ 46 h 61"/>
              <a:gd name="T16" fmla="*/ 41 w 64"/>
              <a:gd name="T17" fmla="*/ 20 h 61"/>
              <a:gd name="T18" fmla="*/ 32 w 64"/>
              <a:gd name="T19" fmla="*/ 9 h 61"/>
              <a:gd name="T20" fmla="*/ 35 w 64"/>
              <a:gd name="T21" fmla="*/ 54 h 61"/>
              <a:gd name="T22" fmla="*/ 35 w 64"/>
              <a:gd name="T23" fmla="*/ 61 h 61"/>
              <a:gd name="T24" fmla="*/ 28 w 64"/>
              <a:gd name="T25" fmla="*/ 61 h 61"/>
              <a:gd name="T26" fmla="*/ 28 w 64"/>
              <a:gd name="T27" fmla="*/ 54 h 61"/>
              <a:gd name="T28" fmla="*/ 18 w 64"/>
              <a:gd name="T29" fmla="*/ 54 h 61"/>
              <a:gd name="T30" fmla="*/ 19 w 64"/>
              <a:gd name="T31" fmla="*/ 59 h 61"/>
              <a:gd name="T32" fmla="*/ 19 w 64"/>
              <a:gd name="T33" fmla="*/ 61 h 61"/>
              <a:gd name="T34" fmla="*/ 17 w 64"/>
              <a:gd name="T35" fmla="*/ 61 h 61"/>
              <a:gd name="T36" fmla="*/ 3 w 64"/>
              <a:gd name="T37" fmla="*/ 61 h 61"/>
              <a:gd name="T38" fmla="*/ 1 w 64"/>
              <a:gd name="T39" fmla="*/ 61 h 61"/>
              <a:gd name="T40" fmla="*/ 1 w 64"/>
              <a:gd name="T41" fmla="*/ 59 h 61"/>
              <a:gd name="T42" fmla="*/ 3 w 64"/>
              <a:gd name="T43" fmla="*/ 45 h 61"/>
              <a:gd name="T44" fmla="*/ 12 w 64"/>
              <a:gd name="T45" fmla="*/ 37 h 61"/>
              <a:gd name="T46" fmla="*/ 15 w 64"/>
              <a:gd name="T47" fmla="*/ 18 h 61"/>
              <a:gd name="T48" fmla="*/ 30 w 64"/>
              <a:gd name="T49" fmla="*/ 1 h 61"/>
              <a:gd name="T50" fmla="*/ 32 w 64"/>
              <a:gd name="T51" fmla="*/ 0 h 61"/>
              <a:gd name="T52" fmla="*/ 33 w 64"/>
              <a:gd name="T53" fmla="*/ 1 h 61"/>
              <a:gd name="T54" fmla="*/ 49 w 64"/>
              <a:gd name="T55" fmla="*/ 18 h 61"/>
              <a:gd name="T56" fmla="*/ 51 w 64"/>
              <a:gd name="T57" fmla="*/ 37 h 61"/>
              <a:gd name="T58" fmla="*/ 61 w 64"/>
              <a:gd name="T59" fmla="*/ 45 h 61"/>
              <a:gd name="T60" fmla="*/ 63 w 64"/>
              <a:gd name="T61" fmla="*/ 59 h 61"/>
              <a:gd name="T62" fmla="*/ 63 w 64"/>
              <a:gd name="T63" fmla="*/ 61 h 61"/>
              <a:gd name="T64" fmla="*/ 61 w 64"/>
              <a:gd name="T65" fmla="*/ 61 h 61"/>
              <a:gd name="T66" fmla="*/ 47 w 64"/>
              <a:gd name="T67" fmla="*/ 61 h 61"/>
              <a:gd name="T68" fmla="*/ 45 w 64"/>
              <a:gd name="T69" fmla="*/ 61 h 61"/>
              <a:gd name="T70" fmla="*/ 45 w 64"/>
              <a:gd name="T71" fmla="*/ 59 h 61"/>
              <a:gd name="T72" fmla="*/ 45 w 64"/>
              <a:gd name="T73" fmla="*/ 54 h 61"/>
              <a:gd name="T74" fmla="*/ 35 w 64"/>
              <a:gd name="T75" fmla="*/ 54 h 61"/>
              <a:gd name="T76" fmla="*/ 50 w 64"/>
              <a:gd name="T77" fmla="*/ 47 h 61"/>
              <a:gd name="T78" fmla="*/ 49 w 64"/>
              <a:gd name="T79" fmla="*/ 57 h 61"/>
              <a:gd name="T80" fmla="*/ 59 w 64"/>
              <a:gd name="T81" fmla="*/ 57 h 61"/>
              <a:gd name="T82" fmla="*/ 57 w 64"/>
              <a:gd name="T83" fmla="*/ 47 h 61"/>
              <a:gd name="T84" fmla="*/ 51 w 64"/>
              <a:gd name="T85" fmla="*/ 41 h 61"/>
              <a:gd name="T86" fmla="*/ 50 w 64"/>
              <a:gd name="T87" fmla="*/ 47 h 61"/>
              <a:gd name="T88" fmla="*/ 15 w 64"/>
              <a:gd name="T89" fmla="*/ 57 h 61"/>
              <a:gd name="T90" fmla="*/ 14 w 64"/>
              <a:gd name="T91" fmla="*/ 49 h 61"/>
              <a:gd name="T92" fmla="*/ 13 w 64"/>
              <a:gd name="T93" fmla="*/ 41 h 61"/>
              <a:gd name="T94" fmla="*/ 6 w 64"/>
              <a:gd name="T95" fmla="*/ 47 h 61"/>
              <a:gd name="T96" fmla="*/ 4 w 64"/>
              <a:gd name="T97" fmla="*/ 57 h 61"/>
              <a:gd name="T98" fmla="*/ 15 w 64"/>
              <a:gd name="T99" fmla="*/ 57 h 61"/>
              <a:gd name="T100" fmla="*/ 32 w 64"/>
              <a:gd name="T101" fmla="*/ 22 h 61"/>
              <a:gd name="T102" fmla="*/ 37 w 64"/>
              <a:gd name="T103" fmla="*/ 27 h 61"/>
              <a:gd name="T104" fmla="*/ 32 w 64"/>
              <a:gd name="T105" fmla="*/ 32 h 61"/>
              <a:gd name="T106" fmla="*/ 27 w 64"/>
              <a:gd name="T107" fmla="*/ 27 h 61"/>
              <a:gd name="T108" fmla="*/ 32 w 64"/>
              <a:gd name="T109" fmla="*/ 2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4" h="61">
                <a:moveTo>
                  <a:pt x="32" y="9"/>
                </a:moveTo>
                <a:cubicBezTo>
                  <a:pt x="27" y="11"/>
                  <a:pt x="24" y="15"/>
                  <a:pt x="22" y="20"/>
                </a:cubicBezTo>
                <a:cubicBezTo>
                  <a:pt x="20" y="27"/>
                  <a:pt x="20" y="35"/>
                  <a:pt x="21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3"/>
                  <a:pt x="29" y="40"/>
                  <a:pt x="29" y="36"/>
                </a:cubicBezTo>
                <a:cubicBezTo>
                  <a:pt x="31" y="36"/>
                  <a:pt x="32" y="36"/>
                  <a:pt x="34" y="36"/>
                </a:cubicBezTo>
                <a:cubicBezTo>
                  <a:pt x="34" y="40"/>
                  <a:pt x="34" y="43"/>
                  <a:pt x="35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4" y="35"/>
                  <a:pt x="43" y="27"/>
                  <a:pt x="41" y="20"/>
                </a:cubicBezTo>
                <a:cubicBezTo>
                  <a:pt x="40" y="15"/>
                  <a:pt x="36" y="11"/>
                  <a:pt x="32" y="9"/>
                </a:cubicBezTo>
                <a:close/>
                <a:moveTo>
                  <a:pt x="35" y="54"/>
                </a:moveTo>
                <a:cubicBezTo>
                  <a:pt x="35" y="56"/>
                  <a:pt x="35" y="58"/>
                  <a:pt x="35" y="61"/>
                </a:cubicBezTo>
                <a:cubicBezTo>
                  <a:pt x="33" y="61"/>
                  <a:pt x="30" y="61"/>
                  <a:pt x="28" y="61"/>
                </a:cubicBezTo>
                <a:cubicBezTo>
                  <a:pt x="28" y="58"/>
                  <a:pt x="28" y="56"/>
                  <a:pt x="28" y="54"/>
                </a:cubicBezTo>
                <a:cubicBezTo>
                  <a:pt x="18" y="54"/>
                  <a:pt x="18" y="54"/>
                  <a:pt x="18" y="54"/>
                </a:cubicBezTo>
                <a:cubicBezTo>
                  <a:pt x="19" y="59"/>
                  <a:pt x="19" y="59"/>
                  <a:pt x="19" y="59"/>
                </a:cubicBezTo>
                <a:cubicBezTo>
                  <a:pt x="19" y="61"/>
                  <a:pt x="19" y="61"/>
                  <a:pt x="19" y="61"/>
                </a:cubicBezTo>
                <a:cubicBezTo>
                  <a:pt x="17" y="61"/>
                  <a:pt x="17" y="61"/>
                  <a:pt x="17" y="61"/>
                </a:cubicBezTo>
                <a:cubicBezTo>
                  <a:pt x="3" y="61"/>
                  <a:pt x="3" y="61"/>
                  <a:pt x="3" y="61"/>
                </a:cubicBezTo>
                <a:cubicBezTo>
                  <a:pt x="1" y="61"/>
                  <a:pt x="1" y="61"/>
                  <a:pt x="1" y="61"/>
                </a:cubicBezTo>
                <a:cubicBezTo>
                  <a:pt x="1" y="59"/>
                  <a:pt x="1" y="59"/>
                  <a:pt x="1" y="59"/>
                </a:cubicBezTo>
                <a:cubicBezTo>
                  <a:pt x="0" y="54"/>
                  <a:pt x="1" y="49"/>
                  <a:pt x="3" y="45"/>
                </a:cubicBezTo>
                <a:cubicBezTo>
                  <a:pt x="5" y="42"/>
                  <a:pt x="8" y="39"/>
                  <a:pt x="12" y="37"/>
                </a:cubicBezTo>
                <a:cubicBezTo>
                  <a:pt x="12" y="29"/>
                  <a:pt x="13" y="23"/>
                  <a:pt x="15" y="18"/>
                </a:cubicBezTo>
                <a:cubicBezTo>
                  <a:pt x="17" y="9"/>
                  <a:pt x="23" y="4"/>
                  <a:pt x="30" y="1"/>
                </a:cubicBezTo>
                <a:cubicBezTo>
                  <a:pt x="32" y="0"/>
                  <a:pt x="32" y="0"/>
                  <a:pt x="32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41" y="4"/>
                  <a:pt x="46" y="9"/>
                  <a:pt x="49" y="18"/>
                </a:cubicBezTo>
                <a:cubicBezTo>
                  <a:pt x="51" y="23"/>
                  <a:pt x="51" y="29"/>
                  <a:pt x="51" y="37"/>
                </a:cubicBezTo>
                <a:cubicBezTo>
                  <a:pt x="55" y="39"/>
                  <a:pt x="59" y="42"/>
                  <a:pt x="61" y="45"/>
                </a:cubicBezTo>
                <a:cubicBezTo>
                  <a:pt x="63" y="49"/>
                  <a:pt x="64" y="54"/>
                  <a:pt x="63" y="59"/>
                </a:cubicBezTo>
                <a:cubicBezTo>
                  <a:pt x="63" y="61"/>
                  <a:pt x="63" y="61"/>
                  <a:pt x="63" y="61"/>
                </a:cubicBezTo>
                <a:cubicBezTo>
                  <a:pt x="61" y="61"/>
                  <a:pt x="61" y="61"/>
                  <a:pt x="61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4"/>
                  <a:pt x="45" y="54"/>
                  <a:pt x="45" y="54"/>
                </a:cubicBezTo>
                <a:cubicBezTo>
                  <a:pt x="35" y="54"/>
                  <a:pt x="35" y="54"/>
                  <a:pt x="35" y="54"/>
                </a:cubicBezTo>
                <a:close/>
                <a:moveTo>
                  <a:pt x="50" y="47"/>
                </a:moveTo>
                <a:cubicBezTo>
                  <a:pt x="49" y="57"/>
                  <a:pt x="49" y="57"/>
                  <a:pt x="49" y="57"/>
                </a:cubicBezTo>
                <a:cubicBezTo>
                  <a:pt x="59" y="57"/>
                  <a:pt x="59" y="57"/>
                  <a:pt x="59" y="57"/>
                </a:cubicBezTo>
                <a:cubicBezTo>
                  <a:pt x="59" y="53"/>
                  <a:pt x="59" y="50"/>
                  <a:pt x="57" y="47"/>
                </a:cubicBezTo>
                <a:cubicBezTo>
                  <a:pt x="56" y="45"/>
                  <a:pt x="54" y="43"/>
                  <a:pt x="51" y="41"/>
                </a:cubicBezTo>
                <a:cubicBezTo>
                  <a:pt x="51" y="43"/>
                  <a:pt x="50" y="45"/>
                  <a:pt x="50" y="47"/>
                </a:cubicBezTo>
                <a:close/>
                <a:moveTo>
                  <a:pt x="15" y="57"/>
                </a:moveTo>
                <a:cubicBezTo>
                  <a:pt x="14" y="49"/>
                  <a:pt x="14" y="49"/>
                  <a:pt x="14" y="49"/>
                </a:cubicBezTo>
                <a:cubicBezTo>
                  <a:pt x="13" y="46"/>
                  <a:pt x="13" y="43"/>
                  <a:pt x="13" y="41"/>
                </a:cubicBezTo>
                <a:cubicBezTo>
                  <a:pt x="10" y="43"/>
                  <a:pt x="8" y="45"/>
                  <a:pt x="6" y="47"/>
                </a:cubicBezTo>
                <a:cubicBezTo>
                  <a:pt x="5" y="50"/>
                  <a:pt x="4" y="53"/>
                  <a:pt x="4" y="57"/>
                </a:cubicBezTo>
                <a:cubicBezTo>
                  <a:pt x="15" y="57"/>
                  <a:pt x="15" y="57"/>
                  <a:pt x="15" y="57"/>
                </a:cubicBezTo>
                <a:close/>
                <a:moveTo>
                  <a:pt x="32" y="22"/>
                </a:moveTo>
                <a:cubicBezTo>
                  <a:pt x="35" y="22"/>
                  <a:pt x="37" y="24"/>
                  <a:pt x="37" y="27"/>
                </a:cubicBezTo>
                <a:cubicBezTo>
                  <a:pt x="37" y="30"/>
                  <a:pt x="35" y="32"/>
                  <a:pt x="32" y="32"/>
                </a:cubicBezTo>
                <a:cubicBezTo>
                  <a:pt x="29" y="32"/>
                  <a:pt x="27" y="30"/>
                  <a:pt x="27" y="27"/>
                </a:cubicBezTo>
                <a:cubicBezTo>
                  <a:pt x="27" y="24"/>
                  <a:pt x="29" y="22"/>
                  <a:pt x="32" y="22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>
            <a:grpSpLocks noChangeAspect="1"/>
          </p:cNvGrpSpPr>
          <p:nvPr/>
        </p:nvGrpSpPr>
        <p:grpSpPr>
          <a:xfrm>
            <a:off x="3995936" y="3528689"/>
            <a:ext cx="600527" cy="467599"/>
            <a:chOff x="4265839" y="-1204913"/>
            <a:chExt cx="809399" cy="630238"/>
          </a:xfrm>
          <a:solidFill>
            <a:srgbClr val="FF0000"/>
          </a:solidFill>
        </p:grpSpPr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4343400" y="-954088"/>
              <a:ext cx="676275" cy="222250"/>
            </a:xfrm>
            <a:custGeom>
              <a:avLst/>
              <a:gdLst>
                <a:gd name="T0" fmla="*/ 159 w 180"/>
                <a:gd name="T1" fmla="*/ 17 h 59"/>
                <a:gd name="T2" fmla="*/ 96 w 180"/>
                <a:gd name="T3" fmla="*/ 17 h 59"/>
                <a:gd name="T4" fmla="*/ 96 w 180"/>
                <a:gd name="T5" fmla="*/ 7 h 59"/>
                <a:gd name="T6" fmla="*/ 90 w 180"/>
                <a:gd name="T7" fmla="*/ 0 h 59"/>
                <a:gd name="T8" fmla="*/ 84 w 180"/>
                <a:gd name="T9" fmla="*/ 7 h 59"/>
                <a:gd name="T10" fmla="*/ 84 w 180"/>
                <a:gd name="T11" fmla="*/ 17 h 59"/>
                <a:gd name="T12" fmla="*/ 21 w 180"/>
                <a:gd name="T13" fmla="*/ 17 h 59"/>
                <a:gd name="T14" fmla="*/ 0 w 180"/>
                <a:gd name="T15" fmla="*/ 38 h 59"/>
                <a:gd name="T16" fmla="*/ 0 w 180"/>
                <a:gd name="T17" fmla="*/ 52 h 59"/>
                <a:gd name="T18" fmla="*/ 6 w 180"/>
                <a:gd name="T19" fmla="*/ 59 h 59"/>
                <a:gd name="T20" fmla="*/ 13 w 180"/>
                <a:gd name="T21" fmla="*/ 52 h 59"/>
                <a:gd name="T22" fmla="*/ 13 w 180"/>
                <a:gd name="T23" fmla="*/ 38 h 59"/>
                <a:gd name="T24" fmla="*/ 21 w 180"/>
                <a:gd name="T25" fmla="*/ 30 h 59"/>
                <a:gd name="T26" fmla="*/ 84 w 180"/>
                <a:gd name="T27" fmla="*/ 30 h 59"/>
                <a:gd name="T28" fmla="*/ 84 w 180"/>
                <a:gd name="T29" fmla="*/ 47 h 59"/>
                <a:gd name="T30" fmla="*/ 90 w 180"/>
                <a:gd name="T31" fmla="*/ 53 h 59"/>
                <a:gd name="T32" fmla="*/ 96 w 180"/>
                <a:gd name="T33" fmla="*/ 47 h 59"/>
                <a:gd name="T34" fmla="*/ 96 w 180"/>
                <a:gd name="T35" fmla="*/ 30 h 59"/>
                <a:gd name="T36" fmla="*/ 159 w 180"/>
                <a:gd name="T37" fmla="*/ 30 h 59"/>
                <a:gd name="T38" fmla="*/ 168 w 180"/>
                <a:gd name="T39" fmla="*/ 38 h 59"/>
                <a:gd name="T40" fmla="*/ 168 w 180"/>
                <a:gd name="T41" fmla="*/ 52 h 59"/>
                <a:gd name="T42" fmla="*/ 174 w 180"/>
                <a:gd name="T43" fmla="*/ 59 h 59"/>
                <a:gd name="T44" fmla="*/ 180 w 180"/>
                <a:gd name="T45" fmla="*/ 52 h 59"/>
                <a:gd name="T46" fmla="*/ 180 w 180"/>
                <a:gd name="T47" fmla="*/ 38 h 59"/>
                <a:gd name="T48" fmla="*/ 159 w 180"/>
                <a:gd name="T49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59">
                  <a:moveTo>
                    <a:pt x="159" y="17"/>
                  </a:moveTo>
                  <a:cubicBezTo>
                    <a:pt x="96" y="17"/>
                    <a:pt x="96" y="17"/>
                    <a:pt x="96" y="1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4" y="0"/>
                    <a:pt x="90" y="0"/>
                  </a:cubicBezTo>
                  <a:cubicBezTo>
                    <a:pt x="87" y="0"/>
                    <a:pt x="84" y="3"/>
                    <a:pt x="84" y="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9" y="17"/>
                    <a:pt x="0" y="27"/>
                    <a:pt x="0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6"/>
                    <a:pt x="3" y="59"/>
                    <a:pt x="6" y="59"/>
                  </a:cubicBezTo>
                  <a:cubicBezTo>
                    <a:pt x="10" y="59"/>
                    <a:pt x="13" y="56"/>
                    <a:pt x="13" y="52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4"/>
                    <a:pt x="16" y="30"/>
                    <a:pt x="21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47"/>
                    <a:pt x="84" y="47"/>
                    <a:pt x="84" y="47"/>
                  </a:cubicBezTo>
                  <a:cubicBezTo>
                    <a:pt x="84" y="51"/>
                    <a:pt x="87" y="53"/>
                    <a:pt x="90" y="53"/>
                  </a:cubicBezTo>
                  <a:cubicBezTo>
                    <a:pt x="94" y="53"/>
                    <a:pt x="96" y="51"/>
                    <a:pt x="96" y="47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64" y="30"/>
                    <a:pt x="168" y="34"/>
                    <a:pt x="168" y="38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8" y="56"/>
                    <a:pt x="170" y="59"/>
                    <a:pt x="174" y="59"/>
                  </a:cubicBezTo>
                  <a:cubicBezTo>
                    <a:pt x="177" y="59"/>
                    <a:pt x="180" y="56"/>
                    <a:pt x="180" y="52"/>
                  </a:cubicBezTo>
                  <a:cubicBezTo>
                    <a:pt x="180" y="38"/>
                    <a:pt x="180" y="38"/>
                    <a:pt x="180" y="38"/>
                  </a:cubicBezTo>
                  <a:cubicBezTo>
                    <a:pt x="180" y="27"/>
                    <a:pt x="171" y="17"/>
                    <a:pt x="159" y="17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4265839" y="-706438"/>
              <a:ext cx="209550" cy="131763"/>
            </a:xfrm>
            <a:custGeom>
              <a:avLst/>
              <a:gdLst>
                <a:gd name="T0" fmla="*/ 0 w 56"/>
                <a:gd name="T1" fmla="*/ 25 h 35"/>
                <a:gd name="T2" fmla="*/ 12 w 56"/>
                <a:gd name="T3" fmla="*/ 35 h 35"/>
                <a:gd name="T4" fmla="*/ 44 w 56"/>
                <a:gd name="T5" fmla="*/ 35 h 35"/>
                <a:gd name="T6" fmla="*/ 56 w 56"/>
                <a:gd name="T7" fmla="*/ 25 h 35"/>
                <a:gd name="T8" fmla="*/ 56 w 56"/>
                <a:gd name="T9" fmla="*/ 10 h 35"/>
                <a:gd name="T10" fmla="*/ 44 w 56"/>
                <a:gd name="T11" fmla="*/ 0 h 35"/>
                <a:gd name="T12" fmla="*/ 12 w 56"/>
                <a:gd name="T13" fmla="*/ 0 h 35"/>
                <a:gd name="T14" fmla="*/ 0 w 56"/>
                <a:gd name="T15" fmla="*/ 10 h 35"/>
                <a:gd name="T16" fmla="*/ 0 w 56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5">
                  <a:moveTo>
                    <a:pt x="0" y="25"/>
                  </a:moveTo>
                  <a:cubicBezTo>
                    <a:pt x="0" y="31"/>
                    <a:pt x="5" y="35"/>
                    <a:pt x="12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51" y="35"/>
                    <a:pt x="56" y="31"/>
                    <a:pt x="56" y="25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4"/>
                    <a:pt x="51" y="0"/>
                    <a:pt x="4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4576763" y="-706438"/>
              <a:ext cx="209550" cy="131763"/>
            </a:xfrm>
            <a:custGeom>
              <a:avLst/>
              <a:gdLst>
                <a:gd name="T0" fmla="*/ 0 w 56"/>
                <a:gd name="T1" fmla="*/ 25 h 35"/>
                <a:gd name="T2" fmla="*/ 12 w 56"/>
                <a:gd name="T3" fmla="*/ 35 h 35"/>
                <a:gd name="T4" fmla="*/ 44 w 56"/>
                <a:gd name="T5" fmla="*/ 35 h 35"/>
                <a:gd name="T6" fmla="*/ 56 w 56"/>
                <a:gd name="T7" fmla="*/ 25 h 35"/>
                <a:gd name="T8" fmla="*/ 56 w 56"/>
                <a:gd name="T9" fmla="*/ 10 h 35"/>
                <a:gd name="T10" fmla="*/ 44 w 56"/>
                <a:gd name="T11" fmla="*/ 0 h 35"/>
                <a:gd name="T12" fmla="*/ 12 w 56"/>
                <a:gd name="T13" fmla="*/ 0 h 35"/>
                <a:gd name="T14" fmla="*/ 0 w 56"/>
                <a:gd name="T15" fmla="*/ 10 h 35"/>
                <a:gd name="T16" fmla="*/ 0 w 56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5">
                  <a:moveTo>
                    <a:pt x="0" y="25"/>
                  </a:moveTo>
                  <a:cubicBezTo>
                    <a:pt x="0" y="31"/>
                    <a:pt x="5" y="35"/>
                    <a:pt x="12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51" y="35"/>
                    <a:pt x="56" y="31"/>
                    <a:pt x="56" y="25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4"/>
                    <a:pt x="51" y="0"/>
                    <a:pt x="4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4865688" y="-706438"/>
              <a:ext cx="209550" cy="131763"/>
            </a:xfrm>
            <a:custGeom>
              <a:avLst/>
              <a:gdLst>
                <a:gd name="T0" fmla="*/ 0 w 56"/>
                <a:gd name="T1" fmla="*/ 25 h 35"/>
                <a:gd name="T2" fmla="*/ 12 w 56"/>
                <a:gd name="T3" fmla="*/ 35 h 35"/>
                <a:gd name="T4" fmla="*/ 44 w 56"/>
                <a:gd name="T5" fmla="*/ 35 h 35"/>
                <a:gd name="T6" fmla="*/ 56 w 56"/>
                <a:gd name="T7" fmla="*/ 25 h 35"/>
                <a:gd name="T8" fmla="*/ 56 w 56"/>
                <a:gd name="T9" fmla="*/ 10 h 35"/>
                <a:gd name="T10" fmla="*/ 44 w 56"/>
                <a:gd name="T11" fmla="*/ 0 h 35"/>
                <a:gd name="T12" fmla="*/ 12 w 56"/>
                <a:gd name="T13" fmla="*/ 0 h 35"/>
                <a:gd name="T14" fmla="*/ 0 w 56"/>
                <a:gd name="T15" fmla="*/ 10 h 35"/>
                <a:gd name="T16" fmla="*/ 0 w 56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5">
                  <a:moveTo>
                    <a:pt x="0" y="25"/>
                  </a:moveTo>
                  <a:cubicBezTo>
                    <a:pt x="0" y="31"/>
                    <a:pt x="5" y="35"/>
                    <a:pt x="12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51" y="35"/>
                    <a:pt x="56" y="31"/>
                    <a:pt x="56" y="25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4"/>
                    <a:pt x="51" y="0"/>
                    <a:pt x="4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Freeform 10"/>
            <p:cNvSpPr>
              <a:spLocks/>
            </p:cNvSpPr>
            <p:nvPr/>
          </p:nvSpPr>
          <p:spPr bwMode="auto">
            <a:xfrm>
              <a:off x="4486501" y="-1204913"/>
              <a:ext cx="390525" cy="228600"/>
            </a:xfrm>
            <a:custGeom>
              <a:avLst/>
              <a:gdLst>
                <a:gd name="T0" fmla="*/ 104 w 104"/>
                <a:gd name="T1" fmla="*/ 49 h 61"/>
                <a:gd name="T2" fmla="*/ 90 w 104"/>
                <a:gd name="T3" fmla="*/ 61 h 61"/>
                <a:gd name="T4" fmla="*/ 14 w 104"/>
                <a:gd name="T5" fmla="*/ 61 h 61"/>
                <a:gd name="T6" fmla="*/ 0 w 104"/>
                <a:gd name="T7" fmla="*/ 49 h 61"/>
                <a:gd name="T8" fmla="*/ 0 w 104"/>
                <a:gd name="T9" fmla="*/ 12 h 61"/>
                <a:gd name="T10" fmla="*/ 14 w 104"/>
                <a:gd name="T11" fmla="*/ 0 h 61"/>
                <a:gd name="T12" fmla="*/ 90 w 104"/>
                <a:gd name="T13" fmla="*/ 0 h 61"/>
                <a:gd name="T14" fmla="*/ 104 w 104"/>
                <a:gd name="T15" fmla="*/ 12 h 61"/>
                <a:gd name="T16" fmla="*/ 104 w 104"/>
                <a:gd name="T17" fmla="*/ 4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61">
                  <a:moveTo>
                    <a:pt x="104" y="49"/>
                  </a:moveTo>
                  <a:cubicBezTo>
                    <a:pt x="104" y="56"/>
                    <a:pt x="98" y="61"/>
                    <a:pt x="90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6" y="61"/>
                    <a:pt x="0" y="56"/>
                    <a:pt x="0" y="4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4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8" y="0"/>
                    <a:pt x="104" y="5"/>
                    <a:pt x="104" y="12"/>
                  </a:cubicBezTo>
                  <a:cubicBezTo>
                    <a:pt x="104" y="49"/>
                    <a:pt x="104" y="49"/>
                    <a:pt x="104" y="49"/>
                  </a:cubicBezTo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611560" y="267494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83670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34" grpId="0"/>
      <p:bldP spid="35" grpId="0" animBg="1"/>
      <p:bldP spid="38" grpId="0" animBg="1"/>
      <p:bldP spid="39" grpId="0" animBg="1"/>
      <p:bldP spid="42" grpId="0"/>
      <p:bldP spid="43" grpId="0"/>
      <p:bldP spid="44" grpId="0"/>
      <p:bldP spid="52" grpId="0" animBg="1"/>
      <p:bldP spid="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等腰三角形 28"/>
          <p:cNvSpPr/>
          <p:nvPr/>
        </p:nvSpPr>
        <p:spPr>
          <a:xfrm>
            <a:off x="3131840" y="2820073"/>
            <a:ext cx="1151334" cy="1695892"/>
          </a:xfrm>
          <a:prstGeom prst="triangle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0" y="371801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8676456" y="371801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/>
          <p:cNvSpPr/>
          <p:nvPr/>
        </p:nvSpPr>
        <p:spPr>
          <a:xfrm>
            <a:off x="3616210" y="1700244"/>
            <a:ext cx="1911580" cy="2815722"/>
          </a:xfrm>
          <a:prstGeom prst="triangle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>
            <a:off x="4420854" y="2388025"/>
            <a:ext cx="1591306" cy="2127940"/>
          </a:xfrm>
          <a:prstGeom prst="triangle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 flipH="1">
            <a:off x="5216505" y="2604049"/>
            <a:ext cx="1839902" cy="432048"/>
          </a:xfrm>
          <a:custGeom>
            <a:avLst/>
            <a:gdLst>
              <a:gd name="connsiteX0" fmla="*/ 0 w 973776"/>
              <a:gd name="connsiteY0" fmla="*/ 403761 h 403761"/>
              <a:gd name="connsiteX1" fmla="*/ 0 w 973776"/>
              <a:gd name="connsiteY1" fmla="*/ 0 h 403761"/>
              <a:gd name="connsiteX2" fmla="*/ 973776 w 973776"/>
              <a:gd name="connsiteY2" fmla="*/ 0 h 403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3776" h="403761">
                <a:moveTo>
                  <a:pt x="0" y="403761"/>
                </a:moveTo>
                <a:lnTo>
                  <a:pt x="0" y="0"/>
                </a:lnTo>
                <a:lnTo>
                  <a:pt x="973776" y="0"/>
                </a:lnTo>
              </a:path>
            </a:pathLst>
          </a:custGeom>
          <a:noFill/>
          <a:ln w="12700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4572000" y="1624224"/>
            <a:ext cx="1440160" cy="331753"/>
          </a:xfrm>
          <a:custGeom>
            <a:avLst/>
            <a:gdLst>
              <a:gd name="connsiteX0" fmla="*/ 0 w 973776"/>
              <a:gd name="connsiteY0" fmla="*/ 403761 h 403761"/>
              <a:gd name="connsiteX1" fmla="*/ 0 w 973776"/>
              <a:gd name="connsiteY1" fmla="*/ 0 h 403761"/>
              <a:gd name="connsiteX2" fmla="*/ 973776 w 973776"/>
              <a:gd name="connsiteY2" fmla="*/ 0 h 403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3776" h="403761">
                <a:moveTo>
                  <a:pt x="0" y="403761"/>
                </a:moveTo>
                <a:lnTo>
                  <a:pt x="0" y="0"/>
                </a:lnTo>
                <a:lnTo>
                  <a:pt x="973776" y="0"/>
                </a:lnTo>
              </a:path>
            </a:pathLst>
          </a:custGeom>
          <a:noFill/>
          <a:ln w="12700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flipH="1">
            <a:off x="2915816" y="2676057"/>
            <a:ext cx="804310" cy="403761"/>
          </a:xfrm>
          <a:custGeom>
            <a:avLst/>
            <a:gdLst>
              <a:gd name="connsiteX0" fmla="*/ 0 w 973776"/>
              <a:gd name="connsiteY0" fmla="*/ 403761 h 403761"/>
              <a:gd name="connsiteX1" fmla="*/ 0 w 973776"/>
              <a:gd name="connsiteY1" fmla="*/ 0 h 403761"/>
              <a:gd name="connsiteX2" fmla="*/ 973776 w 973776"/>
              <a:gd name="connsiteY2" fmla="*/ 0 h 403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3776" h="403761">
                <a:moveTo>
                  <a:pt x="0" y="403761"/>
                </a:moveTo>
                <a:lnTo>
                  <a:pt x="0" y="0"/>
                </a:lnTo>
                <a:lnTo>
                  <a:pt x="973776" y="0"/>
                </a:lnTo>
              </a:path>
            </a:pathLst>
          </a:custGeom>
          <a:noFill/>
          <a:ln w="12700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6138427" y="1216733"/>
            <a:ext cx="787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89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38427" y="2969017"/>
            <a:ext cx="787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68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3568" y="2406133"/>
            <a:ext cx="216024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979712" y="2008821"/>
            <a:ext cx="787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56176" y="1685655"/>
            <a:ext cx="2304256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56176" y="3421796"/>
            <a:ext cx="2304256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</a:t>
            </a:r>
          </a:p>
        </p:txBody>
      </p:sp>
      <p:sp>
        <p:nvSpPr>
          <p:cNvPr id="20" name="矩形 19"/>
          <p:cNvSpPr/>
          <p:nvPr/>
        </p:nvSpPr>
        <p:spPr>
          <a:xfrm>
            <a:off x="611560" y="270176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58125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6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6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60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6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 animBg="1"/>
      <p:bldP spid="22" grpId="0" animBg="1"/>
      <p:bldP spid="3" grpId="0" animBg="1"/>
      <p:bldP spid="30" grpId="0" animBg="1"/>
      <p:bldP spid="31" grpId="0" animBg="1"/>
      <p:bldP spid="32" grpId="0"/>
      <p:bldP spid="34" grpId="0"/>
      <p:bldP spid="36" grpId="0"/>
      <p:bldP spid="37" grpId="0"/>
      <p:bldP spid="38" grpId="0"/>
      <p:bldP spid="3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6" y="0"/>
            <a:ext cx="9144000" cy="3243673"/>
          </a:xfrm>
          <a:prstGeom prst="rect">
            <a:avLst/>
          </a:prstGeom>
        </p:spPr>
      </p:pic>
      <p:sp>
        <p:nvSpPr>
          <p:cNvPr id="4" name="等腰三角形 3"/>
          <p:cNvSpPr/>
          <p:nvPr/>
        </p:nvSpPr>
        <p:spPr>
          <a:xfrm flipH="1">
            <a:off x="4355976" y="-2"/>
            <a:ext cx="4788022" cy="3243675"/>
          </a:xfrm>
          <a:custGeom>
            <a:avLst/>
            <a:gdLst>
              <a:gd name="connsiteX0" fmla="*/ 0 w 3563889"/>
              <a:gd name="connsiteY0" fmla="*/ 0 h 5159266"/>
              <a:gd name="connsiteX1" fmla="*/ 2584924 w 3563889"/>
              <a:gd name="connsiteY1" fmla="*/ 0 h 5159266"/>
              <a:gd name="connsiteX2" fmla="*/ 3563889 w 3563889"/>
              <a:gd name="connsiteY2" fmla="*/ 2579633 h 5159266"/>
              <a:gd name="connsiteX3" fmla="*/ 2584924 w 3563889"/>
              <a:gd name="connsiteY3" fmla="*/ 5159266 h 5159266"/>
              <a:gd name="connsiteX4" fmla="*/ 0 w 3563889"/>
              <a:gd name="connsiteY4" fmla="*/ 5159266 h 5159266"/>
              <a:gd name="connsiteX5" fmla="*/ 0 w 3563889"/>
              <a:gd name="connsiteY5" fmla="*/ 0 h 5159266"/>
              <a:gd name="connsiteX0" fmla="*/ 0 w 3500827"/>
              <a:gd name="connsiteY0" fmla="*/ 0 h 5159266"/>
              <a:gd name="connsiteX1" fmla="*/ 2584924 w 3500827"/>
              <a:gd name="connsiteY1" fmla="*/ 0 h 5159266"/>
              <a:gd name="connsiteX2" fmla="*/ 3500827 w 3500827"/>
              <a:gd name="connsiteY2" fmla="*/ 3604392 h 5159266"/>
              <a:gd name="connsiteX3" fmla="*/ 2584924 w 3500827"/>
              <a:gd name="connsiteY3" fmla="*/ 5159266 h 5159266"/>
              <a:gd name="connsiteX4" fmla="*/ 0 w 3500827"/>
              <a:gd name="connsiteY4" fmla="*/ 5159266 h 5159266"/>
              <a:gd name="connsiteX5" fmla="*/ 0 w 3500827"/>
              <a:gd name="connsiteY5" fmla="*/ 0 h 5159266"/>
              <a:gd name="connsiteX0" fmla="*/ 0 w 3500827"/>
              <a:gd name="connsiteY0" fmla="*/ 0 h 5159266"/>
              <a:gd name="connsiteX1" fmla="*/ 2584924 w 3500827"/>
              <a:gd name="connsiteY1" fmla="*/ 0 h 5159266"/>
              <a:gd name="connsiteX2" fmla="*/ 3500827 w 3500827"/>
              <a:gd name="connsiteY2" fmla="*/ 3604392 h 5159266"/>
              <a:gd name="connsiteX3" fmla="*/ 2733775 w 3500827"/>
              <a:gd name="connsiteY3" fmla="*/ 5159266 h 5159266"/>
              <a:gd name="connsiteX4" fmla="*/ 0 w 3500827"/>
              <a:gd name="connsiteY4" fmla="*/ 5159266 h 5159266"/>
              <a:gd name="connsiteX5" fmla="*/ 0 w 3500827"/>
              <a:gd name="connsiteY5" fmla="*/ 0 h 5159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0827" h="5159266">
                <a:moveTo>
                  <a:pt x="0" y="0"/>
                </a:moveTo>
                <a:lnTo>
                  <a:pt x="2584924" y="0"/>
                </a:lnTo>
                <a:lnTo>
                  <a:pt x="3500827" y="3604392"/>
                </a:lnTo>
                <a:lnTo>
                  <a:pt x="2733775" y="5159266"/>
                </a:lnTo>
                <a:lnTo>
                  <a:pt x="0" y="5159266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940153" y="563952"/>
            <a:ext cx="2088232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rgbClr val="D2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rgbClr val="D20000"/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0152" y="1019070"/>
            <a:ext cx="2408057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356114" y="2787774"/>
            <a:ext cx="847013" cy="833217"/>
            <a:chOff x="6660001" y="1684182"/>
            <a:chExt cx="829062" cy="815560"/>
          </a:xfrm>
        </p:grpSpPr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6660001" y="1684182"/>
              <a:ext cx="829062" cy="8155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>
                  <a:lumMod val="5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 flipH="1">
              <a:off x="6833235" y="1818954"/>
              <a:ext cx="482594" cy="438710"/>
            </a:xfrm>
            <a:custGeom>
              <a:avLst/>
              <a:gdLst>
                <a:gd name="connsiteX0" fmla="*/ 803003 w 1250950"/>
                <a:gd name="connsiteY0" fmla="*/ 863471 h 1139853"/>
                <a:gd name="connsiteX1" fmla="*/ 820326 w 1250950"/>
                <a:gd name="connsiteY1" fmla="*/ 865925 h 1139853"/>
                <a:gd name="connsiteX2" fmla="*/ 1090156 w 1250950"/>
                <a:gd name="connsiteY2" fmla="*/ 1025268 h 1139853"/>
                <a:gd name="connsiteX3" fmla="*/ 1098216 w 1250950"/>
                <a:gd name="connsiteY3" fmla="*/ 1056576 h 1139853"/>
                <a:gd name="connsiteX4" fmla="*/ 1098216 w 1250950"/>
                <a:gd name="connsiteY4" fmla="*/ 1056575 h 1139853"/>
                <a:gd name="connsiteX5" fmla="*/ 1066908 w 1250950"/>
                <a:gd name="connsiteY5" fmla="*/ 1064635 h 1139853"/>
                <a:gd name="connsiteX6" fmla="*/ 797078 w 1250950"/>
                <a:gd name="connsiteY6" fmla="*/ 905293 h 1139853"/>
                <a:gd name="connsiteX7" fmla="*/ 789018 w 1250950"/>
                <a:gd name="connsiteY7" fmla="*/ 873985 h 1139853"/>
                <a:gd name="connsiteX8" fmla="*/ 803003 w 1250950"/>
                <a:gd name="connsiteY8" fmla="*/ 863471 h 1139853"/>
                <a:gd name="connsiteX9" fmla="*/ 446224 w 1250950"/>
                <a:gd name="connsiteY9" fmla="*/ 862581 h 1139853"/>
                <a:gd name="connsiteX10" fmla="*/ 460274 w 1250950"/>
                <a:gd name="connsiteY10" fmla="*/ 873008 h 1139853"/>
                <a:gd name="connsiteX11" fmla="*/ 452409 w 1250950"/>
                <a:gd name="connsiteY11" fmla="*/ 904366 h 1139853"/>
                <a:gd name="connsiteX12" fmla="*/ 183572 w 1250950"/>
                <a:gd name="connsiteY12" fmla="*/ 1065379 h 1139853"/>
                <a:gd name="connsiteX13" fmla="*/ 152215 w 1250950"/>
                <a:gd name="connsiteY13" fmla="*/ 1057513 h 1139853"/>
                <a:gd name="connsiteX14" fmla="*/ 152216 w 1250950"/>
                <a:gd name="connsiteY14" fmla="*/ 1057514 h 1139853"/>
                <a:gd name="connsiteX15" fmla="*/ 160082 w 1250950"/>
                <a:gd name="connsiteY15" fmla="*/ 1026156 h 1139853"/>
                <a:gd name="connsiteX16" fmla="*/ 428917 w 1250950"/>
                <a:gd name="connsiteY16" fmla="*/ 865143 h 1139853"/>
                <a:gd name="connsiteX17" fmla="*/ 446224 w 1250950"/>
                <a:gd name="connsiteY17" fmla="*/ 862581 h 1139853"/>
                <a:gd name="connsiteX18" fmla="*/ 1250950 w 1250950"/>
                <a:gd name="connsiteY18" fmla="*/ 460461 h 1139853"/>
                <a:gd name="connsiteX19" fmla="*/ 640444 w 1250950"/>
                <a:gd name="connsiteY19" fmla="*/ 812938 h 1139853"/>
                <a:gd name="connsiteX20" fmla="*/ 625478 w 1250950"/>
                <a:gd name="connsiteY20" fmla="*/ 815382 h 1139853"/>
                <a:gd name="connsiteX21" fmla="*/ 626513 w 1250950"/>
                <a:gd name="connsiteY21" fmla="*/ 789509 h 1139853"/>
                <a:gd name="connsiteX22" fmla="*/ 625475 w 1250950"/>
                <a:gd name="connsiteY22" fmla="*/ 790124 h 1139853"/>
                <a:gd name="connsiteX23" fmla="*/ 624374 w 1250950"/>
                <a:gd name="connsiteY23" fmla="*/ 789472 h 1139853"/>
                <a:gd name="connsiteX24" fmla="*/ 625472 w 1250950"/>
                <a:gd name="connsiteY24" fmla="*/ 815381 h 1139853"/>
                <a:gd name="connsiteX25" fmla="*/ 610441 w 1250950"/>
                <a:gd name="connsiteY25" fmla="*/ 812900 h 1139853"/>
                <a:gd name="connsiteX26" fmla="*/ 0 w 1250950"/>
                <a:gd name="connsiteY26" fmla="*/ 460461 h 1139853"/>
                <a:gd name="connsiteX27" fmla="*/ 0 w 1250950"/>
                <a:gd name="connsiteY27" fmla="*/ 991154 h 1139853"/>
                <a:gd name="connsiteX28" fmla="*/ 148699 w 1250950"/>
                <a:gd name="connsiteY28" fmla="*/ 1139853 h 1139853"/>
                <a:gd name="connsiteX29" fmla="*/ 1102251 w 1250950"/>
                <a:gd name="connsiteY29" fmla="*/ 1139853 h 1139853"/>
                <a:gd name="connsiteX30" fmla="*/ 1250950 w 1250950"/>
                <a:gd name="connsiteY30" fmla="*/ 991154 h 1139853"/>
                <a:gd name="connsiteX31" fmla="*/ 627124 w 1250950"/>
                <a:gd name="connsiteY31" fmla="*/ 0 h 1139853"/>
                <a:gd name="connsiteX32" fmla="*/ 625476 w 1250950"/>
                <a:gd name="connsiteY32" fmla="*/ 254 h 1139853"/>
                <a:gd name="connsiteX33" fmla="*/ 623826 w 1250950"/>
                <a:gd name="connsiteY33" fmla="*/ 0 h 1139853"/>
                <a:gd name="connsiteX34" fmla="*/ 516466 w 1250950"/>
                <a:gd name="connsiteY34" fmla="*/ 33878 h 1139853"/>
                <a:gd name="connsiteX35" fmla="*/ 513210 w 1250950"/>
                <a:gd name="connsiteY35" fmla="*/ 37558 h 1139853"/>
                <a:gd name="connsiteX36" fmla="*/ 28743 w 1250950"/>
                <a:gd name="connsiteY36" fmla="*/ 358393 h 1139853"/>
                <a:gd name="connsiteX37" fmla="*/ 29589 w 1250950"/>
                <a:gd name="connsiteY37" fmla="*/ 359776 h 1139853"/>
                <a:gd name="connsiteX38" fmla="*/ 28088 w 1250950"/>
                <a:gd name="connsiteY38" fmla="*/ 360547 h 1139853"/>
                <a:gd name="connsiteX39" fmla="*/ 7537 w 1250950"/>
                <a:gd name="connsiteY39" fmla="*/ 383769 h 1139853"/>
                <a:gd name="connsiteX40" fmla="*/ 1043 w 1250950"/>
                <a:gd name="connsiteY40" fmla="*/ 408272 h 1139853"/>
                <a:gd name="connsiteX41" fmla="*/ 342824 w 1250950"/>
                <a:gd name="connsiteY41" fmla="*/ 605599 h 1139853"/>
                <a:gd name="connsiteX42" fmla="*/ 342108 w 1250950"/>
                <a:gd name="connsiteY42" fmla="*/ 603872 h 1139853"/>
                <a:gd name="connsiteX43" fmla="*/ 342108 w 1250950"/>
                <a:gd name="connsiteY43" fmla="*/ 412515 h 1139853"/>
                <a:gd name="connsiteX44" fmla="*/ 389949 w 1250950"/>
                <a:gd name="connsiteY44" fmla="*/ 364674 h 1139853"/>
                <a:gd name="connsiteX45" fmla="*/ 863386 w 1250950"/>
                <a:gd name="connsiteY45" fmla="*/ 364674 h 1139853"/>
                <a:gd name="connsiteX46" fmla="*/ 911227 w 1250950"/>
                <a:gd name="connsiteY46" fmla="*/ 412515 h 1139853"/>
                <a:gd name="connsiteX47" fmla="*/ 911227 w 1250950"/>
                <a:gd name="connsiteY47" fmla="*/ 603810 h 1139853"/>
                <a:gd name="connsiteX48" fmla="*/ 1249908 w 1250950"/>
                <a:gd name="connsiteY48" fmla="*/ 408272 h 1139853"/>
                <a:gd name="connsiteX49" fmla="*/ 1243414 w 1250950"/>
                <a:gd name="connsiteY49" fmla="*/ 383769 h 1139853"/>
                <a:gd name="connsiteX50" fmla="*/ 1222862 w 1250950"/>
                <a:gd name="connsiteY50" fmla="*/ 360547 h 1139853"/>
                <a:gd name="connsiteX51" fmla="*/ 1221361 w 1250950"/>
                <a:gd name="connsiteY51" fmla="*/ 359776 h 1139853"/>
                <a:gd name="connsiteX52" fmla="*/ 1222208 w 1250950"/>
                <a:gd name="connsiteY52" fmla="*/ 358393 h 1139853"/>
                <a:gd name="connsiteX53" fmla="*/ 737741 w 1250950"/>
                <a:gd name="connsiteY53" fmla="*/ 37558 h 1139853"/>
                <a:gd name="connsiteX54" fmla="*/ 734485 w 1250950"/>
                <a:gd name="connsiteY54" fmla="*/ 33878 h 1139853"/>
                <a:gd name="connsiteX55" fmla="*/ 627124 w 1250950"/>
                <a:gd name="connsiteY55" fmla="*/ 0 h 1139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50950" h="1139853">
                  <a:moveTo>
                    <a:pt x="803003" y="863471"/>
                  </a:moveTo>
                  <a:cubicBezTo>
                    <a:pt x="808669" y="862013"/>
                    <a:pt x="814891" y="862715"/>
                    <a:pt x="820326" y="865925"/>
                  </a:cubicBezTo>
                  <a:cubicBezTo>
                    <a:pt x="910269" y="919039"/>
                    <a:pt x="1000213" y="972154"/>
                    <a:pt x="1090156" y="1025268"/>
                  </a:cubicBezTo>
                  <a:cubicBezTo>
                    <a:pt x="1101027" y="1031688"/>
                    <a:pt x="1104636" y="1045705"/>
                    <a:pt x="1098216" y="1056576"/>
                  </a:cubicBezTo>
                  <a:lnTo>
                    <a:pt x="1098216" y="1056575"/>
                  </a:lnTo>
                  <a:cubicBezTo>
                    <a:pt x="1091796" y="1067446"/>
                    <a:pt x="1077779" y="1071055"/>
                    <a:pt x="1066908" y="1064635"/>
                  </a:cubicBezTo>
                  <a:lnTo>
                    <a:pt x="797078" y="905293"/>
                  </a:lnTo>
                  <a:cubicBezTo>
                    <a:pt x="786207" y="898874"/>
                    <a:pt x="782599" y="884856"/>
                    <a:pt x="789018" y="873985"/>
                  </a:cubicBezTo>
                  <a:cubicBezTo>
                    <a:pt x="792228" y="868550"/>
                    <a:pt x="797337" y="864930"/>
                    <a:pt x="803003" y="863471"/>
                  </a:cubicBezTo>
                  <a:close/>
                  <a:moveTo>
                    <a:pt x="446224" y="862581"/>
                  </a:moveTo>
                  <a:cubicBezTo>
                    <a:pt x="451899" y="864005"/>
                    <a:pt x="457031" y="867593"/>
                    <a:pt x="460274" y="873008"/>
                  </a:cubicBezTo>
                  <a:cubicBezTo>
                    <a:pt x="466761" y="883839"/>
                    <a:pt x="463239" y="897879"/>
                    <a:pt x="452409" y="904366"/>
                  </a:cubicBezTo>
                  <a:cubicBezTo>
                    <a:pt x="362797" y="958037"/>
                    <a:pt x="273184" y="1011708"/>
                    <a:pt x="183572" y="1065379"/>
                  </a:cubicBezTo>
                  <a:cubicBezTo>
                    <a:pt x="172741" y="1071866"/>
                    <a:pt x="158702" y="1068344"/>
                    <a:pt x="152215" y="1057513"/>
                  </a:cubicBezTo>
                  <a:lnTo>
                    <a:pt x="152216" y="1057514"/>
                  </a:lnTo>
                  <a:cubicBezTo>
                    <a:pt x="145729" y="1046683"/>
                    <a:pt x="149251" y="1032643"/>
                    <a:pt x="160082" y="1026156"/>
                  </a:cubicBezTo>
                  <a:lnTo>
                    <a:pt x="428917" y="865143"/>
                  </a:lnTo>
                  <a:cubicBezTo>
                    <a:pt x="434332" y="861899"/>
                    <a:pt x="440550" y="861158"/>
                    <a:pt x="446224" y="862581"/>
                  </a:cubicBezTo>
                  <a:close/>
                  <a:moveTo>
                    <a:pt x="1250950" y="460461"/>
                  </a:moveTo>
                  <a:lnTo>
                    <a:pt x="640444" y="812938"/>
                  </a:lnTo>
                  <a:lnTo>
                    <a:pt x="625478" y="815382"/>
                  </a:lnTo>
                  <a:lnTo>
                    <a:pt x="626513" y="789509"/>
                  </a:lnTo>
                  <a:lnTo>
                    <a:pt x="625475" y="790124"/>
                  </a:lnTo>
                  <a:lnTo>
                    <a:pt x="624374" y="789472"/>
                  </a:lnTo>
                  <a:lnTo>
                    <a:pt x="625472" y="815381"/>
                  </a:lnTo>
                  <a:lnTo>
                    <a:pt x="610441" y="812900"/>
                  </a:lnTo>
                  <a:lnTo>
                    <a:pt x="0" y="460461"/>
                  </a:lnTo>
                  <a:lnTo>
                    <a:pt x="0" y="991154"/>
                  </a:lnTo>
                  <a:cubicBezTo>
                    <a:pt x="0" y="1073278"/>
                    <a:pt x="66575" y="1139853"/>
                    <a:pt x="148699" y="1139853"/>
                  </a:cubicBezTo>
                  <a:lnTo>
                    <a:pt x="1102251" y="1139853"/>
                  </a:lnTo>
                  <a:cubicBezTo>
                    <a:pt x="1184375" y="1139853"/>
                    <a:pt x="1250950" y="1073278"/>
                    <a:pt x="1250950" y="991154"/>
                  </a:cubicBezTo>
                  <a:close/>
                  <a:moveTo>
                    <a:pt x="627124" y="0"/>
                  </a:moveTo>
                  <a:lnTo>
                    <a:pt x="625476" y="254"/>
                  </a:lnTo>
                  <a:lnTo>
                    <a:pt x="623826" y="0"/>
                  </a:lnTo>
                  <a:cubicBezTo>
                    <a:pt x="581900" y="0"/>
                    <a:pt x="543942" y="12947"/>
                    <a:pt x="516466" y="33878"/>
                  </a:cubicBezTo>
                  <a:lnTo>
                    <a:pt x="513210" y="37558"/>
                  </a:lnTo>
                  <a:lnTo>
                    <a:pt x="28743" y="358393"/>
                  </a:lnTo>
                  <a:lnTo>
                    <a:pt x="29589" y="359776"/>
                  </a:lnTo>
                  <a:lnTo>
                    <a:pt x="28088" y="360547"/>
                  </a:lnTo>
                  <a:cubicBezTo>
                    <a:pt x="19411" y="367157"/>
                    <a:pt x="12389" y="375028"/>
                    <a:pt x="7537" y="383769"/>
                  </a:cubicBezTo>
                  <a:lnTo>
                    <a:pt x="1043" y="408272"/>
                  </a:lnTo>
                  <a:lnTo>
                    <a:pt x="342824" y="605599"/>
                  </a:lnTo>
                  <a:lnTo>
                    <a:pt x="342108" y="603872"/>
                  </a:lnTo>
                  <a:lnTo>
                    <a:pt x="342108" y="412515"/>
                  </a:lnTo>
                  <a:cubicBezTo>
                    <a:pt x="342108" y="386093"/>
                    <a:pt x="363527" y="364674"/>
                    <a:pt x="389949" y="364674"/>
                  </a:cubicBezTo>
                  <a:lnTo>
                    <a:pt x="863386" y="364674"/>
                  </a:lnTo>
                  <a:cubicBezTo>
                    <a:pt x="889808" y="364674"/>
                    <a:pt x="911227" y="386093"/>
                    <a:pt x="911227" y="412515"/>
                  </a:cubicBezTo>
                  <a:lnTo>
                    <a:pt x="911227" y="603810"/>
                  </a:lnTo>
                  <a:lnTo>
                    <a:pt x="1249908" y="408272"/>
                  </a:lnTo>
                  <a:lnTo>
                    <a:pt x="1243414" y="383769"/>
                  </a:lnTo>
                  <a:cubicBezTo>
                    <a:pt x="1238561" y="375028"/>
                    <a:pt x="1231539" y="367157"/>
                    <a:pt x="1222862" y="360547"/>
                  </a:cubicBezTo>
                  <a:lnTo>
                    <a:pt x="1221361" y="359776"/>
                  </a:lnTo>
                  <a:lnTo>
                    <a:pt x="1222208" y="358393"/>
                  </a:lnTo>
                  <a:lnTo>
                    <a:pt x="737741" y="37558"/>
                  </a:lnTo>
                  <a:lnTo>
                    <a:pt x="734485" y="33878"/>
                  </a:lnTo>
                  <a:cubicBezTo>
                    <a:pt x="707008" y="12947"/>
                    <a:pt x="669051" y="0"/>
                    <a:pt x="627124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53009" y="2789222"/>
            <a:ext cx="827479" cy="827474"/>
            <a:chOff x="3502816" y="1286126"/>
            <a:chExt cx="687862" cy="687862"/>
          </a:xfrm>
        </p:grpSpPr>
        <p:sp>
          <p:nvSpPr>
            <p:cNvPr id="19" name="椭圆 18"/>
            <p:cNvSpPr/>
            <p:nvPr/>
          </p:nvSpPr>
          <p:spPr>
            <a:xfrm>
              <a:off x="3502816" y="1286126"/>
              <a:ext cx="687862" cy="68786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3635741" y="1411295"/>
              <a:ext cx="422011" cy="425524"/>
            </a:xfrm>
            <a:custGeom>
              <a:avLst/>
              <a:gdLst>
                <a:gd name="connsiteX0" fmla="*/ 306653 w 617988"/>
                <a:gd name="connsiteY0" fmla="*/ 188483 h 633881"/>
                <a:gd name="connsiteX1" fmla="*/ 175019 w 617988"/>
                <a:gd name="connsiteY1" fmla="*/ 320117 h 633881"/>
                <a:gd name="connsiteX2" fmla="*/ 306653 w 617988"/>
                <a:gd name="connsiteY2" fmla="*/ 451751 h 633881"/>
                <a:gd name="connsiteX3" fmla="*/ 438287 w 617988"/>
                <a:gd name="connsiteY3" fmla="*/ 320117 h 633881"/>
                <a:gd name="connsiteX4" fmla="*/ 306653 w 617988"/>
                <a:gd name="connsiteY4" fmla="*/ 188483 h 633881"/>
                <a:gd name="connsiteX5" fmla="*/ 285953 w 617988"/>
                <a:gd name="connsiteY5" fmla="*/ 0 h 633881"/>
                <a:gd name="connsiteX6" fmla="*/ 459295 w 617988"/>
                <a:gd name="connsiteY6" fmla="*/ 39564 h 633881"/>
                <a:gd name="connsiteX7" fmla="*/ 447529 w 617988"/>
                <a:gd name="connsiteY7" fmla="*/ 91116 h 633881"/>
                <a:gd name="connsiteX8" fmla="*/ 454510 w 617988"/>
                <a:gd name="connsiteY8" fmla="*/ 94905 h 633881"/>
                <a:gd name="connsiteX9" fmla="*/ 492555 w 617988"/>
                <a:gd name="connsiteY9" fmla="*/ 127851 h 633881"/>
                <a:gd name="connsiteX10" fmla="*/ 540843 w 617988"/>
                <a:gd name="connsiteY10" fmla="*/ 104597 h 633881"/>
                <a:gd name="connsiteX11" fmla="*/ 617988 w 617988"/>
                <a:gd name="connsiteY11" fmla="*/ 264789 h 633881"/>
                <a:gd name="connsiteX12" fmla="*/ 568969 w 617988"/>
                <a:gd name="connsiteY12" fmla="*/ 288395 h 633881"/>
                <a:gd name="connsiteX13" fmla="*/ 572565 w 617988"/>
                <a:gd name="connsiteY13" fmla="*/ 316940 h 633881"/>
                <a:gd name="connsiteX14" fmla="*/ 569654 w 617988"/>
                <a:gd name="connsiteY14" fmla="*/ 345815 h 633881"/>
                <a:gd name="connsiteX15" fmla="*/ 617988 w 617988"/>
                <a:gd name="connsiteY15" fmla="*/ 369091 h 633881"/>
                <a:gd name="connsiteX16" fmla="*/ 540843 w 617988"/>
                <a:gd name="connsiteY16" fmla="*/ 529284 h 633881"/>
                <a:gd name="connsiteX17" fmla="*/ 493746 w 617988"/>
                <a:gd name="connsiteY17" fmla="*/ 506603 h 633881"/>
                <a:gd name="connsiteX18" fmla="*/ 454510 w 617988"/>
                <a:gd name="connsiteY18" fmla="*/ 538975 h 633881"/>
                <a:gd name="connsiteX19" fmla="*/ 447440 w 617988"/>
                <a:gd name="connsiteY19" fmla="*/ 542374 h 633881"/>
                <a:gd name="connsiteX20" fmla="*/ 459295 w 617988"/>
                <a:gd name="connsiteY20" fmla="*/ 594316 h 633881"/>
                <a:gd name="connsiteX21" fmla="*/ 285953 w 617988"/>
                <a:gd name="connsiteY21" fmla="*/ 633881 h 633881"/>
                <a:gd name="connsiteX22" fmla="*/ 273654 w 617988"/>
                <a:gd name="connsiteY22" fmla="*/ 579996 h 633881"/>
                <a:gd name="connsiteX23" fmla="*/ 225175 w 617988"/>
                <a:gd name="connsiteY23" fmla="*/ 572667 h 633881"/>
                <a:gd name="connsiteX24" fmla="*/ 217312 w 617988"/>
                <a:gd name="connsiteY24" fmla="*/ 569232 h 633881"/>
                <a:gd name="connsiteX25" fmla="*/ 184266 w 617988"/>
                <a:gd name="connsiteY25" fmla="*/ 610670 h 633881"/>
                <a:gd name="connsiteX26" fmla="*/ 45256 w 617988"/>
                <a:gd name="connsiteY26" fmla="*/ 499814 h 633881"/>
                <a:gd name="connsiteX27" fmla="*/ 78629 w 617988"/>
                <a:gd name="connsiteY27" fmla="*/ 457966 h 633881"/>
                <a:gd name="connsiteX28" fmla="*/ 58077 w 617988"/>
                <a:gd name="connsiteY28" fmla="*/ 421167 h 633881"/>
                <a:gd name="connsiteX29" fmla="*/ 53320 w 617988"/>
                <a:gd name="connsiteY29" fmla="*/ 405840 h 633881"/>
                <a:gd name="connsiteX30" fmla="*/ 0 w 617988"/>
                <a:gd name="connsiteY30" fmla="*/ 405840 h 633881"/>
                <a:gd name="connsiteX31" fmla="*/ 0 w 617988"/>
                <a:gd name="connsiteY31" fmla="*/ 228040 h 633881"/>
                <a:gd name="connsiteX32" fmla="*/ 53320 w 617988"/>
                <a:gd name="connsiteY32" fmla="*/ 228040 h 633881"/>
                <a:gd name="connsiteX33" fmla="*/ 58077 w 617988"/>
                <a:gd name="connsiteY33" fmla="*/ 212714 h 633881"/>
                <a:gd name="connsiteX34" fmla="*/ 79637 w 617988"/>
                <a:gd name="connsiteY34" fmla="*/ 177179 h 633881"/>
                <a:gd name="connsiteX35" fmla="*/ 45255 w 617988"/>
                <a:gd name="connsiteY35" fmla="*/ 134066 h 633881"/>
                <a:gd name="connsiteX36" fmla="*/ 184265 w 617988"/>
                <a:gd name="connsiteY36" fmla="*/ 23210 h 633881"/>
                <a:gd name="connsiteX37" fmla="*/ 217510 w 617988"/>
                <a:gd name="connsiteY37" fmla="*/ 64898 h 633881"/>
                <a:gd name="connsiteX38" fmla="*/ 225175 w 617988"/>
                <a:gd name="connsiteY38" fmla="*/ 61213 h 633881"/>
                <a:gd name="connsiteX39" fmla="*/ 273654 w 617988"/>
                <a:gd name="connsiteY39" fmla="*/ 53884 h 633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7988" h="633881">
                  <a:moveTo>
                    <a:pt x="306653" y="188483"/>
                  </a:moveTo>
                  <a:cubicBezTo>
                    <a:pt x="233954" y="188483"/>
                    <a:pt x="175019" y="247418"/>
                    <a:pt x="175019" y="320117"/>
                  </a:cubicBezTo>
                  <a:cubicBezTo>
                    <a:pt x="175019" y="392816"/>
                    <a:pt x="233954" y="451751"/>
                    <a:pt x="306653" y="451751"/>
                  </a:cubicBezTo>
                  <a:cubicBezTo>
                    <a:pt x="379352" y="451751"/>
                    <a:pt x="438287" y="392816"/>
                    <a:pt x="438287" y="320117"/>
                  </a:cubicBezTo>
                  <a:cubicBezTo>
                    <a:pt x="438287" y="247418"/>
                    <a:pt x="379352" y="188483"/>
                    <a:pt x="306653" y="188483"/>
                  </a:cubicBezTo>
                  <a:close/>
                  <a:moveTo>
                    <a:pt x="285953" y="0"/>
                  </a:moveTo>
                  <a:lnTo>
                    <a:pt x="459295" y="39564"/>
                  </a:lnTo>
                  <a:lnTo>
                    <a:pt x="447529" y="91116"/>
                  </a:lnTo>
                  <a:lnTo>
                    <a:pt x="454510" y="94905"/>
                  </a:lnTo>
                  <a:lnTo>
                    <a:pt x="492555" y="127851"/>
                  </a:lnTo>
                  <a:lnTo>
                    <a:pt x="540843" y="104597"/>
                  </a:lnTo>
                  <a:lnTo>
                    <a:pt x="617988" y="264789"/>
                  </a:lnTo>
                  <a:lnTo>
                    <a:pt x="568969" y="288395"/>
                  </a:lnTo>
                  <a:lnTo>
                    <a:pt x="572565" y="316940"/>
                  </a:lnTo>
                  <a:lnTo>
                    <a:pt x="569654" y="345815"/>
                  </a:lnTo>
                  <a:lnTo>
                    <a:pt x="617988" y="369091"/>
                  </a:lnTo>
                  <a:lnTo>
                    <a:pt x="540843" y="529284"/>
                  </a:lnTo>
                  <a:lnTo>
                    <a:pt x="493746" y="506603"/>
                  </a:lnTo>
                  <a:lnTo>
                    <a:pt x="454510" y="538975"/>
                  </a:lnTo>
                  <a:lnTo>
                    <a:pt x="447440" y="542374"/>
                  </a:lnTo>
                  <a:lnTo>
                    <a:pt x="459295" y="594316"/>
                  </a:lnTo>
                  <a:lnTo>
                    <a:pt x="285953" y="633881"/>
                  </a:lnTo>
                  <a:lnTo>
                    <a:pt x="273654" y="579996"/>
                  </a:lnTo>
                  <a:lnTo>
                    <a:pt x="225175" y="572667"/>
                  </a:lnTo>
                  <a:lnTo>
                    <a:pt x="217312" y="569232"/>
                  </a:lnTo>
                  <a:lnTo>
                    <a:pt x="184266" y="610670"/>
                  </a:lnTo>
                  <a:lnTo>
                    <a:pt x="45256" y="499814"/>
                  </a:lnTo>
                  <a:lnTo>
                    <a:pt x="78629" y="457966"/>
                  </a:lnTo>
                  <a:lnTo>
                    <a:pt x="58077" y="421167"/>
                  </a:lnTo>
                  <a:lnTo>
                    <a:pt x="53320" y="405840"/>
                  </a:lnTo>
                  <a:lnTo>
                    <a:pt x="0" y="405840"/>
                  </a:lnTo>
                  <a:lnTo>
                    <a:pt x="0" y="228040"/>
                  </a:lnTo>
                  <a:lnTo>
                    <a:pt x="53320" y="228040"/>
                  </a:lnTo>
                  <a:lnTo>
                    <a:pt x="58077" y="212714"/>
                  </a:lnTo>
                  <a:lnTo>
                    <a:pt x="79637" y="177179"/>
                  </a:lnTo>
                  <a:lnTo>
                    <a:pt x="45255" y="134066"/>
                  </a:lnTo>
                  <a:lnTo>
                    <a:pt x="184265" y="23210"/>
                  </a:lnTo>
                  <a:lnTo>
                    <a:pt x="217510" y="64898"/>
                  </a:lnTo>
                  <a:lnTo>
                    <a:pt x="225175" y="61213"/>
                  </a:lnTo>
                  <a:lnTo>
                    <a:pt x="273654" y="53884"/>
                  </a:ln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907201" y="2789222"/>
            <a:ext cx="827479" cy="827474"/>
            <a:chOff x="5001117" y="1286126"/>
            <a:chExt cx="687862" cy="687862"/>
          </a:xfrm>
        </p:grpSpPr>
        <p:sp>
          <p:nvSpPr>
            <p:cNvPr id="22" name="椭圆 21"/>
            <p:cNvSpPr/>
            <p:nvPr/>
          </p:nvSpPr>
          <p:spPr>
            <a:xfrm>
              <a:off x="5001117" y="1286126"/>
              <a:ext cx="687862" cy="68786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9800796">
              <a:off x="5173192" y="1427719"/>
              <a:ext cx="422077" cy="428386"/>
            </a:xfrm>
            <a:custGeom>
              <a:avLst/>
              <a:gdLst>
                <a:gd name="connsiteX0" fmla="*/ 470653 w 1412563"/>
                <a:gd name="connsiteY0" fmla="*/ 9354 h 1458403"/>
                <a:gd name="connsiteX1" fmla="*/ 682800 w 1412563"/>
                <a:gd name="connsiteY1" fmla="*/ 70106 h 1458403"/>
                <a:gd name="connsiteX2" fmla="*/ 694477 w 1412563"/>
                <a:gd name="connsiteY2" fmla="*/ 86905 h 1458403"/>
                <a:gd name="connsiteX3" fmla="*/ 756682 w 1412563"/>
                <a:gd name="connsiteY3" fmla="*/ 320998 h 1458403"/>
                <a:gd name="connsiteX4" fmla="*/ 1270875 w 1412563"/>
                <a:gd name="connsiteY4" fmla="*/ 320998 h 1458403"/>
                <a:gd name="connsiteX5" fmla="*/ 1412563 w 1412563"/>
                <a:gd name="connsiteY5" fmla="*/ 575975 h 1458403"/>
                <a:gd name="connsiteX6" fmla="*/ 824437 w 1412563"/>
                <a:gd name="connsiteY6" fmla="*/ 575975 h 1458403"/>
                <a:gd name="connsiteX7" fmla="*/ 925560 w 1412563"/>
                <a:gd name="connsiteY7" fmla="*/ 956529 h 1458403"/>
                <a:gd name="connsiteX8" fmla="*/ 1102841 w 1412563"/>
                <a:gd name="connsiteY8" fmla="*/ 956529 h 1458403"/>
                <a:gd name="connsiteX9" fmla="*/ 1259040 w 1412563"/>
                <a:gd name="connsiteY9" fmla="*/ 1237620 h 1458403"/>
                <a:gd name="connsiteX10" fmla="*/ 874979 w 1412563"/>
                <a:gd name="connsiteY10" fmla="*/ 1237620 h 1458403"/>
                <a:gd name="connsiteX11" fmla="*/ 515914 w 1412563"/>
                <a:gd name="connsiteY11" fmla="*/ 1458403 h 1458403"/>
                <a:gd name="connsiteX12" fmla="*/ 501740 w 1412563"/>
                <a:gd name="connsiteY12" fmla="*/ 1137141 h 1458403"/>
                <a:gd name="connsiteX13" fmla="*/ 638801 w 1412563"/>
                <a:gd name="connsiteY13" fmla="*/ 1052864 h 1458403"/>
                <a:gd name="connsiteX14" fmla="*/ 504515 w 1412563"/>
                <a:gd name="connsiteY14" fmla="*/ 688582 h 1458403"/>
                <a:gd name="connsiteX15" fmla="*/ 12857 w 1412563"/>
                <a:gd name="connsiteY15" fmla="*/ 990894 h 1458403"/>
                <a:gd name="connsiteX16" fmla="*/ 0 w 1412563"/>
                <a:gd name="connsiteY16" fmla="*/ 699478 h 1458403"/>
                <a:gd name="connsiteX17" fmla="*/ 414565 w 1412563"/>
                <a:gd name="connsiteY17" fmla="*/ 444569 h 1458403"/>
                <a:gd name="connsiteX18" fmla="*/ 332782 w 1412563"/>
                <a:gd name="connsiteY18" fmla="*/ 222714 h 1458403"/>
                <a:gd name="connsiteX19" fmla="*/ 332282 w 1412563"/>
                <a:gd name="connsiteY19" fmla="*/ 220317 h 1458403"/>
                <a:gd name="connsiteX20" fmla="*/ 470653 w 1412563"/>
                <a:gd name="connsiteY20" fmla="*/ 9354 h 1458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12563" h="1458403">
                  <a:moveTo>
                    <a:pt x="470653" y="9354"/>
                  </a:moveTo>
                  <a:cubicBezTo>
                    <a:pt x="549488" y="-15591"/>
                    <a:pt x="632294" y="10938"/>
                    <a:pt x="682800" y="70106"/>
                  </a:cubicBezTo>
                  <a:lnTo>
                    <a:pt x="694477" y="86905"/>
                  </a:lnTo>
                  <a:lnTo>
                    <a:pt x="756682" y="320998"/>
                  </a:lnTo>
                  <a:lnTo>
                    <a:pt x="1270875" y="320998"/>
                  </a:lnTo>
                  <a:lnTo>
                    <a:pt x="1412563" y="575975"/>
                  </a:lnTo>
                  <a:lnTo>
                    <a:pt x="824437" y="575975"/>
                  </a:lnTo>
                  <a:lnTo>
                    <a:pt x="925560" y="956529"/>
                  </a:lnTo>
                  <a:lnTo>
                    <a:pt x="1102841" y="956529"/>
                  </a:lnTo>
                  <a:lnTo>
                    <a:pt x="1259040" y="1237620"/>
                  </a:lnTo>
                  <a:lnTo>
                    <a:pt x="874979" y="1237620"/>
                  </a:lnTo>
                  <a:lnTo>
                    <a:pt x="515914" y="1458403"/>
                  </a:lnTo>
                  <a:lnTo>
                    <a:pt x="501740" y="1137141"/>
                  </a:lnTo>
                  <a:lnTo>
                    <a:pt x="638801" y="1052864"/>
                  </a:lnTo>
                  <a:lnTo>
                    <a:pt x="504515" y="688582"/>
                  </a:lnTo>
                  <a:lnTo>
                    <a:pt x="12857" y="990894"/>
                  </a:lnTo>
                  <a:lnTo>
                    <a:pt x="0" y="699478"/>
                  </a:lnTo>
                  <a:lnTo>
                    <a:pt x="414565" y="444569"/>
                  </a:lnTo>
                  <a:lnTo>
                    <a:pt x="332782" y="222714"/>
                  </a:lnTo>
                  <a:lnTo>
                    <a:pt x="332282" y="220317"/>
                  </a:lnTo>
                  <a:cubicBezTo>
                    <a:pt x="322587" y="127975"/>
                    <a:pt x="378680" y="38456"/>
                    <a:pt x="470653" y="9354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80050" y="4054301"/>
            <a:ext cx="1991750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的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-982239" y="982241"/>
            <a:ext cx="3043702" cy="1079222"/>
          </a:xfrm>
          <a:prstGeom prst="triangle">
            <a:avLst>
              <a:gd name="adj" fmla="val 23858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104086" y="3651870"/>
            <a:ext cx="1343678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92331" y="4054301"/>
            <a:ext cx="1991750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的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916367" y="3651870"/>
            <a:ext cx="1343678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72200" y="4054301"/>
            <a:ext cx="1991750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的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696236" y="3651870"/>
            <a:ext cx="1343678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40152" y="1566515"/>
            <a:ext cx="2408057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输入你的文字输入你的文字 输入你的文字 输入你的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88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31" grpId="0"/>
      <p:bldP spid="3" grpId="0" animBg="1"/>
      <p:bldP spid="29" grpId="0"/>
      <p:bldP spid="25" grpId="0"/>
      <p:bldP spid="27" grpId="0"/>
      <p:bldP spid="28" grpId="0"/>
      <p:bldP spid="32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rot="10800000" flipH="1" flipV="1">
            <a:off x="0" y="3507854"/>
            <a:ext cx="2555776" cy="1656184"/>
          </a:xfrm>
          <a:prstGeom prst="triangle">
            <a:avLst>
              <a:gd name="adj" fmla="val 50259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1675116" y="267494"/>
            <a:ext cx="7468884" cy="4896544"/>
          </a:xfrm>
          <a:prstGeom prst="triangle">
            <a:avLst>
              <a:gd name="adj" fmla="val 48962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004048" y="1556314"/>
            <a:ext cx="727404" cy="727404"/>
            <a:chOff x="5045856" y="1340290"/>
            <a:chExt cx="727404" cy="727404"/>
          </a:xfrm>
        </p:grpSpPr>
        <p:sp>
          <p:nvSpPr>
            <p:cNvPr id="15" name="椭圆 14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219442" y="1340290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D20000"/>
                  </a:solidFill>
                  <a:latin typeface="Impact" panose="020B0806030902050204" pitchFamily="34" charset="0"/>
                </a:rPr>
                <a:t>4</a:t>
              </a:r>
              <a:endParaRPr lang="zh-CN" altLang="en-US" sz="4000" dirty="0">
                <a:solidFill>
                  <a:srgbClr val="D2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077196" y="2682873"/>
            <a:ext cx="273630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4067944" y="3066514"/>
            <a:ext cx="2666114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90000"/>
                  </a:schemeClr>
                </a:solidFill>
                <a:latin typeface="Courier New" panose="02070309020205020404" pitchFamily="49" charset="0"/>
                <a:ea typeface="微软雅黑" pitchFamily="34" charset="-122"/>
                <a:cs typeface="Courier New" panose="02070309020205020404" pitchFamily="49" charset="0"/>
              </a:rPr>
              <a:t>ADD YOUR TEXT HERE</a:t>
            </a:r>
            <a:endParaRPr lang="zh-CN" altLang="en-US" dirty="0">
              <a:solidFill>
                <a:schemeClr val="bg2">
                  <a:lumMod val="90000"/>
                </a:schemeClr>
              </a:solidFill>
              <a:latin typeface="Courier New" panose="02070309020205020404" pitchFamily="49" charset="0"/>
              <a:ea typeface="微软雅黑" pitchFamily="34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85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6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0902" y="1563638"/>
            <a:ext cx="353507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 </a:t>
            </a:r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892910" y="2548278"/>
            <a:ext cx="829062" cy="815560"/>
          </a:xfrm>
          <a:prstGeom prst="ellipse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7452320" y="2403681"/>
            <a:ext cx="829062" cy="815560"/>
          </a:xfrm>
          <a:prstGeom prst="ellipse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0" y="369119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8676456" y="369119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829014" y="2536495"/>
            <a:ext cx="2526962" cy="1763447"/>
            <a:chOff x="4716016" y="3147815"/>
            <a:chExt cx="2358516" cy="1440160"/>
          </a:xfrm>
        </p:grpSpPr>
        <p:sp>
          <p:nvSpPr>
            <p:cNvPr id="2" name="圆角矩形 1"/>
            <p:cNvSpPr/>
            <p:nvPr/>
          </p:nvSpPr>
          <p:spPr>
            <a:xfrm>
              <a:off x="4716016" y="3147815"/>
              <a:ext cx="2358516" cy="1440160"/>
            </a:xfrm>
            <a:prstGeom prst="roundRect">
              <a:avLst>
                <a:gd name="adj" fmla="val 10409"/>
              </a:avLst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4934858" y="3291830"/>
              <a:ext cx="1941399" cy="1152128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auto">
            <a:xfrm rot="5400000">
              <a:off x="4572198" y="3806276"/>
              <a:ext cx="593644" cy="82171"/>
            </a:xfrm>
            <a:custGeom>
              <a:avLst/>
              <a:gdLst>
                <a:gd name="T0" fmla="*/ 196 w 196"/>
                <a:gd name="T1" fmla="*/ 15 h 30"/>
                <a:gd name="T2" fmla="*/ 181 w 196"/>
                <a:gd name="T3" fmla="*/ 30 h 30"/>
                <a:gd name="T4" fmla="*/ 15 w 196"/>
                <a:gd name="T5" fmla="*/ 30 h 30"/>
                <a:gd name="T6" fmla="*/ 0 w 196"/>
                <a:gd name="T7" fmla="*/ 15 h 30"/>
                <a:gd name="T8" fmla="*/ 0 w 196"/>
                <a:gd name="T9" fmla="*/ 15 h 30"/>
                <a:gd name="T10" fmla="*/ 15 w 196"/>
                <a:gd name="T11" fmla="*/ 0 h 30"/>
                <a:gd name="T12" fmla="*/ 181 w 196"/>
                <a:gd name="T13" fmla="*/ 0 h 30"/>
                <a:gd name="T14" fmla="*/ 196 w 196"/>
                <a:gd name="T1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30">
                  <a:moveTo>
                    <a:pt x="196" y="15"/>
                  </a:moveTo>
                  <a:cubicBezTo>
                    <a:pt x="196" y="24"/>
                    <a:pt x="189" y="30"/>
                    <a:pt x="181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9" y="0"/>
                    <a:pt x="196" y="7"/>
                    <a:pt x="196" y="15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78824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Freeform 10"/>
            <p:cNvSpPr>
              <a:spLocks/>
            </p:cNvSpPr>
            <p:nvPr/>
          </p:nvSpPr>
          <p:spPr bwMode="auto">
            <a:xfrm rot="5400000">
              <a:off x="6663179" y="3806277"/>
              <a:ext cx="593644" cy="82171"/>
            </a:xfrm>
            <a:custGeom>
              <a:avLst/>
              <a:gdLst>
                <a:gd name="T0" fmla="*/ 196 w 196"/>
                <a:gd name="T1" fmla="*/ 15 h 30"/>
                <a:gd name="T2" fmla="*/ 181 w 196"/>
                <a:gd name="T3" fmla="*/ 30 h 30"/>
                <a:gd name="T4" fmla="*/ 15 w 196"/>
                <a:gd name="T5" fmla="*/ 30 h 30"/>
                <a:gd name="T6" fmla="*/ 0 w 196"/>
                <a:gd name="T7" fmla="*/ 15 h 30"/>
                <a:gd name="T8" fmla="*/ 0 w 196"/>
                <a:gd name="T9" fmla="*/ 15 h 30"/>
                <a:gd name="T10" fmla="*/ 15 w 196"/>
                <a:gd name="T11" fmla="*/ 0 h 30"/>
                <a:gd name="T12" fmla="*/ 181 w 196"/>
                <a:gd name="T13" fmla="*/ 0 h 30"/>
                <a:gd name="T14" fmla="*/ 196 w 196"/>
                <a:gd name="T1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30">
                  <a:moveTo>
                    <a:pt x="196" y="15"/>
                  </a:moveTo>
                  <a:cubicBezTo>
                    <a:pt x="196" y="24"/>
                    <a:pt x="189" y="30"/>
                    <a:pt x="181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9" y="0"/>
                    <a:pt x="196" y="7"/>
                    <a:pt x="196" y="15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78824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下箭头 18"/>
          <p:cNvSpPr/>
          <p:nvPr/>
        </p:nvSpPr>
        <p:spPr>
          <a:xfrm>
            <a:off x="7624535" y="2623976"/>
            <a:ext cx="484632" cy="453133"/>
          </a:xfrm>
          <a:prstGeom prst="downArrow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下箭头 28"/>
          <p:cNvSpPr/>
          <p:nvPr/>
        </p:nvSpPr>
        <p:spPr>
          <a:xfrm flipV="1">
            <a:off x="1065125" y="2713662"/>
            <a:ext cx="484632" cy="453133"/>
          </a:xfrm>
          <a:prstGeom prst="downArrow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4860032" y="1545054"/>
            <a:ext cx="2496111" cy="1728192"/>
            <a:chOff x="4716016" y="3147815"/>
            <a:chExt cx="2358516" cy="1440160"/>
          </a:xfrm>
        </p:grpSpPr>
        <p:sp>
          <p:nvSpPr>
            <p:cNvPr id="31" name="圆角矩形 30"/>
            <p:cNvSpPr/>
            <p:nvPr/>
          </p:nvSpPr>
          <p:spPr>
            <a:xfrm>
              <a:off x="4716016" y="3147815"/>
              <a:ext cx="2358516" cy="1440160"/>
            </a:xfrm>
            <a:prstGeom prst="roundRect">
              <a:avLst>
                <a:gd name="adj" fmla="val 8457"/>
              </a:avLst>
            </a:pr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4934859" y="3291830"/>
              <a:ext cx="1941398" cy="1152128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10"/>
            <p:cNvSpPr>
              <a:spLocks/>
            </p:cNvSpPr>
            <p:nvPr/>
          </p:nvSpPr>
          <p:spPr bwMode="auto">
            <a:xfrm rot="5400000">
              <a:off x="4572198" y="3806276"/>
              <a:ext cx="593644" cy="82171"/>
            </a:xfrm>
            <a:custGeom>
              <a:avLst/>
              <a:gdLst>
                <a:gd name="T0" fmla="*/ 196 w 196"/>
                <a:gd name="T1" fmla="*/ 15 h 30"/>
                <a:gd name="T2" fmla="*/ 181 w 196"/>
                <a:gd name="T3" fmla="*/ 30 h 30"/>
                <a:gd name="T4" fmla="*/ 15 w 196"/>
                <a:gd name="T5" fmla="*/ 30 h 30"/>
                <a:gd name="T6" fmla="*/ 0 w 196"/>
                <a:gd name="T7" fmla="*/ 15 h 30"/>
                <a:gd name="T8" fmla="*/ 0 w 196"/>
                <a:gd name="T9" fmla="*/ 15 h 30"/>
                <a:gd name="T10" fmla="*/ 15 w 196"/>
                <a:gd name="T11" fmla="*/ 0 h 30"/>
                <a:gd name="T12" fmla="*/ 181 w 196"/>
                <a:gd name="T13" fmla="*/ 0 h 30"/>
                <a:gd name="T14" fmla="*/ 196 w 196"/>
                <a:gd name="T1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30">
                  <a:moveTo>
                    <a:pt x="196" y="15"/>
                  </a:moveTo>
                  <a:cubicBezTo>
                    <a:pt x="196" y="24"/>
                    <a:pt x="189" y="30"/>
                    <a:pt x="181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9" y="0"/>
                    <a:pt x="196" y="7"/>
                    <a:pt x="196" y="15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78824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Freeform 10"/>
            <p:cNvSpPr>
              <a:spLocks/>
            </p:cNvSpPr>
            <p:nvPr/>
          </p:nvSpPr>
          <p:spPr bwMode="auto">
            <a:xfrm rot="5400000">
              <a:off x="6691422" y="3806277"/>
              <a:ext cx="593644" cy="82171"/>
            </a:xfrm>
            <a:custGeom>
              <a:avLst/>
              <a:gdLst>
                <a:gd name="T0" fmla="*/ 196 w 196"/>
                <a:gd name="T1" fmla="*/ 15 h 30"/>
                <a:gd name="T2" fmla="*/ 181 w 196"/>
                <a:gd name="T3" fmla="*/ 30 h 30"/>
                <a:gd name="T4" fmla="*/ 15 w 196"/>
                <a:gd name="T5" fmla="*/ 30 h 30"/>
                <a:gd name="T6" fmla="*/ 0 w 196"/>
                <a:gd name="T7" fmla="*/ 15 h 30"/>
                <a:gd name="T8" fmla="*/ 0 w 196"/>
                <a:gd name="T9" fmla="*/ 15 h 30"/>
                <a:gd name="T10" fmla="*/ 15 w 196"/>
                <a:gd name="T11" fmla="*/ 0 h 30"/>
                <a:gd name="T12" fmla="*/ 181 w 196"/>
                <a:gd name="T13" fmla="*/ 0 h 30"/>
                <a:gd name="T14" fmla="*/ 196 w 196"/>
                <a:gd name="T1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30">
                  <a:moveTo>
                    <a:pt x="196" y="15"/>
                  </a:moveTo>
                  <a:cubicBezTo>
                    <a:pt x="196" y="24"/>
                    <a:pt x="189" y="30"/>
                    <a:pt x="181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9" y="0"/>
                    <a:pt x="196" y="7"/>
                    <a:pt x="196" y="15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78824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4788024" y="3417262"/>
            <a:ext cx="3628572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输入你的文字输入你的文字 输入你的文字 输入你的文字 输入你的文字输入你的文字输入你的文字 输入你的文字 输入你的文字 输入你的文字 </a:t>
            </a:r>
          </a:p>
        </p:txBody>
      </p:sp>
      <p:sp>
        <p:nvSpPr>
          <p:cNvPr id="36" name="矩形 35"/>
          <p:cNvSpPr/>
          <p:nvPr/>
        </p:nvSpPr>
        <p:spPr>
          <a:xfrm>
            <a:off x="611560" y="267494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69457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9" grpId="0" animBg="1"/>
      <p:bldP spid="29" grpId="0" animBg="1"/>
      <p:bldP spid="35" grpId="0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0" y="339502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8676456" y="339502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空心弧 7"/>
          <p:cNvSpPr/>
          <p:nvPr/>
        </p:nvSpPr>
        <p:spPr>
          <a:xfrm>
            <a:off x="3171844" y="1714795"/>
            <a:ext cx="2800311" cy="2801171"/>
          </a:xfrm>
          <a:prstGeom prst="blockArc">
            <a:avLst>
              <a:gd name="adj1" fmla="val 11691848"/>
              <a:gd name="adj2" fmla="val 20744621"/>
              <a:gd name="adj3" fmla="val 20448"/>
            </a:avLst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空心弧 50"/>
          <p:cNvSpPr/>
          <p:nvPr/>
        </p:nvSpPr>
        <p:spPr>
          <a:xfrm flipV="1">
            <a:off x="5372089" y="1248936"/>
            <a:ext cx="2800311" cy="2801171"/>
          </a:xfrm>
          <a:prstGeom prst="blockArc">
            <a:avLst>
              <a:gd name="adj1" fmla="val 11691848"/>
              <a:gd name="adj2" fmla="val 20744621"/>
              <a:gd name="adj3" fmla="val 20448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2" name="空心弧 51"/>
          <p:cNvSpPr/>
          <p:nvPr/>
        </p:nvSpPr>
        <p:spPr>
          <a:xfrm flipV="1">
            <a:off x="971600" y="1248936"/>
            <a:ext cx="2800311" cy="2801171"/>
          </a:xfrm>
          <a:prstGeom prst="blockArc">
            <a:avLst>
              <a:gd name="adj1" fmla="val 11691848"/>
              <a:gd name="adj2" fmla="val 20744621"/>
              <a:gd name="adj3" fmla="val 20448"/>
            </a:avLst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3" name="任意多边形 62"/>
          <p:cNvSpPr/>
          <p:nvPr/>
        </p:nvSpPr>
        <p:spPr>
          <a:xfrm>
            <a:off x="4223164" y="2821639"/>
            <a:ext cx="697674" cy="703478"/>
          </a:xfrm>
          <a:custGeom>
            <a:avLst/>
            <a:gdLst>
              <a:gd name="connsiteX0" fmla="*/ 306653 w 617988"/>
              <a:gd name="connsiteY0" fmla="*/ 188483 h 633881"/>
              <a:gd name="connsiteX1" fmla="*/ 175019 w 617988"/>
              <a:gd name="connsiteY1" fmla="*/ 320117 h 633881"/>
              <a:gd name="connsiteX2" fmla="*/ 306653 w 617988"/>
              <a:gd name="connsiteY2" fmla="*/ 451751 h 633881"/>
              <a:gd name="connsiteX3" fmla="*/ 438287 w 617988"/>
              <a:gd name="connsiteY3" fmla="*/ 320117 h 633881"/>
              <a:gd name="connsiteX4" fmla="*/ 306653 w 617988"/>
              <a:gd name="connsiteY4" fmla="*/ 188483 h 633881"/>
              <a:gd name="connsiteX5" fmla="*/ 285953 w 617988"/>
              <a:gd name="connsiteY5" fmla="*/ 0 h 633881"/>
              <a:gd name="connsiteX6" fmla="*/ 459295 w 617988"/>
              <a:gd name="connsiteY6" fmla="*/ 39564 h 633881"/>
              <a:gd name="connsiteX7" fmla="*/ 447529 w 617988"/>
              <a:gd name="connsiteY7" fmla="*/ 91116 h 633881"/>
              <a:gd name="connsiteX8" fmla="*/ 454510 w 617988"/>
              <a:gd name="connsiteY8" fmla="*/ 94905 h 633881"/>
              <a:gd name="connsiteX9" fmla="*/ 492555 w 617988"/>
              <a:gd name="connsiteY9" fmla="*/ 127851 h 633881"/>
              <a:gd name="connsiteX10" fmla="*/ 540843 w 617988"/>
              <a:gd name="connsiteY10" fmla="*/ 104597 h 633881"/>
              <a:gd name="connsiteX11" fmla="*/ 617988 w 617988"/>
              <a:gd name="connsiteY11" fmla="*/ 264789 h 633881"/>
              <a:gd name="connsiteX12" fmla="*/ 568969 w 617988"/>
              <a:gd name="connsiteY12" fmla="*/ 288395 h 633881"/>
              <a:gd name="connsiteX13" fmla="*/ 572565 w 617988"/>
              <a:gd name="connsiteY13" fmla="*/ 316940 h 633881"/>
              <a:gd name="connsiteX14" fmla="*/ 569654 w 617988"/>
              <a:gd name="connsiteY14" fmla="*/ 345815 h 633881"/>
              <a:gd name="connsiteX15" fmla="*/ 617988 w 617988"/>
              <a:gd name="connsiteY15" fmla="*/ 369091 h 633881"/>
              <a:gd name="connsiteX16" fmla="*/ 540843 w 617988"/>
              <a:gd name="connsiteY16" fmla="*/ 529284 h 633881"/>
              <a:gd name="connsiteX17" fmla="*/ 493746 w 617988"/>
              <a:gd name="connsiteY17" fmla="*/ 506603 h 633881"/>
              <a:gd name="connsiteX18" fmla="*/ 454510 w 617988"/>
              <a:gd name="connsiteY18" fmla="*/ 538975 h 633881"/>
              <a:gd name="connsiteX19" fmla="*/ 447440 w 617988"/>
              <a:gd name="connsiteY19" fmla="*/ 542374 h 633881"/>
              <a:gd name="connsiteX20" fmla="*/ 459295 w 617988"/>
              <a:gd name="connsiteY20" fmla="*/ 594316 h 633881"/>
              <a:gd name="connsiteX21" fmla="*/ 285953 w 617988"/>
              <a:gd name="connsiteY21" fmla="*/ 633881 h 633881"/>
              <a:gd name="connsiteX22" fmla="*/ 273654 w 617988"/>
              <a:gd name="connsiteY22" fmla="*/ 579996 h 633881"/>
              <a:gd name="connsiteX23" fmla="*/ 225175 w 617988"/>
              <a:gd name="connsiteY23" fmla="*/ 572667 h 633881"/>
              <a:gd name="connsiteX24" fmla="*/ 217312 w 617988"/>
              <a:gd name="connsiteY24" fmla="*/ 569232 h 633881"/>
              <a:gd name="connsiteX25" fmla="*/ 184266 w 617988"/>
              <a:gd name="connsiteY25" fmla="*/ 610670 h 633881"/>
              <a:gd name="connsiteX26" fmla="*/ 45256 w 617988"/>
              <a:gd name="connsiteY26" fmla="*/ 499814 h 633881"/>
              <a:gd name="connsiteX27" fmla="*/ 78629 w 617988"/>
              <a:gd name="connsiteY27" fmla="*/ 457966 h 633881"/>
              <a:gd name="connsiteX28" fmla="*/ 58077 w 617988"/>
              <a:gd name="connsiteY28" fmla="*/ 421167 h 633881"/>
              <a:gd name="connsiteX29" fmla="*/ 53320 w 617988"/>
              <a:gd name="connsiteY29" fmla="*/ 405840 h 633881"/>
              <a:gd name="connsiteX30" fmla="*/ 0 w 617988"/>
              <a:gd name="connsiteY30" fmla="*/ 405840 h 633881"/>
              <a:gd name="connsiteX31" fmla="*/ 0 w 617988"/>
              <a:gd name="connsiteY31" fmla="*/ 228040 h 633881"/>
              <a:gd name="connsiteX32" fmla="*/ 53320 w 617988"/>
              <a:gd name="connsiteY32" fmla="*/ 228040 h 633881"/>
              <a:gd name="connsiteX33" fmla="*/ 58077 w 617988"/>
              <a:gd name="connsiteY33" fmla="*/ 212714 h 633881"/>
              <a:gd name="connsiteX34" fmla="*/ 79637 w 617988"/>
              <a:gd name="connsiteY34" fmla="*/ 177179 h 633881"/>
              <a:gd name="connsiteX35" fmla="*/ 45255 w 617988"/>
              <a:gd name="connsiteY35" fmla="*/ 134066 h 633881"/>
              <a:gd name="connsiteX36" fmla="*/ 184265 w 617988"/>
              <a:gd name="connsiteY36" fmla="*/ 23210 h 633881"/>
              <a:gd name="connsiteX37" fmla="*/ 217510 w 617988"/>
              <a:gd name="connsiteY37" fmla="*/ 64898 h 633881"/>
              <a:gd name="connsiteX38" fmla="*/ 225175 w 617988"/>
              <a:gd name="connsiteY38" fmla="*/ 61213 h 633881"/>
              <a:gd name="connsiteX39" fmla="*/ 273654 w 617988"/>
              <a:gd name="connsiteY39" fmla="*/ 53884 h 633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7988" h="633881">
                <a:moveTo>
                  <a:pt x="306653" y="188483"/>
                </a:moveTo>
                <a:cubicBezTo>
                  <a:pt x="233954" y="188483"/>
                  <a:pt x="175019" y="247418"/>
                  <a:pt x="175019" y="320117"/>
                </a:cubicBezTo>
                <a:cubicBezTo>
                  <a:pt x="175019" y="392816"/>
                  <a:pt x="233954" y="451751"/>
                  <a:pt x="306653" y="451751"/>
                </a:cubicBezTo>
                <a:cubicBezTo>
                  <a:pt x="379352" y="451751"/>
                  <a:pt x="438287" y="392816"/>
                  <a:pt x="438287" y="320117"/>
                </a:cubicBezTo>
                <a:cubicBezTo>
                  <a:pt x="438287" y="247418"/>
                  <a:pt x="379352" y="188483"/>
                  <a:pt x="306653" y="188483"/>
                </a:cubicBezTo>
                <a:close/>
                <a:moveTo>
                  <a:pt x="285953" y="0"/>
                </a:moveTo>
                <a:lnTo>
                  <a:pt x="459295" y="39564"/>
                </a:lnTo>
                <a:lnTo>
                  <a:pt x="447529" y="91116"/>
                </a:lnTo>
                <a:lnTo>
                  <a:pt x="454510" y="94905"/>
                </a:lnTo>
                <a:lnTo>
                  <a:pt x="492555" y="127851"/>
                </a:lnTo>
                <a:lnTo>
                  <a:pt x="540843" y="104597"/>
                </a:lnTo>
                <a:lnTo>
                  <a:pt x="617988" y="264789"/>
                </a:lnTo>
                <a:lnTo>
                  <a:pt x="568969" y="288395"/>
                </a:lnTo>
                <a:lnTo>
                  <a:pt x="572565" y="316940"/>
                </a:lnTo>
                <a:lnTo>
                  <a:pt x="569654" y="345815"/>
                </a:lnTo>
                <a:lnTo>
                  <a:pt x="617988" y="369091"/>
                </a:lnTo>
                <a:lnTo>
                  <a:pt x="540843" y="529284"/>
                </a:lnTo>
                <a:lnTo>
                  <a:pt x="493746" y="506603"/>
                </a:lnTo>
                <a:lnTo>
                  <a:pt x="454510" y="538975"/>
                </a:lnTo>
                <a:lnTo>
                  <a:pt x="447440" y="542374"/>
                </a:lnTo>
                <a:lnTo>
                  <a:pt x="459295" y="594316"/>
                </a:lnTo>
                <a:lnTo>
                  <a:pt x="285953" y="633881"/>
                </a:lnTo>
                <a:lnTo>
                  <a:pt x="273654" y="579996"/>
                </a:lnTo>
                <a:lnTo>
                  <a:pt x="225175" y="572667"/>
                </a:lnTo>
                <a:lnTo>
                  <a:pt x="217312" y="569232"/>
                </a:lnTo>
                <a:lnTo>
                  <a:pt x="184266" y="610670"/>
                </a:lnTo>
                <a:lnTo>
                  <a:pt x="45256" y="499814"/>
                </a:lnTo>
                <a:lnTo>
                  <a:pt x="78629" y="457966"/>
                </a:lnTo>
                <a:lnTo>
                  <a:pt x="58077" y="421167"/>
                </a:lnTo>
                <a:lnTo>
                  <a:pt x="53320" y="405840"/>
                </a:lnTo>
                <a:lnTo>
                  <a:pt x="0" y="405840"/>
                </a:lnTo>
                <a:lnTo>
                  <a:pt x="0" y="228040"/>
                </a:lnTo>
                <a:lnTo>
                  <a:pt x="53320" y="228040"/>
                </a:lnTo>
                <a:lnTo>
                  <a:pt x="58077" y="212714"/>
                </a:lnTo>
                <a:lnTo>
                  <a:pt x="79637" y="177179"/>
                </a:lnTo>
                <a:lnTo>
                  <a:pt x="45255" y="134066"/>
                </a:lnTo>
                <a:lnTo>
                  <a:pt x="184265" y="23210"/>
                </a:lnTo>
                <a:lnTo>
                  <a:pt x="217510" y="64898"/>
                </a:lnTo>
                <a:lnTo>
                  <a:pt x="225175" y="61213"/>
                </a:lnTo>
                <a:lnTo>
                  <a:pt x="273654" y="53884"/>
                </a:lnTo>
                <a:close/>
              </a:path>
            </a:pathLst>
          </a:cu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 rot="19800796">
            <a:off x="2070491" y="2355508"/>
            <a:ext cx="697784" cy="708212"/>
          </a:xfrm>
          <a:custGeom>
            <a:avLst/>
            <a:gdLst>
              <a:gd name="connsiteX0" fmla="*/ 470653 w 1412563"/>
              <a:gd name="connsiteY0" fmla="*/ 9354 h 1458403"/>
              <a:gd name="connsiteX1" fmla="*/ 682800 w 1412563"/>
              <a:gd name="connsiteY1" fmla="*/ 70106 h 1458403"/>
              <a:gd name="connsiteX2" fmla="*/ 694477 w 1412563"/>
              <a:gd name="connsiteY2" fmla="*/ 86905 h 1458403"/>
              <a:gd name="connsiteX3" fmla="*/ 756682 w 1412563"/>
              <a:gd name="connsiteY3" fmla="*/ 320998 h 1458403"/>
              <a:gd name="connsiteX4" fmla="*/ 1270875 w 1412563"/>
              <a:gd name="connsiteY4" fmla="*/ 320998 h 1458403"/>
              <a:gd name="connsiteX5" fmla="*/ 1412563 w 1412563"/>
              <a:gd name="connsiteY5" fmla="*/ 575975 h 1458403"/>
              <a:gd name="connsiteX6" fmla="*/ 824437 w 1412563"/>
              <a:gd name="connsiteY6" fmla="*/ 575975 h 1458403"/>
              <a:gd name="connsiteX7" fmla="*/ 925560 w 1412563"/>
              <a:gd name="connsiteY7" fmla="*/ 956529 h 1458403"/>
              <a:gd name="connsiteX8" fmla="*/ 1102841 w 1412563"/>
              <a:gd name="connsiteY8" fmla="*/ 956529 h 1458403"/>
              <a:gd name="connsiteX9" fmla="*/ 1259040 w 1412563"/>
              <a:gd name="connsiteY9" fmla="*/ 1237620 h 1458403"/>
              <a:gd name="connsiteX10" fmla="*/ 874979 w 1412563"/>
              <a:gd name="connsiteY10" fmla="*/ 1237620 h 1458403"/>
              <a:gd name="connsiteX11" fmla="*/ 515914 w 1412563"/>
              <a:gd name="connsiteY11" fmla="*/ 1458403 h 1458403"/>
              <a:gd name="connsiteX12" fmla="*/ 501740 w 1412563"/>
              <a:gd name="connsiteY12" fmla="*/ 1137141 h 1458403"/>
              <a:gd name="connsiteX13" fmla="*/ 638801 w 1412563"/>
              <a:gd name="connsiteY13" fmla="*/ 1052864 h 1458403"/>
              <a:gd name="connsiteX14" fmla="*/ 504515 w 1412563"/>
              <a:gd name="connsiteY14" fmla="*/ 688582 h 1458403"/>
              <a:gd name="connsiteX15" fmla="*/ 12857 w 1412563"/>
              <a:gd name="connsiteY15" fmla="*/ 990894 h 1458403"/>
              <a:gd name="connsiteX16" fmla="*/ 0 w 1412563"/>
              <a:gd name="connsiteY16" fmla="*/ 699478 h 1458403"/>
              <a:gd name="connsiteX17" fmla="*/ 414565 w 1412563"/>
              <a:gd name="connsiteY17" fmla="*/ 444569 h 1458403"/>
              <a:gd name="connsiteX18" fmla="*/ 332782 w 1412563"/>
              <a:gd name="connsiteY18" fmla="*/ 222714 h 1458403"/>
              <a:gd name="connsiteX19" fmla="*/ 332282 w 1412563"/>
              <a:gd name="connsiteY19" fmla="*/ 220317 h 1458403"/>
              <a:gd name="connsiteX20" fmla="*/ 470653 w 1412563"/>
              <a:gd name="connsiteY20" fmla="*/ 9354 h 145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12563" h="1458403">
                <a:moveTo>
                  <a:pt x="470653" y="9354"/>
                </a:moveTo>
                <a:cubicBezTo>
                  <a:pt x="549488" y="-15591"/>
                  <a:pt x="632294" y="10938"/>
                  <a:pt x="682800" y="70106"/>
                </a:cubicBezTo>
                <a:lnTo>
                  <a:pt x="694477" y="86905"/>
                </a:lnTo>
                <a:lnTo>
                  <a:pt x="756682" y="320998"/>
                </a:lnTo>
                <a:lnTo>
                  <a:pt x="1270875" y="320998"/>
                </a:lnTo>
                <a:lnTo>
                  <a:pt x="1412563" y="575975"/>
                </a:lnTo>
                <a:lnTo>
                  <a:pt x="824437" y="575975"/>
                </a:lnTo>
                <a:lnTo>
                  <a:pt x="925560" y="956529"/>
                </a:lnTo>
                <a:lnTo>
                  <a:pt x="1102841" y="956529"/>
                </a:lnTo>
                <a:lnTo>
                  <a:pt x="1259040" y="1237620"/>
                </a:lnTo>
                <a:lnTo>
                  <a:pt x="874979" y="1237620"/>
                </a:lnTo>
                <a:lnTo>
                  <a:pt x="515914" y="1458403"/>
                </a:lnTo>
                <a:lnTo>
                  <a:pt x="501740" y="1137141"/>
                </a:lnTo>
                <a:lnTo>
                  <a:pt x="638801" y="1052864"/>
                </a:lnTo>
                <a:lnTo>
                  <a:pt x="504515" y="688582"/>
                </a:lnTo>
                <a:lnTo>
                  <a:pt x="12857" y="990894"/>
                </a:lnTo>
                <a:lnTo>
                  <a:pt x="0" y="699478"/>
                </a:lnTo>
                <a:lnTo>
                  <a:pt x="414565" y="444569"/>
                </a:lnTo>
                <a:lnTo>
                  <a:pt x="332782" y="222714"/>
                </a:lnTo>
                <a:lnTo>
                  <a:pt x="332282" y="220317"/>
                </a:lnTo>
                <a:cubicBezTo>
                  <a:pt x="322587" y="127975"/>
                  <a:pt x="378680" y="38456"/>
                  <a:pt x="470653" y="9354"/>
                </a:cubicBezTo>
                <a:close/>
              </a:path>
            </a:pathLst>
          </a:cu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1759687" y="3557235"/>
            <a:ext cx="122413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68" name="矩形 67"/>
          <p:cNvSpPr/>
          <p:nvPr/>
        </p:nvSpPr>
        <p:spPr>
          <a:xfrm>
            <a:off x="6160176" y="3557235"/>
            <a:ext cx="122413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69" name="矩形 68"/>
          <p:cNvSpPr/>
          <p:nvPr/>
        </p:nvSpPr>
        <p:spPr>
          <a:xfrm>
            <a:off x="3959931" y="1838335"/>
            <a:ext cx="122413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652120" y="1478295"/>
            <a:ext cx="2182101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 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280704" y="1478295"/>
            <a:ext cx="2182101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 </a:t>
            </a:r>
          </a:p>
        </p:txBody>
      </p:sp>
      <p:sp>
        <p:nvSpPr>
          <p:cNvPr id="74" name="任意多边形 73"/>
          <p:cNvSpPr/>
          <p:nvPr/>
        </p:nvSpPr>
        <p:spPr>
          <a:xfrm rot="1799204" flipH="1">
            <a:off x="6394278" y="2355508"/>
            <a:ext cx="697784" cy="708212"/>
          </a:xfrm>
          <a:custGeom>
            <a:avLst/>
            <a:gdLst>
              <a:gd name="connsiteX0" fmla="*/ 470653 w 1412563"/>
              <a:gd name="connsiteY0" fmla="*/ 9354 h 1458403"/>
              <a:gd name="connsiteX1" fmla="*/ 682800 w 1412563"/>
              <a:gd name="connsiteY1" fmla="*/ 70106 h 1458403"/>
              <a:gd name="connsiteX2" fmla="*/ 694477 w 1412563"/>
              <a:gd name="connsiteY2" fmla="*/ 86905 h 1458403"/>
              <a:gd name="connsiteX3" fmla="*/ 756682 w 1412563"/>
              <a:gd name="connsiteY3" fmla="*/ 320998 h 1458403"/>
              <a:gd name="connsiteX4" fmla="*/ 1270875 w 1412563"/>
              <a:gd name="connsiteY4" fmla="*/ 320998 h 1458403"/>
              <a:gd name="connsiteX5" fmla="*/ 1412563 w 1412563"/>
              <a:gd name="connsiteY5" fmla="*/ 575975 h 1458403"/>
              <a:gd name="connsiteX6" fmla="*/ 824437 w 1412563"/>
              <a:gd name="connsiteY6" fmla="*/ 575975 h 1458403"/>
              <a:gd name="connsiteX7" fmla="*/ 925560 w 1412563"/>
              <a:gd name="connsiteY7" fmla="*/ 956529 h 1458403"/>
              <a:gd name="connsiteX8" fmla="*/ 1102841 w 1412563"/>
              <a:gd name="connsiteY8" fmla="*/ 956529 h 1458403"/>
              <a:gd name="connsiteX9" fmla="*/ 1259040 w 1412563"/>
              <a:gd name="connsiteY9" fmla="*/ 1237620 h 1458403"/>
              <a:gd name="connsiteX10" fmla="*/ 874979 w 1412563"/>
              <a:gd name="connsiteY10" fmla="*/ 1237620 h 1458403"/>
              <a:gd name="connsiteX11" fmla="*/ 515914 w 1412563"/>
              <a:gd name="connsiteY11" fmla="*/ 1458403 h 1458403"/>
              <a:gd name="connsiteX12" fmla="*/ 501740 w 1412563"/>
              <a:gd name="connsiteY12" fmla="*/ 1137141 h 1458403"/>
              <a:gd name="connsiteX13" fmla="*/ 638801 w 1412563"/>
              <a:gd name="connsiteY13" fmla="*/ 1052864 h 1458403"/>
              <a:gd name="connsiteX14" fmla="*/ 504515 w 1412563"/>
              <a:gd name="connsiteY14" fmla="*/ 688582 h 1458403"/>
              <a:gd name="connsiteX15" fmla="*/ 12857 w 1412563"/>
              <a:gd name="connsiteY15" fmla="*/ 990894 h 1458403"/>
              <a:gd name="connsiteX16" fmla="*/ 0 w 1412563"/>
              <a:gd name="connsiteY16" fmla="*/ 699478 h 1458403"/>
              <a:gd name="connsiteX17" fmla="*/ 414565 w 1412563"/>
              <a:gd name="connsiteY17" fmla="*/ 444569 h 1458403"/>
              <a:gd name="connsiteX18" fmla="*/ 332782 w 1412563"/>
              <a:gd name="connsiteY18" fmla="*/ 222714 h 1458403"/>
              <a:gd name="connsiteX19" fmla="*/ 332282 w 1412563"/>
              <a:gd name="connsiteY19" fmla="*/ 220317 h 1458403"/>
              <a:gd name="connsiteX20" fmla="*/ 470653 w 1412563"/>
              <a:gd name="connsiteY20" fmla="*/ 9354 h 145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12563" h="1458403">
                <a:moveTo>
                  <a:pt x="470653" y="9354"/>
                </a:moveTo>
                <a:cubicBezTo>
                  <a:pt x="549488" y="-15591"/>
                  <a:pt x="632294" y="10938"/>
                  <a:pt x="682800" y="70106"/>
                </a:cubicBezTo>
                <a:lnTo>
                  <a:pt x="694477" y="86905"/>
                </a:lnTo>
                <a:lnTo>
                  <a:pt x="756682" y="320998"/>
                </a:lnTo>
                <a:lnTo>
                  <a:pt x="1270875" y="320998"/>
                </a:lnTo>
                <a:lnTo>
                  <a:pt x="1412563" y="575975"/>
                </a:lnTo>
                <a:lnTo>
                  <a:pt x="824437" y="575975"/>
                </a:lnTo>
                <a:lnTo>
                  <a:pt x="925560" y="956529"/>
                </a:lnTo>
                <a:lnTo>
                  <a:pt x="1102841" y="956529"/>
                </a:lnTo>
                <a:lnTo>
                  <a:pt x="1259040" y="1237620"/>
                </a:lnTo>
                <a:lnTo>
                  <a:pt x="874979" y="1237620"/>
                </a:lnTo>
                <a:lnTo>
                  <a:pt x="515914" y="1458403"/>
                </a:lnTo>
                <a:lnTo>
                  <a:pt x="501740" y="1137141"/>
                </a:lnTo>
                <a:lnTo>
                  <a:pt x="638801" y="1052864"/>
                </a:lnTo>
                <a:lnTo>
                  <a:pt x="504515" y="688582"/>
                </a:lnTo>
                <a:lnTo>
                  <a:pt x="12857" y="990894"/>
                </a:lnTo>
                <a:lnTo>
                  <a:pt x="0" y="699478"/>
                </a:lnTo>
                <a:lnTo>
                  <a:pt x="414565" y="444569"/>
                </a:lnTo>
                <a:lnTo>
                  <a:pt x="332782" y="222714"/>
                </a:lnTo>
                <a:lnTo>
                  <a:pt x="332282" y="220317"/>
                </a:lnTo>
                <a:cubicBezTo>
                  <a:pt x="322587" y="127975"/>
                  <a:pt x="378680" y="38456"/>
                  <a:pt x="470653" y="9354"/>
                </a:cubicBezTo>
                <a:close/>
              </a:path>
            </a:pathLst>
          </a:cu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TextBox 74"/>
          <p:cNvSpPr txBox="1"/>
          <p:nvPr/>
        </p:nvSpPr>
        <p:spPr>
          <a:xfrm>
            <a:off x="3462805" y="3795886"/>
            <a:ext cx="2182101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 </a:t>
            </a:r>
          </a:p>
        </p:txBody>
      </p:sp>
      <p:sp>
        <p:nvSpPr>
          <p:cNvPr id="20" name="矩形 19"/>
          <p:cNvSpPr/>
          <p:nvPr/>
        </p:nvSpPr>
        <p:spPr>
          <a:xfrm>
            <a:off x="611560" y="237877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88073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1" grpId="0" animBg="1"/>
      <p:bldP spid="52" grpId="0" animBg="1"/>
      <p:bldP spid="63" grpId="0" animBg="1"/>
      <p:bldP spid="66" grpId="0" animBg="1"/>
      <p:bldP spid="67" grpId="0"/>
      <p:bldP spid="68" grpId="0"/>
      <p:bldP spid="69" grpId="0"/>
      <p:bldP spid="71" grpId="0"/>
      <p:bldP spid="73" grpId="0"/>
      <p:bldP spid="74" grpId="0" animBg="1"/>
      <p:bldP spid="75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flipV="1">
            <a:off x="2943557" y="1312665"/>
            <a:ext cx="3256886" cy="2762240"/>
            <a:chOff x="2501702" y="1313926"/>
            <a:chExt cx="3727202" cy="3161127"/>
          </a:xfrm>
        </p:grpSpPr>
        <p:sp>
          <p:nvSpPr>
            <p:cNvPr id="5" name="等腰三角形 6"/>
            <p:cNvSpPr/>
            <p:nvPr/>
          </p:nvSpPr>
          <p:spPr>
            <a:xfrm>
              <a:off x="3470077" y="1313926"/>
              <a:ext cx="1796802" cy="1469072"/>
            </a:xfrm>
            <a:custGeom>
              <a:avLst/>
              <a:gdLst/>
              <a:ahLst/>
              <a:cxnLst/>
              <a:rect l="l" t="t" r="r" b="b"/>
              <a:pathLst>
                <a:path w="1796802" h="1469072">
                  <a:moveTo>
                    <a:pt x="898401" y="0"/>
                  </a:moveTo>
                  <a:lnTo>
                    <a:pt x="1796802" y="1469072"/>
                  </a:lnTo>
                  <a:lnTo>
                    <a:pt x="1015417" y="1469072"/>
                  </a:lnTo>
                  <a:lnTo>
                    <a:pt x="1015417" y="1372637"/>
                  </a:lnTo>
                  <a:lnTo>
                    <a:pt x="1154781" y="1372637"/>
                  </a:lnTo>
                  <a:lnTo>
                    <a:pt x="876052" y="1125318"/>
                  </a:lnTo>
                  <a:lnTo>
                    <a:pt x="597323" y="1372637"/>
                  </a:lnTo>
                  <a:lnTo>
                    <a:pt x="736688" y="1372637"/>
                  </a:lnTo>
                  <a:lnTo>
                    <a:pt x="736688" y="1469072"/>
                  </a:lnTo>
                  <a:lnTo>
                    <a:pt x="0" y="1469072"/>
                  </a:ln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7"/>
            <p:cNvSpPr/>
            <p:nvPr/>
          </p:nvSpPr>
          <p:spPr>
            <a:xfrm>
              <a:off x="4463852" y="2974450"/>
              <a:ext cx="1765052" cy="1500603"/>
            </a:xfrm>
            <a:custGeom>
              <a:avLst/>
              <a:gdLst/>
              <a:ahLst/>
              <a:cxnLst/>
              <a:rect l="l" t="t" r="r" b="b"/>
              <a:pathLst>
                <a:path w="1765052" h="1500603">
                  <a:moveTo>
                    <a:pt x="882526" y="0"/>
                  </a:moveTo>
                  <a:lnTo>
                    <a:pt x="1765052" y="1500603"/>
                  </a:lnTo>
                  <a:lnTo>
                    <a:pt x="0" y="1500603"/>
                  </a:lnTo>
                  <a:lnTo>
                    <a:pt x="375894" y="861452"/>
                  </a:lnTo>
                  <a:lnTo>
                    <a:pt x="464514" y="915388"/>
                  </a:lnTo>
                  <a:lnTo>
                    <a:pt x="392059" y="1034436"/>
                  </a:lnTo>
                  <a:lnTo>
                    <a:pt x="748236" y="924919"/>
                  </a:lnTo>
                  <a:lnTo>
                    <a:pt x="681880" y="558240"/>
                  </a:lnTo>
                  <a:lnTo>
                    <a:pt x="609424" y="677289"/>
                  </a:lnTo>
                  <a:lnTo>
                    <a:pt x="517210" y="621166"/>
                  </a:ln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10800000">
              <a:off x="3458832" y="2871676"/>
              <a:ext cx="1822450" cy="1551623"/>
            </a:xfrm>
            <a:prstGeom prst="triangle">
              <a:avLst/>
            </a:pr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11"/>
            <p:cNvSpPr/>
            <p:nvPr/>
          </p:nvSpPr>
          <p:spPr>
            <a:xfrm>
              <a:off x="2501702" y="2974450"/>
              <a:ext cx="1765052" cy="1500603"/>
            </a:xfrm>
            <a:custGeom>
              <a:avLst/>
              <a:gdLst/>
              <a:ahLst/>
              <a:cxnLst/>
              <a:rect l="l" t="t" r="r" b="b"/>
              <a:pathLst>
                <a:path w="1765052" h="1500603">
                  <a:moveTo>
                    <a:pt x="882526" y="0"/>
                  </a:moveTo>
                  <a:lnTo>
                    <a:pt x="1236032" y="601083"/>
                  </a:lnTo>
                  <a:lnTo>
                    <a:pt x="1121186" y="667974"/>
                  </a:lnTo>
                  <a:lnTo>
                    <a:pt x="1051045" y="547547"/>
                  </a:lnTo>
                  <a:lnTo>
                    <a:pt x="977616" y="912876"/>
                  </a:lnTo>
                  <a:lnTo>
                    <a:pt x="1331611" y="1029255"/>
                  </a:lnTo>
                  <a:lnTo>
                    <a:pt x="1261469" y="908828"/>
                  </a:lnTo>
                  <a:lnTo>
                    <a:pt x="1377332" y="841344"/>
                  </a:lnTo>
                  <a:lnTo>
                    <a:pt x="1765052" y="1500603"/>
                  </a:lnTo>
                  <a:lnTo>
                    <a:pt x="0" y="1500603"/>
                  </a:ln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339502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676456" y="339502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899592" y="2034486"/>
            <a:ext cx="2304256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 </a:t>
            </a:r>
          </a:p>
        </p:txBody>
      </p:sp>
      <p:sp>
        <p:nvSpPr>
          <p:cNvPr id="16" name="矩形 15"/>
          <p:cNvSpPr/>
          <p:nvPr/>
        </p:nvSpPr>
        <p:spPr>
          <a:xfrm>
            <a:off x="1331640" y="1695932"/>
            <a:ext cx="144016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5441137" y="1312665"/>
            <a:ext cx="400409" cy="584775"/>
            <a:chOff x="5210487" y="1340290"/>
            <a:chExt cx="400409" cy="584775"/>
          </a:xfrm>
        </p:grpSpPr>
        <p:sp>
          <p:nvSpPr>
            <p:cNvPr id="18" name="椭圆 17"/>
            <p:cNvSpPr/>
            <p:nvPr/>
          </p:nvSpPr>
          <p:spPr>
            <a:xfrm>
              <a:off x="5210487" y="1432913"/>
              <a:ext cx="390818" cy="390818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219442" y="1340290"/>
              <a:ext cx="3914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2</a:t>
              </a:r>
              <a:endParaRPr lang="zh-CN" altLang="en-US" sz="3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323903" y="1312665"/>
            <a:ext cx="390818" cy="584775"/>
            <a:chOff x="5210487" y="1340290"/>
            <a:chExt cx="390818" cy="584775"/>
          </a:xfrm>
        </p:grpSpPr>
        <p:sp>
          <p:nvSpPr>
            <p:cNvPr id="21" name="椭圆 20"/>
            <p:cNvSpPr/>
            <p:nvPr/>
          </p:nvSpPr>
          <p:spPr>
            <a:xfrm>
              <a:off x="5210487" y="1432913"/>
              <a:ext cx="390818" cy="390818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19442" y="1340290"/>
              <a:ext cx="34176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</a:t>
              </a:r>
              <a:endParaRPr lang="zh-CN" altLang="en-US" sz="3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359836" y="3140668"/>
            <a:ext cx="411629" cy="584775"/>
            <a:chOff x="5210487" y="1340290"/>
            <a:chExt cx="411629" cy="584775"/>
          </a:xfrm>
        </p:grpSpPr>
        <p:sp>
          <p:nvSpPr>
            <p:cNvPr id="24" name="椭圆 23"/>
            <p:cNvSpPr/>
            <p:nvPr/>
          </p:nvSpPr>
          <p:spPr>
            <a:xfrm>
              <a:off x="5210487" y="1432913"/>
              <a:ext cx="390818" cy="390818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219442" y="1340290"/>
              <a:ext cx="4026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3</a:t>
              </a:r>
              <a:endParaRPr lang="zh-CN" altLang="en-US" sz="3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6" name="Freeform 18">
            <a:hlinkClick r:id="rId3"/>
          </p:cNvPr>
          <p:cNvSpPr>
            <a:spLocks noEditPoints="1"/>
          </p:cNvSpPr>
          <p:nvPr/>
        </p:nvSpPr>
        <p:spPr bwMode="auto">
          <a:xfrm>
            <a:off x="4269515" y="1929383"/>
            <a:ext cx="597156" cy="607418"/>
          </a:xfrm>
          <a:custGeom>
            <a:avLst/>
            <a:gdLst>
              <a:gd name="T0" fmla="*/ 60 w 120"/>
              <a:gd name="T1" fmla="*/ 62 h 122"/>
              <a:gd name="T2" fmla="*/ 91 w 120"/>
              <a:gd name="T3" fmla="*/ 31 h 122"/>
              <a:gd name="T4" fmla="*/ 60 w 120"/>
              <a:gd name="T5" fmla="*/ 0 h 122"/>
              <a:gd name="T6" fmla="*/ 29 w 120"/>
              <a:gd name="T7" fmla="*/ 31 h 122"/>
              <a:gd name="T8" fmla="*/ 60 w 120"/>
              <a:gd name="T9" fmla="*/ 62 h 122"/>
              <a:gd name="T10" fmla="*/ 75 w 120"/>
              <a:gd name="T11" fmla="*/ 64 h 122"/>
              <a:gd name="T12" fmla="*/ 60 w 120"/>
              <a:gd name="T13" fmla="*/ 83 h 122"/>
              <a:gd name="T14" fmla="*/ 44 w 120"/>
              <a:gd name="T15" fmla="*/ 64 h 122"/>
              <a:gd name="T16" fmla="*/ 0 w 120"/>
              <a:gd name="T17" fmla="*/ 122 h 122"/>
              <a:gd name="T18" fmla="*/ 59 w 120"/>
              <a:gd name="T19" fmla="*/ 122 h 122"/>
              <a:gd name="T20" fmla="*/ 60 w 120"/>
              <a:gd name="T21" fmla="*/ 122 h 122"/>
              <a:gd name="T22" fmla="*/ 120 w 120"/>
              <a:gd name="T23" fmla="*/ 122 h 122"/>
              <a:gd name="T24" fmla="*/ 75 w 120"/>
              <a:gd name="T25" fmla="*/ 6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0" h="122">
                <a:moveTo>
                  <a:pt x="60" y="62"/>
                </a:moveTo>
                <a:cubicBezTo>
                  <a:pt x="77" y="62"/>
                  <a:pt x="91" y="48"/>
                  <a:pt x="91" y="31"/>
                </a:cubicBezTo>
                <a:cubicBezTo>
                  <a:pt x="91" y="13"/>
                  <a:pt x="77" y="0"/>
                  <a:pt x="60" y="0"/>
                </a:cubicBezTo>
                <a:cubicBezTo>
                  <a:pt x="43" y="0"/>
                  <a:pt x="29" y="13"/>
                  <a:pt x="29" y="31"/>
                </a:cubicBezTo>
                <a:cubicBezTo>
                  <a:pt x="29" y="48"/>
                  <a:pt x="43" y="62"/>
                  <a:pt x="60" y="62"/>
                </a:cubicBezTo>
                <a:moveTo>
                  <a:pt x="75" y="64"/>
                </a:moveTo>
                <a:cubicBezTo>
                  <a:pt x="60" y="83"/>
                  <a:pt x="60" y="83"/>
                  <a:pt x="60" y="83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64"/>
                  <a:pt x="10" y="63"/>
                  <a:pt x="0" y="122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60" y="122"/>
                  <a:pt x="60" y="122"/>
                  <a:pt x="60" y="122"/>
                </a:cubicBezTo>
                <a:cubicBezTo>
                  <a:pt x="120" y="122"/>
                  <a:pt x="120" y="122"/>
                  <a:pt x="120" y="122"/>
                </a:cubicBezTo>
                <a:cubicBezTo>
                  <a:pt x="110" y="63"/>
                  <a:pt x="75" y="64"/>
                  <a:pt x="75" y="6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013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04280" y="2034486"/>
            <a:ext cx="2304256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 </a:t>
            </a:r>
          </a:p>
        </p:txBody>
      </p:sp>
      <p:sp>
        <p:nvSpPr>
          <p:cNvPr id="28" name="矩形 27"/>
          <p:cNvSpPr/>
          <p:nvPr/>
        </p:nvSpPr>
        <p:spPr>
          <a:xfrm>
            <a:off x="6336328" y="1695932"/>
            <a:ext cx="144016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83768" y="4126309"/>
            <a:ext cx="4176464" cy="461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输入你的文字输入你的文字输入你的文字 输入你的文字 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292080" y="3787755"/>
            <a:ext cx="144016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矩形 30"/>
          <p:cNvSpPr/>
          <p:nvPr/>
        </p:nvSpPr>
        <p:spPr>
          <a:xfrm>
            <a:off x="611560" y="237877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41265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6" grpId="0" animBg="1"/>
      <p:bldP spid="27" grpId="0"/>
      <p:bldP spid="28" grpId="0"/>
      <p:bldP spid="29" grpId="0"/>
      <p:bldP spid="30" grpId="0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113073" y="1282076"/>
            <a:ext cx="1229222" cy="1209202"/>
            <a:chOff x="1565181" y="1684182"/>
            <a:chExt cx="829062" cy="815560"/>
          </a:xfrm>
        </p:grpSpPr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1565181" y="1684182"/>
              <a:ext cx="829062" cy="815560"/>
            </a:xfrm>
            <a:prstGeom prst="ellipse">
              <a:avLst/>
            </a:prstGeom>
            <a:noFill/>
            <a:ln w="19050">
              <a:solidFill>
                <a:schemeClr val="tx2">
                  <a:lumMod val="5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713818" y="1877186"/>
              <a:ext cx="535580" cy="429552"/>
              <a:chOff x="3800628" y="1595448"/>
              <a:chExt cx="460300" cy="369175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6" name="任意多边形 15"/>
              <p:cNvSpPr/>
              <p:nvPr/>
            </p:nvSpPr>
            <p:spPr>
              <a:xfrm>
                <a:off x="3800628" y="1595448"/>
                <a:ext cx="326907" cy="296623"/>
              </a:xfrm>
              <a:custGeom>
                <a:avLst/>
                <a:gdLst>
                  <a:gd name="connsiteX0" fmla="*/ 239603 w 352904"/>
                  <a:gd name="connsiteY0" fmla="*/ 73741 h 320958"/>
                  <a:gd name="connsiteX1" fmla="*/ 216743 w 352904"/>
                  <a:gd name="connsiteY1" fmla="*/ 96601 h 320958"/>
                  <a:gd name="connsiteX2" fmla="*/ 239603 w 352904"/>
                  <a:gd name="connsiteY2" fmla="*/ 119461 h 320958"/>
                  <a:gd name="connsiteX3" fmla="*/ 262463 w 352904"/>
                  <a:gd name="connsiteY3" fmla="*/ 96601 h 320958"/>
                  <a:gd name="connsiteX4" fmla="*/ 239603 w 352904"/>
                  <a:gd name="connsiteY4" fmla="*/ 73741 h 320958"/>
                  <a:gd name="connsiteX5" fmla="*/ 117334 w 352904"/>
                  <a:gd name="connsiteY5" fmla="*/ 73157 h 320958"/>
                  <a:gd name="connsiteX6" fmla="*/ 94474 w 352904"/>
                  <a:gd name="connsiteY6" fmla="*/ 96017 h 320958"/>
                  <a:gd name="connsiteX7" fmla="*/ 117334 w 352904"/>
                  <a:gd name="connsiteY7" fmla="*/ 118877 h 320958"/>
                  <a:gd name="connsiteX8" fmla="*/ 140194 w 352904"/>
                  <a:gd name="connsiteY8" fmla="*/ 96017 h 320958"/>
                  <a:gd name="connsiteX9" fmla="*/ 117334 w 352904"/>
                  <a:gd name="connsiteY9" fmla="*/ 73157 h 320958"/>
                  <a:gd name="connsiteX10" fmla="*/ 161445 w 352904"/>
                  <a:gd name="connsiteY10" fmla="*/ 676 h 320958"/>
                  <a:gd name="connsiteX11" fmla="*/ 273513 w 352904"/>
                  <a:gd name="connsiteY11" fmla="*/ 23593 h 320958"/>
                  <a:gd name="connsiteX12" fmla="*/ 352891 w 352904"/>
                  <a:gd name="connsiteY12" fmla="*/ 122075 h 320958"/>
                  <a:gd name="connsiteX13" fmla="*/ 352904 w 352904"/>
                  <a:gd name="connsiteY13" fmla="*/ 128507 h 320958"/>
                  <a:gd name="connsiteX14" fmla="*/ 315146 w 352904"/>
                  <a:gd name="connsiteY14" fmla="*/ 129922 h 320958"/>
                  <a:gd name="connsiteX15" fmla="*/ 268164 w 352904"/>
                  <a:gd name="connsiteY15" fmla="*/ 145994 h 320958"/>
                  <a:gd name="connsiteX16" fmla="*/ 197650 w 352904"/>
                  <a:gd name="connsiteY16" fmla="*/ 278970 h 320958"/>
                  <a:gd name="connsiteX17" fmla="*/ 207241 w 352904"/>
                  <a:gd name="connsiteY17" fmla="*/ 300331 h 320958"/>
                  <a:gd name="connsiteX18" fmla="*/ 171382 w 352904"/>
                  <a:gd name="connsiteY18" fmla="*/ 304251 h 320958"/>
                  <a:gd name="connsiteX19" fmla="*/ 112465 w 352904"/>
                  <a:gd name="connsiteY19" fmla="*/ 293615 h 320958"/>
                  <a:gd name="connsiteX20" fmla="*/ 51566 w 352904"/>
                  <a:gd name="connsiteY20" fmla="*/ 320958 h 320958"/>
                  <a:gd name="connsiteX21" fmla="*/ 55204 w 352904"/>
                  <a:gd name="connsiteY21" fmla="*/ 262286 h 320958"/>
                  <a:gd name="connsiteX22" fmla="*/ 56385 w 352904"/>
                  <a:gd name="connsiteY22" fmla="*/ 41109 h 320958"/>
                  <a:gd name="connsiteX23" fmla="*/ 161445 w 352904"/>
                  <a:gd name="connsiteY23" fmla="*/ 676 h 320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52904" h="320958">
                    <a:moveTo>
                      <a:pt x="239603" y="73741"/>
                    </a:moveTo>
                    <a:cubicBezTo>
                      <a:pt x="226978" y="73741"/>
                      <a:pt x="216743" y="83976"/>
                      <a:pt x="216743" y="96601"/>
                    </a:cubicBezTo>
                    <a:cubicBezTo>
                      <a:pt x="216743" y="109226"/>
                      <a:pt x="226978" y="119461"/>
                      <a:pt x="239603" y="119461"/>
                    </a:cubicBezTo>
                    <a:cubicBezTo>
                      <a:pt x="252228" y="119461"/>
                      <a:pt x="262463" y="109226"/>
                      <a:pt x="262463" y="96601"/>
                    </a:cubicBezTo>
                    <a:cubicBezTo>
                      <a:pt x="262463" y="83976"/>
                      <a:pt x="252228" y="73741"/>
                      <a:pt x="239603" y="73741"/>
                    </a:cubicBezTo>
                    <a:close/>
                    <a:moveTo>
                      <a:pt x="117334" y="73157"/>
                    </a:moveTo>
                    <a:cubicBezTo>
                      <a:pt x="104709" y="73157"/>
                      <a:pt x="94474" y="83392"/>
                      <a:pt x="94474" y="96017"/>
                    </a:cubicBezTo>
                    <a:cubicBezTo>
                      <a:pt x="94474" y="108642"/>
                      <a:pt x="104709" y="118877"/>
                      <a:pt x="117334" y="118877"/>
                    </a:cubicBezTo>
                    <a:cubicBezTo>
                      <a:pt x="129959" y="118877"/>
                      <a:pt x="140194" y="108642"/>
                      <a:pt x="140194" y="96017"/>
                    </a:cubicBezTo>
                    <a:cubicBezTo>
                      <a:pt x="140194" y="83392"/>
                      <a:pt x="129959" y="73157"/>
                      <a:pt x="117334" y="73157"/>
                    </a:cubicBezTo>
                    <a:close/>
                    <a:moveTo>
                      <a:pt x="161445" y="676"/>
                    </a:moveTo>
                    <a:cubicBezTo>
                      <a:pt x="199745" y="-2414"/>
                      <a:pt x="239214" y="5055"/>
                      <a:pt x="273513" y="23593"/>
                    </a:cubicBezTo>
                    <a:cubicBezTo>
                      <a:pt x="316394" y="46769"/>
                      <a:pt x="343628" y="82874"/>
                      <a:pt x="352891" y="122075"/>
                    </a:cubicBezTo>
                    <a:lnTo>
                      <a:pt x="352904" y="128507"/>
                    </a:lnTo>
                    <a:lnTo>
                      <a:pt x="315146" y="129922"/>
                    </a:lnTo>
                    <a:cubicBezTo>
                      <a:pt x="298889" y="132883"/>
                      <a:pt x="282999" y="138217"/>
                      <a:pt x="268164" y="145994"/>
                    </a:cubicBezTo>
                    <a:cubicBezTo>
                      <a:pt x="213736" y="174528"/>
                      <a:pt x="187797" y="228001"/>
                      <a:pt x="197650" y="278970"/>
                    </a:cubicBezTo>
                    <a:lnTo>
                      <a:pt x="207241" y="300331"/>
                    </a:lnTo>
                    <a:lnTo>
                      <a:pt x="171382" y="304251"/>
                    </a:lnTo>
                    <a:cubicBezTo>
                      <a:pt x="151598" y="303607"/>
                      <a:pt x="131691" y="300131"/>
                      <a:pt x="112465" y="293615"/>
                    </a:cubicBezTo>
                    <a:lnTo>
                      <a:pt x="51566" y="320958"/>
                    </a:lnTo>
                    <a:lnTo>
                      <a:pt x="55204" y="262286"/>
                    </a:lnTo>
                    <a:cubicBezTo>
                      <a:pt x="-18866" y="201954"/>
                      <a:pt x="-18326" y="100862"/>
                      <a:pt x="56385" y="41109"/>
                    </a:cubicBezTo>
                    <a:cubicBezTo>
                      <a:pt x="86012" y="17414"/>
                      <a:pt x="123145" y="3766"/>
                      <a:pt x="161445" y="676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3992844" y="1717577"/>
                <a:ext cx="268084" cy="247046"/>
              </a:xfrm>
              <a:custGeom>
                <a:avLst/>
                <a:gdLst>
                  <a:gd name="connsiteX0" fmla="*/ 102711 w 289403"/>
                  <a:gd name="connsiteY0" fmla="*/ 68763 h 267313"/>
                  <a:gd name="connsiteX1" fmla="*/ 79851 w 289403"/>
                  <a:gd name="connsiteY1" fmla="*/ 91623 h 267313"/>
                  <a:gd name="connsiteX2" fmla="*/ 102711 w 289403"/>
                  <a:gd name="connsiteY2" fmla="*/ 114483 h 267313"/>
                  <a:gd name="connsiteX3" fmla="*/ 125571 w 289403"/>
                  <a:gd name="connsiteY3" fmla="*/ 91623 h 267313"/>
                  <a:gd name="connsiteX4" fmla="*/ 102711 w 289403"/>
                  <a:gd name="connsiteY4" fmla="*/ 68763 h 267313"/>
                  <a:gd name="connsiteX5" fmla="*/ 196923 w 289403"/>
                  <a:gd name="connsiteY5" fmla="*/ 64783 h 267313"/>
                  <a:gd name="connsiteX6" fmla="*/ 174063 w 289403"/>
                  <a:gd name="connsiteY6" fmla="*/ 87643 h 267313"/>
                  <a:gd name="connsiteX7" fmla="*/ 196923 w 289403"/>
                  <a:gd name="connsiteY7" fmla="*/ 110503 h 267313"/>
                  <a:gd name="connsiteX8" fmla="*/ 219783 w 289403"/>
                  <a:gd name="connsiteY8" fmla="*/ 87643 h 267313"/>
                  <a:gd name="connsiteX9" fmla="*/ 196923 w 289403"/>
                  <a:gd name="connsiteY9" fmla="*/ 64783 h 267313"/>
                  <a:gd name="connsiteX10" fmla="*/ 162659 w 289403"/>
                  <a:gd name="connsiteY10" fmla="*/ 959 h 267313"/>
                  <a:gd name="connsiteX11" fmla="*/ 246984 w 289403"/>
                  <a:gd name="connsiteY11" fmla="*/ 36272 h 267313"/>
                  <a:gd name="connsiteX12" fmla="*/ 241587 w 289403"/>
                  <a:gd name="connsiteY12" fmla="*/ 216018 h 267313"/>
                  <a:gd name="connsiteX13" fmla="*/ 245391 w 289403"/>
                  <a:gd name="connsiteY13" fmla="*/ 267313 h 267313"/>
                  <a:gd name="connsiteX14" fmla="*/ 194273 w 289403"/>
                  <a:gd name="connsiteY14" fmla="*/ 240402 h 267313"/>
                  <a:gd name="connsiteX15" fmla="*/ 23095 w 289403"/>
                  <a:gd name="connsiteY15" fmla="*/ 191102 h 267313"/>
                  <a:gd name="connsiteX16" fmla="*/ 70781 w 289403"/>
                  <a:gd name="connsiteY16" fmla="*/ 17404 h 267313"/>
                  <a:gd name="connsiteX17" fmla="*/ 162659 w 289403"/>
                  <a:gd name="connsiteY17" fmla="*/ 959 h 267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89403" h="267313">
                    <a:moveTo>
                      <a:pt x="102711" y="68763"/>
                    </a:moveTo>
                    <a:cubicBezTo>
                      <a:pt x="90086" y="68763"/>
                      <a:pt x="79851" y="78998"/>
                      <a:pt x="79851" y="91623"/>
                    </a:cubicBezTo>
                    <a:cubicBezTo>
                      <a:pt x="79851" y="104248"/>
                      <a:pt x="90086" y="114483"/>
                      <a:pt x="102711" y="114483"/>
                    </a:cubicBezTo>
                    <a:cubicBezTo>
                      <a:pt x="115336" y="114483"/>
                      <a:pt x="125571" y="104248"/>
                      <a:pt x="125571" y="91623"/>
                    </a:cubicBezTo>
                    <a:cubicBezTo>
                      <a:pt x="125571" y="78998"/>
                      <a:pt x="115336" y="68763"/>
                      <a:pt x="102711" y="68763"/>
                    </a:cubicBezTo>
                    <a:close/>
                    <a:moveTo>
                      <a:pt x="196923" y="64783"/>
                    </a:moveTo>
                    <a:cubicBezTo>
                      <a:pt x="184298" y="64783"/>
                      <a:pt x="174063" y="75018"/>
                      <a:pt x="174063" y="87643"/>
                    </a:cubicBezTo>
                    <a:cubicBezTo>
                      <a:pt x="174063" y="100268"/>
                      <a:pt x="184298" y="110503"/>
                      <a:pt x="196923" y="110503"/>
                    </a:cubicBezTo>
                    <a:cubicBezTo>
                      <a:pt x="209548" y="110503"/>
                      <a:pt x="219783" y="100268"/>
                      <a:pt x="219783" y="87643"/>
                    </a:cubicBezTo>
                    <a:cubicBezTo>
                      <a:pt x="219783" y="75018"/>
                      <a:pt x="209548" y="64783"/>
                      <a:pt x="196923" y="64783"/>
                    </a:cubicBezTo>
                    <a:close/>
                    <a:moveTo>
                      <a:pt x="162659" y="959"/>
                    </a:moveTo>
                    <a:cubicBezTo>
                      <a:pt x="193753" y="4289"/>
                      <a:pt x="223587" y="16245"/>
                      <a:pt x="246984" y="36272"/>
                    </a:cubicBezTo>
                    <a:cubicBezTo>
                      <a:pt x="305610" y="86454"/>
                      <a:pt x="303147" y="168484"/>
                      <a:pt x="241587" y="216018"/>
                    </a:cubicBezTo>
                    <a:lnTo>
                      <a:pt x="245391" y="267313"/>
                    </a:lnTo>
                    <a:lnTo>
                      <a:pt x="194273" y="240402"/>
                    </a:lnTo>
                    <a:cubicBezTo>
                      <a:pt x="130775" y="260233"/>
                      <a:pt x="59710" y="239766"/>
                      <a:pt x="23095" y="191102"/>
                    </a:cubicBezTo>
                    <a:cubicBezTo>
                      <a:pt x="-21311" y="132084"/>
                      <a:pt x="323" y="53281"/>
                      <a:pt x="70781" y="17404"/>
                    </a:cubicBezTo>
                    <a:cubicBezTo>
                      <a:pt x="99213" y="2927"/>
                      <a:pt x="131566" y="-2370"/>
                      <a:pt x="162659" y="959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928520" y="1275606"/>
            <a:ext cx="1229222" cy="1209202"/>
            <a:chOff x="6660001" y="1684182"/>
            <a:chExt cx="829062" cy="815560"/>
          </a:xfrm>
        </p:grpSpPr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6660001" y="1684182"/>
              <a:ext cx="829062" cy="815560"/>
            </a:xfrm>
            <a:prstGeom prst="ellipse">
              <a:avLst/>
            </a:prstGeom>
            <a:noFill/>
            <a:ln w="19050">
              <a:solidFill>
                <a:schemeClr val="tx2">
                  <a:lumMod val="5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 flipH="1">
              <a:off x="6833235" y="1818954"/>
              <a:ext cx="482594" cy="438710"/>
            </a:xfrm>
            <a:custGeom>
              <a:avLst/>
              <a:gdLst>
                <a:gd name="connsiteX0" fmla="*/ 803003 w 1250950"/>
                <a:gd name="connsiteY0" fmla="*/ 863471 h 1139853"/>
                <a:gd name="connsiteX1" fmla="*/ 820326 w 1250950"/>
                <a:gd name="connsiteY1" fmla="*/ 865925 h 1139853"/>
                <a:gd name="connsiteX2" fmla="*/ 1090156 w 1250950"/>
                <a:gd name="connsiteY2" fmla="*/ 1025268 h 1139853"/>
                <a:gd name="connsiteX3" fmla="*/ 1098216 w 1250950"/>
                <a:gd name="connsiteY3" fmla="*/ 1056576 h 1139853"/>
                <a:gd name="connsiteX4" fmla="*/ 1098216 w 1250950"/>
                <a:gd name="connsiteY4" fmla="*/ 1056575 h 1139853"/>
                <a:gd name="connsiteX5" fmla="*/ 1066908 w 1250950"/>
                <a:gd name="connsiteY5" fmla="*/ 1064635 h 1139853"/>
                <a:gd name="connsiteX6" fmla="*/ 797078 w 1250950"/>
                <a:gd name="connsiteY6" fmla="*/ 905293 h 1139853"/>
                <a:gd name="connsiteX7" fmla="*/ 789018 w 1250950"/>
                <a:gd name="connsiteY7" fmla="*/ 873985 h 1139853"/>
                <a:gd name="connsiteX8" fmla="*/ 803003 w 1250950"/>
                <a:gd name="connsiteY8" fmla="*/ 863471 h 1139853"/>
                <a:gd name="connsiteX9" fmla="*/ 446224 w 1250950"/>
                <a:gd name="connsiteY9" fmla="*/ 862581 h 1139853"/>
                <a:gd name="connsiteX10" fmla="*/ 460274 w 1250950"/>
                <a:gd name="connsiteY10" fmla="*/ 873008 h 1139853"/>
                <a:gd name="connsiteX11" fmla="*/ 452409 w 1250950"/>
                <a:gd name="connsiteY11" fmla="*/ 904366 h 1139853"/>
                <a:gd name="connsiteX12" fmla="*/ 183572 w 1250950"/>
                <a:gd name="connsiteY12" fmla="*/ 1065379 h 1139853"/>
                <a:gd name="connsiteX13" fmla="*/ 152215 w 1250950"/>
                <a:gd name="connsiteY13" fmla="*/ 1057513 h 1139853"/>
                <a:gd name="connsiteX14" fmla="*/ 152216 w 1250950"/>
                <a:gd name="connsiteY14" fmla="*/ 1057514 h 1139853"/>
                <a:gd name="connsiteX15" fmla="*/ 160082 w 1250950"/>
                <a:gd name="connsiteY15" fmla="*/ 1026156 h 1139853"/>
                <a:gd name="connsiteX16" fmla="*/ 428917 w 1250950"/>
                <a:gd name="connsiteY16" fmla="*/ 865143 h 1139853"/>
                <a:gd name="connsiteX17" fmla="*/ 446224 w 1250950"/>
                <a:gd name="connsiteY17" fmla="*/ 862581 h 1139853"/>
                <a:gd name="connsiteX18" fmla="*/ 1250950 w 1250950"/>
                <a:gd name="connsiteY18" fmla="*/ 460461 h 1139853"/>
                <a:gd name="connsiteX19" fmla="*/ 640444 w 1250950"/>
                <a:gd name="connsiteY19" fmla="*/ 812938 h 1139853"/>
                <a:gd name="connsiteX20" fmla="*/ 625478 w 1250950"/>
                <a:gd name="connsiteY20" fmla="*/ 815382 h 1139853"/>
                <a:gd name="connsiteX21" fmla="*/ 626513 w 1250950"/>
                <a:gd name="connsiteY21" fmla="*/ 789509 h 1139853"/>
                <a:gd name="connsiteX22" fmla="*/ 625475 w 1250950"/>
                <a:gd name="connsiteY22" fmla="*/ 790124 h 1139853"/>
                <a:gd name="connsiteX23" fmla="*/ 624374 w 1250950"/>
                <a:gd name="connsiteY23" fmla="*/ 789472 h 1139853"/>
                <a:gd name="connsiteX24" fmla="*/ 625472 w 1250950"/>
                <a:gd name="connsiteY24" fmla="*/ 815381 h 1139853"/>
                <a:gd name="connsiteX25" fmla="*/ 610441 w 1250950"/>
                <a:gd name="connsiteY25" fmla="*/ 812900 h 1139853"/>
                <a:gd name="connsiteX26" fmla="*/ 0 w 1250950"/>
                <a:gd name="connsiteY26" fmla="*/ 460461 h 1139853"/>
                <a:gd name="connsiteX27" fmla="*/ 0 w 1250950"/>
                <a:gd name="connsiteY27" fmla="*/ 991154 h 1139853"/>
                <a:gd name="connsiteX28" fmla="*/ 148699 w 1250950"/>
                <a:gd name="connsiteY28" fmla="*/ 1139853 h 1139853"/>
                <a:gd name="connsiteX29" fmla="*/ 1102251 w 1250950"/>
                <a:gd name="connsiteY29" fmla="*/ 1139853 h 1139853"/>
                <a:gd name="connsiteX30" fmla="*/ 1250950 w 1250950"/>
                <a:gd name="connsiteY30" fmla="*/ 991154 h 1139853"/>
                <a:gd name="connsiteX31" fmla="*/ 627124 w 1250950"/>
                <a:gd name="connsiteY31" fmla="*/ 0 h 1139853"/>
                <a:gd name="connsiteX32" fmla="*/ 625476 w 1250950"/>
                <a:gd name="connsiteY32" fmla="*/ 254 h 1139853"/>
                <a:gd name="connsiteX33" fmla="*/ 623826 w 1250950"/>
                <a:gd name="connsiteY33" fmla="*/ 0 h 1139853"/>
                <a:gd name="connsiteX34" fmla="*/ 516466 w 1250950"/>
                <a:gd name="connsiteY34" fmla="*/ 33878 h 1139853"/>
                <a:gd name="connsiteX35" fmla="*/ 513210 w 1250950"/>
                <a:gd name="connsiteY35" fmla="*/ 37558 h 1139853"/>
                <a:gd name="connsiteX36" fmla="*/ 28743 w 1250950"/>
                <a:gd name="connsiteY36" fmla="*/ 358393 h 1139853"/>
                <a:gd name="connsiteX37" fmla="*/ 29589 w 1250950"/>
                <a:gd name="connsiteY37" fmla="*/ 359776 h 1139853"/>
                <a:gd name="connsiteX38" fmla="*/ 28088 w 1250950"/>
                <a:gd name="connsiteY38" fmla="*/ 360547 h 1139853"/>
                <a:gd name="connsiteX39" fmla="*/ 7537 w 1250950"/>
                <a:gd name="connsiteY39" fmla="*/ 383769 h 1139853"/>
                <a:gd name="connsiteX40" fmla="*/ 1043 w 1250950"/>
                <a:gd name="connsiteY40" fmla="*/ 408272 h 1139853"/>
                <a:gd name="connsiteX41" fmla="*/ 342824 w 1250950"/>
                <a:gd name="connsiteY41" fmla="*/ 605599 h 1139853"/>
                <a:gd name="connsiteX42" fmla="*/ 342108 w 1250950"/>
                <a:gd name="connsiteY42" fmla="*/ 603872 h 1139853"/>
                <a:gd name="connsiteX43" fmla="*/ 342108 w 1250950"/>
                <a:gd name="connsiteY43" fmla="*/ 412515 h 1139853"/>
                <a:gd name="connsiteX44" fmla="*/ 389949 w 1250950"/>
                <a:gd name="connsiteY44" fmla="*/ 364674 h 1139853"/>
                <a:gd name="connsiteX45" fmla="*/ 863386 w 1250950"/>
                <a:gd name="connsiteY45" fmla="*/ 364674 h 1139853"/>
                <a:gd name="connsiteX46" fmla="*/ 911227 w 1250950"/>
                <a:gd name="connsiteY46" fmla="*/ 412515 h 1139853"/>
                <a:gd name="connsiteX47" fmla="*/ 911227 w 1250950"/>
                <a:gd name="connsiteY47" fmla="*/ 603810 h 1139853"/>
                <a:gd name="connsiteX48" fmla="*/ 1249908 w 1250950"/>
                <a:gd name="connsiteY48" fmla="*/ 408272 h 1139853"/>
                <a:gd name="connsiteX49" fmla="*/ 1243414 w 1250950"/>
                <a:gd name="connsiteY49" fmla="*/ 383769 h 1139853"/>
                <a:gd name="connsiteX50" fmla="*/ 1222862 w 1250950"/>
                <a:gd name="connsiteY50" fmla="*/ 360547 h 1139853"/>
                <a:gd name="connsiteX51" fmla="*/ 1221361 w 1250950"/>
                <a:gd name="connsiteY51" fmla="*/ 359776 h 1139853"/>
                <a:gd name="connsiteX52" fmla="*/ 1222208 w 1250950"/>
                <a:gd name="connsiteY52" fmla="*/ 358393 h 1139853"/>
                <a:gd name="connsiteX53" fmla="*/ 737741 w 1250950"/>
                <a:gd name="connsiteY53" fmla="*/ 37558 h 1139853"/>
                <a:gd name="connsiteX54" fmla="*/ 734485 w 1250950"/>
                <a:gd name="connsiteY54" fmla="*/ 33878 h 1139853"/>
                <a:gd name="connsiteX55" fmla="*/ 627124 w 1250950"/>
                <a:gd name="connsiteY55" fmla="*/ 0 h 1139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50950" h="1139853">
                  <a:moveTo>
                    <a:pt x="803003" y="863471"/>
                  </a:moveTo>
                  <a:cubicBezTo>
                    <a:pt x="808669" y="862013"/>
                    <a:pt x="814891" y="862715"/>
                    <a:pt x="820326" y="865925"/>
                  </a:cubicBezTo>
                  <a:cubicBezTo>
                    <a:pt x="910269" y="919039"/>
                    <a:pt x="1000213" y="972154"/>
                    <a:pt x="1090156" y="1025268"/>
                  </a:cubicBezTo>
                  <a:cubicBezTo>
                    <a:pt x="1101027" y="1031688"/>
                    <a:pt x="1104636" y="1045705"/>
                    <a:pt x="1098216" y="1056576"/>
                  </a:cubicBezTo>
                  <a:lnTo>
                    <a:pt x="1098216" y="1056575"/>
                  </a:lnTo>
                  <a:cubicBezTo>
                    <a:pt x="1091796" y="1067446"/>
                    <a:pt x="1077779" y="1071055"/>
                    <a:pt x="1066908" y="1064635"/>
                  </a:cubicBezTo>
                  <a:lnTo>
                    <a:pt x="797078" y="905293"/>
                  </a:lnTo>
                  <a:cubicBezTo>
                    <a:pt x="786207" y="898874"/>
                    <a:pt x="782599" y="884856"/>
                    <a:pt x="789018" y="873985"/>
                  </a:cubicBezTo>
                  <a:cubicBezTo>
                    <a:pt x="792228" y="868550"/>
                    <a:pt x="797337" y="864930"/>
                    <a:pt x="803003" y="863471"/>
                  </a:cubicBezTo>
                  <a:close/>
                  <a:moveTo>
                    <a:pt x="446224" y="862581"/>
                  </a:moveTo>
                  <a:cubicBezTo>
                    <a:pt x="451899" y="864005"/>
                    <a:pt x="457031" y="867593"/>
                    <a:pt x="460274" y="873008"/>
                  </a:cubicBezTo>
                  <a:cubicBezTo>
                    <a:pt x="466761" y="883839"/>
                    <a:pt x="463239" y="897879"/>
                    <a:pt x="452409" y="904366"/>
                  </a:cubicBezTo>
                  <a:cubicBezTo>
                    <a:pt x="362797" y="958037"/>
                    <a:pt x="273184" y="1011708"/>
                    <a:pt x="183572" y="1065379"/>
                  </a:cubicBezTo>
                  <a:cubicBezTo>
                    <a:pt x="172741" y="1071866"/>
                    <a:pt x="158702" y="1068344"/>
                    <a:pt x="152215" y="1057513"/>
                  </a:cubicBezTo>
                  <a:lnTo>
                    <a:pt x="152216" y="1057514"/>
                  </a:lnTo>
                  <a:cubicBezTo>
                    <a:pt x="145729" y="1046683"/>
                    <a:pt x="149251" y="1032643"/>
                    <a:pt x="160082" y="1026156"/>
                  </a:cubicBezTo>
                  <a:lnTo>
                    <a:pt x="428917" y="865143"/>
                  </a:lnTo>
                  <a:cubicBezTo>
                    <a:pt x="434332" y="861899"/>
                    <a:pt x="440550" y="861158"/>
                    <a:pt x="446224" y="862581"/>
                  </a:cubicBezTo>
                  <a:close/>
                  <a:moveTo>
                    <a:pt x="1250950" y="460461"/>
                  </a:moveTo>
                  <a:lnTo>
                    <a:pt x="640444" y="812938"/>
                  </a:lnTo>
                  <a:lnTo>
                    <a:pt x="625478" y="815382"/>
                  </a:lnTo>
                  <a:lnTo>
                    <a:pt x="626513" y="789509"/>
                  </a:lnTo>
                  <a:lnTo>
                    <a:pt x="625475" y="790124"/>
                  </a:lnTo>
                  <a:lnTo>
                    <a:pt x="624374" y="789472"/>
                  </a:lnTo>
                  <a:lnTo>
                    <a:pt x="625472" y="815381"/>
                  </a:lnTo>
                  <a:lnTo>
                    <a:pt x="610441" y="812900"/>
                  </a:lnTo>
                  <a:lnTo>
                    <a:pt x="0" y="460461"/>
                  </a:lnTo>
                  <a:lnTo>
                    <a:pt x="0" y="991154"/>
                  </a:lnTo>
                  <a:cubicBezTo>
                    <a:pt x="0" y="1073278"/>
                    <a:pt x="66575" y="1139853"/>
                    <a:pt x="148699" y="1139853"/>
                  </a:cubicBezTo>
                  <a:lnTo>
                    <a:pt x="1102251" y="1139853"/>
                  </a:lnTo>
                  <a:cubicBezTo>
                    <a:pt x="1184375" y="1139853"/>
                    <a:pt x="1250950" y="1073278"/>
                    <a:pt x="1250950" y="991154"/>
                  </a:cubicBezTo>
                  <a:close/>
                  <a:moveTo>
                    <a:pt x="627124" y="0"/>
                  </a:moveTo>
                  <a:lnTo>
                    <a:pt x="625476" y="254"/>
                  </a:lnTo>
                  <a:lnTo>
                    <a:pt x="623826" y="0"/>
                  </a:lnTo>
                  <a:cubicBezTo>
                    <a:pt x="581900" y="0"/>
                    <a:pt x="543942" y="12947"/>
                    <a:pt x="516466" y="33878"/>
                  </a:cubicBezTo>
                  <a:lnTo>
                    <a:pt x="513210" y="37558"/>
                  </a:lnTo>
                  <a:lnTo>
                    <a:pt x="28743" y="358393"/>
                  </a:lnTo>
                  <a:lnTo>
                    <a:pt x="29589" y="359776"/>
                  </a:lnTo>
                  <a:lnTo>
                    <a:pt x="28088" y="360547"/>
                  </a:lnTo>
                  <a:cubicBezTo>
                    <a:pt x="19411" y="367157"/>
                    <a:pt x="12389" y="375028"/>
                    <a:pt x="7537" y="383769"/>
                  </a:cubicBezTo>
                  <a:lnTo>
                    <a:pt x="1043" y="408272"/>
                  </a:lnTo>
                  <a:lnTo>
                    <a:pt x="342824" y="605599"/>
                  </a:lnTo>
                  <a:lnTo>
                    <a:pt x="342108" y="603872"/>
                  </a:lnTo>
                  <a:lnTo>
                    <a:pt x="342108" y="412515"/>
                  </a:lnTo>
                  <a:cubicBezTo>
                    <a:pt x="342108" y="386093"/>
                    <a:pt x="363527" y="364674"/>
                    <a:pt x="389949" y="364674"/>
                  </a:cubicBezTo>
                  <a:lnTo>
                    <a:pt x="863386" y="364674"/>
                  </a:lnTo>
                  <a:cubicBezTo>
                    <a:pt x="889808" y="364674"/>
                    <a:pt x="911227" y="386093"/>
                    <a:pt x="911227" y="412515"/>
                  </a:cubicBezTo>
                  <a:lnTo>
                    <a:pt x="911227" y="603810"/>
                  </a:lnTo>
                  <a:lnTo>
                    <a:pt x="1249908" y="408272"/>
                  </a:lnTo>
                  <a:lnTo>
                    <a:pt x="1243414" y="383769"/>
                  </a:lnTo>
                  <a:cubicBezTo>
                    <a:pt x="1238561" y="375028"/>
                    <a:pt x="1231539" y="367157"/>
                    <a:pt x="1222862" y="360547"/>
                  </a:cubicBezTo>
                  <a:lnTo>
                    <a:pt x="1221361" y="359776"/>
                  </a:lnTo>
                  <a:lnTo>
                    <a:pt x="1222208" y="358393"/>
                  </a:lnTo>
                  <a:lnTo>
                    <a:pt x="737741" y="37558"/>
                  </a:lnTo>
                  <a:lnTo>
                    <a:pt x="734485" y="33878"/>
                  </a:lnTo>
                  <a:cubicBezTo>
                    <a:pt x="707008" y="12947"/>
                    <a:pt x="669051" y="0"/>
                    <a:pt x="627124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34973" y="1305814"/>
            <a:ext cx="1200870" cy="1200868"/>
            <a:chOff x="3502816" y="1286126"/>
            <a:chExt cx="687862" cy="687862"/>
          </a:xfrm>
        </p:grpSpPr>
        <p:sp>
          <p:nvSpPr>
            <p:cNvPr id="21" name="椭圆 20"/>
            <p:cNvSpPr/>
            <p:nvPr/>
          </p:nvSpPr>
          <p:spPr>
            <a:xfrm>
              <a:off x="3502816" y="1286126"/>
              <a:ext cx="687862" cy="687862"/>
            </a:xfrm>
            <a:prstGeom prst="ellipse">
              <a:avLst/>
            </a:prstGeom>
            <a:noFill/>
            <a:ln w="19050"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3635741" y="1411295"/>
              <a:ext cx="422011" cy="425524"/>
            </a:xfrm>
            <a:custGeom>
              <a:avLst/>
              <a:gdLst>
                <a:gd name="connsiteX0" fmla="*/ 306653 w 617988"/>
                <a:gd name="connsiteY0" fmla="*/ 188483 h 633881"/>
                <a:gd name="connsiteX1" fmla="*/ 175019 w 617988"/>
                <a:gd name="connsiteY1" fmla="*/ 320117 h 633881"/>
                <a:gd name="connsiteX2" fmla="*/ 306653 w 617988"/>
                <a:gd name="connsiteY2" fmla="*/ 451751 h 633881"/>
                <a:gd name="connsiteX3" fmla="*/ 438287 w 617988"/>
                <a:gd name="connsiteY3" fmla="*/ 320117 h 633881"/>
                <a:gd name="connsiteX4" fmla="*/ 306653 w 617988"/>
                <a:gd name="connsiteY4" fmla="*/ 188483 h 633881"/>
                <a:gd name="connsiteX5" fmla="*/ 285953 w 617988"/>
                <a:gd name="connsiteY5" fmla="*/ 0 h 633881"/>
                <a:gd name="connsiteX6" fmla="*/ 459295 w 617988"/>
                <a:gd name="connsiteY6" fmla="*/ 39564 h 633881"/>
                <a:gd name="connsiteX7" fmla="*/ 447529 w 617988"/>
                <a:gd name="connsiteY7" fmla="*/ 91116 h 633881"/>
                <a:gd name="connsiteX8" fmla="*/ 454510 w 617988"/>
                <a:gd name="connsiteY8" fmla="*/ 94905 h 633881"/>
                <a:gd name="connsiteX9" fmla="*/ 492555 w 617988"/>
                <a:gd name="connsiteY9" fmla="*/ 127851 h 633881"/>
                <a:gd name="connsiteX10" fmla="*/ 540843 w 617988"/>
                <a:gd name="connsiteY10" fmla="*/ 104597 h 633881"/>
                <a:gd name="connsiteX11" fmla="*/ 617988 w 617988"/>
                <a:gd name="connsiteY11" fmla="*/ 264789 h 633881"/>
                <a:gd name="connsiteX12" fmla="*/ 568969 w 617988"/>
                <a:gd name="connsiteY12" fmla="*/ 288395 h 633881"/>
                <a:gd name="connsiteX13" fmla="*/ 572565 w 617988"/>
                <a:gd name="connsiteY13" fmla="*/ 316940 h 633881"/>
                <a:gd name="connsiteX14" fmla="*/ 569654 w 617988"/>
                <a:gd name="connsiteY14" fmla="*/ 345815 h 633881"/>
                <a:gd name="connsiteX15" fmla="*/ 617988 w 617988"/>
                <a:gd name="connsiteY15" fmla="*/ 369091 h 633881"/>
                <a:gd name="connsiteX16" fmla="*/ 540843 w 617988"/>
                <a:gd name="connsiteY16" fmla="*/ 529284 h 633881"/>
                <a:gd name="connsiteX17" fmla="*/ 493746 w 617988"/>
                <a:gd name="connsiteY17" fmla="*/ 506603 h 633881"/>
                <a:gd name="connsiteX18" fmla="*/ 454510 w 617988"/>
                <a:gd name="connsiteY18" fmla="*/ 538975 h 633881"/>
                <a:gd name="connsiteX19" fmla="*/ 447440 w 617988"/>
                <a:gd name="connsiteY19" fmla="*/ 542374 h 633881"/>
                <a:gd name="connsiteX20" fmla="*/ 459295 w 617988"/>
                <a:gd name="connsiteY20" fmla="*/ 594316 h 633881"/>
                <a:gd name="connsiteX21" fmla="*/ 285953 w 617988"/>
                <a:gd name="connsiteY21" fmla="*/ 633881 h 633881"/>
                <a:gd name="connsiteX22" fmla="*/ 273654 w 617988"/>
                <a:gd name="connsiteY22" fmla="*/ 579996 h 633881"/>
                <a:gd name="connsiteX23" fmla="*/ 225175 w 617988"/>
                <a:gd name="connsiteY23" fmla="*/ 572667 h 633881"/>
                <a:gd name="connsiteX24" fmla="*/ 217312 w 617988"/>
                <a:gd name="connsiteY24" fmla="*/ 569232 h 633881"/>
                <a:gd name="connsiteX25" fmla="*/ 184266 w 617988"/>
                <a:gd name="connsiteY25" fmla="*/ 610670 h 633881"/>
                <a:gd name="connsiteX26" fmla="*/ 45256 w 617988"/>
                <a:gd name="connsiteY26" fmla="*/ 499814 h 633881"/>
                <a:gd name="connsiteX27" fmla="*/ 78629 w 617988"/>
                <a:gd name="connsiteY27" fmla="*/ 457966 h 633881"/>
                <a:gd name="connsiteX28" fmla="*/ 58077 w 617988"/>
                <a:gd name="connsiteY28" fmla="*/ 421167 h 633881"/>
                <a:gd name="connsiteX29" fmla="*/ 53320 w 617988"/>
                <a:gd name="connsiteY29" fmla="*/ 405840 h 633881"/>
                <a:gd name="connsiteX30" fmla="*/ 0 w 617988"/>
                <a:gd name="connsiteY30" fmla="*/ 405840 h 633881"/>
                <a:gd name="connsiteX31" fmla="*/ 0 w 617988"/>
                <a:gd name="connsiteY31" fmla="*/ 228040 h 633881"/>
                <a:gd name="connsiteX32" fmla="*/ 53320 w 617988"/>
                <a:gd name="connsiteY32" fmla="*/ 228040 h 633881"/>
                <a:gd name="connsiteX33" fmla="*/ 58077 w 617988"/>
                <a:gd name="connsiteY33" fmla="*/ 212714 h 633881"/>
                <a:gd name="connsiteX34" fmla="*/ 79637 w 617988"/>
                <a:gd name="connsiteY34" fmla="*/ 177179 h 633881"/>
                <a:gd name="connsiteX35" fmla="*/ 45255 w 617988"/>
                <a:gd name="connsiteY35" fmla="*/ 134066 h 633881"/>
                <a:gd name="connsiteX36" fmla="*/ 184265 w 617988"/>
                <a:gd name="connsiteY36" fmla="*/ 23210 h 633881"/>
                <a:gd name="connsiteX37" fmla="*/ 217510 w 617988"/>
                <a:gd name="connsiteY37" fmla="*/ 64898 h 633881"/>
                <a:gd name="connsiteX38" fmla="*/ 225175 w 617988"/>
                <a:gd name="connsiteY38" fmla="*/ 61213 h 633881"/>
                <a:gd name="connsiteX39" fmla="*/ 273654 w 617988"/>
                <a:gd name="connsiteY39" fmla="*/ 53884 h 633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7988" h="633881">
                  <a:moveTo>
                    <a:pt x="306653" y="188483"/>
                  </a:moveTo>
                  <a:cubicBezTo>
                    <a:pt x="233954" y="188483"/>
                    <a:pt x="175019" y="247418"/>
                    <a:pt x="175019" y="320117"/>
                  </a:cubicBezTo>
                  <a:cubicBezTo>
                    <a:pt x="175019" y="392816"/>
                    <a:pt x="233954" y="451751"/>
                    <a:pt x="306653" y="451751"/>
                  </a:cubicBezTo>
                  <a:cubicBezTo>
                    <a:pt x="379352" y="451751"/>
                    <a:pt x="438287" y="392816"/>
                    <a:pt x="438287" y="320117"/>
                  </a:cubicBezTo>
                  <a:cubicBezTo>
                    <a:pt x="438287" y="247418"/>
                    <a:pt x="379352" y="188483"/>
                    <a:pt x="306653" y="188483"/>
                  </a:cubicBezTo>
                  <a:close/>
                  <a:moveTo>
                    <a:pt x="285953" y="0"/>
                  </a:moveTo>
                  <a:lnTo>
                    <a:pt x="459295" y="39564"/>
                  </a:lnTo>
                  <a:lnTo>
                    <a:pt x="447529" y="91116"/>
                  </a:lnTo>
                  <a:lnTo>
                    <a:pt x="454510" y="94905"/>
                  </a:lnTo>
                  <a:lnTo>
                    <a:pt x="492555" y="127851"/>
                  </a:lnTo>
                  <a:lnTo>
                    <a:pt x="540843" y="104597"/>
                  </a:lnTo>
                  <a:lnTo>
                    <a:pt x="617988" y="264789"/>
                  </a:lnTo>
                  <a:lnTo>
                    <a:pt x="568969" y="288395"/>
                  </a:lnTo>
                  <a:lnTo>
                    <a:pt x="572565" y="316940"/>
                  </a:lnTo>
                  <a:lnTo>
                    <a:pt x="569654" y="345815"/>
                  </a:lnTo>
                  <a:lnTo>
                    <a:pt x="617988" y="369091"/>
                  </a:lnTo>
                  <a:lnTo>
                    <a:pt x="540843" y="529284"/>
                  </a:lnTo>
                  <a:lnTo>
                    <a:pt x="493746" y="506603"/>
                  </a:lnTo>
                  <a:lnTo>
                    <a:pt x="454510" y="538975"/>
                  </a:lnTo>
                  <a:lnTo>
                    <a:pt x="447440" y="542374"/>
                  </a:lnTo>
                  <a:lnTo>
                    <a:pt x="459295" y="594316"/>
                  </a:lnTo>
                  <a:lnTo>
                    <a:pt x="285953" y="633881"/>
                  </a:lnTo>
                  <a:lnTo>
                    <a:pt x="273654" y="579996"/>
                  </a:lnTo>
                  <a:lnTo>
                    <a:pt x="225175" y="572667"/>
                  </a:lnTo>
                  <a:lnTo>
                    <a:pt x="217312" y="569232"/>
                  </a:lnTo>
                  <a:lnTo>
                    <a:pt x="184266" y="610670"/>
                  </a:lnTo>
                  <a:lnTo>
                    <a:pt x="45256" y="499814"/>
                  </a:lnTo>
                  <a:lnTo>
                    <a:pt x="78629" y="457966"/>
                  </a:lnTo>
                  <a:lnTo>
                    <a:pt x="58077" y="421167"/>
                  </a:lnTo>
                  <a:lnTo>
                    <a:pt x="53320" y="405840"/>
                  </a:lnTo>
                  <a:lnTo>
                    <a:pt x="0" y="405840"/>
                  </a:lnTo>
                  <a:lnTo>
                    <a:pt x="0" y="228040"/>
                  </a:lnTo>
                  <a:lnTo>
                    <a:pt x="53320" y="228040"/>
                  </a:lnTo>
                  <a:lnTo>
                    <a:pt x="58077" y="212714"/>
                  </a:lnTo>
                  <a:lnTo>
                    <a:pt x="79637" y="177179"/>
                  </a:lnTo>
                  <a:lnTo>
                    <a:pt x="45255" y="134066"/>
                  </a:lnTo>
                  <a:lnTo>
                    <a:pt x="184265" y="23210"/>
                  </a:lnTo>
                  <a:lnTo>
                    <a:pt x="217510" y="64898"/>
                  </a:lnTo>
                  <a:lnTo>
                    <a:pt x="225175" y="61213"/>
                  </a:lnTo>
                  <a:lnTo>
                    <a:pt x="273654" y="53884"/>
                  </a:ln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850420" y="1301731"/>
            <a:ext cx="1200870" cy="1200868"/>
            <a:chOff x="5001117" y="1286126"/>
            <a:chExt cx="687862" cy="687862"/>
          </a:xfrm>
        </p:grpSpPr>
        <p:sp>
          <p:nvSpPr>
            <p:cNvPr id="22" name="椭圆 21"/>
            <p:cNvSpPr/>
            <p:nvPr/>
          </p:nvSpPr>
          <p:spPr>
            <a:xfrm>
              <a:off x="5001117" y="1286126"/>
              <a:ext cx="687862" cy="687862"/>
            </a:xfrm>
            <a:prstGeom prst="ellipse">
              <a:avLst/>
            </a:prstGeom>
            <a:noFill/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 rot="19800796">
              <a:off x="5173192" y="1427719"/>
              <a:ext cx="422077" cy="428386"/>
            </a:xfrm>
            <a:custGeom>
              <a:avLst/>
              <a:gdLst>
                <a:gd name="connsiteX0" fmla="*/ 470653 w 1412563"/>
                <a:gd name="connsiteY0" fmla="*/ 9354 h 1458403"/>
                <a:gd name="connsiteX1" fmla="*/ 682800 w 1412563"/>
                <a:gd name="connsiteY1" fmla="*/ 70106 h 1458403"/>
                <a:gd name="connsiteX2" fmla="*/ 694477 w 1412563"/>
                <a:gd name="connsiteY2" fmla="*/ 86905 h 1458403"/>
                <a:gd name="connsiteX3" fmla="*/ 756682 w 1412563"/>
                <a:gd name="connsiteY3" fmla="*/ 320998 h 1458403"/>
                <a:gd name="connsiteX4" fmla="*/ 1270875 w 1412563"/>
                <a:gd name="connsiteY4" fmla="*/ 320998 h 1458403"/>
                <a:gd name="connsiteX5" fmla="*/ 1412563 w 1412563"/>
                <a:gd name="connsiteY5" fmla="*/ 575975 h 1458403"/>
                <a:gd name="connsiteX6" fmla="*/ 824437 w 1412563"/>
                <a:gd name="connsiteY6" fmla="*/ 575975 h 1458403"/>
                <a:gd name="connsiteX7" fmla="*/ 925560 w 1412563"/>
                <a:gd name="connsiteY7" fmla="*/ 956529 h 1458403"/>
                <a:gd name="connsiteX8" fmla="*/ 1102841 w 1412563"/>
                <a:gd name="connsiteY8" fmla="*/ 956529 h 1458403"/>
                <a:gd name="connsiteX9" fmla="*/ 1259040 w 1412563"/>
                <a:gd name="connsiteY9" fmla="*/ 1237620 h 1458403"/>
                <a:gd name="connsiteX10" fmla="*/ 874979 w 1412563"/>
                <a:gd name="connsiteY10" fmla="*/ 1237620 h 1458403"/>
                <a:gd name="connsiteX11" fmla="*/ 515914 w 1412563"/>
                <a:gd name="connsiteY11" fmla="*/ 1458403 h 1458403"/>
                <a:gd name="connsiteX12" fmla="*/ 501740 w 1412563"/>
                <a:gd name="connsiteY12" fmla="*/ 1137141 h 1458403"/>
                <a:gd name="connsiteX13" fmla="*/ 638801 w 1412563"/>
                <a:gd name="connsiteY13" fmla="*/ 1052864 h 1458403"/>
                <a:gd name="connsiteX14" fmla="*/ 504515 w 1412563"/>
                <a:gd name="connsiteY14" fmla="*/ 688582 h 1458403"/>
                <a:gd name="connsiteX15" fmla="*/ 12857 w 1412563"/>
                <a:gd name="connsiteY15" fmla="*/ 990894 h 1458403"/>
                <a:gd name="connsiteX16" fmla="*/ 0 w 1412563"/>
                <a:gd name="connsiteY16" fmla="*/ 699478 h 1458403"/>
                <a:gd name="connsiteX17" fmla="*/ 414565 w 1412563"/>
                <a:gd name="connsiteY17" fmla="*/ 444569 h 1458403"/>
                <a:gd name="connsiteX18" fmla="*/ 332782 w 1412563"/>
                <a:gd name="connsiteY18" fmla="*/ 222714 h 1458403"/>
                <a:gd name="connsiteX19" fmla="*/ 332282 w 1412563"/>
                <a:gd name="connsiteY19" fmla="*/ 220317 h 1458403"/>
                <a:gd name="connsiteX20" fmla="*/ 470653 w 1412563"/>
                <a:gd name="connsiteY20" fmla="*/ 9354 h 1458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12563" h="1458403">
                  <a:moveTo>
                    <a:pt x="470653" y="9354"/>
                  </a:moveTo>
                  <a:cubicBezTo>
                    <a:pt x="549488" y="-15591"/>
                    <a:pt x="632294" y="10938"/>
                    <a:pt x="682800" y="70106"/>
                  </a:cubicBezTo>
                  <a:lnTo>
                    <a:pt x="694477" y="86905"/>
                  </a:lnTo>
                  <a:lnTo>
                    <a:pt x="756682" y="320998"/>
                  </a:lnTo>
                  <a:lnTo>
                    <a:pt x="1270875" y="320998"/>
                  </a:lnTo>
                  <a:lnTo>
                    <a:pt x="1412563" y="575975"/>
                  </a:lnTo>
                  <a:lnTo>
                    <a:pt x="824437" y="575975"/>
                  </a:lnTo>
                  <a:lnTo>
                    <a:pt x="925560" y="956529"/>
                  </a:lnTo>
                  <a:lnTo>
                    <a:pt x="1102841" y="956529"/>
                  </a:lnTo>
                  <a:lnTo>
                    <a:pt x="1259040" y="1237620"/>
                  </a:lnTo>
                  <a:lnTo>
                    <a:pt x="874979" y="1237620"/>
                  </a:lnTo>
                  <a:lnTo>
                    <a:pt x="515914" y="1458403"/>
                  </a:lnTo>
                  <a:lnTo>
                    <a:pt x="501740" y="1137141"/>
                  </a:lnTo>
                  <a:lnTo>
                    <a:pt x="638801" y="1052864"/>
                  </a:lnTo>
                  <a:lnTo>
                    <a:pt x="504515" y="688582"/>
                  </a:lnTo>
                  <a:lnTo>
                    <a:pt x="12857" y="990894"/>
                  </a:lnTo>
                  <a:lnTo>
                    <a:pt x="0" y="699478"/>
                  </a:lnTo>
                  <a:lnTo>
                    <a:pt x="414565" y="444569"/>
                  </a:lnTo>
                  <a:lnTo>
                    <a:pt x="332782" y="222714"/>
                  </a:lnTo>
                  <a:lnTo>
                    <a:pt x="332282" y="220317"/>
                  </a:lnTo>
                  <a:cubicBezTo>
                    <a:pt x="322587" y="127975"/>
                    <a:pt x="378680" y="38456"/>
                    <a:pt x="470653" y="9354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27584" y="3284279"/>
            <a:ext cx="180020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 </a:t>
            </a:r>
          </a:p>
        </p:txBody>
      </p:sp>
      <p:sp>
        <p:nvSpPr>
          <p:cNvPr id="28" name="矩形 27"/>
          <p:cNvSpPr/>
          <p:nvPr/>
        </p:nvSpPr>
        <p:spPr>
          <a:xfrm>
            <a:off x="1055845" y="2787774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911829" y="3147814"/>
            <a:ext cx="1571939" cy="0"/>
          </a:xfrm>
          <a:prstGeom prst="line">
            <a:avLst/>
          </a:prstGeom>
          <a:ln>
            <a:solidFill>
              <a:srgbClr val="D2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771800" y="3284279"/>
            <a:ext cx="180020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 </a:t>
            </a:r>
          </a:p>
        </p:txBody>
      </p:sp>
      <p:sp>
        <p:nvSpPr>
          <p:cNvPr id="34" name="矩形 33"/>
          <p:cNvSpPr/>
          <p:nvPr/>
        </p:nvSpPr>
        <p:spPr>
          <a:xfrm>
            <a:off x="3000061" y="2787774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2856045" y="3147814"/>
            <a:ext cx="1571939" cy="0"/>
          </a:xfrm>
          <a:prstGeom prst="line">
            <a:avLst/>
          </a:prstGeom>
          <a:ln>
            <a:solidFill>
              <a:srgbClr val="D2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704097" y="3284279"/>
            <a:ext cx="180020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 </a:t>
            </a:r>
          </a:p>
        </p:txBody>
      </p:sp>
      <p:sp>
        <p:nvSpPr>
          <p:cNvPr id="37" name="矩形 36"/>
          <p:cNvSpPr/>
          <p:nvPr/>
        </p:nvSpPr>
        <p:spPr>
          <a:xfrm>
            <a:off x="4932358" y="2787774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4788342" y="3147814"/>
            <a:ext cx="1571939" cy="0"/>
          </a:xfrm>
          <a:prstGeom prst="line">
            <a:avLst/>
          </a:prstGeom>
          <a:ln>
            <a:solidFill>
              <a:srgbClr val="D2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732240" y="3284279"/>
            <a:ext cx="1800200" cy="6463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输入你的文字输入你的文字 输入你的文字 输入你的文字 输入你的文字 </a:t>
            </a:r>
          </a:p>
        </p:txBody>
      </p:sp>
      <p:sp>
        <p:nvSpPr>
          <p:cNvPr id="40" name="矩形 39"/>
          <p:cNvSpPr/>
          <p:nvPr/>
        </p:nvSpPr>
        <p:spPr>
          <a:xfrm>
            <a:off x="6960501" y="2787774"/>
            <a:ext cx="13436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6816485" y="3147814"/>
            <a:ext cx="1571939" cy="0"/>
          </a:xfrm>
          <a:prstGeom prst="line">
            <a:avLst/>
          </a:prstGeom>
          <a:ln>
            <a:solidFill>
              <a:srgbClr val="D2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-1" y="5020022"/>
            <a:ext cx="7056409" cy="123478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6660231" y="5020022"/>
            <a:ext cx="2491997" cy="12347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0" y="339502"/>
            <a:ext cx="467544" cy="216024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8676456" y="339502"/>
            <a:ext cx="467544" cy="2160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611560" y="237877"/>
            <a:ext cx="2232248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409664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3" grpId="0"/>
      <p:bldP spid="34" grpId="0"/>
      <p:bldP spid="36" grpId="0"/>
      <p:bldP spid="37" grpId="0"/>
      <p:bldP spid="39" grpId="0"/>
      <p:bldP spid="40" grpId="0"/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23667" y="1733572"/>
            <a:ext cx="31935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021365"/>
                </a:solidFill>
                <a:effectLst/>
                <a:uLnTx/>
                <a:uFillTx/>
                <a:latin typeface="Impact" pitchFamily="34" charset="0"/>
                <a:ea typeface="宋体" pitchFamily="2" charset="-122"/>
                <a:cs typeface="+mn-cs"/>
              </a:rPr>
              <a:t>POWERPOINT 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021365"/>
              </a:solidFill>
              <a:effectLst/>
              <a:uLnTx/>
              <a:uFillTx/>
              <a:latin typeface="Impact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00691" y="652028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1365"/>
                </a:solidFill>
                <a:effectLst/>
                <a:uLnTx/>
                <a:uFillTx/>
                <a:latin typeface="造字工房力黑（非商用）常规体" pitchFamily="50" charset="-122"/>
                <a:ea typeface="造字工房力黑（非商用）常规体" pitchFamily="50" charset="-122"/>
                <a:cs typeface="+mn-cs"/>
              </a:rPr>
              <a:t>感谢观看</a:t>
            </a:r>
            <a:endParaRPr kumimoji="0" lang="zh-CN" altLang="en-US" sz="7200" b="0" i="0" u="none" strike="noStrike" kern="1200" cap="none" spc="0" normalizeH="0" baseline="0" noProof="0" dirty="0">
              <a:ln>
                <a:noFill/>
              </a:ln>
              <a:solidFill>
                <a:srgbClr val="021365"/>
              </a:solidFill>
              <a:effectLst/>
              <a:uLnTx/>
              <a:uFillTx/>
              <a:latin typeface="造字工房力黑（非商用）常规体" pitchFamily="50" charset="-122"/>
              <a:ea typeface="造字工房力黑（非商用）常规体" pitchFamily="50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 bwMode="auto">
          <a:xfrm>
            <a:off x="3286465" y="2118292"/>
            <a:ext cx="5899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2136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直接连接符 5"/>
          <p:cNvCxnSpPr/>
          <p:nvPr/>
        </p:nvCxnSpPr>
        <p:spPr bwMode="auto">
          <a:xfrm>
            <a:off x="6983706" y="2118292"/>
            <a:ext cx="5899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2136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23163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210">
        <p14:switch dir="r"/>
      </p:transition>
    </mc:Choice>
    <mc:Fallback xmlns="">
      <p:transition spd="slow" advClick="0" advTm="1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5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  <p:extLst mod="1">
    <p:ext uri="{E180D4A7-C9FB-4DFB-919C-405C955672EB}">
      <p14:showEvtLst xmlns:p14="http://schemas.microsoft.com/office/powerpoint/2010/main">
        <p14:playEvt time="0" objId="79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54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heme/theme1.xml><?xml version="1.0" encoding="utf-8"?>
<a:theme xmlns:a="http://schemas.openxmlformats.org/drawingml/2006/main" name="2_Default Design">
  <a:themeElements>
    <a:clrScheme name="自定义 185">
      <a:dk1>
        <a:srgbClr val="000000"/>
      </a:dk1>
      <a:lt1>
        <a:srgbClr val="FFFFFF"/>
      </a:lt1>
      <a:dk2>
        <a:srgbClr val="021365"/>
      </a:dk2>
      <a:lt2>
        <a:srgbClr val="B2B2B2"/>
      </a:lt2>
      <a:accent1>
        <a:srgbClr val="021365"/>
      </a:accent1>
      <a:accent2>
        <a:srgbClr val="4192DB"/>
      </a:accent2>
      <a:accent3>
        <a:srgbClr val="FFFFFF"/>
      </a:accent3>
      <a:accent4>
        <a:srgbClr val="000000"/>
      </a:accent4>
      <a:accent5>
        <a:srgbClr val="BBE6B2"/>
      </a:accent5>
      <a:accent6>
        <a:srgbClr val="3A84C6"/>
      </a:accent6>
      <a:hlink>
        <a:srgbClr val="EC7A24"/>
      </a:hlink>
      <a:folHlink>
        <a:srgbClr val="AB6CCE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FDD903"/>
        </a:dk2>
        <a:lt2>
          <a:srgbClr val="B2B2B2"/>
        </a:lt2>
        <a:accent1>
          <a:srgbClr val="FF9900"/>
        </a:accent1>
        <a:accent2>
          <a:srgbClr val="76C73F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6AB438"/>
        </a:accent6>
        <a:hlink>
          <a:srgbClr val="E2507A"/>
        </a:hlink>
        <a:folHlink>
          <a:srgbClr val="5ACA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AFE91F"/>
        </a:dk2>
        <a:lt2>
          <a:srgbClr val="B2B2B2"/>
        </a:lt2>
        <a:accent1>
          <a:srgbClr val="70D34D"/>
        </a:accent1>
        <a:accent2>
          <a:srgbClr val="4192DB"/>
        </a:accent2>
        <a:accent3>
          <a:srgbClr val="FFFFFF"/>
        </a:accent3>
        <a:accent4>
          <a:srgbClr val="000000"/>
        </a:accent4>
        <a:accent5>
          <a:srgbClr val="BBE6B2"/>
        </a:accent5>
        <a:accent6>
          <a:srgbClr val="3A84C6"/>
        </a:accent6>
        <a:hlink>
          <a:srgbClr val="EC7A24"/>
        </a:hlink>
        <a:folHlink>
          <a:srgbClr val="AB6C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72D3F6"/>
        </a:dk2>
        <a:lt2>
          <a:srgbClr val="B2B2B2"/>
        </a:lt2>
        <a:accent1>
          <a:srgbClr val="51A0E1"/>
        </a:accent1>
        <a:accent2>
          <a:srgbClr val="7FCD53"/>
        </a:accent2>
        <a:accent3>
          <a:srgbClr val="FFFFFF"/>
        </a:accent3>
        <a:accent4>
          <a:srgbClr val="000000"/>
        </a:accent4>
        <a:accent5>
          <a:srgbClr val="B3CDEE"/>
        </a:accent5>
        <a:accent6>
          <a:srgbClr val="72BA4A"/>
        </a:accent6>
        <a:hlink>
          <a:srgbClr val="CB518E"/>
        </a:hlink>
        <a:folHlink>
          <a:srgbClr val="DB86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1509</TotalTime>
  <Pages>0</Pages>
  <Words>1824</Words>
  <Characters>0</Characters>
  <Application>Microsoft Office PowerPoint</Application>
  <DocSecurity>0</DocSecurity>
  <PresentationFormat>全屏显示(16:9)</PresentationFormat>
  <Lines>0</Lines>
  <Paragraphs>203</Paragraphs>
  <Slides>27</Slides>
  <Notes>27</Notes>
  <HiddenSlides>0</HiddenSlides>
  <MMClips>1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  <vt:variant>
        <vt:lpstr>自定义放映</vt:lpstr>
      </vt:variant>
      <vt:variant>
        <vt:i4>1</vt:i4>
      </vt:variant>
    </vt:vector>
  </HeadingPairs>
  <TitlesOfParts>
    <vt:vector size="37" baseType="lpstr">
      <vt:lpstr>黑体</vt:lpstr>
      <vt:lpstr>宋体</vt:lpstr>
      <vt:lpstr>微软雅黑</vt:lpstr>
      <vt:lpstr>细圆体</vt:lpstr>
      <vt:lpstr>造字工房力黑（非商用）常规体</vt:lpstr>
      <vt:lpstr>Arial</vt:lpstr>
      <vt:lpstr>Courier New</vt:lpstr>
      <vt:lpstr>Impact</vt:lpstr>
      <vt:lpstr>2_Default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Company>Guild Design Inc.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PPT544</dc:title>
  <dc:creator>www.themegallery.com</dc:creator>
  <cp:lastModifiedBy>faith123</cp:lastModifiedBy>
  <cp:revision>367</cp:revision>
  <cp:lastPrinted>1899-12-30T00:00:00Z</cp:lastPrinted>
  <dcterms:created xsi:type="dcterms:W3CDTF">2008-02-28T09:07:44Z</dcterms:created>
  <dcterms:modified xsi:type="dcterms:W3CDTF">2018-04-26T01:56:42Z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2052-8.1.0.3526</vt:lpwstr>
  </property>
</Properties>
</file>